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6.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7.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8.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9.xml" ContentType="application/vnd.openxmlformats-officedocument.them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9" r:id="rId3"/>
    <p:sldMasterId id="2147483680" r:id="rId4"/>
    <p:sldMasterId id="2147483694" r:id="rId5"/>
    <p:sldMasterId id="2147483717" r:id="rId6"/>
    <p:sldMasterId id="2147483730" r:id="rId7"/>
    <p:sldMasterId id="2147483744" r:id="rId8"/>
    <p:sldMasterId id="2147483758" r:id="rId9"/>
  </p:sldMasterIdLst>
  <p:notesMasterIdLst>
    <p:notesMasterId r:id="rId129"/>
  </p:notesMasterIdLst>
  <p:sldIdLst>
    <p:sldId id="277" r:id="rId10"/>
    <p:sldId id="279" r:id="rId11"/>
    <p:sldId id="292" r:id="rId12"/>
    <p:sldId id="280" r:id="rId13"/>
    <p:sldId id="281" r:id="rId14"/>
    <p:sldId id="282" r:id="rId15"/>
    <p:sldId id="283" r:id="rId16"/>
    <p:sldId id="284" r:id="rId17"/>
    <p:sldId id="285" r:id="rId18"/>
    <p:sldId id="286" r:id="rId19"/>
    <p:sldId id="287" r:id="rId20"/>
    <p:sldId id="288" r:id="rId21"/>
    <p:sldId id="289" r:id="rId22"/>
    <p:sldId id="290" r:id="rId23"/>
    <p:sldId id="291" r:id="rId24"/>
    <p:sldId id="344" r:id="rId25"/>
    <p:sldId id="342" r:id="rId26"/>
    <p:sldId id="343" r:id="rId27"/>
    <p:sldId id="293" r:id="rId28"/>
    <p:sldId id="294" r:id="rId29"/>
    <p:sldId id="312" r:id="rId30"/>
    <p:sldId id="313" r:id="rId31"/>
    <p:sldId id="315" r:id="rId32"/>
    <p:sldId id="314" r:id="rId33"/>
    <p:sldId id="316" r:id="rId34"/>
    <p:sldId id="317" r:id="rId35"/>
    <p:sldId id="297" r:id="rId36"/>
    <p:sldId id="332" r:id="rId37"/>
    <p:sldId id="334" r:id="rId38"/>
    <p:sldId id="335" r:id="rId39"/>
    <p:sldId id="336" r:id="rId40"/>
    <p:sldId id="337" r:id="rId41"/>
    <p:sldId id="338" r:id="rId42"/>
    <p:sldId id="339" r:id="rId43"/>
    <p:sldId id="340" r:id="rId44"/>
    <p:sldId id="299" r:id="rId45"/>
    <p:sldId id="318" r:id="rId46"/>
    <p:sldId id="319" r:id="rId47"/>
    <p:sldId id="320" r:id="rId48"/>
    <p:sldId id="321" r:id="rId49"/>
    <p:sldId id="322" r:id="rId50"/>
    <p:sldId id="323" r:id="rId51"/>
    <p:sldId id="324" r:id="rId52"/>
    <p:sldId id="325" r:id="rId53"/>
    <p:sldId id="326" r:id="rId54"/>
    <p:sldId id="327" r:id="rId55"/>
    <p:sldId id="328" r:id="rId56"/>
    <p:sldId id="329" r:id="rId57"/>
    <p:sldId id="330" r:id="rId58"/>
    <p:sldId id="331" r:id="rId59"/>
    <p:sldId id="307" r:id="rId60"/>
    <p:sldId id="345" r:id="rId61"/>
    <p:sldId id="346" r:id="rId62"/>
    <p:sldId id="347" r:id="rId63"/>
    <p:sldId id="348" r:id="rId64"/>
    <p:sldId id="349" r:id="rId65"/>
    <p:sldId id="350" r:id="rId66"/>
    <p:sldId id="351" r:id="rId67"/>
    <p:sldId id="352" r:id="rId68"/>
    <p:sldId id="353" r:id="rId69"/>
    <p:sldId id="354" r:id="rId70"/>
    <p:sldId id="355" r:id="rId71"/>
    <p:sldId id="356" r:id="rId72"/>
    <p:sldId id="357" r:id="rId73"/>
    <p:sldId id="358" r:id="rId74"/>
    <p:sldId id="359" r:id="rId75"/>
    <p:sldId id="360" r:id="rId76"/>
    <p:sldId id="361" r:id="rId77"/>
    <p:sldId id="362" r:id="rId78"/>
    <p:sldId id="363" r:id="rId79"/>
    <p:sldId id="364" r:id="rId80"/>
    <p:sldId id="365" r:id="rId81"/>
    <p:sldId id="366" r:id="rId82"/>
    <p:sldId id="367" r:id="rId83"/>
    <p:sldId id="368" r:id="rId84"/>
    <p:sldId id="369" r:id="rId85"/>
    <p:sldId id="370" r:id="rId86"/>
    <p:sldId id="371" r:id="rId87"/>
    <p:sldId id="372" r:id="rId88"/>
    <p:sldId id="373" r:id="rId89"/>
    <p:sldId id="374" r:id="rId90"/>
    <p:sldId id="375" r:id="rId91"/>
    <p:sldId id="376" r:id="rId92"/>
    <p:sldId id="377" r:id="rId93"/>
    <p:sldId id="378" r:id="rId94"/>
    <p:sldId id="301" r:id="rId95"/>
    <p:sldId id="379" r:id="rId96"/>
    <p:sldId id="380" r:id="rId97"/>
    <p:sldId id="381" r:id="rId98"/>
    <p:sldId id="382" r:id="rId99"/>
    <p:sldId id="383" r:id="rId100"/>
    <p:sldId id="384" r:id="rId101"/>
    <p:sldId id="385" r:id="rId102"/>
    <p:sldId id="386" r:id="rId103"/>
    <p:sldId id="387" r:id="rId104"/>
    <p:sldId id="388" r:id="rId105"/>
    <p:sldId id="389" r:id="rId106"/>
    <p:sldId id="390" r:id="rId107"/>
    <p:sldId id="391" r:id="rId108"/>
    <p:sldId id="392" r:id="rId109"/>
    <p:sldId id="393" r:id="rId110"/>
    <p:sldId id="394" r:id="rId111"/>
    <p:sldId id="395" r:id="rId112"/>
    <p:sldId id="396" r:id="rId113"/>
    <p:sldId id="397" r:id="rId114"/>
    <p:sldId id="398" r:id="rId115"/>
    <p:sldId id="399" r:id="rId116"/>
    <p:sldId id="400" r:id="rId117"/>
    <p:sldId id="401" r:id="rId118"/>
    <p:sldId id="402" r:id="rId119"/>
    <p:sldId id="403" r:id="rId120"/>
    <p:sldId id="404" r:id="rId121"/>
    <p:sldId id="405" r:id="rId122"/>
    <p:sldId id="406" r:id="rId123"/>
    <p:sldId id="407" r:id="rId124"/>
    <p:sldId id="408" r:id="rId125"/>
    <p:sldId id="302" r:id="rId126"/>
    <p:sldId id="303" r:id="rId127"/>
    <p:sldId id="268" r:id="rId128"/>
  </p:sldIdLst>
  <p:sldSz cx="9144000" cy="5143500" type="screen16x9"/>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B3"/>
    <a:srgbClr val="BC151C"/>
    <a:srgbClr val="EF4044"/>
    <a:srgbClr val="F2CD13"/>
    <a:srgbClr val="B1063A"/>
    <a:srgbClr val="CE1141"/>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llanmörkt format 2 - Dekorfärg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73A0DAA-6AF3-43AB-8588-CEC1D06C72B9}" styleName="Mellanmörkt forma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5538" autoAdjust="0"/>
    <p:restoredTop sz="94389" autoAdjust="0"/>
  </p:normalViewPr>
  <p:slideViewPr>
    <p:cSldViewPr>
      <p:cViewPr varScale="1">
        <p:scale>
          <a:sx n="118" d="100"/>
          <a:sy n="118" d="100"/>
        </p:scale>
        <p:origin x="974" y="82"/>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50" d="100"/>
        <a:sy n="150" d="100"/>
      </p:scale>
      <p:origin x="0" y="-47659"/>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117" Type="http://schemas.openxmlformats.org/officeDocument/2006/relationships/slide" Target="slides/slide108.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slide" Target="slides/slide59.xml"/><Relationship Id="rId84" Type="http://schemas.openxmlformats.org/officeDocument/2006/relationships/slide" Target="slides/slide75.xml"/><Relationship Id="rId89" Type="http://schemas.openxmlformats.org/officeDocument/2006/relationships/slide" Target="slides/slide80.xml"/><Relationship Id="rId112" Type="http://schemas.openxmlformats.org/officeDocument/2006/relationships/slide" Target="slides/slide103.xml"/><Relationship Id="rId133" Type="http://schemas.openxmlformats.org/officeDocument/2006/relationships/tableStyles" Target="tableStyles.xml"/><Relationship Id="rId16" Type="http://schemas.openxmlformats.org/officeDocument/2006/relationships/slide" Target="slides/slide7.xml"/><Relationship Id="rId107" Type="http://schemas.openxmlformats.org/officeDocument/2006/relationships/slide" Target="slides/slide98.xml"/><Relationship Id="rId11" Type="http://schemas.openxmlformats.org/officeDocument/2006/relationships/slide" Target="slides/slide2.xml"/><Relationship Id="rId32" Type="http://schemas.openxmlformats.org/officeDocument/2006/relationships/slide" Target="slides/slide23.xml"/><Relationship Id="rId37" Type="http://schemas.openxmlformats.org/officeDocument/2006/relationships/slide" Target="slides/slide28.xml"/><Relationship Id="rId53" Type="http://schemas.openxmlformats.org/officeDocument/2006/relationships/slide" Target="slides/slide44.xml"/><Relationship Id="rId58" Type="http://schemas.openxmlformats.org/officeDocument/2006/relationships/slide" Target="slides/slide49.xml"/><Relationship Id="rId74" Type="http://schemas.openxmlformats.org/officeDocument/2006/relationships/slide" Target="slides/slide65.xml"/><Relationship Id="rId79" Type="http://schemas.openxmlformats.org/officeDocument/2006/relationships/slide" Target="slides/slide70.xml"/><Relationship Id="rId102" Type="http://schemas.openxmlformats.org/officeDocument/2006/relationships/slide" Target="slides/slide93.xml"/><Relationship Id="rId123" Type="http://schemas.openxmlformats.org/officeDocument/2006/relationships/slide" Target="slides/slide114.xml"/><Relationship Id="rId128" Type="http://schemas.openxmlformats.org/officeDocument/2006/relationships/slide" Target="slides/slide119.xml"/><Relationship Id="rId5" Type="http://schemas.openxmlformats.org/officeDocument/2006/relationships/slideMaster" Target="slideMasters/slideMaster5.xml"/><Relationship Id="rId90" Type="http://schemas.openxmlformats.org/officeDocument/2006/relationships/slide" Target="slides/slide81.xml"/><Relationship Id="rId95" Type="http://schemas.openxmlformats.org/officeDocument/2006/relationships/slide" Target="slides/slide8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slide" Target="slides/slide55.xml"/><Relationship Id="rId69" Type="http://schemas.openxmlformats.org/officeDocument/2006/relationships/slide" Target="slides/slide60.xml"/><Relationship Id="rId77" Type="http://schemas.openxmlformats.org/officeDocument/2006/relationships/slide" Target="slides/slide68.xml"/><Relationship Id="rId100" Type="http://schemas.openxmlformats.org/officeDocument/2006/relationships/slide" Target="slides/slide91.xml"/><Relationship Id="rId105" Type="http://schemas.openxmlformats.org/officeDocument/2006/relationships/slide" Target="slides/slide96.xml"/><Relationship Id="rId113" Type="http://schemas.openxmlformats.org/officeDocument/2006/relationships/slide" Target="slides/slide104.xml"/><Relationship Id="rId118" Type="http://schemas.openxmlformats.org/officeDocument/2006/relationships/slide" Target="slides/slide109.xml"/><Relationship Id="rId126" Type="http://schemas.openxmlformats.org/officeDocument/2006/relationships/slide" Target="slides/slide117.xml"/><Relationship Id="rId8" Type="http://schemas.openxmlformats.org/officeDocument/2006/relationships/slideMaster" Target="slideMasters/slideMaster8.xml"/><Relationship Id="rId51" Type="http://schemas.openxmlformats.org/officeDocument/2006/relationships/slide" Target="slides/slide42.xml"/><Relationship Id="rId72" Type="http://schemas.openxmlformats.org/officeDocument/2006/relationships/slide" Target="slides/slide63.xml"/><Relationship Id="rId80" Type="http://schemas.openxmlformats.org/officeDocument/2006/relationships/slide" Target="slides/slide71.xml"/><Relationship Id="rId85" Type="http://schemas.openxmlformats.org/officeDocument/2006/relationships/slide" Target="slides/slide76.xml"/><Relationship Id="rId93" Type="http://schemas.openxmlformats.org/officeDocument/2006/relationships/slide" Target="slides/slide84.xml"/><Relationship Id="rId98" Type="http://schemas.openxmlformats.org/officeDocument/2006/relationships/slide" Target="slides/slide89.xml"/><Relationship Id="rId121" Type="http://schemas.openxmlformats.org/officeDocument/2006/relationships/slide" Target="slides/slide112.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slide" Target="slides/slide58.xml"/><Relationship Id="rId103" Type="http://schemas.openxmlformats.org/officeDocument/2006/relationships/slide" Target="slides/slide94.xml"/><Relationship Id="rId108" Type="http://schemas.openxmlformats.org/officeDocument/2006/relationships/slide" Target="slides/slide99.xml"/><Relationship Id="rId116" Type="http://schemas.openxmlformats.org/officeDocument/2006/relationships/slide" Target="slides/slide107.xml"/><Relationship Id="rId124" Type="http://schemas.openxmlformats.org/officeDocument/2006/relationships/slide" Target="slides/slide115.xml"/><Relationship Id="rId129" Type="http://schemas.openxmlformats.org/officeDocument/2006/relationships/notesMaster" Target="notesMasters/notesMaster1.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slide" Target="slides/slide61.xml"/><Relationship Id="rId75" Type="http://schemas.openxmlformats.org/officeDocument/2006/relationships/slide" Target="slides/slide66.xml"/><Relationship Id="rId83" Type="http://schemas.openxmlformats.org/officeDocument/2006/relationships/slide" Target="slides/slide74.xml"/><Relationship Id="rId88" Type="http://schemas.openxmlformats.org/officeDocument/2006/relationships/slide" Target="slides/slide79.xml"/><Relationship Id="rId91" Type="http://schemas.openxmlformats.org/officeDocument/2006/relationships/slide" Target="slides/slide82.xml"/><Relationship Id="rId96" Type="http://schemas.openxmlformats.org/officeDocument/2006/relationships/slide" Target="slides/slide87.xml"/><Relationship Id="rId111" Type="http://schemas.openxmlformats.org/officeDocument/2006/relationships/slide" Target="slides/slide102.xml"/><Relationship Id="rId13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6" Type="http://schemas.openxmlformats.org/officeDocument/2006/relationships/slide" Target="slides/slide97.xml"/><Relationship Id="rId114" Type="http://schemas.openxmlformats.org/officeDocument/2006/relationships/slide" Target="slides/slide105.xml"/><Relationship Id="rId119" Type="http://schemas.openxmlformats.org/officeDocument/2006/relationships/slide" Target="slides/slide110.xml"/><Relationship Id="rId127" Type="http://schemas.openxmlformats.org/officeDocument/2006/relationships/slide" Target="slides/slide11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slide" Target="slides/slide64.xml"/><Relationship Id="rId78" Type="http://schemas.openxmlformats.org/officeDocument/2006/relationships/slide" Target="slides/slide69.xml"/><Relationship Id="rId81" Type="http://schemas.openxmlformats.org/officeDocument/2006/relationships/slide" Target="slides/slide72.xml"/><Relationship Id="rId86" Type="http://schemas.openxmlformats.org/officeDocument/2006/relationships/slide" Target="slides/slide77.xml"/><Relationship Id="rId94" Type="http://schemas.openxmlformats.org/officeDocument/2006/relationships/slide" Target="slides/slide85.xml"/><Relationship Id="rId99" Type="http://schemas.openxmlformats.org/officeDocument/2006/relationships/slide" Target="slides/slide90.xml"/><Relationship Id="rId101" Type="http://schemas.openxmlformats.org/officeDocument/2006/relationships/slide" Target="slides/slide92.xml"/><Relationship Id="rId122" Type="http://schemas.openxmlformats.org/officeDocument/2006/relationships/slide" Target="slides/slide113.xml"/><Relationship Id="rId130"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109" Type="http://schemas.openxmlformats.org/officeDocument/2006/relationships/slide" Target="slides/slide10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slide" Target="slides/slide67.xml"/><Relationship Id="rId97" Type="http://schemas.openxmlformats.org/officeDocument/2006/relationships/slide" Target="slides/slide88.xml"/><Relationship Id="rId104" Type="http://schemas.openxmlformats.org/officeDocument/2006/relationships/slide" Target="slides/slide95.xml"/><Relationship Id="rId120" Type="http://schemas.openxmlformats.org/officeDocument/2006/relationships/slide" Target="slides/slide111.xml"/><Relationship Id="rId125" Type="http://schemas.openxmlformats.org/officeDocument/2006/relationships/slide" Target="slides/slide116.xml"/><Relationship Id="rId7" Type="http://schemas.openxmlformats.org/officeDocument/2006/relationships/slideMaster" Target="slideMasters/slideMaster7.xml"/><Relationship Id="rId71" Type="http://schemas.openxmlformats.org/officeDocument/2006/relationships/slide" Target="slides/slide62.xml"/><Relationship Id="rId92" Type="http://schemas.openxmlformats.org/officeDocument/2006/relationships/slide" Target="slides/slide83.xml"/><Relationship Id="rId2" Type="http://schemas.openxmlformats.org/officeDocument/2006/relationships/slideMaster" Target="slideMasters/slideMaster2.xml"/><Relationship Id="rId29" Type="http://schemas.openxmlformats.org/officeDocument/2006/relationships/slide" Target="slides/slide20.xml"/><Relationship Id="rId24" Type="http://schemas.openxmlformats.org/officeDocument/2006/relationships/slide" Target="slides/slide15.xml"/><Relationship Id="rId40" Type="http://schemas.openxmlformats.org/officeDocument/2006/relationships/slide" Target="slides/slide31.xml"/><Relationship Id="rId45" Type="http://schemas.openxmlformats.org/officeDocument/2006/relationships/slide" Target="slides/slide36.xml"/><Relationship Id="rId66" Type="http://schemas.openxmlformats.org/officeDocument/2006/relationships/slide" Target="slides/slide57.xml"/><Relationship Id="rId87" Type="http://schemas.openxmlformats.org/officeDocument/2006/relationships/slide" Target="slides/slide78.xml"/><Relationship Id="rId110" Type="http://schemas.openxmlformats.org/officeDocument/2006/relationships/slide" Target="slides/slide101.xml"/><Relationship Id="rId115" Type="http://schemas.openxmlformats.org/officeDocument/2006/relationships/slide" Target="slides/slide106.xml"/><Relationship Id="rId131" Type="http://schemas.openxmlformats.org/officeDocument/2006/relationships/viewProps" Target="viewProps.xml"/><Relationship Id="rId61" Type="http://schemas.openxmlformats.org/officeDocument/2006/relationships/slide" Target="slides/slide52.xml"/><Relationship Id="rId82" Type="http://schemas.openxmlformats.org/officeDocument/2006/relationships/slide" Target="slides/slide73.xml"/><Relationship Id="rId19" Type="http://schemas.openxmlformats.org/officeDocument/2006/relationships/slide" Target="slides/slide10.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7.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259B960-5E66-4113-B8CC-17A0D5C37366}" type="datetimeFigureOut">
              <a:rPr lang="sv-SE" smtClean="0"/>
              <a:t>2026-02-26</a:t>
            </a:fld>
            <a:endParaRPr lang="sv-SE"/>
          </a:p>
        </p:txBody>
      </p:sp>
      <p:sp>
        <p:nvSpPr>
          <p:cNvPr id="4" name="Platshållare för bildobjekt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6" name="Platshållare för sidfo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3F3291F-9DCB-46ED-BF32-F247FD2AAAAB}" type="slidenum">
              <a:rPr lang="sv-SE" smtClean="0"/>
              <a:t>‹#›</a:t>
            </a:fld>
            <a:endParaRPr lang="sv-SE"/>
          </a:p>
        </p:txBody>
      </p:sp>
    </p:spTree>
    <p:extLst>
      <p:ext uri="{BB962C8B-B14F-4D97-AF65-F5344CB8AC3E}">
        <p14:creationId xmlns:p14="http://schemas.microsoft.com/office/powerpoint/2010/main" val="31277350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vardenisiffror.se/"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baseline="0" dirty="0" smtClean="0"/>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F3291F-9DCB-46ED-BF32-F247FD2AAAAB}"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179576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381000" y="685800"/>
            <a:ext cx="6096000" cy="3429000"/>
          </a:xfrm>
        </p:spPr>
      </p:sp>
      <p:sp>
        <p:nvSpPr>
          <p:cNvPr id="3" name="Platshållare för anteckningar 2"/>
          <p:cNvSpPr>
            <a:spLocks noGrp="1"/>
          </p:cNvSpPr>
          <p:nvPr>
            <p:ph type="body" idx="1"/>
          </p:nvPr>
        </p:nvSpPr>
        <p:spPr/>
        <p:txBody>
          <a:bodyPr/>
          <a:lstStyle/>
          <a:p>
            <a:r>
              <a:rPr lang="sv-SE" dirty="0" smtClean="0"/>
              <a:t>Samverkansnämnden</a:t>
            </a:r>
            <a:r>
              <a:rPr lang="sv-SE" baseline="0" dirty="0" smtClean="0"/>
              <a:t> har fyra sammanträden per år.</a:t>
            </a:r>
          </a:p>
          <a:p>
            <a:r>
              <a:rPr lang="sv-SE" baseline="0" dirty="0" smtClean="0"/>
              <a:t>Protokoll och handlingar publiceras på sjukvårdsregionens webbplats.</a:t>
            </a:r>
            <a:endParaRPr lang="sv-SE" dirty="0"/>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F3291F-9DCB-46ED-BF32-F247FD2AAAAB}"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58746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381000" y="685800"/>
            <a:ext cx="6096000" cy="3429000"/>
          </a:xfrm>
        </p:spPr>
      </p:sp>
      <p:sp>
        <p:nvSpPr>
          <p:cNvPr id="3" name="Platshållare för anteckningar 2"/>
          <p:cNvSpPr>
            <a:spLocks noGrp="1"/>
          </p:cNvSpPr>
          <p:nvPr>
            <p:ph type="body" idx="1"/>
          </p:nvPr>
        </p:nvSpPr>
        <p:spPr/>
        <p:txBody>
          <a:bodyPr/>
          <a:lstStyle/>
          <a:p>
            <a:pPr marL="0" indent="0">
              <a:buNone/>
            </a:pPr>
            <a:r>
              <a:rPr lang="sv-SE" sz="1200" dirty="0" smtClean="0">
                <a:effectLst/>
              </a:rPr>
              <a:t>Regionsjukvårdsledningen,</a:t>
            </a:r>
            <a:r>
              <a:rPr lang="sv-SE" sz="1200" baseline="0" dirty="0" smtClean="0">
                <a:effectLst/>
              </a:rPr>
              <a:t> </a:t>
            </a:r>
            <a:r>
              <a:rPr lang="sv-SE" sz="1200" dirty="0" smtClean="0">
                <a:effectLst/>
              </a:rPr>
              <a:t>dess arbetsutskott</a:t>
            </a:r>
            <a:r>
              <a:rPr lang="sv-SE" sz="1200" baseline="0" dirty="0" smtClean="0">
                <a:effectLst/>
              </a:rPr>
              <a:t> och </a:t>
            </a:r>
            <a:r>
              <a:rPr lang="sv-SE" sz="1200" dirty="0" smtClean="0">
                <a:effectLst/>
              </a:rPr>
              <a:t>stab bemannas med representanter för verksamhetsledningarna i de tre regionerna. </a:t>
            </a:r>
          </a:p>
          <a:p>
            <a:pPr marL="0" indent="0">
              <a:buNone/>
            </a:pPr>
            <a:r>
              <a:rPr lang="sv-SE" sz="1200" dirty="0" smtClean="0">
                <a:effectLst/>
              </a:rPr>
              <a:t>Ansvaret för ordförandeskap och sekreterare roterar mellan regionerna i tvåårsperioder.</a:t>
            </a:r>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F3291F-9DCB-46ED-BF32-F247FD2AAAAB}"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298325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381000" y="685800"/>
            <a:ext cx="6096000" cy="3429000"/>
          </a:xfrm>
        </p:spPr>
      </p:sp>
      <p:sp>
        <p:nvSpPr>
          <p:cNvPr id="3" name="Platshållare för anteckningar 2"/>
          <p:cNvSpPr>
            <a:spLocks noGrp="1"/>
          </p:cNvSpPr>
          <p:nvPr>
            <p:ph type="body" idx="1"/>
          </p:nvPr>
        </p:nvSpPr>
        <p:spPr/>
        <p:txBody>
          <a:bodyPr/>
          <a:lstStyle/>
          <a:p>
            <a:r>
              <a:rPr lang="sv-SE" sz="1200" kern="1200" dirty="0" smtClean="0">
                <a:solidFill>
                  <a:schemeClr val="tx1"/>
                </a:solidFill>
                <a:effectLst/>
                <a:latin typeface="+mn-lt"/>
                <a:ea typeface="+mn-ea"/>
                <a:cs typeface="+mn-cs"/>
              </a:rPr>
              <a:t>Kunskapsråden arbetar på uppdrag av Regionsjukvårdsledningen (RSL) för att säkerställa ledningsstöd till regionala programområden (RPO) och skapa drivkraft i systemet för kunskapsstyrning.</a:t>
            </a:r>
          </a:p>
          <a:p>
            <a:endParaRPr lang="sv-SE" sz="1200" kern="1200" dirty="0" smtClean="0">
              <a:solidFill>
                <a:schemeClr val="tx1"/>
              </a:solidFill>
              <a:effectLst/>
              <a:latin typeface="+mn-lt"/>
              <a:ea typeface="+mn-ea"/>
              <a:cs typeface="+mn-cs"/>
            </a:endParaRPr>
          </a:p>
          <a:p>
            <a:r>
              <a:rPr lang="sv-SE" sz="1200" b="0" kern="1200" dirty="0" smtClean="0">
                <a:solidFill>
                  <a:schemeClr val="tx1"/>
                </a:solidFill>
                <a:effectLst/>
                <a:latin typeface="+mn-lt"/>
                <a:ea typeface="+mn-ea"/>
                <a:cs typeface="+mn-cs"/>
              </a:rPr>
              <a:t>Kunskapsråden</a:t>
            </a:r>
          </a:p>
          <a:p>
            <a:pPr marL="171450" lvl="0" indent="-171450">
              <a:buFont typeface="Arial" panose="020B0604020202020204" pitchFamily="34" charset="0"/>
              <a:buChar char="•"/>
            </a:pPr>
            <a:r>
              <a:rPr lang="sv-SE" dirty="0" smtClean="0"/>
              <a:t>efterfrågar resultat och analys utifrån sjukvårdsregionens patientlöften </a:t>
            </a:r>
          </a:p>
          <a:p>
            <a:pPr marL="171450" lvl="0" indent="-171450">
              <a:buFont typeface="Arial" panose="020B0604020202020204" pitchFamily="34" charset="0"/>
              <a:buChar char="•"/>
            </a:pPr>
            <a:r>
              <a:rPr lang="sv-SE" dirty="0" smtClean="0"/>
              <a:t>underlättar för programområdena att utföra sitt uppdrag </a:t>
            </a:r>
          </a:p>
          <a:p>
            <a:pPr marL="171450" lvl="0" indent="-171450">
              <a:buFont typeface="Arial" panose="020B0604020202020204" pitchFamily="34" charset="0"/>
              <a:buChar char="•"/>
            </a:pPr>
            <a:r>
              <a:rPr lang="sv-SE" dirty="0" smtClean="0"/>
              <a:t>bidrar med systemperspektiv i remissvar och förslag till förändringar </a:t>
            </a:r>
          </a:p>
          <a:p>
            <a:pPr marL="171450" lvl="0" indent="-171450">
              <a:buFont typeface="Arial" panose="020B0604020202020204" pitchFamily="34" charset="0"/>
              <a:buChar char="•"/>
            </a:pPr>
            <a:r>
              <a:rPr lang="sv-SE" dirty="0" smtClean="0"/>
              <a:t>stödjer implementering av bästa möjliga kunskap </a:t>
            </a:r>
          </a:p>
          <a:p>
            <a:pPr marL="171450" lvl="0" indent="-171450">
              <a:buFont typeface="Arial" panose="020B0604020202020204" pitchFamily="34" charset="0"/>
              <a:buChar char="•"/>
            </a:pPr>
            <a:r>
              <a:rPr lang="sv-SE" dirty="0" smtClean="0"/>
              <a:t>stödjer samverkan med samverkansgrupper, kvalitetsregister och forskning </a:t>
            </a:r>
          </a:p>
          <a:p>
            <a:pPr marL="171450" lvl="0" indent="-171450">
              <a:buFont typeface="Arial" panose="020B0604020202020204" pitchFamily="34" charset="0"/>
              <a:buChar char="•"/>
            </a:pPr>
            <a:r>
              <a:rPr lang="sv-SE" dirty="0" smtClean="0"/>
              <a:t>verkar för ökad patientmedverkan</a:t>
            </a:r>
            <a:endParaRPr lang="sv-SE" sz="1200" kern="1200" dirty="0" smtClean="0">
              <a:solidFill>
                <a:schemeClr val="tx1"/>
              </a:solidFill>
              <a:effectLst/>
              <a:latin typeface="+mn-lt"/>
              <a:ea typeface="+mn-ea"/>
              <a:cs typeface="+mn-cs"/>
            </a:endParaRPr>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F3291F-9DCB-46ED-BF32-F247FD2AAAAB}"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389307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4E40EA-CFAC-0867-079A-5BE1E6C1E9C9}"/>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8538E30B-1B38-6477-9AA0-2B26E0E4EB46}"/>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BB5EF126-9E32-405B-D56B-439C1D7FE97A}"/>
              </a:ext>
            </a:extLst>
          </p:cNvPr>
          <p:cNvSpPr>
            <a:spLocks noGrp="1"/>
          </p:cNvSpPr>
          <p:nvPr>
            <p:ph type="body" idx="1"/>
          </p:nvPr>
        </p:nvSpPr>
        <p:spPr/>
        <p:txBody>
          <a:bodyPr/>
          <a:lstStyle/>
          <a:p>
            <a:endParaRPr lang="sv-SE" sz="1200" dirty="0"/>
          </a:p>
          <a:p>
            <a:endParaRPr lang="sv-SE" dirty="0"/>
          </a:p>
        </p:txBody>
      </p:sp>
      <p:sp>
        <p:nvSpPr>
          <p:cNvPr id="4" name="Platshållare för bildnummer 3">
            <a:extLst>
              <a:ext uri="{FF2B5EF4-FFF2-40B4-BE49-F238E27FC236}">
                <a16:creationId xmlns:a16="http://schemas.microsoft.com/office/drawing/2014/main" id="{9608D146-C0FB-ABAA-3A8C-44D5E1391AD1}"/>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F3291F-9DCB-46ED-BF32-F247FD2AAAAB}"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727831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4A8659-5AD9-4695-3EB6-5C3AF9536EF7}"/>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19FBB91F-4734-3C03-546B-E7CF64496264}"/>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5AD4A7F0-A4F2-37B3-E85C-14C59395F98C}"/>
              </a:ext>
            </a:extLst>
          </p:cNvPr>
          <p:cNvSpPr>
            <a:spLocks noGrp="1"/>
          </p:cNvSpPr>
          <p:nvPr>
            <p:ph type="body" idx="1"/>
          </p:nvPr>
        </p:nvSpPr>
        <p:spPr/>
        <p:txBody>
          <a:bodyPr/>
          <a:lstStyle/>
          <a:p>
            <a:endParaRPr lang="sv-SE" sz="1200" dirty="0"/>
          </a:p>
          <a:p>
            <a:endParaRPr lang="sv-SE" dirty="0"/>
          </a:p>
        </p:txBody>
      </p:sp>
      <p:sp>
        <p:nvSpPr>
          <p:cNvPr id="4" name="Platshållare för bildnummer 3">
            <a:extLst>
              <a:ext uri="{FF2B5EF4-FFF2-40B4-BE49-F238E27FC236}">
                <a16:creationId xmlns:a16="http://schemas.microsoft.com/office/drawing/2014/main" id="{41F55C40-12F0-7E47-4E47-CFC61782068B}"/>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F3291F-9DCB-46ED-BF32-F247FD2AAAAB}"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695279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D05DF1-3099-AF70-B1BD-01011849A6DA}"/>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B9B0783D-E6E9-753C-0113-32B09031991D}"/>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0924BF7D-287B-EB8E-9F27-71FCB7152D37}"/>
              </a:ext>
            </a:extLst>
          </p:cNvPr>
          <p:cNvSpPr>
            <a:spLocks noGrp="1"/>
          </p:cNvSpPr>
          <p:nvPr>
            <p:ph type="body" idx="1"/>
          </p:nvPr>
        </p:nvSpPr>
        <p:spPr/>
        <p:txBody>
          <a:bodyPr/>
          <a:lstStyle/>
          <a:p>
            <a:endParaRPr lang="sv-SE" sz="1200" dirty="0"/>
          </a:p>
          <a:p>
            <a:endParaRPr lang="sv-SE" dirty="0"/>
          </a:p>
        </p:txBody>
      </p:sp>
      <p:sp>
        <p:nvSpPr>
          <p:cNvPr id="4" name="Platshållare för bildnummer 3">
            <a:extLst>
              <a:ext uri="{FF2B5EF4-FFF2-40B4-BE49-F238E27FC236}">
                <a16:creationId xmlns:a16="http://schemas.microsoft.com/office/drawing/2014/main" id="{4C7EC5F0-F251-3C08-127E-E5DAD1FAC375}"/>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F3291F-9DCB-46ED-BF32-F247FD2AAAAB}"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917951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spcAft>
                <a:spcPts val="600"/>
              </a:spcAft>
            </a:pPr>
            <a:endParaRPr lang="sv-SE" dirty="0"/>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F3291F-9DCB-46ED-BF32-F247FD2AAAAB}"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279762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EAB65C-1F4A-0B08-3D98-22BD4CE5FA34}"/>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2B5C11F3-34C8-ED30-F45E-C1C58E3BBBC2}"/>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267D54F0-F5BC-7133-AAAB-FC930FE6517F}"/>
              </a:ext>
            </a:extLst>
          </p:cNvPr>
          <p:cNvSpPr>
            <a:spLocks noGrp="1"/>
          </p:cNvSpPr>
          <p:nvPr>
            <p:ph type="body" idx="1"/>
          </p:nvPr>
        </p:nvSpPr>
        <p:spPr/>
        <p:txBody>
          <a:bodyPr/>
          <a:lstStyle/>
          <a:p>
            <a:endParaRPr lang="sv-SE" sz="1200" dirty="0"/>
          </a:p>
          <a:p>
            <a:endParaRPr lang="sv-SE" dirty="0"/>
          </a:p>
        </p:txBody>
      </p:sp>
      <p:sp>
        <p:nvSpPr>
          <p:cNvPr id="4" name="Platshållare för bildnummer 3">
            <a:extLst>
              <a:ext uri="{FF2B5EF4-FFF2-40B4-BE49-F238E27FC236}">
                <a16:creationId xmlns:a16="http://schemas.microsoft.com/office/drawing/2014/main" id="{39A4D504-3636-8352-2351-C5E29C553EC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F3291F-9DCB-46ED-BF32-F247FD2AAAAB}"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546945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E3F3291F-9DCB-46ED-BF32-F247FD2AAAAB}" type="slidenum">
              <a:rPr lang="sv-SE" smtClean="0"/>
              <a:t>28</a:t>
            </a:fld>
            <a:endParaRPr lang="sv-SE"/>
          </a:p>
        </p:txBody>
      </p:sp>
    </p:spTree>
    <p:extLst>
      <p:ext uri="{BB962C8B-B14F-4D97-AF65-F5344CB8AC3E}">
        <p14:creationId xmlns:p14="http://schemas.microsoft.com/office/powerpoint/2010/main" val="19837188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8" name="Google Shape;118;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19" name="Google Shape;119;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fr-FR"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89925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F3291F-9DCB-46ED-BF32-F247FD2AAAAB}"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884563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7345B4-78C7-E61B-2928-41CA189120BB}"/>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EB8558F5-392B-A60F-7CB8-DCF98E30727C}"/>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22DB9F7C-9509-BAB9-0B00-6BBE9A31344B}"/>
              </a:ext>
            </a:extLst>
          </p:cNvPr>
          <p:cNvSpPr>
            <a:spLocks noGrp="1"/>
          </p:cNvSpPr>
          <p:nvPr>
            <p:ph type="body" idx="1"/>
          </p:nvPr>
        </p:nvSpPr>
        <p:spPr/>
        <p:txBody>
          <a:bodyPr/>
          <a:lstStyle/>
          <a:p>
            <a:r>
              <a:rPr lang="sv-SE" dirty="0"/>
              <a:t>Lotta</a:t>
            </a:r>
          </a:p>
        </p:txBody>
      </p:sp>
      <p:sp>
        <p:nvSpPr>
          <p:cNvPr id="4" name="Platshållare för bildnummer 3">
            <a:extLst>
              <a:ext uri="{FF2B5EF4-FFF2-40B4-BE49-F238E27FC236}">
                <a16:creationId xmlns:a16="http://schemas.microsoft.com/office/drawing/2014/main" id="{BB701341-420B-8E4E-6FBA-58B82086A97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48704B-E6AF-4C66-88B6-B76772BB7469}"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82692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a:lnSpc>
                <a:spcPts val="2430"/>
              </a:lnSpc>
            </a:pPr>
            <a:r>
              <a:rPr lang="sv-SE" sz="1600" b="0" dirty="0">
                <a:solidFill>
                  <a:srgbClr val="312C84"/>
                </a:solidFill>
                <a:latin typeface="Parkinsans"/>
                <a:cs typeface="Segoe UI"/>
              </a:rPr>
              <a:t>Charlotte </a:t>
            </a:r>
          </a:p>
          <a:p>
            <a:pPr>
              <a:lnSpc>
                <a:spcPts val="2430"/>
              </a:lnSpc>
            </a:pPr>
            <a:r>
              <a:rPr lang="sv-SE" sz="1600" b="0" dirty="0">
                <a:solidFill>
                  <a:srgbClr val="312C84"/>
                </a:solidFill>
                <a:latin typeface="Parkinsans"/>
                <a:cs typeface="Segoe UI"/>
              </a:rPr>
              <a:t>Stöd för brygga till nästa bild – sammanhanget och mycket arbete som pågår… bland annat… Flyg snabbt över den. </a:t>
            </a:r>
          </a:p>
          <a:p>
            <a:pPr marL="0" lvl="0" indent="0" algn="l" rtl="0">
              <a:spcBef>
                <a:spcPts val="0"/>
              </a:spcBef>
              <a:spcAft>
                <a:spcPts val="0"/>
              </a:spcAft>
              <a:buNone/>
            </a:pPr>
            <a:endParaRPr dirty="0"/>
          </a:p>
        </p:txBody>
      </p:sp>
      <p:sp>
        <p:nvSpPr>
          <p:cNvPr id="125" name="Google Shape;125;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685430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4" name="Google Shape;154;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dirty="0">
                <a:solidFill>
                  <a:srgbClr val="622E88"/>
                </a:solidFill>
                <a:latin typeface="+mn-lt"/>
                <a:ea typeface="Calibri"/>
                <a:cs typeface="Calibri"/>
                <a:sym typeface="Calibri"/>
              </a:rPr>
              <a:t>Charlotte</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dirty="0">
                <a:solidFill>
                  <a:srgbClr val="622E88"/>
                </a:solidFill>
                <a:latin typeface="+mn-lt"/>
                <a:ea typeface="Calibri"/>
                <a:cs typeface="Calibri"/>
                <a:sym typeface="Calibri"/>
              </a:rPr>
              <a:t>Arbetet, som är omfattande nätverksbyggande för gemensam ackreditering, är uppdelat idag i nio arbetspaket (WP).</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dirty="0">
                <a:solidFill>
                  <a:srgbClr val="622E88"/>
                </a:solidFill>
                <a:latin typeface="+mn-lt"/>
                <a:ea typeface="Calibri"/>
                <a:cs typeface="Calibri"/>
                <a:sym typeface="Calibri"/>
              </a:rPr>
              <a:t>WP 1-4 är de obligatoriska och mer administrativa, och WP 5-9 är de mer tekniska och  ämnesspecifika. </a:t>
            </a:r>
          </a:p>
          <a:p>
            <a:pPr marL="0" lvl="0" indent="0" algn="l" rtl="0">
              <a:spcBef>
                <a:spcPts val="0"/>
              </a:spcBef>
              <a:spcAft>
                <a:spcPts val="0"/>
              </a:spcAft>
              <a:buNone/>
            </a:pPr>
            <a:endParaRPr lang="sv-SE" dirty="0"/>
          </a:p>
          <a:p>
            <a:pPr>
              <a:lnSpc>
                <a:spcPct val="110000"/>
              </a:lnSpc>
              <a:spcAft>
                <a:spcPts val="2000"/>
              </a:spcAft>
            </a:pPr>
            <a:r>
              <a:rPr lang="sv-SE" sz="1200" dirty="0">
                <a:solidFill>
                  <a:schemeClr val="accent2"/>
                </a:solidFill>
                <a:latin typeface="+mn-lt"/>
                <a:ea typeface="Noto Sans"/>
                <a:cs typeface="Noto Sans"/>
                <a:sym typeface="Calibri"/>
              </a:rPr>
              <a:t>Syftet med WP4 är att skapa en strategi för hållbarhet, koordinera piloter och att utveckla synergier med stora europeiska och internationella program och intressenter. De specifika målen är:</a:t>
            </a:r>
            <a:endParaRPr lang="sv-SE" sz="1200" dirty="0">
              <a:solidFill>
                <a:schemeClr val="accent2"/>
              </a:solidFill>
              <a:latin typeface="+mn-lt"/>
              <a:ea typeface="Noto Sans"/>
              <a:cs typeface="Noto Sans"/>
            </a:endParaRPr>
          </a:p>
          <a:p>
            <a:pPr marL="285750" indent="-285750" algn="just">
              <a:lnSpc>
                <a:spcPct val="110000"/>
              </a:lnSpc>
              <a:spcAft>
                <a:spcPts val="2000"/>
              </a:spcAft>
              <a:buFont typeface="Arial" panose="020B0604020202020204" pitchFamily="34" charset="0"/>
              <a:buChar char="•"/>
            </a:pPr>
            <a:r>
              <a:rPr lang="sv-SE" sz="1200" i="0" u="none" strike="noStrike" dirty="0">
                <a:solidFill>
                  <a:schemeClr val="accent2"/>
                </a:solidFill>
                <a:latin typeface="+mn-lt"/>
                <a:ea typeface="Noto Sans"/>
                <a:cs typeface="Noto Sans"/>
                <a:sym typeface="Calibri"/>
              </a:rPr>
              <a:t>Utveckla en </a:t>
            </a:r>
            <a:r>
              <a:rPr lang="sv-SE" sz="1200" dirty="0">
                <a:solidFill>
                  <a:schemeClr val="accent2"/>
                </a:solidFill>
                <a:latin typeface="+mn-lt"/>
                <a:ea typeface="Noto Sans"/>
                <a:cs typeface="Noto Sans"/>
                <a:sym typeface="Calibri"/>
              </a:rPr>
              <a:t>långsiktig </a:t>
            </a:r>
            <a:r>
              <a:rPr lang="sv-SE" sz="1200" i="0" u="none" strike="noStrike" dirty="0">
                <a:solidFill>
                  <a:schemeClr val="accent2"/>
                </a:solidFill>
                <a:latin typeface="+mn-lt"/>
                <a:ea typeface="Noto Sans"/>
                <a:cs typeface="Noto Sans"/>
                <a:sym typeface="Calibri"/>
              </a:rPr>
              <a:t>strategi med hjälp av </a:t>
            </a:r>
            <a:r>
              <a:rPr lang="sv-SE" sz="1200" dirty="0">
                <a:solidFill>
                  <a:schemeClr val="accent2"/>
                </a:solidFill>
                <a:latin typeface="+mn-lt"/>
                <a:ea typeface="Noto Sans"/>
                <a:cs typeface="Noto Sans"/>
                <a:sym typeface="Calibri"/>
              </a:rPr>
              <a:t>piloter i WP4</a:t>
            </a:r>
            <a:r>
              <a:rPr lang="sv-SE" sz="1200" i="0" u="none" strike="noStrike" dirty="0">
                <a:solidFill>
                  <a:schemeClr val="accent2"/>
                </a:solidFill>
                <a:latin typeface="+mn-lt"/>
                <a:ea typeface="Noto Sans"/>
                <a:cs typeface="Noto Sans"/>
                <a:sym typeface="Calibri"/>
              </a:rPr>
              <a:t>, </a:t>
            </a:r>
            <a:r>
              <a:rPr lang="sv-SE" sz="1200" dirty="0" err="1">
                <a:solidFill>
                  <a:schemeClr val="accent2"/>
                </a:solidFill>
                <a:latin typeface="+mn-lt"/>
                <a:ea typeface="Noto Sans"/>
                <a:cs typeface="Noto Sans"/>
                <a:sym typeface="Calibri"/>
              </a:rPr>
              <a:t>use-cases</a:t>
            </a:r>
            <a:r>
              <a:rPr lang="sv-SE" sz="1200" dirty="0">
                <a:solidFill>
                  <a:schemeClr val="accent2"/>
                </a:solidFill>
                <a:latin typeface="+mn-lt"/>
                <a:ea typeface="Noto Sans"/>
                <a:cs typeface="Noto Sans"/>
                <a:sym typeface="Calibri"/>
              </a:rPr>
              <a:t> i WP8 </a:t>
            </a:r>
            <a:r>
              <a:rPr lang="sv-SE" sz="1200" i="0" u="none" strike="noStrike" dirty="0">
                <a:solidFill>
                  <a:schemeClr val="accent2"/>
                </a:solidFill>
                <a:latin typeface="+mn-lt"/>
                <a:ea typeface="Noto Sans"/>
                <a:cs typeface="Noto Sans"/>
                <a:sym typeface="Calibri"/>
              </a:rPr>
              <a:t>och resultat från WP 5-9</a:t>
            </a:r>
            <a:endParaRPr lang="sv-SE" sz="1200" dirty="0">
              <a:solidFill>
                <a:schemeClr val="accent2"/>
              </a:solidFill>
              <a:latin typeface="+mn-lt"/>
              <a:ea typeface="Noto Sans"/>
              <a:cs typeface="Noto Sans"/>
            </a:endParaRPr>
          </a:p>
          <a:p>
            <a:pPr marL="285750" indent="-285750" algn="just">
              <a:lnSpc>
                <a:spcPct val="110000"/>
              </a:lnSpc>
              <a:spcAft>
                <a:spcPts val="2000"/>
              </a:spcAft>
              <a:buFont typeface="Arial" panose="020B0604020202020204" pitchFamily="34" charset="0"/>
              <a:buChar char="•"/>
            </a:pPr>
            <a:r>
              <a:rPr lang="sv-SE" sz="1200" dirty="0">
                <a:solidFill>
                  <a:schemeClr val="accent2"/>
                </a:solidFill>
                <a:latin typeface="+mn-lt"/>
                <a:ea typeface="Noto Sans"/>
                <a:cs typeface="Noto Sans"/>
              </a:rPr>
              <a:t>Etablera en färdplan för </a:t>
            </a:r>
            <a:r>
              <a:rPr lang="sv-SE" sz="1200" i="0" u="none" strike="noStrike" dirty="0" err="1">
                <a:solidFill>
                  <a:schemeClr val="accent2"/>
                </a:solidFill>
                <a:latin typeface="+mn-lt"/>
                <a:ea typeface="Noto Sans"/>
                <a:cs typeface="Noto Sans"/>
                <a:sym typeface="Calibri"/>
              </a:rPr>
              <a:t>EUnetCCC:s</a:t>
            </a:r>
            <a:r>
              <a:rPr lang="sv-SE" sz="1200" i="0" u="none" strike="noStrike" dirty="0">
                <a:solidFill>
                  <a:schemeClr val="accent2"/>
                </a:solidFill>
                <a:latin typeface="+mn-lt"/>
                <a:ea typeface="Noto Sans"/>
                <a:cs typeface="Noto Sans"/>
                <a:sym typeface="Calibri"/>
              </a:rPr>
              <a:t> </a:t>
            </a:r>
            <a:r>
              <a:rPr lang="sv-SE" sz="1200" dirty="0">
                <a:solidFill>
                  <a:schemeClr val="accent2"/>
                </a:solidFill>
                <a:latin typeface="+mn-lt"/>
                <a:ea typeface="Noto Sans"/>
                <a:cs typeface="Noto Sans"/>
                <a:sym typeface="Calibri"/>
              </a:rPr>
              <a:t>inriktning </a:t>
            </a:r>
            <a:r>
              <a:rPr lang="sv-SE" sz="1200" i="0" u="none" strike="noStrike" dirty="0">
                <a:solidFill>
                  <a:schemeClr val="accent2"/>
                </a:solidFill>
                <a:latin typeface="+mn-lt"/>
                <a:ea typeface="Noto Sans"/>
                <a:cs typeface="Noto Sans"/>
                <a:sym typeface="Calibri"/>
              </a:rPr>
              <a:t>och en hållbarhetsrapport</a:t>
            </a:r>
            <a:endParaRPr lang="sv-SE" sz="1200" dirty="0">
              <a:solidFill>
                <a:schemeClr val="accent2"/>
              </a:solidFill>
              <a:latin typeface="+mn-lt"/>
              <a:ea typeface="Noto Sans"/>
              <a:cs typeface="Noto Sans"/>
            </a:endParaRPr>
          </a:p>
          <a:p>
            <a:pPr marL="285750" indent="-285750" algn="just">
              <a:lnSpc>
                <a:spcPct val="110000"/>
              </a:lnSpc>
              <a:spcAft>
                <a:spcPts val="2000"/>
              </a:spcAft>
              <a:buFont typeface="Arial" panose="020B0604020202020204" pitchFamily="34" charset="0"/>
              <a:buChar char="•"/>
            </a:pPr>
            <a:r>
              <a:rPr lang="sv-SE" sz="1200" dirty="0">
                <a:solidFill>
                  <a:schemeClr val="accent2"/>
                </a:solidFill>
                <a:latin typeface="+mn-lt"/>
                <a:ea typeface="Noto Sans"/>
                <a:cs typeface="Noto Sans"/>
                <a:sym typeface="Calibri"/>
              </a:rPr>
              <a:t>U</a:t>
            </a:r>
            <a:r>
              <a:rPr lang="sv-SE" sz="1200" i="0" u="none" strike="noStrike" dirty="0">
                <a:solidFill>
                  <a:schemeClr val="accent2"/>
                </a:solidFill>
                <a:latin typeface="+mn-lt"/>
                <a:ea typeface="Noto Sans"/>
                <a:cs typeface="Noto Sans"/>
                <a:sym typeface="Calibri"/>
              </a:rPr>
              <a:t>tvärdera organisationsmodeller för </a:t>
            </a:r>
            <a:r>
              <a:rPr lang="sv-SE" sz="1200" i="0" u="none" strike="noStrike" dirty="0" err="1">
                <a:solidFill>
                  <a:schemeClr val="accent2"/>
                </a:solidFill>
                <a:latin typeface="+mn-lt"/>
                <a:ea typeface="Noto Sans"/>
                <a:cs typeface="Noto Sans"/>
                <a:sym typeface="Calibri"/>
              </a:rPr>
              <a:t>CCC:er</a:t>
            </a:r>
            <a:r>
              <a:rPr lang="sv-SE" sz="1200" i="0" u="none" strike="noStrike" dirty="0">
                <a:solidFill>
                  <a:schemeClr val="accent2"/>
                </a:solidFill>
                <a:latin typeface="+mn-lt"/>
                <a:ea typeface="Noto Sans"/>
                <a:cs typeface="Noto Sans"/>
                <a:sym typeface="Calibri"/>
              </a:rPr>
              <a:t> och </a:t>
            </a:r>
            <a:r>
              <a:rPr lang="sv-SE" sz="1200" dirty="0">
                <a:solidFill>
                  <a:schemeClr val="accent2"/>
                </a:solidFill>
                <a:latin typeface="+mn-lt"/>
                <a:ea typeface="Noto Sans"/>
                <a:cs typeface="Noto Sans"/>
                <a:sym typeface="Calibri"/>
              </a:rPr>
              <a:t>kopplade infrastrukturer. </a:t>
            </a:r>
            <a:endParaRPr lang="sv-SE" sz="1200" dirty="0">
              <a:solidFill>
                <a:schemeClr val="accent2"/>
              </a:solidFill>
              <a:latin typeface="+mn-lt"/>
              <a:ea typeface="Noto Sans"/>
              <a:cs typeface="Noto Sans"/>
            </a:endParaRPr>
          </a:p>
          <a:p>
            <a:pPr>
              <a:lnSpc>
                <a:spcPct val="110000"/>
              </a:lnSpc>
              <a:spcAft>
                <a:spcPts val="2000"/>
              </a:spcAft>
            </a:pPr>
            <a:r>
              <a:rPr lang="sv-SE" sz="1200" b="1" dirty="0">
                <a:solidFill>
                  <a:schemeClr val="accent2"/>
                </a:solidFill>
                <a:latin typeface="+mn-lt"/>
                <a:ea typeface="Noto Sans"/>
                <a:cs typeface="Noto Sans"/>
                <a:sym typeface="Calibri"/>
              </a:rPr>
              <a:t>Leds av </a:t>
            </a:r>
            <a:r>
              <a:rPr lang="sv-SE" sz="1200" b="1" dirty="0" err="1">
                <a:solidFill>
                  <a:schemeClr val="accent2"/>
                </a:solidFill>
                <a:latin typeface="+mn-lt"/>
                <a:ea typeface="Noto Sans"/>
                <a:cs typeface="Noto Sans"/>
                <a:sym typeface="Calibri"/>
              </a:rPr>
              <a:t>Sciensano</a:t>
            </a:r>
            <a:r>
              <a:rPr lang="sv-SE" sz="1200" b="1" i="0" u="none" strike="noStrike" dirty="0">
                <a:solidFill>
                  <a:schemeClr val="accent2"/>
                </a:solidFill>
                <a:latin typeface="+mn-lt"/>
                <a:ea typeface="Noto Sans"/>
                <a:cs typeface="Noto Sans"/>
                <a:sym typeface="Calibri"/>
              </a:rPr>
              <a:t>, </a:t>
            </a:r>
            <a:r>
              <a:rPr lang="sv-SE" sz="1200" b="1" dirty="0">
                <a:solidFill>
                  <a:schemeClr val="accent2"/>
                </a:solidFill>
                <a:latin typeface="+mn-lt"/>
                <a:ea typeface="Noto Sans"/>
                <a:cs typeface="Noto Sans"/>
                <a:sym typeface="Calibri"/>
              </a:rPr>
              <a:t>Belgien </a:t>
            </a:r>
            <a:r>
              <a:rPr lang="sv-SE" sz="1200" b="1" i="0" u="none" strike="noStrike" dirty="0">
                <a:solidFill>
                  <a:schemeClr val="accent2"/>
                </a:solidFill>
                <a:latin typeface="+mn-lt"/>
                <a:ea typeface="Noto Sans"/>
                <a:cs typeface="Noto Sans"/>
                <a:sym typeface="Calibri"/>
              </a:rPr>
              <a:t>och </a:t>
            </a:r>
            <a:r>
              <a:rPr lang="sv-SE" sz="1200" b="1" dirty="0">
                <a:solidFill>
                  <a:schemeClr val="accent2"/>
                </a:solidFill>
                <a:latin typeface="+mn-lt"/>
                <a:ea typeface="Noto Sans"/>
                <a:cs typeface="Noto Sans"/>
                <a:sym typeface="Calibri"/>
              </a:rPr>
              <a:t>The National </a:t>
            </a:r>
            <a:r>
              <a:rPr lang="sv-SE" sz="1200" b="1" dirty="0" err="1">
                <a:solidFill>
                  <a:schemeClr val="accent2"/>
                </a:solidFill>
                <a:latin typeface="+mn-lt"/>
                <a:ea typeface="Noto Sans"/>
                <a:cs typeface="Noto Sans"/>
                <a:sym typeface="Calibri"/>
              </a:rPr>
              <a:t>Institute</a:t>
            </a:r>
            <a:r>
              <a:rPr lang="sv-SE" sz="1200" b="1" dirty="0">
                <a:solidFill>
                  <a:schemeClr val="accent2"/>
                </a:solidFill>
                <a:latin typeface="+mn-lt"/>
                <a:ea typeface="Noto Sans"/>
                <a:cs typeface="Noto Sans"/>
                <a:sym typeface="Calibri"/>
              </a:rPr>
              <a:t> </a:t>
            </a:r>
            <a:r>
              <a:rPr lang="sv-SE" sz="1200" b="1" dirty="0" err="1">
                <a:solidFill>
                  <a:schemeClr val="accent2"/>
                </a:solidFill>
                <a:latin typeface="+mn-lt"/>
                <a:ea typeface="Noto Sans"/>
                <a:cs typeface="Noto Sans"/>
                <a:sym typeface="Calibri"/>
              </a:rPr>
              <a:t>of</a:t>
            </a:r>
            <a:r>
              <a:rPr lang="sv-SE" sz="1200" b="1" dirty="0">
                <a:solidFill>
                  <a:schemeClr val="accent2"/>
                </a:solidFill>
                <a:latin typeface="+mn-lt"/>
                <a:ea typeface="Noto Sans"/>
                <a:cs typeface="Noto Sans"/>
                <a:sym typeface="Calibri"/>
              </a:rPr>
              <a:t> Public Health, Slovenien</a:t>
            </a:r>
            <a:endParaRPr lang="sv-SE" sz="1200" dirty="0">
              <a:solidFill>
                <a:schemeClr val="accent2"/>
              </a:solidFill>
              <a:latin typeface="+mn-lt"/>
            </a:endParaRPr>
          </a:p>
          <a:p>
            <a:pPr marL="0" lvl="0" indent="0" algn="l" rtl="0">
              <a:spcBef>
                <a:spcPts val="0"/>
              </a:spcBef>
              <a:spcAft>
                <a:spcPts val="0"/>
              </a:spcAft>
              <a:buNone/>
            </a:pPr>
            <a:endParaRPr dirty="0"/>
          </a:p>
        </p:txBody>
      </p:sp>
      <p:sp>
        <p:nvSpPr>
          <p:cNvPr id="155" name="Google Shape;155;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fr-FR"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84297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1" name="Google Shape;331;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sv-SE" dirty="0"/>
              <a:t>Charlotte</a:t>
            </a:r>
            <a:endParaRPr dirty="0"/>
          </a:p>
        </p:txBody>
      </p:sp>
      <p:sp>
        <p:nvSpPr>
          <p:cNvPr id="332" name="Google Shape;332;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fr-FR"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80243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Lotta</a:t>
            </a:r>
          </a:p>
          <a:p>
            <a:r>
              <a:rPr lang="sv-SE" dirty="0"/>
              <a:t>Syftet med piloten är… </a:t>
            </a: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48704B-E6AF-4C66-88B6-B76772BB7469}"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17464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17535D-12AE-18AF-561D-2188328F0108}"/>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B405AD22-DFAB-1A8F-1CAF-1FD0F291097A}"/>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AE327477-D087-2682-F5B9-8C5B90F29D8B}"/>
              </a:ext>
            </a:extLst>
          </p:cNvPr>
          <p:cNvSpPr>
            <a:spLocks noGrp="1"/>
          </p:cNvSpPr>
          <p:nvPr>
            <p:ph type="body" idx="1"/>
          </p:nvPr>
        </p:nvSpPr>
        <p:spPr/>
        <p:txBody>
          <a:bodyPr/>
          <a:lstStyle/>
          <a:p>
            <a:r>
              <a:rPr lang="sv-SE" dirty="0"/>
              <a:t>Lotta </a:t>
            </a:r>
          </a:p>
          <a:p>
            <a:r>
              <a:rPr lang="sv-SE" dirty="0"/>
              <a:t>Syftet med piloten är… </a:t>
            </a:r>
          </a:p>
        </p:txBody>
      </p:sp>
      <p:sp>
        <p:nvSpPr>
          <p:cNvPr id="4" name="Platshållare för bildnummer 3">
            <a:extLst>
              <a:ext uri="{FF2B5EF4-FFF2-40B4-BE49-F238E27FC236}">
                <a16:creationId xmlns:a16="http://schemas.microsoft.com/office/drawing/2014/main" id="{2CF012DF-8EB6-F16E-B4AD-7B43F290334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48704B-E6AF-4C66-88B6-B76772BB7469}"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84493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E3F3291F-9DCB-46ED-BF32-F247FD2AAAAB}" type="slidenum">
              <a:rPr lang="sv-SE" smtClean="0"/>
              <a:t>36</a:t>
            </a:fld>
            <a:endParaRPr lang="sv-SE"/>
          </a:p>
        </p:txBody>
      </p:sp>
    </p:spTree>
    <p:extLst>
      <p:ext uri="{BB962C8B-B14F-4D97-AF65-F5344CB8AC3E}">
        <p14:creationId xmlns:p14="http://schemas.microsoft.com/office/powerpoint/2010/main" val="22140886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2 största studierna på</a:t>
            </a:r>
            <a:r>
              <a:rPr lang="sv-SE" baseline="0" dirty="0"/>
              <a:t> området varav Nelson viktig för svensk population/debatt. Fler mindre europeiska (en tysk, en italiensk, en dansk) med ca 4-6 000 deltagare med signifikant minskad mortalitet i lungcancer förutom i en men där såg man mycket få patienter i st. IV med favör för den screenade gruppen.</a:t>
            </a:r>
            <a:endParaRPr lang="sv-SE" dirty="0"/>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2A0CE2-F06F-4E91-BE7F-1AEC58FFDDC0}"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55785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Hela riket, per stadium, icke-småcellig lungcancer</a:t>
            </a:r>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A48EC3-9A29-42F3-AAD4-2A962C68EE73}"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204305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Metafor i bilden: Vi är på väg mot toppen. Inte framme men på väg redan.</a:t>
            </a: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4EBC71-9DFB-419F-BEA5-CD6764B82CEC}"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38536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Sydöstra sjukvårdsregionen är en av sex sjukvårdsregioner i landet.</a:t>
            </a:r>
          </a:p>
          <a:p>
            <a:r>
              <a:rPr lang="sv-SE" dirty="0" smtClean="0"/>
              <a:t>I regionen bor drygt</a:t>
            </a:r>
            <a:r>
              <a:rPr lang="sv-SE" baseline="0" dirty="0" smtClean="0"/>
              <a:t> 1 miljon människor.</a:t>
            </a:r>
          </a:p>
          <a:p>
            <a:r>
              <a:rPr lang="sv-SE" baseline="0" dirty="0" smtClean="0"/>
              <a:t>Våra tre regioner har totalt 30 000 medarbetare.</a:t>
            </a:r>
            <a:endParaRPr lang="sv-SE" dirty="0"/>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F3291F-9DCB-46ED-BF32-F247FD2AAAAB}"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6371538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4EBC71-9DFB-419F-BEA5-CD6764B82CEC}"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968168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4EBC71-9DFB-419F-BEA5-CD6764B82CEC}"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228909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4EBC71-9DFB-419F-BEA5-CD6764B82CEC}"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376853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2E5154-54B5-B0C8-9B03-9C1EC6D06A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98D43C-FB1F-FB4E-604E-674F0E5A088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6334338-F399-9F9B-B78F-BA0FD4CF00D9}"/>
              </a:ext>
            </a:extLst>
          </p:cNvPr>
          <p:cNvSpPr>
            <a:spLocks noGrp="1"/>
          </p:cNvSpPr>
          <p:nvPr>
            <p:ph type="body" idx="1"/>
          </p:nvPr>
        </p:nvSpPr>
        <p:spPr/>
        <p:txBody>
          <a:bodyPr/>
          <a:lstStyle/>
          <a:p>
            <a:endParaRPr lang="sv-SE" dirty="0"/>
          </a:p>
        </p:txBody>
      </p:sp>
      <p:sp>
        <p:nvSpPr>
          <p:cNvPr id="4" name="Slide Number Placeholder 3">
            <a:extLst>
              <a:ext uri="{FF2B5EF4-FFF2-40B4-BE49-F238E27FC236}">
                <a16:creationId xmlns:a16="http://schemas.microsoft.com/office/drawing/2014/main" id="{044E4BA2-7567-2E05-49C3-83B80C5B11A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A9542A-FB14-4843-A197-824CFEAE5CFD}" type="slidenum">
              <a:rPr kumimoji="0" lang="sv-SE" sz="1200" b="0" i="0" u="none" strike="noStrike" kern="1200" cap="none" spc="0" normalizeH="0" baseline="0" noProof="0" smtClean="0">
                <a:ln>
                  <a:noFill/>
                </a:ln>
                <a:solidFill>
                  <a:prstClr val="black"/>
                </a:solidFill>
                <a:effectLst/>
                <a:uLnTx/>
                <a:uFillTx/>
                <a:latin typeface="Georgia" panose="02040502050405020303"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sv-SE" sz="1200" b="0" i="0" u="none" strike="noStrike" kern="1200" cap="none" spc="0" normalizeH="0" baseline="0" noProof="0" dirty="0">
              <a:ln>
                <a:noFill/>
              </a:ln>
              <a:solidFill>
                <a:prstClr val="black"/>
              </a:solidFill>
              <a:effectLst/>
              <a:uLnTx/>
              <a:uFillTx/>
              <a:latin typeface="Georgia" panose="02040502050405020303" pitchFamily="18" charset="0"/>
              <a:ea typeface="+mn-ea"/>
              <a:cs typeface="+mn-cs"/>
            </a:endParaRPr>
          </a:p>
        </p:txBody>
      </p:sp>
    </p:spTree>
    <p:extLst>
      <p:ext uri="{BB962C8B-B14F-4D97-AF65-F5344CB8AC3E}">
        <p14:creationId xmlns:p14="http://schemas.microsoft.com/office/powerpoint/2010/main" val="339733982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Talande att länken inte fungerar…..</a:t>
            </a: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A9542A-FB14-4843-A197-824CFEAE5CFD}" type="slidenum">
              <a:rPr kumimoji="0" lang="sv-SE" sz="1200" b="0" i="0" u="none" strike="noStrike" kern="1200" cap="none" spc="0" normalizeH="0" baseline="0" noProof="0" smtClean="0">
                <a:ln>
                  <a:noFill/>
                </a:ln>
                <a:solidFill>
                  <a:prstClr val="black"/>
                </a:solidFill>
                <a:effectLst/>
                <a:uLnTx/>
                <a:uFillTx/>
                <a:latin typeface="Georgia" panose="02040502050405020303"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sv-SE" sz="1200" b="0" i="0" u="none" strike="noStrike" kern="1200" cap="none" spc="0" normalizeH="0" baseline="0" noProof="0" dirty="0">
              <a:ln>
                <a:noFill/>
              </a:ln>
              <a:solidFill>
                <a:prstClr val="black"/>
              </a:solidFill>
              <a:effectLst/>
              <a:uLnTx/>
              <a:uFillTx/>
              <a:latin typeface="Georgia" panose="02040502050405020303" pitchFamily="18" charset="0"/>
              <a:ea typeface="+mn-ea"/>
              <a:cs typeface="+mn-cs"/>
            </a:endParaRPr>
          </a:p>
        </p:txBody>
      </p:sp>
    </p:spTree>
    <p:extLst>
      <p:ext uri="{BB962C8B-B14F-4D97-AF65-F5344CB8AC3E}">
        <p14:creationId xmlns:p14="http://schemas.microsoft.com/office/powerpoint/2010/main" val="148096399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180975" y="833438"/>
            <a:ext cx="7402513" cy="4165600"/>
          </a:xfrm>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Vad finns då formulerat från Regional samverkansgrupp?</a:t>
            </a:r>
          </a:p>
          <a:p>
            <a:endParaRPr lang="sv-SE" dirty="0"/>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F3291F-9DCB-46ED-BF32-F247FD2AAAAB}"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097404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Startsäkring nog viktigare för administratörer än för forskarna själva….</a:t>
            </a: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A9542A-FB14-4843-A197-824CFEAE5CFD}" type="slidenum">
              <a:rPr kumimoji="0" lang="sv-SE" sz="1200" b="0" i="0" u="none" strike="noStrike" kern="1200" cap="none" spc="0" normalizeH="0" baseline="0" noProof="0" smtClean="0">
                <a:ln>
                  <a:noFill/>
                </a:ln>
                <a:solidFill>
                  <a:prstClr val="black"/>
                </a:solidFill>
                <a:effectLst/>
                <a:uLnTx/>
                <a:uFillTx/>
                <a:latin typeface="Georgia" panose="02040502050405020303"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0" lang="sv-SE" sz="1200" b="0" i="0" u="none" strike="noStrike" kern="1200" cap="none" spc="0" normalizeH="0" baseline="0" noProof="0" dirty="0">
              <a:ln>
                <a:noFill/>
              </a:ln>
              <a:solidFill>
                <a:prstClr val="black"/>
              </a:solidFill>
              <a:effectLst/>
              <a:uLnTx/>
              <a:uFillTx/>
              <a:latin typeface="Georgia" panose="02040502050405020303" pitchFamily="18" charset="0"/>
              <a:ea typeface="+mn-ea"/>
              <a:cs typeface="+mn-cs"/>
            </a:endParaRPr>
          </a:p>
        </p:txBody>
      </p:sp>
    </p:spTree>
    <p:extLst>
      <p:ext uri="{BB962C8B-B14F-4D97-AF65-F5344CB8AC3E}">
        <p14:creationId xmlns:p14="http://schemas.microsoft.com/office/powerpoint/2010/main" val="330464791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142875" y="768350"/>
            <a:ext cx="6818313" cy="3836988"/>
          </a:xfrm>
        </p:spPr>
      </p:sp>
      <p:sp>
        <p:nvSpPr>
          <p:cNvPr id="3" name="Platshållare för anteckningar 2"/>
          <p:cNvSpPr>
            <a:spLocks noGrp="1"/>
          </p:cNvSpPr>
          <p:nvPr>
            <p:ph type="body" idx="1"/>
          </p:nvPr>
        </p:nvSpPr>
        <p:spPr/>
        <p:txBody>
          <a:bodyPr/>
          <a:lstStyle/>
          <a:p>
            <a:r>
              <a:rPr lang="sv-SE" dirty="0"/>
              <a:t>Vad finns då formulerat från Regional samverkansgrupp?</a:t>
            </a:r>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F3291F-9DCB-46ED-BF32-F247FD2AAAAB}"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924520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Alltför stora svårigheter att få ut data. </a:t>
            </a:r>
          </a:p>
          <a:p>
            <a:r>
              <a:rPr lang="sv-SE" dirty="0"/>
              <a:t>Tar för lång tid. </a:t>
            </a:r>
          </a:p>
          <a:p>
            <a:r>
              <a:rPr lang="sv-SE" dirty="0"/>
              <a:t>Alla tolkar på sitt sätt om i vilken form och på vilket sätt hälsodata kan och skall lämnas ut.</a:t>
            </a: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A9542A-FB14-4843-A197-824CFEAE5CFD}" type="slidenum">
              <a:rPr kumimoji="0" lang="sv-SE" sz="1200" b="0" i="0" u="none" strike="noStrike" kern="1200" cap="none" spc="0" normalizeH="0" baseline="0" noProof="0" smtClean="0">
                <a:ln>
                  <a:noFill/>
                </a:ln>
                <a:solidFill>
                  <a:prstClr val="black"/>
                </a:solidFill>
                <a:effectLst/>
                <a:uLnTx/>
                <a:uFillTx/>
                <a:latin typeface="Georgia" panose="02040502050405020303"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sv-SE" sz="1200" b="0" i="0" u="none" strike="noStrike" kern="1200" cap="none" spc="0" normalizeH="0" baseline="0" noProof="0" dirty="0">
              <a:ln>
                <a:noFill/>
              </a:ln>
              <a:solidFill>
                <a:prstClr val="black"/>
              </a:solidFill>
              <a:effectLst/>
              <a:uLnTx/>
              <a:uFillTx/>
              <a:latin typeface="Georgia" panose="02040502050405020303" pitchFamily="18" charset="0"/>
              <a:ea typeface="+mn-ea"/>
              <a:cs typeface="+mn-cs"/>
            </a:endParaRPr>
          </a:p>
        </p:txBody>
      </p:sp>
    </p:spTree>
    <p:extLst>
      <p:ext uri="{BB962C8B-B14F-4D97-AF65-F5344CB8AC3E}">
        <p14:creationId xmlns:p14="http://schemas.microsoft.com/office/powerpoint/2010/main" val="53852711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En möjlighet är att tre ST-läkare gör ett projekt inom samma område i de tre ingående regionerna för att sedan sammanställa data till ett SÖSR, eller ännu större, projekt. </a:t>
            </a:r>
          </a:p>
          <a:p>
            <a:r>
              <a:rPr lang="sv-SE" dirty="0"/>
              <a:t>Bra introduktion för de som vill gå vidare med forskningen – i det lilla eller stora</a:t>
            </a: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A9542A-FB14-4843-A197-824CFEAE5CFD}" type="slidenum">
              <a:rPr kumimoji="0" lang="sv-SE" sz="1200" b="0" i="0" u="none" strike="noStrike" kern="1200" cap="none" spc="0" normalizeH="0" baseline="0" noProof="0" smtClean="0">
                <a:ln>
                  <a:noFill/>
                </a:ln>
                <a:solidFill>
                  <a:prstClr val="black"/>
                </a:solidFill>
                <a:effectLst/>
                <a:uLnTx/>
                <a:uFillTx/>
                <a:latin typeface="Georgia" panose="02040502050405020303"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106</a:t>
            </a:fld>
            <a:endParaRPr kumimoji="0" lang="sv-SE" sz="1200" b="0" i="0" u="none" strike="noStrike" kern="1200" cap="none" spc="0" normalizeH="0" baseline="0" noProof="0" dirty="0">
              <a:ln>
                <a:noFill/>
              </a:ln>
              <a:solidFill>
                <a:prstClr val="black"/>
              </a:solidFill>
              <a:effectLst/>
              <a:uLnTx/>
              <a:uFillTx/>
              <a:latin typeface="Georgia" panose="02040502050405020303" pitchFamily="18" charset="0"/>
              <a:ea typeface="+mn-ea"/>
              <a:cs typeface="+mn-cs"/>
            </a:endParaRPr>
          </a:p>
        </p:txBody>
      </p:sp>
    </p:spTree>
    <p:extLst>
      <p:ext uri="{BB962C8B-B14F-4D97-AF65-F5344CB8AC3E}">
        <p14:creationId xmlns:p14="http://schemas.microsoft.com/office/powerpoint/2010/main" val="17466979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0" i="0" kern="1200" dirty="0" smtClean="0">
                <a:solidFill>
                  <a:schemeClr val="tx1"/>
                </a:solidFill>
                <a:effectLst/>
                <a:latin typeface="+mn-lt"/>
                <a:ea typeface="+mn-ea"/>
                <a:cs typeface="+mn-cs"/>
              </a:rPr>
              <a:t>De sjukvårdsregionala grupperna ansvarar för att förankra sin handlingsplan i relevanta verksamheter i Region Jönköpings län, Region Kalmar län och Region Östergötland.</a:t>
            </a:r>
          </a:p>
          <a:p>
            <a:r>
              <a:rPr lang="sv-SE" sz="1200" b="0" i="0" kern="1200" dirty="0" smtClean="0">
                <a:solidFill>
                  <a:schemeClr val="tx1"/>
                </a:solidFill>
                <a:effectLst/>
                <a:latin typeface="+mn-lt"/>
                <a:ea typeface="+mn-ea"/>
                <a:cs typeface="+mn-cs"/>
              </a:rPr>
              <a:t>Kort- och långsiktiga behovsanalyser utgör beslutsunderlag i en interaktion mellan programområden, kunskapsråd, Regionsjukvårdsledningen och Samverkansnämnden. Kunskapsråden fångar upp förslag till verksamhetsförändringar från programområdena. Regionsjukvårdsledningens stab fångar upp förslag till förändringar från samverkansgrupperna.</a:t>
            </a:r>
          </a:p>
          <a:p>
            <a:r>
              <a:rPr lang="sv-SE" sz="1200" b="0" i="0" kern="1200" dirty="0" smtClean="0">
                <a:solidFill>
                  <a:schemeClr val="tx1"/>
                </a:solidFill>
                <a:effectLst/>
                <a:latin typeface="+mn-lt"/>
                <a:ea typeface="+mn-ea"/>
                <a:cs typeface="+mn-cs"/>
              </a:rPr>
              <a:t>Större förändringar bereds och beslutas i Regionsjukvårdsledningen eller Samverkansnämnden och i respektive region.</a:t>
            </a:r>
          </a:p>
          <a:p>
            <a:r>
              <a:rPr lang="sv-SE" sz="1200" b="0" i="0" kern="1200" dirty="0" smtClean="0">
                <a:solidFill>
                  <a:schemeClr val="tx1"/>
                </a:solidFill>
                <a:effectLst/>
                <a:latin typeface="+mn-lt"/>
                <a:ea typeface="+mn-ea"/>
                <a:cs typeface="+mn-cs"/>
              </a:rPr>
              <a:t>Regionernas årliga överenskommelse om samverkan och vård fastställs av Samverkansnämnden.</a:t>
            </a:r>
          </a:p>
          <a:p>
            <a:endParaRPr lang="sv-SE" sz="1200" kern="1200" dirty="0" smtClean="0">
              <a:solidFill>
                <a:schemeClr val="tx1"/>
              </a:solidFill>
              <a:effectLst/>
              <a:latin typeface="+mn-lt"/>
              <a:ea typeface="+mn-ea"/>
              <a:cs typeface="+mn-cs"/>
            </a:endParaRPr>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F3291F-9DCB-46ED-BF32-F247FD2AAAAB}"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0338862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Egen erfarenhet när vi ville göra en läkemedels-studie kopplad till ett kvalitetsregister – blev hänvisade till Örebro eller Stockholm i stället. Så kan det inte gå till.</a:t>
            </a:r>
          </a:p>
          <a:p>
            <a:r>
              <a:rPr lang="sv-SE" dirty="0"/>
              <a:t>Även tråkig erfarenhet gällande  epidemiologisk studie. Kunde inte få tag i någon med tillräcklig erfarenhet. Hänvisades till Karolinska i stället. Trist!</a:t>
            </a: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A9542A-FB14-4843-A197-824CFEAE5CFD}" type="slidenum">
              <a:rPr kumimoji="0" lang="sv-SE" sz="1200" b="0" i="0" u="none" strike="noStrike" kern="1200" cap="none" spc="0" normalizeH="0" baseline="0" noProof="0" smtClean="0">
                <a:ln>
                  <a:noFill/>
                </a:ln>
                <a:solidFill>
                  <a:prstClr val="black"/>
                </a:solidFill>
                <a:effectLst/>
                <a:uLnTx/>
                <a:uFillTx/>
                <a:latin typeface="Georgia" panose="02040502050405020303"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108</a:t>
            </a:fld>
            <a:endParaRPr kumimoji="0" lang="sv-SE" sz="1200" b="0" i="0" u="none" strike="noStrike" kern="1200" cap="none" spc="0" normalizeH="0" baseline="0" noProof="0" dirty="0">
              <a:ln>
                <a:noFill/>
              </a:ln>
              <a:solidFill>
                <a:prstClr val="black"/>
              </a:solidFill>
              <a:effectLst/>
              <a:uLnTx/>
              <a:uFillTx/>
              <a:latin typeface="Georgia" panose="02040502050405020303" pitchFamily="18" charset="0"/>
              <a:ea typeface="+mn-ea"/>
              <a:cs typeface="+mn-cs"/>
            </a:endParaRPr>
          </a:p>
        </p:txBody>
      </p:sp>
    </p:spTree>
    <p:extLst>
      <p:ext uri="{BB962C8B-B14F-4D97-AF65-F5344CB8AC3E}">
        <p14:creationId xmlns:p14="http://schemas.microsoft.com/office/powerpoint/2010/main" val="181731831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B504B5-D9A3-56CC-1B75-5C2F3C03B7A8}"/>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25F0F400-9CE7-7F15-C76A-FFF049298C1F}"/>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A25A269F-AAD6-28D9-CB4D-5AC1FDCE6D84}"/>
              </a:ext>
            </a:extLst>
          </p:cNvPr>
          <p:cNvSpPr>
            <a:spLocks noGrp="1"/>
          </p:cNvSpPr>
          <p:nvPr>
            <p:ph type="body" idx="1"/>
          </p:nvPr>
        </p:nvSpPr>
        <p:spPr/>
        <p:txBody>
          <a:bodyPr/>
          <a:lstStyle/>
          <a:p>
            <a:r>
              <a:rPr lang="sv-SE" dirty="0"/>
              <a:t>Egen erfarenhet när vi ville göra en läkemedels-studie kopplad till ett kvalitetsregister – blev hänvisade till Örebro eller Stockholm i stället. Så kan det inte gå till.</a:t>
            </a:r>
          </a:p>
          <a:p>
            <a:r>
              <a:rPr lang="sv-SE" dirty="0"/>
              <a:t>Även tråkig erfarenhet gällande  epidemiologisk studie. Kunde inte få tag i någon med tillräcklig erfarenhet. Hänvisades till Karolinska i stället. Trist!</a:t>
            </a:r>
          </a:p>
        </p:txBody>
      </p:sp>
      <p:sp>
        <p:nvSpPr>
          <p:cNvPr id="4" name="Platshållare för bildnummer 3">
            <a:extLst>
              <a:ext uri="{FF2B5EF4-FFF2-40B4-BE49-F238E27FC236}">
                <a16:creationId xmlns:a16="http://schemas.microsoft.com/office/drawing/2014/main" id="{206F04F1-7611-DBF3-1600-F2BBCD3650D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A9542A-FB14-4843-A197-824CFEAE5CFD}" type="slidenum">
              <a:rPr kumimoji="0" lang="sv-SE" sz="1200" b="0" i="0" u="none" strike="noStrike" kern="1200" cap="none" spc="0" normalizeH="0" baseline="0" noProof="0" smtClean="0">
                <a:ln>
                  <a:noFill/>
                </a:ln>
                <a:solidFill>
                  <a:prstClr val="black"/>
                </a:solidFill>
                <a:effectLst/>
                <a:uLnTx/>
                <a:uFillTx/>
                <a:latin typeface="Georgia" panose="02040502050405020303"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109</a:t>
            </a:fld>
            <a:endParaRPr kumimoji="0" lang="sv-SE" sz="1200" b="0" i="0" u="none" strike="noStrike" kern="1200" cap="none" spc="0" normalizeH="0" baseline="0" noProof="0" dirty="0">
              <a:ln>
                <a:noFill/>
              </a:ln>
              <a:solidFill>
                <a:prstClr val="black"/>
              </a:solidFill>
              <a:effectLst/>
              <a:uLnTx/>
              <a:uFillTx/>
              <a:latin typeface="Georgia" panose="02040502050405020303" pitchFamily="18" charset="0"/>
              <a:ea typeface="+mn-ea"/>
              <a:cs typeface="+mn-cs"/>
            </a:endParaRPr>
          </a:p>
        </p:txBody>
      </p:sp>
    </p:spTree>
    <p:extLst>
      <p:ext uri="{BB962C8B-B14F-4D97-AF65-F5344CB8AC3E}">
        <p14:creationId xmlns:p14="http://schemas.microsoft.com/office/powerpoint/2010/main" val="26910085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A9542A-FB14-4843-A197-824CFEAE5CFD}" type="slidenum">
              <a:rPr kumimoji="0" lang="sv-SE" sz="1200" b="0" i="0" u="none" strike="noStrike" kern="1200" cap="none" spc="0" normalizeH="0" baseline="0" noProof="0" smtClean="0">
                <a:ln>
                  <a:noFill/>
                </a:ln>
                <a:solidFill>
                  <a:prstClr val="black"/>
                </a:solidFill>
                <a:effectLst/>
                <a:uLnTx/>
                <a:uFillTx/>
                <a:latin typeface="Georgia" panose="02040502050405020303"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110</a:t>
            </a:fld>
            <a:endParaRPr kumimoji="0" lang="sv-SE" sz="1200" b="0" i="0" u="none" strike="noStrike" kern="1200" cap="none" spc="0" normalizeH="0" baseline="0" noProof="0" dirty="0">
              <a:ln>
                <a:noFill/>
              </a:ln>
              <a:solidFill>
                <a:prstClr val="black"/>
              </a:solidFill>
              <a:effectLst/>
              <a:uLnTx/>
              <a:uFillTx/>
              <a:latin typeface="Georgia" panose="02040502050405020303" pitchFamily="18" charset="0"/>
              <a:ea typeface="+mn-ea"/>
              <a:cs typeface="+mn-cs"/>
            </a:endParaRPr>
          </a:p>
        </p:txBody>
      </p:sp>
    </p:spTree>
    <p:extLst>
      <p:ext uri="{BB962C8B-B14F-4D97-AF65-F5344CB8AC3E}">
        <p14:creationId xmlns:p14="http://schemas.microsoft.com/office/powerpoint/2010/main" val="372442332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78D74B-FEAC-2373-01D7-3CA1BC736D31}"/>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9401E624-131F-1814-204F-BFF723069410}"/>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83BB931E-36E6-1C4F-0A85-0FAEE76FFA9B}"/>
              </a:ext>
            </a:extLst>
          </p:cNvPr>
          <p:cNvSpPr>
            <a:spLocks noGrp="1"/>
          </p:cNvSpPr>
          <p:nvPr>
            <p:ph type="body" idx="1"/>
          </p:nvPr>
        </p:nvSpPr>
        <p:spPr/>
        <p:txBody>
          <a:bodyPr/>
          <a:lstStyle/>
          <a:p>
            <a:r>
              <a:rPr lang="sv-SE" dirty="0"/>
              <a:t>Egen erfarenhet när vi ville göra en läkemedels-studie kopplad till ett kvalitetsregister – blev hänvisade till Örebro eller Stockholm i stället. Så kan det inte gå till.</a:t>
            </a:r>
          </a:p>
          <a:p>
            <a:r>
              <a:rPr lang="sv-SE" dirty="0"/>
              <a:t>Även tråkig erfarenhet gällande  epidemiologisk studie. Kunde inte få tag i någon med tillräcklig erfarenhet. Hänvisades till Karolinska i stället. Trist!</a:t>
            </a:r>
          </a:p>
        </p:txBody>
      </p:sp>
      <p:sp>
        <p:nvSpPr>
          <p:cNvPr id="4" name="Platshållare för bildnummer 3">
            <a:extLst>
              <a:ext uri="{FF2B5EF4-FFF2-40B4-BE49-F238E27FC236}">
                <a16:creationId xmlns:a16="http://schemas.microsoft.com/office/drawing/2014/main" id="{71EB6B89-2634-28EE-BF15-F885F2C6CBC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A9542A-FB14-4843-A197-824CFEAE5CFD}" type="slidenum">
              <a:rPr kumimoji="0" lang="sv-SE" sz="1200" b="0" i="0" u="none" strike="noStrike" kern="1200" cap="none" spc="0" normalizeH="0" baseline="0" noProof="0" smtClean="0">
                <a:ln>
                  <a:noFill/>
                </a:ln>
                <a:solidFill>
                  <a:prstClr val="black"/>
                </a:solidFill>
                <a:effectLst/>
                <a:uLnTx/>
                <a:uFillTx/>
                <a:latin typeface="Georgia" panose="02040502050405020303"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a:t>
            </a:fld>
            <a:endParaRPr kumimoji="0" lang="sv-SE" sz="1200" b="0" i="0" u="none" strike="noStrike" kern="1200" cap="none" spc="0" normalizeH="0" baseline="0" noProof="0" dirty="0">
              <a:ln>
                <a:noFill/>
              </a:ln>
              <a:solidFill>
                <a:prstClr val="black"/>
              </a:solidFill>
              <a:effectLst/>
              <a:uLnTx/>
              <a:uFillTx/>
              <a:latin typeface="Georgia" panose="02040502050405020303" pitchFamily="18" charset="0"/>
              <a:ea typeface="+mn-ea"/>
              <a:cs typeface="+mn-cs"/>
            </a:endParaRPr>
          </a:p>
        </p:txBody>
      </p:sp>
    </p:spTree>
    <p:extLst>
      <p:ext uri="{BB962C8B-B14F-4D97-AF65-F5344CB8AC3E}">
        <p14:creationId xmlns:p14="http://schemas.microsoft.com/office/powerpoint/2010/main" val="253851002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D33C00-AF9E-2744-8E77-C45E6EFEFC7F}"/>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C9D1D5B6-479E-1F14-C380-BCBB6963AD50}"/>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99B8AACF-F49B-DAD3-701D-573EA3551A13}"/>
              </a:ext>
            </a:extLst>
          </p:cNvPr>
          <p:cNvSpPr>
            <a:spLocks noGrp="1"/>
          </p:cNvSpPr>
          <p:nvPr>
            <p:ph type="body" idx="1"/>
          </p:nvPr>
        </p:nvSpPr>
        <p:spPr/>
        <p:txBody>
          <a:bodyPr/>
          <a:lstStyle/>
          <a:p>
            <a:r>
              <a:rPr lang="sv-SE" dirty="0"/>
              <a:t>Egen erfarenhet när vi ville göra en läkemedels-studie kopplad till ett kvalitetsregister – blev hänvisade till Örebro eller Stockholm i stället. Så kan det inte gå till.</a:t>
            </a:r>
          </a:p>
          <a:p>
            <a:r>
              <a:rPr lang="sv-SE" dirty="0"/>
              <a:t>Även tråkig erfarenhet gällande  epidemiologisk studie. Kunde inte få tag i någon med tillräcklig erfarenhet. Hänvisades till Karolinska i stället. Trist!</a:t>
            </a:r>
          </a:p>
        </p:txBody>
      </p:sp>
      <p:sp>
        <p:nvSpPr>
          <p:cNvPr id="4" name="Platshållare för bildnummer 3">
            <a:extLst>
              <a:ext uri="{FF2B5EF4-FFF2-40B4-BE49-F238E27FC236}">
                <a16:creationId xmlns:a16="http://schemas.microsoft.com/office/drawing/2014/main" id="{22793BCD-30F0-FE3C-2AA2-62B9D041593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A9542A-FB14-4843-A197-824CFEAE5CFD}" type="slidenum">
              <a:rPr kumimoji="0" lang="sv-SE" sz="1200" b="0" i="0" u="none" strike="noStrike" kern="1200" cap="none" spc="0" normalizeH="0" baseline="0" noProof="0" smtClean="0">
                <a:ln>
                  <a:noFill/>
                </a:ln>
                <a:solidFill>
                  <a:prstClr val="black"/>
                </a:solidFill>
                <a:effectLst/>
                <a:uLnTx/>
                <a:uFillTx/>
                <a:latin typeface="Georgia" panose="02040502050405020303"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112</a:t>
            </a:fld>
            <a:endParaRPr kumimoji="0" lang="sv-SE" sz="1200" b="0" i="0" u="none" strike="noStrike" kern="1200" cap="none" spc="0" normalizeH="0" baseline="0" noProof="0" dirty="0">
              <a:ln>
                <a:noFill/>
              </a:ln>
              <a:solidFill>
                <a:prstClr val="black"/>
              </a:solidFill>
              <a:effectLst/>
              <a:uLnTx/>
              <a:uFillTx/>
              <a:latin typeface="Georgia" panose="02040502050405020303" pitchFamily="18" charset="0"/>
              <a:ea typeface="+mn-ea"/>
              <a:cs typeface="+mn-cs"/>
            </a:endParaRPr>
          </a:p>
        </p:txBody>
      </p:sp>
    </p:spTree>
    <p:extLst>
      <p:ext uri="{BB962C8B-B14F-4D97-AF65-F5344CB8AC3E}">
        <p14:creationId xmlns:p14="http://schemas.microsoft.com/office/powerpoint/2010/main" val="116006973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8AD29F-9707-0407-37E0-201808051A4F}"/>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626617E8-287A-4B6F-025B-23D867677D6D}"/>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05C025D2-4784-E311-3EAD-D89154B3739C}"/>
              </a:ext>
            </a:extLst>
          </p:cNvPr>
          <p:cNvSpPr>
            <a:spLocks noGrp="1"/>
          </p:cNvSpPr>
          <p:nvPr>
            <p:ph type="body" idx="1"/>
          </p:nvPr>
        </p:nvSpPr>
        <p:spPr/>
        <p:txBody>
          <a:bodyPr/>
          <a:lstStyle/>
          <a:p>
            <a:endParaRPr lang="sv-SE" dirty="0"/>
          </a:p>
        </p:txBody>
      </p:sp>
      <p:sp>
        <p:nvSpPr>
          <p:cNvPr id="4" name="Platshållare för bildnummer 3">
            <a:extLst>
              <a:ext uri="{FF2B5EF4-FFF2-40B4-BE49-F238E27FC236}">
                <a16:creationId xmlns:a16="http://schemas.microsoft.com/office/drawing/2014/main" id="{B439BF8F-D43B-B979-99E6-E1D16377C44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A9542A-FB14-4843-A197-824CFEAE5CFD}" type="slidenum">
              <a:rPr kumimoji="0" lang="sv-SE" sz="1200" b="0" i="0" u="none" strike="noStrike" kern="1200" cap="none" spc="0" normalizeH="0" baseline="0" noProof="0" smtClean="0">
                <a:ln>
                  <a:noFill/>
                </a:ln>
                <a:solidFill>
                  <a:prstClr val="black"/>
                </a:solidFill>
                <a:effectLst/>
                <a:uLnTx/>
                <a:uFillTx/>
                <a:latin typeface="Georgia" panose="02040502050405020303"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113</a:t>
            </a:fld>
            <a:endParaRPr kumimoji="0" lang="sv-SE" sz="1200" b="0" i="0" u="none" strike="noStrike" kern="1200" cap="none" spc="0" normalizeH="0" baseline="0" noProof="0" dirty="0">
              <a:ln>
                <a:noFill/>
              </a:ln>
              <a:solidFill>
                <a:prstClr val="black"/>
              </a:solidFill>
              <a:effectLst/>
              <a:uLnTx/>
              <a:uFillTx/>
              <a:latin typeface="Georgia" panose="02040502050405020303" pitchFamily="18" charset="0"/>
              <a:ea typeface="+mn-ea"/>
              <a:cs typeface="+mn-cs"/>
            </a:endParaRPr>
          </a:p>
        </p:txBody>
      </p:sp>
    </p:spTree>
    <p:extLst>
      <p:ext uri="{BB962C8B-B14F-4D97-AF65-F5344CB8AC3E}">
        <p14:creationId xmlns:p14="http://schemas.microsoft.com/office/powerpoint/2010/main" val="428163743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4BA0CB-6BF4-1869-75EE-403E5C38B09F}"/>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88A69522-E270-93E4-7119-1B48705CA8BC}"/>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98BBFDA3-B6FF-6E3E-6CB6-6822A90BBF61}"/>
              </a:ext>
            </a:extLst>
          </p:cNvPr>
          <p:cNvSpPr>
            <a:spLocks noGrp="1"/>
          </p:cNvSpPr>
          <p:nvPr>
            <p:ph type="body" idx="1"/>
          </p:nvPr>
        </p:nvSpPr>
        <p:spPr/>
        <p:txBody>
          <a:bodyPr/>
          <a:lstStyle/>
          <a:p>
            <a:r>
              <a:rPr lang="sv-SE" dirty="0"/>
              <a:t>Hitta gemensamma områden – finns nästan mellan alla RPO</a:t>
            </a:r>
          </a:p>
          <a:p>
            <a:r>
              <a:rPr lang="sv-SE" dirty="0"/>
              <a:t>Cancer lite av en självklar nod för alla de övriga områdena</a:t>
            </a:r>
          </a:p>
        </p:txBody>
      </p:sp>
      <p:sp>
        <p:nvSpPr>
          <p:cNvPr id="4" name="Platshållare för bildnummer 3">
            <a:extLst>
              <a:ext uri="{FF2B5EF4-FFF2-40B4-BE49-F238E27FC236}">
                <a16:creationId xmlns:a16="http://schemas.microsoft.com/office/drawing/2014/main" id="{641FE95B-A950-7A29-CB9B-3D46D78B26B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A9542A-FB14-4843-A197-824CFEAE5CFD}" type="slidenum">
              <a:rPr kumimoji="0" lang="sv-SE" sz="1200" b="0" i="0" u="none" strike="noStrike" kern="1200" cap="none" spc="0" normalizeH="0" baseline="0" noProof="0" smtClean="0">
                <a:ln>
                  <a:noFill/>
                </a:ln>
                <a:solidFill>
                  <a:prstClr val="black"/>
                </a:solidFill>
                <a:effectLst/>
                <a:uLnTx/>
                <a:uFillTx/>
                <a:latin typeface="Georgia" panose="02040502050405020303"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114</a:t>
            </a:fld>
            <a:endParaRPr kumimoji="0" lang="sv-SE" sz="1200" b="0" i="0" u="none" strike="noStrike" kern="1200" cap="none" spc="0" normalizeH="0" baseline="0" noProof="0" dirty="0">
              <a:ln>
                <a:noFill/>
              </a:ln>
              <a:solidFill>
                <a:prstClr val="black"/>
              </a:solidFill>
              <a:effectLst/>
              <a:uLnTx/>
              <a:uFillTx/>
              <a:latin typeface="Georgia" panose="02040502050405020303" pitchFamily="18" charset="0"/>
              <a:ea typeface="+mn-ea"/>
              <a:cs typeface="+mn-cs"/>
            </a:endParaRPr>
          </a:p>
        </p:txBody>
      </p:sp>
    </p:spTree>
    <p:extLst>
      <p:ext uri="{BB962C8B-B14F-4D97-AF65-F5344CB8AC3E}">
        <p14:creationId xmlns:p14="http://schemas.microsoft.com/office/powerpoint/2010/main" val="41877760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D084F4-B4B8-8B1D-746E-CB59B2DB7B79}"/>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F091F0D2-DDD7-7B9A-4357-A7044128443B}"/>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74B5453F-90B1-7652-E1D6-8B945B03892B}"/>
              </a:ext>
            </a:extLst>
          </p:cNvPr>
          <p:cNvSpPr>
            <a:spLocks noGrp="1"/>
          </p:cNvSpPr>
          <p:nvPr>
            <p:ph type="body" idx="1"/>
          </p:nvPr>
        </p:nvSpPr>
        <p:spPr/>
        <p:txBody>
          <a:bodyPr/>
          <a:lstStyle/>
          <a:p>
            <a:r>
              <a:rPr lang="sv-SE" dirty="0"/>
              <a:t>Tar exempel från min egen specialitet – kirurgin</a:t>
            </a:r>
          </a:p>
          <a:p>
            <a:r>
              <a:rPr lang="sv-SE" dirty="0"/>
              <a:t>Den klassiska bilden – det stora universitetssjukhuset i centrum</a:t>
            </a:r>
          </a:p>
        </p:txBody>
      </p:sp>
      <p:sp>
        <p:nvSpPr>
          <p:cNvPr id="4" name="Platshållare för bildnummer 3">
            <a:extLst>
              <a:ext uri="{FF2B5EF4-FFF2-40B4-BE49-F238E27FC236}">
                <a16:creationId xmlns:a16="http://schemas.microsoft.com/office/drawing/2014/main" id="{0ABA4660-E192-4DB5-9772-B5920AD0C1A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A9542A-FB14-4843-A197-824CFEAE5CFD}" type="slidenum">
              <a:rPr kumimoji="0" lang="sv-SE" sz="1200" b="0" i="0" u="none" strike="noStrike" kern="1200" cap="none" spc="0" normalizeH="0" baseline="0" noProof="0" smtClean="0">
                <a:ln>
                  <a:noFill/>
                </a:ln>
                <a:solidFill>
                  <a:prstClr val="black"/>
                </a:solidFill>
                <a:effectLst/>
                <a:uLnTx/>
                <a:uFillTx/>
                <a:latin typeface="Georgia" panose="02040502050405020303"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115</a:t>
            </a:fld>
            <a:endParaRPr kumimoji="0" lang="sv-SE" sz="1200" b="0" i="0" u="none" strike="noStrike" kern="1200" cap="none" spc="0" normalizeH="0" baseline="0" noProof="0" dirty="0">
              <a:ln>
                <a:noFill/>
              </a:ln>
              <a:solidFill>
                <a:prstClr val="black"/>
              </a:solidFill>
              <a:effectLst/>
              <a:uLnTx/>
              <a:uFillTx/>
              <a:latin typeface="Georgia" panose="02040502050405020303" pitchFamily="18" charset="0"/>
              <a:ea typeface="+mn-ea"/>
              <a:cs typeface="+mn-cs"/>
            </a:endParaRPr>
          </a:p>
        </p:txBody>
      </p:sp>
    </p:spTree>
    <p:extLst>
      <p:ext uri="{BB962C8B-B14F-4D97-AF65-F5344CB8AC3E}">
        <p14:creationId xmlns:p14="http://schemas.microsoft.com/office/powerpoint/2010/main" val="246403157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B31F11-AE64-73BD-BE1B-C5891B441A36}"/>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BCC66E0F-DD70-A8B2-7C26-D549416C60EC}"/>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12A09E1B-EA2D-F2C3-C465-F04259DA053C}"/>
              </a:ext>
            </a:extLst>
          </p:cNvPr>
          <p:cNvSpPr>
            <a:spLocks noGrp="1"/>
          </p:cNvSpPr>
          <p:nvPr>
            <p:ph type="body" idx="1"/>
          </p:nvPr>
        </p:nvSpPr>
        <p:spPr/>
        <p:txBody>
          <a:bodyPr/>
          <a:lstStyle/>
          <a:p>
            <a:r>
              <a:rPr lang="sv-SE" dirty="0"/>
              <a:t>Tar exempel från min egen specialitet – kirurgin</a:t>
            </a:r>
          </a:p>
          <a:p>
            <a:r>
              <a:rPr lang="sv-SE" dirty="0"/>
              <a:t>Den moderna bilden </a:t>
            </a:r>
          </a:p>
          <a:p>
            <a:r>
              <a:rPr lang="sv-SE" dirty="0"/>
              <a:t>– Vissa saker nivåstrukturerade inom varje region (rektalcancer)</a:t>
            </a:r>
          </a:p>
          <a:p>
            <a:pPr marL="171450" indent="-171450">
              <a:buFontTx/>
              <a:buChar char="-"/>
            </a:pPr>
            <a:r>
              <a:rPr lang="sv-SE" dirty="0"/>
              <a:t>Vissa saker skickas ut från de stora sjukhusen till ett eller flera av de mindre (koloncancer, gallor mm)</a:t>
            </a:r>
          </a:p>
          <a:p>
            <a:pPr marL="171450" indent="-171450">
              <a:buFontTx/>
              <a:buChar char="-"/>
            </a:pPr>
            <a:r>
              <a:rPr lang="sv-SE" dirty="0"/>
              <a:t>Vissa saker skickas i vissa fall till något av sjukhusen som inte är det stora universitetssjukhuset (</a:t>
            </a:r>
            <a:r>
              <a:rPr lang="sv-SE" dirty="0" err="1"/>
              <a:t>bariatrisk</a:t>
            </a:r>
            <a:r>
              <a:rPr lang="sv-SE" dirty="0"/>
              <a:t> kirurgi)</a:t>
            </a:r>
          </a:p>
          <a:p>
            <a:pPr marL="171450" indent="-171450">
              <a:buFontTx/>
              <a:buChar char="-"/>
            </a:pPr>
            <a:r>
              <a:rPr lang="sv-SE" dirty="0"/>
              <a:t>Vissa saker </a:t>
            </a:r>
            <a:r>
              <a:rPr lang="sv-SE" b="1" dirty="0"/>
              <a:t>skulle</a:t>
            </a:r>
            <a:r>
              <a:rPr lang="sv-SE" dirty="0"/>
              <a:t> kunna skickas mellan alla sjukhusen till något av de lite mindre, t ex stomibråck</a:t>
            </a:r>
          </a:p>
          <a:p>
            <a:pPr marL="171450" indent="-171450">
              <a:buFontTx/>
              <a:buChar char="-"/>
            </a:pPr>
            <a:r>
              <a:rPr lang="sv-SE" dirty="0"/>
              <a:t>Vissa saker kommer utifrån till regionen (NHV förlossningsskador, IBD)</a:t>
            </a:r>
          </a:p>
        </p:txBody>
      </p:sp>
      <p:sp>
        <p:nvSpPr>
          <p:cNvPr id="4" name="Platshållare för bildnummer 3">
            <a:extLst>
              <a:ext uri="{FF2B5EF4-FFF2-40B4-BE49-F238E27FC236}">
                <a16:creationId xmlns:a16="http://schemas.microsoft.com/office/drawing/2014/main" id="{5A491457-CEA5-DFA2-4509-BC49BEDCFA0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A9542A-FB14-4843-A197-824CFEAE5CFD}" type="slidenum">
              <a:rPr kumimoji="0" lang="sv-SE" sz="1200" b="0" i="0" u="none" strike="noStrike" kern="1200" cap="none" spc="0" normalizeH="0" baseline="0" noProof="0" smtClean="0">
                <a:ln>
                  <a:noFill/>
                </a:ln>
                <a:solidFill>
                  <a:prstClr val="black"/>
                </a:solidFill>
                <a:effectLst/>
                <a:uLnTx/>
                <a:uFillTx/>
                <a:latin typeface="Georgia" panose="02040502050405020303"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116</a:t>
            </a:fld>
            <a:endParaRPr kumimoji="0" lang="sv-SE" sz="1200" b="0" i="0" u="none" strike="noStrike" kern="1200" cap="none" spc="0" normalizeH="0" baseline="0" noProof="0" dirty="0">
              <a:ln>
                <a:noFill/>
              </a:ln>
              <a:solidFill>
                <a:prstClr val="black"/>
              </a:solidFill>
              <a:effectLst/>
              <a:uLnTx/>
              <a:uFillTx/>
              <a:latin typeface="Georgia" panose="02040502050405020303" pitchFamily="18" charset="0"/>
              <a:ea typeface="+mn-ea"/>
              <a:cs typeface="+mn-cs"/>
            </a:endParaRPr>
          </a:p>
        </p:txBody>
      </p:sp>
    </p:spTree>
    <p:extLst>
      <p:ext uri="{BB962C8B-B14F-4D97-AF65-F5344CB8AC3E}">
        <p14:creationId xmlns:p14="http://schemas.microsoft.com/office/powerpoint/2010/main" val="112999463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381000" y="685800"/>
            <a:ext cx="6096000" cy="3429000"/>
          </a:xfrm>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E3F3291F-9DCB-46ED-BF32-F247FD2AAAAB}" type="slidenum">
              <a:rPr lang="sv-SE" smtClean="0"/>
              <a:t>119</a:t>
            </a:fld>
            <a:endParaRPr lang="sv-SE"/>
          </a:p>
        </p:txBody>
      </p:sp>
    </p:spTree>
    <p:extLst>
      <p:ext uri="{BB962C8B-B14F-4D97-AF65-F5344CB8AC3E}">
        <p14:creationId xmlns:p14="http://schemas.microsoft.com/office/powerpoint/2010/main" val="40570133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indent="0">
              <a:buNone/>
            </a:pPr>
            <a:r>
              <a:rPr lang="sv-SE" sz="1200" dirty="0" smtClean="0"/>
              <a:t>Samverkan i sjukvårdsregionen fokuserades från början på  regionsjukvård och högspecialiserad vård vid Universitetssjukhuset i Linköping. Efter hand har samverkan breddats att omfatta all hälso- och sjukvård</a:t>
            </a:r>
            <a:r>
              <a:rPr lang="sv-SE" sz="1200" baseline="0" dirty="0" smtClean="0"/>
              <a:t> inklusive kompetensförsörjning, forskning och hållbar utveckling.</a:t>
            </a:r>
            <a:endParaRPr lang="sv-SE" sz="1200" dirty="0" smtClean="0"/>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F3291F-9DCB-46ED-BF32-F247FD2AAAAB}"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84773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Löftena till patienterna kommer ursprungligen från cancervården.</a:t>
            </a:r>
          </a:p>
          <a:p>
            <a:r>
              <a:rPr lang="sv-SE" dirty="0" smtClean="0"/>
              <a:t>Idag formulerar och konkretiserar vi patientlöften inom alla sjukdomsgrupper</a:t>
            </a:r>
            <a:r>
              <a:rPr lang="sv-SE" baseline="0" dirty="0" smtClean="0"/>
              <a:t>.</a:t>
            </a:r>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F3291F-9DCB-46ED-BF32-F247FD2AAAAB}"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236918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v-SE" dirty="0" smtClean="0"/>
              <a:t>Principerna</a:t>
            </a:r>
            <a:r>
              <a:rPr lang="sv-SE" baseline="0" dirty="0" smtClean="0"/>
              <a:t> för d</a:t>
            </a:r>
            <a:r>
              <a:rPr lang="sv-SE" dirty="0" smtClean="0"/>
              <a:t>en ekonomiska regleringen beskrivs i regionernas årliga överenskommelse.</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dirty="0" smtClean="0"/>
              <a:t>Sedan många år visar nationella jämförelser att vården i sjukvårdsregionen bedrivs kostnadseffektivt. </a:t>
            </a:r>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F3291F-9DCB-46ED-BF32-F247FD2AAAAB}"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90761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indent="0">
              <a:buNone/>
            </a:pPr>
            <a:r>
              <a:rPr lang="sv-SE" sz="1200" dirty="0" smtClean="0"/>
              <a:t>Läs mer: </a:t>
            </a:r>
            <a:r>
              <a:rPr lang="sv-SE" sz="1200" dirty="0" smtClean="0">
                <a:hlinkClick r:id="rId3"/>
              </a:rPr>
              <a:t>Vården i siffror</a:t>
            </a:r>
            <a:endParaRPr lang="sv-SE" sz="1200" dirty="0" smtClean="0"/>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F3291F-9DCB-46ED-BF32-F247FD2AAAAB}"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229336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Vår samverkansorganisation är anpassad till Nationellt system för kunskapsstyrning.</a:t>
            </a:r>
          </a:p>
          <a:p>
            <a:r>
              <a:rPr lang="sv-SE" dirty="0" smtClean="0"/>
              <a:t>Up</a:t>
            </a:r>
            <a:r>
              <a:rPr lang="sv-SE" baseline="0" dirty="0" smtClean="0"/>
              <a:t>pföljningen av de regionala programområdena sker i fyra kunskapsråd, som också utgör ledningsstöd.</a:t>
            </a:r>
          </a:p>
          <a:p>
            <a:r>
              <a:rPr lang="sv-SE" baseline="0" dirty="0" smtClean="0"/>
              <a:t>Regionsjukvårdsledningens arbetsutskott utgör ledningsstöd till de regionala samverkansgrupperna.</a:t>
            </a:r>
            <a:endParaRPr lang="sv-SE" dirty="0" smtClean="0"/>
          </a:p>
          <a:p>
            <a:endParaRPr lang="sv-SE" dirty="0"/>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F3291F-9DCB-46ED-BF32-F247FD2AAAAB}"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204112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3" Type="http://schemas.openxmlformats.org/officeDocument/2006/relationships/tags" Target="../tags/tag7.xml"/><Relationship Id="rId7" Type="http://schemas.openxmlformats.org/officeDocument/2006/relationships/image" Target="../media/image27.emf"/><Relationship Id="rId2" Type="http://schemas.openxmlformats.org/officeDocument/2006/relationships/tags" Target="../tags/tag6.xml"/><Relationship Id="rId1" Type="http://schemas.openxmlformats.org/officeDocument/2006/relationships/vmlDrawing" Target="../drawings/vmlDrawing3.vml"/><Relationship Id="rId6" Type="http://schemas.openxmlformats.org/officeDocument/2006/relationships/oleObject" Target="../embeddings/oleObject2.bin"/><Relationship Id="rId5" Type="http://schemas.openxmlformats.org/officeDocument/2006/relationships/slideMaster" Target="../slideMasters/slideMaster9.xml"/><Relationship Id="rId4" Type="http://schemas.openxmlformats.org/officeDocument/2006/relationships/tags" Target="../tags/tag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tags" Target="../tags/tag2.xml"/><Relationship Id="rId7" Type="http://schemas.openxmlformats.org/officeDocument/2006/relationships/image" Target="../media/image6.emf"/><Relationship Id="rId2" Type="http://schemas.openxmlformats.org/officeDocument/2006/relationships/tags" Target="../tags/tag1.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slideMaster" Target="../slideMasters/slideMaster3.xml"/><Relationship Id="rId4" Type="http://schemas.openxmlformats.org/officeDocument/2006/relationships/tags" Target="../tags/tag3.xml"/></Relationships>
</file>

<file path=ppt/slideLayouts/_rels/slideLayout26.xml.rels><?xml version="1.0" encoding="UTF-8" standalone="yes"?>
<Relationships xmlns="http://schemas.openxmlformats.org/package/2006/relationships"><Relationship Id="rId3" Type="http://schemas.openxmlformats.org/officeDocument/2006/relationships/tags" Target="../tags/tag5.xml"/><Relationship Id="rId2" Type="http://schemas.openxmlformats.org/officeDocument/2006/relationships/tags" Target="../tags/tag4.xml"/><Relationship Id="rId1" Type="http://schemas.openxmlformats.org/officeDocument/2006/relationships/vmlDrawing" Target="../drawings/vmlDrawing2.vml"/><Relationship Id="rId6" Type="http://schemas.openxmlformats.org/officeDocument/2006/relationships/image" Target="../media/image6.emf"/><Relationship Id="rId5" Type="http://schemas.openxmlformats.org/officeDocument/2006/relationships/oleObject" Target="../embeddings/oleObject1.bin"/><Relationship Id="rId4"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Master" Target="../slideMasters/slideMaster4.xml"/><Relationship Id="rId6" Type="http://schemas.openxmlformats.org/officeDocument/2006/relationships/image" Target="../media/image3.sv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2.png"/><Relationship Id="rId1" Type="http://schemas.openxmlformats.org/officeDocument/2006/relationships/slideMaster" Target="../slideMasters/slideMaster4.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Master" Target="../slideMasters/slideMaster4.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14.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2.png"/><Relationship Id="rId1" Type="http://schemas.openxmlformats.org/officeDocument/2006/relationships/slideMaster" Target="../slideMasters/slideMaster4.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Master" Target="../slideMasters/slideMaster4.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13.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Master" Target="../slideMasters/slideMaster5.xml"/><Relationship Id="rId5" Type="http://schemas.openxmlformats.org/officeDocument/2006/relationships/image" Target="../media/image20.png"/><Relationship Id="rId4" Type="http://schemas.openxmlformats.org/officeDocument/2006/relationships/image" Target="../media/image19.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5.jpe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Master" Target="../slideMasters/slideMaster6.xml"/><Relationship Id="rId6" Type="http://schemas.openxmlformats.org/officeDocument/2006/relationships/image" Target="../media/image30.svg"/><Relationship Id="rId5" Type="http://schemas.openxmlformats.org/officeDocument/2006/relationships/image" Target="../media/image23.png"/><Relationship Id="rId4" Type="http://schemas.openxmlformats.org/officeDocument/2006/relationships/image" Target="../media/image11.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3.png"/><Relationship Id="rId1" Type="http://schemas.openxmlformats.org/officeDocument/2006/relationships/slideMaster" Target="../slideMasters/slideMaster6.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30.svg"/><Relationship Id="rId7" Type="http://schemas.openxmlformats.org/officeDocument/2006/relationships/image" Target="../media/image11.png"/><Relationship Id="rId2" Type="http://schemas.openxmlformats.org/officeDocument/2006/relationships/image" Target="../media/image23.png"/><Relationship Id="rId1" Type="http://schemas.openxmlformats.org/officeDocument/2006/relationships/slideMaster" Target="../slideMasters/slideMaster6.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14.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3.png"/><Relationship Id="rId1" Type="http://schemas.openxmlformats.org/officeDocument/2006/relationships/slideMaster" Target="../slideMasters/slideMaster6.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30.svg"/><Relationship Id="rId7" Type="http://schemas.openxmlformats.org/officeDocument/2006/relationships/image" Target="../media/image11.png"/><Relationship Id="rId2" Type="http://schemas.openxmlformats.org/officeDocument/2006/relationships/image" Target="../media/image23.png"/><Relationship Id="rId1" Type="http://schemas.openxmlformats.org/officeDocument/2006/relationships/slideMaster" Target="../slideMasters/slideMaster6.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13.png"/></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Rubrikbild">
    <p:spTree>
      <p:nvGrpSpPr>
        <p:cNvPr id="1" name=""/>
        <p:cNvGrpSpPr/>
        <p:nvPr/>
      </p:nvGrpSpPr>
      <p:grpSpPr>
        <a:xfrm>
          <a:off x="0" y="0"/>
          <a:ext cx="0" cy="0"/>
          <a:chOff x="0" y="0"/>
          <a:chExt cx="0" cy="0"/>
        </a:xfrm>
      </p:grpSpPr>
      <p:sp>
        <p:nvSpPr>
          <p:cNvPr id="2" name="Rubrik 1"/>
          <p:cNvSpPr>
            <a:spLocks noGrp="1"/>
          </p:cNvSpPr>
          <p:nvPr>
            <p:ph type="ctrTitle" hasCustomPrompt="1"/>
          </p:nvPr>
        </p:nvSpPr>
        <p:spPr>
          <a:xfrm>
            <a:off x="685800" y="1597820"/>
            <a:ext cx="7772400" cy="1102519"/>
          </a:xfrm>
        </p:spPr>
        <p:txBody>
          <a:bodyPr/>
          <a:lstStyle>
            <a:lvl1pPr>
              <a:defRPr baseline="0"/>
            </a:lvl1pPr>
          </a:lstStyle>
          <a:p>
            <a:r>
              <a:rPr lang="sv-SE" dirty="0" smtClean="0"/>
              <a:t>Klicka här för att fylla i rubrik</a:t>
            </a:r>
            <a:endParaRPr lang="sv-SE" dirty="0"/>
          </a:p>
        </p:txBody>
      </p:sp>
    </p:spTree>
    <p:extLst>
      <p:ext uri="{BB962C8B-B14F-4D97-AF65-F5344CB8AC3E}">
        <p14:creationId xmlns:p14="http://schemas.microsoft.com/office/powerpoint/2010/main" val="1158326336"/>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Rubrikbild med foto bakom">
    <p:spTree>
      <p:nvGrpSpPr>
        <p:cNvPr id="1" name=""/>
        <p:cNvGrpSpPr/>
        <p:nvPr/>
      </p:nvGrpSpPr>
      <p:grpSpPr>
        <a:xfrm>
          <a:off x="0" y="0"/>
          <a:ext cx="0" cy="0"/>
          <a:chOff x="0" y="0"/>
          <a:chExt cx="0" cy="0"/>
        </a:xfrm>
      </p:grpSpPr>
      <p:sp>
        <p:nvSpPr>
          <p:cNvPr id="5" name="Platshållare för innehåll 2"/>
          <p:cNvSpPr>
            <a:spLocks noGrp="1"/>
          </p:cNvSpPr>
          <p:nvPr>
            <p:ph idx="1" hasCustomPrompt="1"/>
          </p:nvPr>
        </p:nvSpPr>
        <p:spPr>
          <a:xfrm>
            <a:off x="0" y="0"/>
            <a:ext cx="9144000" cy="5143500"/>
          </a:xfrm>
        </p:spPr>
        <p:txBody>
          <a:bodyPr/>
          <a:lstStyle>
            <a:lvl1pPr marL="0" indent="0">
              <a:buFontTx/>
              <a:buNone/>
              <a:defRPr baseline="0"/>
            </a:lvl1pPr>
          </a:lstStyle>
          <a:p>
            <a:pPr lvl="0"/>
            <a:r>
              <a:rPr lang="sv-SE" dirty="0" smtClean="0"/>
              <a:t>Klicka här för att lägg till en </a:t>
            </a:r>
            <a:r>
              <a:rPr lang="sv-SE" dirty="0" err="1" smtClean="0"/>
              <a:t>helsidebild</a:t>
            </a:r>
            <a:endParaRPr lang="sv-SE" dirty="0" smtClean="0"/>
          </a:p>
        </p:txBody>
      </p:sp>
      <p:sp>
        <p:nvSpPr>
          <p:cNvPr id="3" name="Rubrik 1"/>
          <p:cNvSpPr>
            <a:spLocks noGrp="1"/>
          </p:cNvSpPr>
          <p:nvPr>
            <p:ph type="ctrTitle" hasCustomPrompt="1"/>
          </p:nvPr>
        </p:nvSpPr>
        <p:spPr>
          <a:xfrm>
            <a:off x="685800" y="1597820"/>
            <a:ext cx="7772400" cy="1102519"/>
          </a:xfrm>
        </p:spPr>
        <p:txBody>
          <a:bodyPr/>
          <a:lstStyle>
            <a:lvl1pPr>
              <a:defRPr baseline="0"/>
            </a:lvl1pPr>
          </a:lstStyle>
          <a:p>
            <a:r>
              <a:rPr lang="sv-SE" dirty="0" smtClean="0"/>
              <a:t>Klicka här för att fylla i rubrik ovanpå bild</a:t>
            </a:r>
            <a:endParaRPr lang="sv-SE" dirty="0"/>
          </a:p>
        </p:txBody>
      </p:sp>
    </p:spTree>
    <p:extLst>
      <p:ext uri="{BB962C8B-B14F-4D97-AF65-F5344CB8AC3E}">
        <p14:creationId xmlns:p14="http://schemas.microsoft.com/office/powerpoint/2010/main" val="1071270740"/>
      </p:ext>
    </p:extLst>
  </p:cSld>
  <p:clrMapOvr>
    <a:masterClrMapping/>
  </p:clrMapOvr>
  <p:timing>
    <p:tnLst>
      <p:par>
        <p:cTn id="1" dur="indefinite" restart="never" nodeType="tmRoot"/>
      </p:par>
    </p:tnLst>
  </p:timing>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Rubrikbild">
    <p:spTree>
      <p:nvGrpSpPr>
        <p:cNvPr id="1" name=""/>
        <p:cNvGrpSpPr/>
        <p:nvPr/>
      </p:nvGrpSpPr>
      <p:grpSpPr>
        <a:xfrm>
          <a:off x="0" y="0"/>
          <a:ext cx="0" cy="0"/>
          <a:chOff x="0" y="0"/>
          <a:chExt cx="0" cy="0"/>
        </a:xfrm>
      </p:grpSpPr>
      <p:sp>
        <p:nvSpPr>
          <p:cNvPr id="2" name="Rubrik 1"/>
          <p:cNvSpPr>
            <a:spLocks noGrp="1"/>
          </p:cNvSpPr>
          <p:nvPr>
            <p:ph type="ctrTitle" hasCustomPrompt="1"/>
          </p:nvPr>
        </p:nvSpPr>
        <p:spPr>
          <a:xfrm>
            <a:off x="685800" y="1597821"/>
            <a:ext cx="7772400" cy="1102519"/>
          </a:xfrm>
        </p:spPr>
        <p:txBody>
          <a:bodyPr/>
          <a:lstStyle>
            <a:lvl1pPr>
              <a:defRPr baseline="0"/>
            </a:lvl1pPr>
          </a:lstStyle>
          <a:p>
            <a:r>
              <a:rPr lang="sv-SE" dirty="0"/>
              <a:t>Klicka här för att fylla i rubrik</a:t>
            </a:r>
          </a:p>
        </p:txBody>
      </p:sp>
    </p:spTree>
    <p:extLst>
      <p:ext uri="{BB962C8B-B14F-4D97-AF65-F5344CB8AC3E}">
        <p14:creationId xmlns:p14="http://schemas.microsoft.com/office/powerpoint/2010/main" val="87843359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Rubrikbild med foto bakom">
    <p:spTree>
      <p:nvGrpSpPr>
        <p:cNvPr id="1" name=""/>
        <p:cNvGrpSpPr/>
        <p:nvPr/>
      </p:nvGrpSpPr>
      <p:grpSpPr>
        <a:xfrm>
          <a:off x="0" y="0"/>
          <a:ext cx="0" cy="0"/>
          <a:chOff x="0" y="0"/>
          <a:chExt cx="0" cy="0"/>
        </a:xfrm>
      </p:grpSpPr>
      <p:sp>
        <p:nvSpPr>
          <p:cNvPr id="5" name="Platshållare för innehåll 2"/>
          <p:cNvSpPr>
            <a:spLocks noGrp="1"/>
          </p:cNvSpPr>
          <p:nvPr>
            <p:ph idx="1" hasCustomPrompt="1"/>
          </p:nvPr>
        </p:nvSpPr>
        <p:spPr>
          <a:xfrm>
            <a:off x="0" y="0"/>
            <a:ext cx="9144000" cy="5143500"/>
          </a:xfrm>
        </p:spPr>
        <p:txBody>
          <a:bodyPr/>
          <a:lstStyle>
            <a:lvl1pPr marL="0" indent="0">
              <a:buFontTx/>
              <a:buNone/>
              <a:defRPr baseline="0"/>
            </a:lvl1pPr>
          </a:lstStyle>
          <a:p>
            <a:pPr lvl="0"/>
            <a:r>
              <a:rPr lang="sv-SE" dirty="0"/>
              <a:t>Klicka här för att lägg till en </a:t>
            </a:r>
            <a:r>
              <a:rPr lang="sv-SE" dirty="0" err="1"/>
              <a:t>helsidebild</a:t>
            </a:r>
            <a:endParaRPr lang="sv-SE" dirty="0"/>
          </a:p>
        </p:txBody>
      </p:sp>
      <p:sp>
        <p:nvSpPr>
          <p:cNvPr id="3" name="Rubrik 1"/>
          <p:cNvSpPr>
            <a:spLocks noGrp="1"/>
          </p:cNvSpPr>
          <p:nvPr>
            <p:ph type="ctrTitle" hasCustomPrompt="1"/>
          </p:nvPr>
        </p:nvSpPr>
        <p:spPr>
          <a:xfrm>
            <a:off x="685800" y="1597821"/>
            <a:ext cx="7772400" cy="1102519"/>
          </a:xfrm>
        </p:spPr>
        <p:txBody>
          <a:bodyPr/>
          <a:lstStyle>
            <a:lvl1pPr>
              <a:defRPr baseline="0"/>
            </a:lvl1pPr>
          </a:lstStyle>
          <a:p>
            <a:r>
              <a:rPr lang="sv-SE" dirty="0"/>
              <a:t>Klicka här för att fylla i rubrik ovanpå bild</a:t>
            </a:r>
          </a:p>
        </p:txBody>
      </p:sp>
    </p:spTree>
    <p:extLst>
      <p:ext uri="{BB962C8B-B14F-4D97-AF65-F5344CB8AC3E}">
        <p14:creationId xmlns:p14="http://schemas.microsoft.com/office/powerpoint/2010/main" val="115635642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Rubrikbild med blå bakgrund">
    <p:spTree>
      <p:nvGrpSpPr>
        <p:cNvPr id="1" name=""/>
        <p:cNvGrpSpPr/>
        <p:nvPr/>
      </p:nvGrpSpPr>
      <p:grpSpPr>
        <a:xfrm>
          <a:off x="0" y="0"/>
          <a:ext cx="0" cy="0"/>
          <a:chOff x="0" y="0"/>
          <a:chExt cx="0" cy="0"/>
        </a:xfrm>
      </p:grpSpPr>
      <p:sp>
        <p:nvSpPr>
          <p:cNvPr id="2" name="Rektangel 1"/>
          <p:cNvSpPr/>
          <p:nvPr userDrawn="1"/>
        </p:nvSpPr>
        <p:spPr>
          <a:xfrm>
            <a:off x="0" y="0"/>
            <a:ext cx="9144000" cy="5143500"/>
          </a:xfrm>
          <a:prstGeom prst="rect">
            <a:avLst/>
          </a:prstGeom>
          <a:solidFill>
            <a:srgbClr val="0066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800">
              <a:solidFill>
                <a:srgbClr val="FFFFFF"/>
              </a:solidFill>
            </a:endParaRPr>
          </a:p>
        </p:txBody>
      </p:sp>
      <p:sp>
        <p:nvSpPr>
          <p:cNvPr id="3" name="Rubrik 1"/>
          <p:cNvSpPr>
            <a:spLocks noGrp="1"/>
          </p:cNvSpPr>
          <p:nvPr>
            <p:ph type="ctrTitle" hasCustomPrompt="1"/>
          </p:nvPr>
        </p:nvSpPr>
        <p:spPr>
          <a:xfrm>
            <a:off x="685800" y="1597821"/>
            <a:ext cx="7772400" cy="1102519"/>
          </a:xfrm>
        </p:spPr>
        <p:txBody>
          <a:bodyPr/>
          <a:lstStyle>
            <a:lvl1pPr algn="ctr">
              <a:defRPr b="1" baseline="0">
                <a:solidFill>
                  <a:schemeClr val="bg1"/>
                </a:solidFill>
              </a:defRPr>
            </a:lvl1pPr>
          </a:lstStyle>
          <a:p>
            <a:r>
              <a:rPr lang="sv-SE" dirty="0"/>
              <a:t>Klicka här för att fylla i rubrik ovanpå bild</a:t>
            </a:r>
          </a:p>
        </p:txBody>
      </p:sp>
    </p:spTree>
    <p:extLst>
      <p:ext uri="{BB962C8B-B14F-4D97-AF65-F5344CB8AC3E}">
        <p14:creationId xmlns:p14="http://schemas.microsoft.com/office/powerpoint/2010/main" val="304349700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Rubrikbild med röd bakgrund">
    <p:spTree>
      <p:nvGrpSpPr>
        <p:cNvPr id="1" name=""/>
        <p:cNvGrpSpPr/>
        <p:nvPr/>
      </p:nvGrpSpPr>
      <p:grpSpPr>
        <a:xfrm>
          <a:off x="0" y="0"/>
          <a:ext cx="0" cy="0"/>
          <a:chOff x="0" y="0"/>
          <a:chExt cx="0" cy="0"/>
        </a:xfrm>
      </p:grpSpPr>
      <p:sp>
        <p:nvSpPr>
          <p:cNvPr id="2" name="Rektangel 1"/>
          <p:cNvSpPr/>
          <p:nvPr userDrawn="1"/>
        </p:nvSpPr>
        <p:spPr>
          <a:xfrm>
            <a:off x="0" y="0"/>
            <a:ext cx="9144000" cy="51435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800">
              <a:solidFill>
                <a:srgbClr val="FFFFFF"/>
              </a:solidFill>
            </a:endParaRPr>
          </a:p>
        </p:txBody>
      </p:sp>
      <p:sp>
        <p:nvSpPr>
          <p:cNvPr id="3" name="Rubrik 1"/>
          <p:cNvSpPr>
            <a:spLocks noGrp="1"/>
          </p:cNvSpPr>
          <p:nvPr>
            <p:ph type="ctrTitle" hasCustomPrompt="1"/>
          </p:nvPr>
        </p:nvSpPr>
        <p:spPr>
          <a:xfrm>
            <a:off x="685800" y="1597821"/>
            <a:ext cx="7772400" cy="1102519"/>
          </a:xfrm>
        </p:spPr>
        <p:txBody>
          <a:bodyPr/>
          <a:lstStyle>
            <a:lvl1pPr algn="ctr">
              <a:defRPr b="1" baseline="0">
                <a:solidFill>
                  <a:schemeClr val="bg1"/>
                </a:solidFill>
              </a:defRPr>
            </a:lvl1pPr>
          </a:lstStyle>
          <a:p>
            <a:r>
              <a:rPr lang="sv-SE" dirty="0"/>
              <a:t>Klicka här för att fylla i rubrik ovanpå bild</a:t>
            </a:r>
          </a:p>
        </p:txBody>
      </p:sp>
    </p:spTree>
    <p:extLst>
      <p:ext uri="{BB962C8B-B14F-4D97-AF65-F5344CB8AC3E}">
        <p14:creationId xmlns:p14="http://schemas.microsoft.com/office/powerpoint/2010/main" val="28390643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Helsidebild">
    <p:spTree>
      <p:nvGrpSpPr>
        <p:cNvPr id="1" name=""/>
        <p:cNvGrpSpPr/>
        <p:nvPr/>
      </p:nvGrpSpPr>
      <p:grpSpPr>
        <a:xfrm>
          <a:off x="0" y="0"/>
          <a:ext cx="0" cy="0"/>
          <a:chOff x="0" y="0"/>
          <a:chExt cx="0" cy="0"/>
        </a:xfrm>
      </p:grpSpPr>
      <p:sp>
        <p:nvSpPr>
          <p:cNvPr id="5" name="Platshållare för innehåll 2"/>
          <p:cNvSpPr>
            <a:spLocks noGrp="1"/>
          </p:cNvSpPr>
          <p:nvPr>
            <p:ph idx="1"/>
          </p:nvPr>
        </p:nvSpPr>
        <p:spPr>
          <a:xfrm>
            <a:off x="0" y="2574"/>
            <a:ext cx="9144000" cy="5143500"/>
          </a:xfrm>
        </p:spPr>
        <p:txBody>
          <a:bodyPr/>
          <a:lstStyle>
            <a:lvl1pPr marL="0" indent="0">
              <a:buFontTx/>
              <a:buNone/>
              <a:defRPr baseline="0"/>
            </a:lvl1pPr>
          </a:lstStyle>
          <a:p>
            <a:pPr lvl="0"/>
            <a:endParaRPr lang="sv-SE" dirty="0"/>
          </a:p>
        </p:txBody>
      </p:sp>
    </p:spTree>
    <p:extLst>
      <p:ext uri="{BB962C8B-B14F-4D97-AF65-F5344CB8AC3E}">
        <p14:creationId xmlns:p14="http://schemas.microsoft.com/office/powerpoint/2010/main" val="255031496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hasCustomPrompt="1"/>
          </p:nvPr>
        </p:nvSpPr>
        <p:spPr/>
        <p:txBody>
          <a:bodyPr/>
          <a:lstStyle>
            <a:lvl1pPr>
              <a:defRPr/>
            </a:lvl1pPr>
          </a:lstStyle>
          <a:p>
            <a:r>
              <a:rPr lang="sv-SE" dirty="0"/>
              <a:t>Klicka här för att fylla i rubrik</a:t>
            </a:r>
          </a:p>
        </p:txBody>
      </p:sp>
      <p:sp>
        <p:nvSpPr>
          <p:cNvPr id="3" name="Platshållare för innehåll 2"/>
          <p:cNvSpPr>
            <a:spLocks noGrp="1"/>
          </p:cNvSpPr>
          <p:nvPr>
            <p:ph idx="1" hasCustomPrompt="1"/>
          </p:nvPr>
        </p:nvSpPr>
        <p:spPr>
          <a:xfrm>
            <a:off x="457200" y="1707656"/>
            <a:ext cx="8229600" cy="2808311"/>
          </a:xfrm>
        </p:spPr>
        <p:txBody>
          <a:bodyPr/>
          <a:lstStyle>
            <a:lvl1pPr marL="0" indent="0">
              <a:buFontTx/>
              <a:buNone/>
              <a:defRPr/>
            </a:lvl1pPr>
          </a:lstStyle>
          <a:p>
            <a:pPr lvl="0"/>
            <a:r>
              <a:rPr lang="sv-SE" dirty="0"/>
              <a:t>Klicka här för att ändra texten</a:t>
            </a:r>
          </a:p>
        </p:txBody>
      </p:sp>
    </p:spTree>
    <p:extLst>
      <p:ext uri="{BB962C8B-B14F-4D97-AF65-F5344CB8AC3E}">
        <p14:creationId xmlns:p14="http://schemas.microsoft.com/office/powerpoint/2010/main" val="385340120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sz="half" idx="1" hasCustomPrompt="1"/>
          </p:nvPr>
        </p:nvSpPr>
        <p:spPr>
          <a:xfrm>
            <a:off x="457200" y="1707654"/>
            <a:ext cx="4038600" cy="273630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dirty="0"/>
              <a:t>Klicka här för att ändra texten</a:t>
            </a:r>
          </a:p>
        </p:txBody>
      </p:sp>
      <p:sp>
        <p:nvSpPr>
          <p:cNvPr id="4" name="Platshållare för innehåll 3"/>
          <p:cNvSpPr>
            <a:spLocks noGrp="1"/>
          </p:cNvSpPr>
          <p:nvPr>
            <p:ph sz="half" idx="2" hasCustomPrompt="1"/>
          </p:nvPr>
        </p:nvSpPr>
        <p:spPr>
          <a:xfrm>
            <a:off x="4648200" y="1707654"/>
            <a:ext cx="4038600" cy="273630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dirty="0"/>
              <a:t>Klicka här för att ändra texten</a:t>
            </a:r>
          </a:p>
        </p:txBody>
      </p:sp>
    </p:spTree>
    <p:extLst>
      <p:ext uri="{BB962C8B-B14F-4D97-AF65-F5344CB8AC3E}">
        <p14:creationId xmlns:p14="http://schemas.microsoft.com/office/powerpoint/2010/main" val="52482897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Två innehållsdelar 2">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467544" y="771550"/>
            <a:ext cx="4032448" cy="857250"/>
          </a:xfrm>
        </p:spPr>
        <p:txBody>
          <a:bodyPr/>
          <a:lstStyle>
            <a:lvl1pPr>
              <a:defRPr/>
            </a:lvl1pPr>
          </a:lstStyle>
          <a:p>
            <a:r>
              <a:rPr lang="sv-SE" dirty="0"/>
              <a:t>Klicka här för att ändra rubrik</a:t>
            </a:r>
          </a:p>
        </p:txBody>
      </p:sp>
      <p:sp>
        <p:nvSpPr>
          <p:cNvPr id="3" name="Platshållare för innehåll 2"/>
          <p:cNvSpPr>
            <a:spLocks noGrp="1"/>
          </p:cNvSpPr>
          <p:nvPr>
            <p:ph sz="half" idx="1" hasCustomPrompt="1"/>
          </p:nvPr>
        </p:nvSpPr>
        <p:spPr>
          <a:xfrm>
            <a:off x="457200" y="1707654"/>
            <a:ext cx="4038600" cy="273630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dirty="0"/>
              <a:t>Klicka här för att ändra texten</a:t>
            </a:r>
          </a:p>
        </p:txBody>
      </p:sp>
      <p:sp>
        <p:nvSpPr>
          <p:cNvPr id="4" name="Platshållare för innehåll 3"/>
          <p:cNvSpPr>
            <a:spLocks noGrp="1"/>
          </p:cNvSpPr>
          <p:nvPr>
            <p:ph sz="half" idx="2" hasCustomPrompt="1"/>
          </p:nvPr>
        </p:nvSpPr>
        <p:spPr>
          <a:xfrm>
            <a:off x="4648200" y="411512"/>
            <a:ext cx="4038600" cy="403244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dirty="0"/>
              <a:t>Klicka här för att ändra texten</a:t>
            </a:r>
          </a:p>
        </p:txBody>
      </p:sp>
    </p:spTree>
    <p:extLst>
      <p:ext uri="{BB962C8B-B14F-4D97-AF65-F5344CB8AC3E}">
        <p14:creationId xmlns:p14="http://schemas.microsoft.com/office/powerpoint/2010/main" val="351018955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cSld name="Rubrik med bild">
    <p:spTree>
      <p:nvGrpSpPr>
        <p:cNvPr id="1" name=""/>
        <p:cNvGrpSpPr/>
        <p:nvPr/>
      </p:nvGrpSpPr>
      <p:grpSpPr>
        <a:xfrm>
          <a:off x="0" y="0"/>
          <a:ext cx="0" cy="0"/>
          <a:chOff x="0" y="0"/>
          <a:chExt cx="0" cy="0"/>
        </a:xfrm>
      </p:grpSpPr>
      <p:sp>
        <p:nvSpPr>
          <p:cNvPr id="8" name="Platshållare för bild 7"/>
          <p:cNvSpPr>
            <a:spLocks noGrp="1"/>
          </p:cNvSpPr>
          <p:nvPr>
            <p:ph type="pic" sz="quarter" idx="13" hasCustomPrompt="1"/>
          </p:nvPr>
        </p:nvSpPr>
        <p:spPr>
          <a:xfrm>
            <a:off x="1" y="-1125"/>
            <a:ext cx="9144449" cy="5144624"/>
          </a:xfrm>
          <a:custGeom>
            <a:avLst/>
            <a:gdLst>
              <a:gd name="connsiteX0" fmla="*/ 0 w 12191999"/>
              <a:gd name="connsiteY0" fmla="*/ 0 h 6858000"/>
              <a:gd name="connsiteX1" fmla="*/ 12191999 w 12191999"/>
              <a:gd name="connsiteY1" fmla="*/ 0 h 6858000"/>
              <a:gd name="connsiteX2" fmla="*/ 12191999 w 12191999"/>
              <a:gd name="connsiteY2" fmla="*/ 6858000 h 6858000"/>
              <a:gd name="connsiteX3" fmla="*/ 0 w 12191999"/>
              <a:gd name="connsiteY3" fmla="*/ 6858000 h 6858000"/>
              <a:gd name="connsiteX4" fmla="*/ 0 w 12191999"/>
              <a:gd name="connsiteY4" fmla="*/ 0 h 6858000"/>
              <a:gd name="connsiteX0" fmla="*/ 0 w 12201525"/>
              <a:gd name="connsiteY0" fmla="*/ 0 h 6858000"/>
              <a:gd name="connsiteX1" fmla="*/ 12191999 w 12201525"/>
              <a:gd name="connsiteY1" fmla="*/ 0 h 6858000"/>
              <a:gd name="connsiteX2" fmla="*/ 12201525 w 12201525"/>
              <a:gd name="connsiteY2" fmla="*/ 3552825 h 6858000"/>
              <a:gd name="connsiteX3" fmla="*/ 12191999 w 12201525"/>
              <a:gd name="connsiteY3" fmla="*/ 6858000 h 6858000"/>
              <a:gd name="connsiteX4" fmla="*/ 0 w 12201525"/>
              <a:gd name="connsiteY4" fmla="*/ 6858000 h 6858000"/>
              <a:gd name="connsiteX5" fmla="*/ 0 w 12201525"/>
              <a:gd name="connsiteY5" fmla="*/ 0 h 6858000"/>
              <a:gd name="connsiteX0" fmla="*/ 0 w 12201525"/>
              <a:gd name="connsiteY0" fmla="*/ 9525 h 6867525"/>
              <a:gd name="connsiteX1" fmla="*/ 9134474 w 12201525"/>
              <a:gd name="connsiteY1" fmla="*/ 0 h 6867525"/>
              <a:gd name="connsiteX2" fmla="*/ 12201525 w 12201525"/>
              <a:gd name="connsiteY2" fmla="*/ 3562350 h 6867525"/>
              <a:gd name="connsiteX3" fmla="*/ 12191999 w 12201525"/>
              <a:gd name="connsiteY3" fmla="*/ 6867525 h 6867525"/>
              <a:gd name="connsiteX4" fmla="*/ 0 w 12201525"/>
              <a:gd name="connsiteY4" fmla="*/ 6867525 h 6867525"/>
              <a:gd name="connsiteX5" fmla="*/ 0 w 12201525"/>
              <a:gd name="connsiteY5" fmla="*/ 9525 h 6867525"/>
              <a:gd name="connsiteX0" fmla="*/ 0 w 12201525"/>
              <a:gd name="connsiteY0" fmla="*/ 9525 h 6867525"/>
              <a:gd name="connsiteX1" fmla="*/ 9134474 w 12201525"/>
              <a:gd name="connsiteY1" fmla="*/ 0 h 6867525"/>
              <a:gd name="connsiteX2" fmla="*/ 12201525 w 12201525"/>
              <a:gd name="connsiteY2" fmla="*/ 3562350 h 6867525"/>
              <a:gd name="connsiteX3" fmla="*/ 12191999 w 12201525"/>
              <a:gd name="connsiteY3" fmla="*/ 6867525 h 6867525"/>
              <a:gd name="connsiteX4" fmla="*/ 0 w 12201525"/>
              <a:gd name="connsiteY4" fmla="*/ 6867525 h 6867525"/>
              <a:gd name="connsiteX5" fmla="*/ 0 w 12201525"/>
              <a:gd name="connsiteY5" fmla="*/ 9525 h 6867525"/>
              <a:gd name="connsiteX0" fmla="*/ 0 w 12201525"/>
              <a:gd name="connsiteY0" fmla="*/ 9525 h 6867525"/>
              <a:gd name="connsiteX1" fmla="*/ 9134474 w 12201525"/>
              <a:gd name="connsiteY1" fmla="*/ 0 h 6867525"/>
              <a:gd name="connsiteX2" fmla="*/ 12201525 w 12201525"/>
              <a:gd name="connsiteY2" fmla="*/ 3562350 h 6867525"/>
              <a:gd name="connsiteX3" fmla="*/ 12191999 w 12201525"/>
              <a:gd name="connsiteY3" fmla="*/ 6867525 h 6867525"/>
              <a:gd name="connsiteX4" fmla="*/ 0 w 12201525"/>
              <a:gd name="connsiteY4" fmla="*/ 6867525 h 6867525"/>
              <a:gd name="connsiteX5" fmla="*/ 0 w 12201525"/>
              <a:gd name="connsiteY5" fmla="*/ 9525 h 6867525"/>
              <a:gd name="connsiteX0" fmla="*/ 0 w 12201525"/>
              <a:gd name="connsiteY0" fmla="*/ 9525 h 6867525"/>
              <a:gd name="connsiteX1" fmla="*/ 9134474 w 12201525"/>
              <a:gd name="connsiteY1" fmla="*/ 0 h 6867525"/>
              <a:gd name="connsiteX2" fmla="*/ 12201525 w 12201525"/>
              <a:gd name="connsiteY2" fmla="*/ 3562350 h 6867525"/>
              <a:gd name="connsiteX3" fmla="*/ 12191999 w 12201525"/>
              <a:gd name="connsiteY3" fmla="*/ 6867525 h 6867525"/>
              <a:gd name="connsiteX4" fmla="*/ 0 w 12201525"/>
              <a:gd name="connsiteY4" fmla="*/ 6867525 h 6867525"/>
              <a:gd name="connsiteX5" fmla="*/ 0 w 12201525"/>
              <a:gd name="connsiteY5" fmla="*/ 9525 h 6867525"/>
              <a:gd name="connsiteX0" fmla="*/ 0 w 12201525"/>
              <a:gd name="connsiteY0" fmla="*/ 9525 h 6867525"/>
              <a:gd name="connsiteX1" fmla="*/ 9134474 w 12201525"/>
              <a:gd name="connsiteY1" fmla="*/ 0 h 6867525"/>
              <a:gd name="connsiteX2" fmla="*/ 12201525 w 12201525"/>
              <a:gd name="connsiteY2" fmla="*/ 3562350 h 6867525"/>
              <a:gd name="connsiteX3" fmla="*/ 12191999 w 12201525"/>
              <a:gd name="connsiteY3" fmla="*/ 6867525 h 6867525"/>
              <a:gd name="connsiteX4" fmla="*/ 0 w 12201525"/>
              <a:gd name="connsiteY4" fmla="*/ 6867525 h 6867525"/>
              <a:gd name="connsiteX5" fmla="*/ 0 w 12201525"/>
              <a:gd name="connsiteY5" fmla="*/ 9525 h 6867525"/>
              <a:gd name="connsiteX0" fmla="*/ 0 w 12201525"/>
              <a:gd name="connsiteY0" fmla="*/ 9525 h 6867525"/>
              <a:gd name="connsiteX1" fmla="*/ 9134474 w 12201525"/>
              <a:gd name="connsiteY1" fmla="*/ 0 h 6867525"/>
              <a:gd name="connsiteX2" fmla="*/ 12201525 w 12201525"/>
              <a:gd name="connsiteY2" fmla="*/ 3562350 h 6867525"/>
              <a:gd name="connsiteX3" fmla="*/ 12191999 w 12201525"/>
              <a:gd name="connsiteY3" fmla="*/ 6867525 h 6867525"/>
              <a:gd name="connsiteX4" fmla="*/ 0 w 12201525"/>
              <a:gd name="connsiteY4" fmla="*/ 6867525 h 6867525"/>
              <a:gd name="connsiteX5" fmla="*/ 0 w 12201525"/>
              <a:gd name="connsiteY5" fmla="*/ 9525 h 6867525"/>
              <a:gd name="connsiteX0" fmla="*/ 0 w 12201525"/>
              <a:gd name="connsiteY0" fmla="*/ 9525 h 6867525"/>
              <a:gd name="connsiteX1" fmla="*/ 9134474 w 12201525"/>
              <a:gd name="connsiteY1" fmla="*/ 0 h 6867525"/>
              <a:gd name="connsiteX2" fmla="*/ 12201525 w 12201525"/>
              <a:gd name="connsiteY2" fmla="*/ 3562350 h 6867525"/>
              <a:gd name="connsiteX3" fmla="*/ 12191999 w 12201525"/>
              <a:gd name="connsiteY3" fmla="*/ 6867525 h 6867525"/>
              <a:gd name="connsiteX4" fmla="*/ 0 w 12201525"/>
              <a:gd name="connsiteY4" fmla="*/ 6867525 h 6867525"/>
              <a:gd name="connsiteX5" fmla="*/ 0 w 12201525"/>
              <a:gd name="connsiteY5" fmla="*/ 9525 h 6867525"/>
              <a:gd name="connsiteX0" fmla="*/ 0 w 12201525"/>
              <a:gd name="connsiteY0" fmla="*/ 9525 h 6867525"/>
              <a:gd name="connsiteX1" fmla="*/ 9134474 w 12201525"/>
              <a:gd name="connsiteY1" fmla="*/ 0 h 6867525"/>
              <a:gd name="connsiteX2" fmla="*/ 12201525 w 12201525"/>
              <a:gd name="connsiteY2" fmla="*/ 3562350 h 6867525"/>
              <a:gd name="connsiteX3" fmla="*/ 12191999 w 12201525"/>
              <a:gd name="connsiteY3" fmla="*/ 6867525 h 6867525"/>
              <a:gd name="connsiteX4" fmla="*/ 0 w 12201525"/>
              <a:gd name="connsiteY4" fmla="*/ 6867525 h 6867525"/>
              <a:gd name="connsiteX5" fmla="*/ 0 w 12201525"/>
              <a:gd name="connsiteY5" fmla="*/ 9525 h 6867525"/>
              <a:gd name="connsiteX0" fmla="*/ 0 w 12201525"/>
              <a:gd name="connsiteY0" fmla="*/ 9525 h 6867525"/>
              <a:gd name="connsiteX1" fmla="*/ 9134474 w 12201525"/>
              <a:gd name="connsiteY1" fmla="*/ 0 h 6867525"/>
              <a:gd name="connsiteX2" fmla="*/ 12201525 w 12201525"/>
              <a:gd name="connsiteY2" fmla="*/ 3562350 h 6867525"/>
              <a:gd name="connsiteX3" fmla="*/ 12191999 w 12201525"/>
              <a:gd name="connsiteY3" fmla="*/ 6867525 h 6867525"/>
              <a:gd name="connsiteX4" fmla="*/ 0 w 12201525"/>
              <a:gd name="connsiteY4" fmla="*/ 6867525 h 6867525"/>
              <a:gd name="connsiteX5" fmla="*/ 0 w 12201525"/>
              <a:gd name="connsiteY5" fmla="*/ 9525 h 6867525"/>
              <a:gd name="connsiteX0" fmla="*/ 0 w 12201525"/>
              <a:gd name="connsiteY0" fmla="*/ 9525 h 6867525"/>
              <a:gd name="connsiteX1" fmla="*/ 9134474 w 12201525"/>
              <a:gd name="connsiteY1" fmla="*/ 0 h 6867525"/>
              <a:gd name="connsiteX2" fmla="*/ 12201525 w 12201525"/>
              <a:gd name="connsiteY2" fmla="*/ 3562350 h 6867525"/>
              <a:gd name="connsiteX3" fmla="*/ 12191999 w 12201525"/>
              <a:gd name="connsiteY3" fmla="*/ 6867525 h 6867525"/>
              <a:gd name="connsiteX4" fmla="*/ 0 w 12201525"/>
              <a:gd name="connsiteY4" fmla="*/ 6867525 h 6867525"/>
              <a:gd name="connsiteX5" fmla="*/ 0 w 12201525"/>
              <a:gd name="connsiteY5" fmla="*/ 9525 h 6867525"/>
              <a:gd name="connsiteX0" fmla="*/ 0 w 12201525"/>
              <a:gd name="connsiteY0" fmla="*/ 9525 h 6867525"/>
              <a:gd name="connsiteX1" fmla="*/ 9134474 w 12201525"/>
              <a:gd name="connsiteY1" fmla="*/ 0 h 6867525"/>
              <a:gd name="connsiteX2" fmla="*/ 12201525 w 12201525"/>
              <a:gd name="connsiteY2" fmla="*/ 3562350 h 6867525"/>
              <a:gd name="connsiteX3" fmla="*/ 12191999 w 12201525"/>
              <a:gd name="connsiteY3" fmla="*/ 6867525 h 6867525"/>
              <a:gd name="connsiteX4" fmla="*/ 0 w 12201525"/>
              <a:gd name="connsiteY4" fmla="*/ 6867525 h 6867525"/>
              <a:gd name="connsiteX5" fmla="*/ 0 w 12201525"/>
              <a:gd name="connsiteY5" fmla="*/ 9525 h 6867525"/>
              <a:gd name="connsiteX0" fmla="*/ 0 w 12201525"/>
              <a:gd name="connsiteY0" fmla="*/ 15502 h 6873502"/>
              <a:gd name="connsiteX1" fmla="*/ 9098615 w 12201525"/>
              <a:gd name="connsiteY1" fmla="*/ 0 h 6873502"/>
              <a:gd name="connsiteX2" fmla="*/ 12201525 w 12201525"/>
              <a:gd name="connsiteY2" fmla="*/ 3568327 h 6873502"/>
              <a:gd name="connsiteX3" fmla="*/ 12191999 w 12201525"/>
              <a:gd name="connsiteY3" fmla="*/ 6873502 h 6873502"/>
              <a:gd name="connsiteX4" fmla="*/ 0 w 12201525"/>
              <a:gd name="connsiteY4" fmla="*/ 6873502 h 6873502"/>
              <a:gd name="connsiteX5" fmla="*/ 0 w 12201525"/>
              <a:gd name="connsiteY5" fmla="*/ 15502 h 6873502"/>
              <a:gd name="connsiteX0" fmla="*/ 0 w 12201525"/>
              <a:gd name="connsiteY0" fmla="*/ 15502 h 6873502"/>
              <a:gd name="connsiteX1" fmla="*/ 9098615 w 12201525"/>
              <a:gd name="connsiteY1" fmla="*/ 0 h 6873502"/>
              <a:gd name="connsiteX2" fmla="*/ 12201525 w 12201525"/>
              <a:gd name="connsiteY2" fmla="*/ 3568327 h 6873502"/>
              <a:gd name="connsiteX3" fmla="*/ 12191999 w 12201525"/>
              <a:gd name="connsiteY3" fmla="*/ 6873502 h 6873502"/>
              <a:gd name="connsiteX4" fmla="*/ 0 w 12201525"/>
              <a:gd name="connsiteY4" fmla="*/ 6873502 h 6873502"/>
              <a:gd name="connsiteX5" fmla="*/ 0 w 12201525"/>
              <a:gd name="connsiteY5" fmla="*/ 15502 h 6873502"/>
              <a:gd name="connsiteX0" fmla="*/ 0 w 12201525"/>
              <a:gd name="connsiteY0" fmla="*/ 15502 h 6873502"/>
              <a:gd name="connsiteX1" fmla="*/ 9098615 w 12201525"/>
              <a:gd name="connsiteY1" fmla="*/ 0 h 6873502"/>
              <a:gd name="connsiteX2" fmla="*/ 12201525 w 12201525"/>
              <a:gd name="connsiteY2" fmla="*/ 3568327 h 6873502"/>
              <a:gd name="connsiteX3" fmla="*/ 12191999 w 12201525"/>
              <a:gd name="connsiteY3" fmla="*/ 6873502 h 6873502"/>
              <a:gd name="connsiteX4" fmla="*/ 0 w 12201525"/>
              <a:gd name="connsiteY4" fmla="*/ 6873502 h 6873502"/>
              <a:gd name="connsiteX5" fmla="*/ 0 w 12201525"/>
              <a:gd name="connsiteY5" fmla="*/ 15502 h 6873502"/>
              <a:gd name="connsiteX0" fmla="*/ 0 w 12201525"/>
              <a:gd name="connsiteY0" fmla="*/ 15502 h 6873502"/>
              <a:gd name="connsiteX1" fmla="*/ 9098615 w 12201525"/>
              <a:gd name="connsiteY1" fmla="*/ 0 h 6873502"/>
              <a:gd name="connsiteX2" fmla="*/ 12201525 w 12201525"/>
              <a:gd name="connsiteY2" fmla="*/ 3568327 h 6873502"/>
              <a:gd name="connsiteX3" fmla="*/ 12191999 w 12201525"/>
              <a:gd name="connsiteY3" fmla="*/ 6873502 h 6873502"/>
              <a:gd name="connsiteX4" fmla="*/ 0 w 12201525"/>
              <a:gd name="connsiteY4" fmla="*/ 6873502 h 6873502"/>
              <a:gd name="connsiteX5" fmla="*/ 0 w 12201525"/>
              <a:gd name="connsiteY5" fmla="*/ 15502 h 6873502"/>
              <a:gd name="connsiteX0" fmla="*/ 0 w 12201525"/>
              <a:gd name="connsiteY0" fmla="*/ 6876 h 6864876"/>
              <a:gd name="connsiteX1" fmla="*/ 9098615 w 12201525"/>
              <a:gd name="connsiteY1" fmla="*/ 0 h 6864876"/>
              <a:gd name="connsiteX2" fmla="*/ 12201525 w 12201525"/>
              <a:gd name="connsiteY2" fmla="*/ 3559701 h 6864876"/>
              <a:gd name="connsiteX3" fmla="*/ 12191999 w 12201525"/>
              <a:gd name="connsiteY3" fmla="*/ 6864876 h 6864876"/>
              <a:gd name="connsiteX4" fmla="*/ 0 w 12201525"/>
              <a:gd name="connsiteY4" fmla="*/ 6864876 h 6864876"/>
              <a:gd name="connsiteX5" fmla="*/ 0 w 12201525"/>
              <a:gd name="connsiteY5" fmla="*/ 6876 h 6864876"/>
              <a:gd name="connsiteX0" fmla="*/ 0 w 12201525"/>
              <a:gd name="connsiteY0" fmla="*/ 6876 h 6864876"/>
              <a:gd name="connsiteX1" fmla="*/ 9098615 w 12201525"/>
              <a:gd name="connsiteY1" fmla="*/ 0 h 6864876"/>
              <a:gd name="connsiteX2" fmla="*/ 12201525 w 12201525"/>
              <a:gd name="connsiteY2" fmla="*/ 3559701 h 6864876"/>
              <a:gd name="connsiteX3" fmla="*/ 12191999 w 12201525"/>
              <a:gd name="connsiteY3" fmla="*/ 6864876 h 6864876"/>
              <a:gd name="connsiteX4" fmla="*/ 0 w 12201525"/>
              <a:gd name="connsiteY4" fmla="*/ 6864876 h 6864876"/>
              <a:gd name="connsiteX5" fmla="*/ 0 w 12201525"/>
              <a:gd name="connsiteY5" fmla="*/ 6876 h 6864876"/>
              <a:gd name="connsiteX0" fmla="*/ 0 w 12201525"/>
              <a:gd name="connsiteY0" fmla="*/ 6876 h 6864876"/>
              <a:gd name="connsiteX1" fmla="*/ 9133121 w 12201525"/>
              <a:gd name="connsiteY1" fmla="*/ 0 h 6864876"/>
              <a:gd name="connsiteX2" fmla="*/ 12201525 w 12201525"/>
              <a:gd name="connsiteY2" fmla="*/ 3559701 h 6864876"/>
              <a:gd name="connsiteX3" fmla="*/ 12191999 w 12201525"/>
              <a:gd name="connsiteY3" fmla="*/ 6864876 h 6864876"/>
              <a:gd name="connsiteX4" fmla="*/ 0 w 12201525"/>
              <a:gd name="connsiteY4" fmla="*/ 6864876 h 6864876"/>
              <a:gd name="connsiteX5" fmla="*/ 0 w 12201525"/>
              <a:gd name="connsiteY5" fmla="*/ 6876 h 6864876"/>
              <a:gd name="connsiteX0" fmla="*/ 0 w 12201525"/>
              <a:gd name="connsiteY0" fmla="*/ 6876 h 6864876"/>
              <a:gd name="connsiteX1" fmla="*/ 9133121 w 12201525"/>
              <a:gd name="connsiteY1" fmla="*/ 0 h 6864876"/>
              <a:gd name="connsiteX2" fmla="*/ 12201525 w 12201525"/>
              <a:gd name="connsiteY2" fmla="*/ 3559701 h 6864876"/>
              <a:gd name="connsiteX3" fmla="*/ 12191999 w 12201525"/>
              <a:gd name="connsiteY3" fmla="*/ 6864876 h 6864876"/>
              <a:gd name="connsiteX4" fmla="*/ 0 w 12201525"/>
              <a:gd name="connsiteY4" fmla="*/ 6864876 h 6864876"/>
              <a:gd name="connsiteX5" fmla="*/ 0 w 12201525"/>
              <a:gd name="connsiteY5" fmla="*/ 6876 h 6864876"/>
              <a:gd name="connsiteX0" fmla="*/ 0 w 12201525"/>
              <a:gd name="connsiteY0" fmla="*/ 6876 h 6864876"/>
              <a:gd name="connsiteX1" fmla="*/ 9133121 w 12201525"/>
              <a:gd name="connsiteY1" fmla="*/ 0 h 6864876"/>
              <a:gd name="connsiteX2" fmla="*/ 12201525 w 12201525"/>
              <a:gd name="connsiteY2" fmla="*/ 3559701 h 6864876"/>
              <a:gd name="connsiteX3" fmla="*/ 12191999 w 12201525"/>
              <a:gd name="connsiteY3" fmla="*/ 6864876 h 6864876"/>
              <a:gd name="connsiteX4" fmla="*/ 0 w 12201525"/>
              <a:gd name="connsiteY4" fmla="*/ 6864876 h 6864876"/>
              <a:gd name="connsiteX5" fmla="*/ 0 w 12201525"/>
              <a:gd name="connsiteY5" fmla="*/ 6876 h 6864876"/>
              <a:gd name="connsiteX0" fmla="*/ 0 w 12201525"/>
              <a:gd name="connsiteY0" fmla="*/ 6876 h 6864876"/>
              <a:gd name="connsiteX1" fmla="*/ 9127742 w 12201525"/>
              <a:gd name="connsiteY1" fmla="*/ 0 h 6864876"/>
              <a:gd name="connsiteX2" fmla="*/ 12201525 w 12201525"/>
              <a:gd name="connsiteY2" fmla="*/ 3559701 h 6864876"/>
              <a:gd name="connsiteX3" fmla="*/ 12191999 w 12201525"/>
              <a:gd name="connsiteY3" fmla="*/ 6864876 h 6864876"/>
              <a:gd name="connsiteX4" fmla="*/ 0 w 12201525"/>
              <a:gd name="connsiteY4" fmla="*/ 6864876 h 6864876"/>
              <a:gd name="connsiteX5" fmla="*/ 0 w 12201525"/>
              <a:gd name="connsiteY5" fmla="*/ 6876 h 6864876"/>
              <a:gd name="connsiteX0" fmla="*/ 0 w 12201525"/>
              <a:gd name="connsiteY0" fmla="*/ 6876 h 6864876"/>
              <a:gd name="connsiteX1" fmla="*/ 9133121 w 12201525"/>
              <a:gd name="connsiteY1" fmla="*/ 0 h 6864876"/>
              <a:gd name="connsiteX2" fmla="*/ 12201525 w 12201525"/>
              <a:gd name="connsiteY2" fmla="*/ 3559701 h 6864876"/>
              <a:gd name="connsiteX3" fmla="*/ 12191999 w 12201525"/>
              <a:gd name="connsiteY3" fmla="*/ 6864876 h 6864876"/>
              <a:gd name="connsiteX4" fmla="*/ 0 w 12201525"/>
              <a:gd name="connsiteY4" fmla="*/ 6864876 h 6864876"/>
              <a:gd name="connsiteX5" fmla="*/ 0 w 12201525"/>
              <a:gd name="connsiteY5" fmla="*/ 6876 h 6864876"/>
              <a:gd name="connsiteX0" fmla="*/ 0 w 12201525"/>
              <a:gd name="connsiteY0" fmla="*/ 1498 h 6859498"/>
              <a:gd name="connsiteX1" fmla="*/ 9133121 w 12201525"/>
              <a:gd name="connsiteY1" fmla="*/ 0 h 6859498"/>
              <a:gd name="connsiteX2" fmla="*/ 12201525 w 12201525"/>
              <a:gd name="connsiteY2" fmla="*/ 3554323 h 6859498"/>
              <a:gd name="connsiteX3" fmla="*/ 12191999 w 12201525"/>
              <a:gd name="connsiteY3" fmla="*/ 6859498 h 6859498"/>
              <a:gd name="connsiteX4" fmla="*/ 0 w 12201525"/>
              <a:gd name="connsiteY4" fmla="*/ 6859498 h 6859498"/>
              <a:gd name="connsiteX5" fmla="*/ 0 w 12201525"/>
              <a:gd name="connsiteY5" fmla="*/ 1498 h 6859498"/>
              <a:gd name="connsiteX0" fmla="*/ 0 w 12196930"/>
              <a:gd name="connsiteY0" fmla="*/ 1498 h 6859498"/>
              <a:gd name="connsiteX1" fmla="*/ 9133121 w 12196930"/>
              <a:gd name="connsiteY1" fmla="*/ 0 h 6859498"/>
              <a:gd name="connsiteX2" fmla="*/ 12196930 w 12196930"/>
              <a:gd name="connsiteY2" fmla="*/ 3549728 h 6859498"/>
              <a:gd name="connsiteX3" fmla="*/ 12191999 w 12196930"/>
              <a:gd name="connsiteY3" fmla="*/ 6859498 h 6859498"/>
              <a:gd name="connsiteX4" fmla="*/ 0 w 12196930"/>
              <a:gd name="connsiteY4" fmla="*/ 6859498 h 6859498"/>
              <a:gd name="connsiteX5" fmla="*/ 0 w 12196930"/>
              <a:gd name="connsiteY5" fmla="*/ 1498 h 6859498"/>
              <a:gd name="connsiteX0" fmla="*/ 0 w 12192599"/>
              <a:gd name="connsiteY0" fmla="*/ 1498 h 6859498"/>
              <a:gd name="connsiteX1" fmla="*/ 9133121 w 12192599"/>
              <a:gd name="connsiteY1" fmla="*/ 0 h 6859498"/>
              <a:gd name="connsiteX2" fmla="*/ 12187740 w 12192599"/>
              <a:gd name="connsiteY2" fmla="*/ 3549728 h 6859498"/>
              <a:gd name="connsiteX3" fmla="*/ 12191999 w 12192599"/>
              <a:gd name="connsiteY3" fmla="*/ 6859498 h 6859498"/>
              <a:gd name="connsiteX4" fmla="*/ 0 w 12192599"/>
              <a:gd name="connsiteY4" fmla="*/ 6859498 h 6859498"/>
              <a:gd name="connsiteX5" fmla="*/ 0 w 12192599"/>
              <a:gd name="connsiteY5" fmla="*/ 1498 h 6859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599" h="6859498">
                <a:moveTo>
                  <a:pt x="0" y="1498"/>
                </a:moveTo>
                <a:lnTo>
                  <a:pt x="9133121" y="0"/>
                </a:lnTo>
                <a:cubicBezTo>
                  <a:pt x="10941201" y="1093691"/>
                  <a:pt x="11816297" y="2559984"/>
                  <a:pt x="12187740" y="3549728"/>
                </a:cubicBezTo>
                <a:cubicBezTo>
                  <a:pt x="12184565" y="4651453"/>
                  <a:pt x="12195174" y="5757773"/>
                  <a:pt x="12191999" y="6859498"/>
                </a:cubicBezTo>
                <a:lnTo>
                  <a:pt x="0" y="6859498"/>
                </a:lnTo>
                <a:lnTo>
                  <a:pt x="0" y="1498"/>
                </a:lnTo>
                <a:close/>
              </a:path>
            </a:pathLst>
          </a:custGeom>
        </p:spPr>
        <p:txBody>
          <a:bodyPr/>
          <a:lstStyle>
            <a:lvl1pPr marL="22622" indent="0">
              <a:buNone/>
              <a:defRPr/>
            </a:lvl1pPr>
          </a:lstStyle>
          <a:p>
            <a:r>
              <a:rPr lang="sv-SE" dirty="0"/>
              <a:t> </a:t>
            </a:r>
          </a:p>
        </p:txBody>
      </p:sp>
      <p:sp>
        <p:nvSpPr>
          <p:cNvPr id="2" name="Rubrik 1"/>
          <p:cNvSpPr>
            <a:spLocks noGrp="1"/>
          </p:cNvSpPr>
          <p:nvPr>
            <p:ph type="ctrTitle"/>
          </p:nvPr>
        </p:nvSpPr>
        <p:spPr>
          <a:xfrm>
            <a:off x="499500" y="1417162"/>
            <a:ext cx="7206300" cy="983138"/>
          </a:xfrm>
        </p:spPr>
        <p:txBody>
          <a:bodyPr anchor="t">
            <a:noAutofit/>
          </a:bodyPr>
          <a:lstStyle>
            <a:lvl1pPr algn="ctr">
              <a:defRPr sz="4050">
                <a:solidFill>
                  <a:schemeClr val="tx1"/>
                </a:solidFill>
              </a:defRPr>
            </a:lvl1pPr>
          </a:lstStyle>
          <a:p>
            <a:r>
              <a:rPr lang="sv-SE"/>
              <a:t>Klicka här för att ändra format</a:t>
            </a:r>
            <a:endParaRPr lang="sv-SE" dirty="0"/>
          </a:p>
        </p:txBody>
      </p:sp>
      <p:sp>
        <p:nvSpPr>
          <p:cNvPr id="4" name="Platshållare för datum 3"/>
          <p:cNvSpPr>
            <a:spLocks noGrp="1"/>
          </p:cNvSpPr>
          <p:nvPr>
            <p:ph type="dt" sz="half" idx="10"/>
          </p:nvPr>
        </p:nvSpPr>
        <p:spPr/>
        <p:txBody>
          <a:bodyPr/>
          <a:lstStyle>
            <a:lvl1pPr>
              <a:defRPr>
                <a:solidFill>
                  <a:schemeClr val="tx1"/>
                </a:solidFill>
              </a:defRPr>
            </a:lvl1pPr>
          </a:lstStyle>
          <a:p>
            <a:pPr defTabSz="685783">
              <a:defRPr/>
            </a:pPr>
            <a:fld id="{4B42D259-ACB8-4FD1-AC0F-9CAC8F5E07E0}" type="datetimeFigureOut">
              <a:rPr lang="sv-SE" sz="900" smtClean="0">
                <a:solidFill>
                  <a:prstClr val="black"/>
                </a:solidFill>
                <a:latin typeface="Arial"/>
              </a:rPr>
              <a:pPr defTabSz="685783">
                <a:defRPr/>
              </a:pPr>
              <a:t>2026-02-26</a:t>
            </a:fld>
            <a:endParaRPr lang="sv-SE" sz="900" dirty="0">
              <a:solidFill>
                <a:prstClr val="black"/>
              </a:solidFill>
              <a:latin typeface="Arial"/>
            </a:endParaRPr>
          </a:p>
        </p:txBody>
      </p:sp>
      <p:sp>
        <p:nvSpPr>
          <p:cNvPr id="5" name="Platshållare för sidfot 4"/>
          <p:cNvSpPr>
            <a:spLocks noGrp="1"/>
          </p:cNvSpPr>
          <p:nvPr>
            <p:ph type="ftr" sz="quarter" idx="11"/>
          </p:nvPr>
        </p:nvSpPr>
        <p:spPr/>
        <p:txBody>
          <a:bodyPr/>
          <a:lstStyle>
            <a:lvl1pPr>
              <a:defRPr>
                <a:solidFill>
                  <a:schemeClr val="tx1"/>
                </a:solidFill>
              </a:defRPr>
            </a:lvl1pPr>
          </a:lstStyle>
          <a:p>
            <a:pPr algn="ctr" defTabSz="685783">
              <a:defRPr/>
            </a:pPr>
            <a:endParaRPr lang="sv-SE" sz="900" dirty="0">
              <a:solidFill>
                <a:prstClr val="black"/>
              </a:solidFill>
              <a:latin typeface="Arial"/>
            </a:endParaRPr>
          </a:p>
        </p:txBody>
      </p:sp>
      <p:sp>
        <p:nvSpPr>
          <p:cNvPr id="6" name="Platshållare för bildnummer 5"/>
          <p:cNvSpPr>
            <a:spLocks noGrp="1"/>
          </p:cNvSpPr>
          <p:nvPr>
            <p:ph type="sldNum" sz="quarter" idx="12"/>
          </p:nvPr>
        </p:nvSpPr>
        <p:spPr/>
        <p:txBody>
          <a:bodyPr/>
          <a:lstStyle>
            <a:lvl1pPr>
              <a:defRPr>
                <a:solidFill>
                  <a:schemeClr val="tx1"/>
                </a:solidFill>
              </a:defRPr>
            </a:lvl1pPr>
          </a:lstStyle>
          <a:p>
            <a:pPr algn="r" defTabSz="685783">
              <a:defRPr/>
            </a:pPr>
            <a:fld id="{34C9B0E5-37D7-412E-A162-6A236BADC197}" type="slidenum">
              <a:rPr lang="sv-SE" sz="900" smtClean="0">
                <a:solidFill>
                  <a:prstClr val="black"/>
                </a:solidFill>
                <a:latin typeface="Arial"/>
              </a:rPr>
              <a:pPr algn="r" defTabSz="685783">
                <a:defRPr/>
              </a:pPr>
              <a:t>‹#›</a:t>
            </a:fld>
            <a:endParaRPr lang="sv-SE" sz="900" dirty="0">
              <a:solidFill>
                <a:prstClr val="black"/>
              </a:solidFill>
              <a:latin typeface="Arial"/>
            </a:endParaRPr>
          </a:p>
        </p:txBody>
      </p:sp>
      <p:pic>
        <p:nvPicPr>
          <p:cNvPr id="7" name="Bildobjekt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33834" y="-7143"/>
            <a:ext cx="2322000" cy="2699294"/>
          </a:xfrm>
          <a:prstGeom prst="rect">
            <a:avLst/>
          </a:prstGeom>
        </p:spPr>
      </p:pic>
    </p:spTree>
    <p:extLst>
      <p:ext uri="{BB962C8B-B14F-4D97-AF65-F5344CB8AC3E}">
        <p14:creationId xmlns:p14="http://schemas.microsoft.com/office/powerpoint/2010/main" val="31448194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3_Grundsida">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623" y="1218"/>
          <a:ext cx="1619" cy="1214"/>
        </p:xfrm>
        <a:graphic>
          <a:graphicData uri="http://schemas.openxmlformats.org/presentationml/2006/ole">
            <mc:AlternateContent xmlns:mc="http://schemas.openxmlformats.org/markup-compatibility/2006">
              <mc:Choice xmlns:v="urn:schemas-microsoft-com:vml" Requires="v">
                <p:oleObj spid="_x0000_s3079" name="think-cell Slide" r:id="rId6" imgW="360" imgH="360" progId="TCLayout.ActiveDocument.1">
                  <p:embed/>
                </p:oleObj>
              </mc:Choice>
              <mc:Fallback>
                <p:oleObj name="think-cell Slide" r:id="rId6" imgW="360" imgH="360" progId="TCLayout.ActiveDocument.1">
                  <p:embed/>
                  <p:pic>
                    <p:nvPicPr>
                      <p:cNvPr id="3" name="Object 2" hidden="1"/>
                      <p:cNvPicPr/>
                      <p:nvPr/>
                    </p:nvPicPr>
                    <p:blipFill>
                      <a:blip r:embed="rId7"/>
                      <a:stretch>
                        <a:fillRect/>
                      </a:stretch>
                    </p:blipFill>
                    <p:spPr>
                      <a:xfrm>
                        <a:off x="1623" y="1218"/>
                        <a:ext cx="1619" cy="1214"/>
                      </a:xfrm>
                      <a:prstGeom prst="rect">
                        <a:avLst/>
                      </a:prstGeom>
                    </p:spPr>
                  </p:pic>
                </p:oleObj>
              </mc:Fallback>
            </mc:AlternateContent>
          </a:graphicData>
        </a:graphic>
      </p:graphicFrame>
      <p:sp>
        <p:nvSpPr>
          <p:cNvPr id="2" name="Rubrik 1"/>
          <p:cNvSpPr>
            <a:spLocks noGrp="1"/>
          </p:cNvSpPr>
          <p:nvPr>
            <p:ph type="title"/>
          </p:nvPr>
        </p:nvSpPr>
        <p:spPr>
          <a:xfrm>
            <a:off x="300734" y="314520"/>
            <a:ext cx="8545215" cy="243869"/>
          </a:xfrm>
        </p:spPr>
        <p:txBody>
          <a:bodyPr/>
          <a:lstStyle>
            <a:lvl1pPr>
              <a:lnSpc>
                <a:spcPts val="1837"/>
              </a:lnSpc>
              <a:defRPr sz="1684">
                <a:solidFill>
                  <a:schemeClr val="tx1"/>
                </a:solidFill>
              </a:defRPr>
            </a:lvl1pPr>
          </a:lstStyle>
          <a:p>
            <a:r>
              <a:rPr lang="en-US"/>
              <a:t>Click to edit Master title style</a:t>
            </a:r>
            <a:endParaRPr lang="en-GB" dirty="0"/>
          </a:p>
        </p:txBody>
      </p:sp>
      <p:sp>
        <p:nvSpPr>
          <p:cNvPr id="5" name="Platshållare för text 4"/>
          <p:cNvSpPr>
            <a:spLocks noGrp="1"/>
          </p:cNvSpPr>
          <p:nvPr>
            <p:ph type="body" sz="quarter" idx="11"/>
          </p:nvPr>
        </p:nvSpPr>
        <p:spPr>
          <a:xfrm>
            <a:off x="300734" y="877093"/>
            <a:ext cx="8545215" cy="11953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4" name="Text Placeholder 7"/>
          <p:cNvSpPr>
            <a:spLocks noGrp="1"/>
          </p:cNvSpPr>
          <p:nvPr>
            <p:ph type="body" sz="quarter" idx="19"/>
            <p:custDataLst>
              <p:tags r:id="rId3"/>
            </p:custDataLst>
          </p:nvPr>
        </p:nvSpPr>
        <p:spPr>
          <a:xfrm>
            <a:off x="299339" y="599365"/>
            <a:ext cx="7231302" cy="212046"/>
          </a:xfrm>
          <a:noFill/>
          <a:ln w="9525">
            <a:noFill/>
            <a:miter lim="800000"/>
            <a:headEnd/>
            <a:tailEnd/>
          </a:ln>
        </p:spPr>
        <p:txBody>
          <a:bodyPr vert="horz" wrap="square" lIns="0" tIns="0" rIns="0" bIns="0" numCol="1" anchor="t" anchorCtr="0" compatLnSpc="1">
            <a:prstTxWarp prst="textNoShape">
              <a:avLst/>
            </a:prstTxWarp>
            <a:spAutoFit/>
          </a:bodyPr>
          <a:lstStyle>
            <a:lvl1pPr>
              <a:defRPr lang="en-US" sz="1378" i="0" dirty="0" smtClean="0">
                <a:solidFill>
                  <a:schemeClr val="accent4"/>
                </a:solidFill>
              </a:defRPr>
            </a:lvl1pPr>
          </a:lstStyle>
          <a:p>
            <a:pPr lvl="0"/>
            <a:r>
              <a:rPr lang="en-US"/>
              <a:t>Click to edit Master text styles</a:t>
            </a:r>
          </a:p>
        </p:txBody>
      </p:sp>
      <p:sp>
        <p:nvSpPr>
          <p:cNvPr id="10" name="Text Placeholder 8"/>
          <p:cNvSpPr>
            <a:spLocks noGrp="1"/>
          </p:cNvSpPr>
          <p:nvPr>
            <p:ph type="body" sz="quarter" idx="12" hasCustomPrompt="1"/>
            <p:custDataLst>
              <p:tags r:id="rId4"/>
            </p:custDataLst>
          </p:nvPr>
        </p:nvSpPr>
        <p:spPr>
          <a:xfrm>
            <a:off x="299672" y="4426684"/>
            <a:ext cx="8683437" cy="382664"/>
          </a:xfrm>
        </p:spPr>
        <p:txBody>
          <a:bodyPr anchor="b" anchorCtr="0"/>
          <a:lstStyle>
            <a:lvl1pPr marL="0" indent="0" defTabSz="479781">
              <a:lnSpc>
                <a:spcPts val="689"/>
              </a:lnSpc>
              <a:spcAft>
                <a:spcPts val="0"/>
              </a:spcAft>
              <a:buNone/>
              <a:tabLst>
                <a:tab pos="359532" algn="r"/>
                <a:tab pos="479781" algn="l"/>
              </a:tabLst>
              <a:defRPr sz="765">
                <a:solidFill>
                  <a:schemeClr val="tx1">
                    <a:lumMod val="65000"/>
                    <a:lumOff val="35000"/>
                  </a:schemeClr>
                </a:solidFill>
              </a:defRPr>
            </a:lvl1pPr>
          </a:lstStyle>
          <a:p>
            <a:pPr marL="471278" lvl="0" indent="-471278" defTabSz="479781">
              <a:lnSpc>
                <a:spcPts val="765"/>
              </a:lnSpc>
              <a:spcAft>
                <a:spcPts val="0"/>
              </a:spcAft>
              <a:tabLst>
                <a:tab pos="359532" algn="r"/>
                <a:tab pos="479781" algn="l"/>
              </a:tabLst>
            </a:pPr>
            <a:r>
              <a:rPr lang="sv-SE" sz="765" dirty="0">
                <a:ea typeface="Verdana" pitchFamily="34" charset="0"/>
                <a:cs typeface="Verdana" pitchFamily="34" charset="0"/>
              </a:rPr>
              <a:t>	Not:	xxxxxx</a:t>
            </a:r>
          </a:p>
          <a:p>
            <a:pPr marL="471278" lvl="0" indent="-471278" defTabSz="479781">
              <a:lnSpc>
                <a:spcPts val="765"/>
              </a:lnSpc>
              <a:spcAft>
                <a:spcPts val="0"/>
              </a:spcAft>
              <a:tabLst>
                <a:tab pos="359532" algn="r"/>
                <a:tab pos="479781" algn="l"/>
              </a:tabLst>
            </a:pPr>
            <a:r>
              <a:rPr lang="sv-SE" sz="765" dirty="0">
                <a:ea typeface="Verdana" pitchFamily="34" charset="0"/>
                <a:cs typeface="Verdana" pitchFamily="34" charset="0"/>
              </a:rPr>
              <a:t>	*	xxx</a:t>
            </a:r>
          </a:p>
          <a:p>
            <a:pPr marL="471278" lvl="0" indent="-471278" defTabSz="479781">
              <a:lnSpc>
                <a:spcPts val="765"/>
              </a:lnSpc>
              <a:spcAft>
                <a:spcPts val="0"/>
              </a:spcAft>
              <a:tabLst>
                <a:tab pos="359532" algn="r"/>
                <a:tab pos="479781" algn="l"/>
              </a:tabLst>
            </a:pPr>
            <a:r>
              <a:rPr lang="sv-SE" sz="765" dirty="0">
                <a:ea typeface="Verdana" pitchFamily="34" charset="0"/>
                <a:cs typeface="Verdana" pitchFamily="34" charset="0"/>
              </a:rPr>
              <a:t>	Källa:	</a:t>
            </a:r>
            <a:r>
              <a:rPr lang="sv-SE" sz="765" dirty="0" err="1">
                <a:ea typeface="Verdana" pitchFamily="34" charset="0"/>
                <a:cs typeface="Verdana" pitchFamily="34" charset="0"/>
              </a:rPr>
              <a:t>xxxx</a:t>
            </a:r>
            <a:endParaRPr lang="sv-SE" sz="765" dirty="0">
              <a:ea typeface="Verdana" pitchFamily="34" charset="0"/>
              <a:cs typeface="Verdana" pitchFamily="34" charset="0"/>
            </a:endParaRPr>
          </a:p>
        </p:txBody>
      </p:sp>
      <p:sp>
        <p:nvSpPr>
          <p:cNvPr id="7" name="Platshållare för bildnummer 5"/>
          <p:cNvSpPr txBox="1">
            <a:spLocks/>
          </p:cNvSpPr>
          <p:nvPr userDrawn="1"/>
        </p:nvSpPr>
        <p:spPr>
          <a:xfrm>
            <a:off x="8352481" y="4900311"/>
            <a:ext cx="540000" cy="81000"/>
          </a:xfrm>
          <a:prstGeom prst="rect">
            <a:avLst/>
          </a:prstGeom>
        </p:spPr>
        <p:txBody>
          <a:bodyPr vert="horz" lIns="0" tIns="0" rIns="0" bIns="0" rtlCol="0" anchor="b" anchorCtr="0"/>
          <a:lstStyle>
            <a:defPPr>
              <a:defRPr lang="sv-SE"/>
            </a:defPPr>
            <a:lvl1pPr marL="0" algn="r"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96C602A-63EE-46CF-AAA0-57BFED8B59D2}" type="slidenum">
              <a:rPr lang="en-GB" sz="600" smtClean="0">
                <a:solidFill>
                  <a:srgbClr val="FFFFFF"/>
                </a:solidFill>
              </a:rPr>
              <a:pPr/>
              <a:t>‹#›</a:t>
            </a:fld>
            <a:endParaRPr lang="en-GB" sz="600" dirty="0">
              <a:solidFill>
                <a:srgbClr val="FFFFFF"/>
              </a:solidFill>
            </a:endParaRPr>
          </a:p>
        </p:txBody>
      </p:sp>
    </p:spTree>
    <p:extLst>
      <p:ext uri="{BB962C8B-B14F-4D97-AF65-F5344CB8AC3E}">
        <p14:creationId xmlns:p14="http://schemas.microsoft.com/office/powerpoint/2010/main" val="28997580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Rubrikbild med blå bakgrund">
    <p:spTree>
      <p:nvGrpSpPr>
        <p:cNvPr id="1" name=""/>
        <p:cNvGrpSpPr/>
        <p:nvPr/>
      </p:nvGrpSpPr>
      <p:grpSpPr>
        <a:xfrm>
          <a:off x="0" y="0"/>
          <a:ext cx="0" cy="0"/>
          <a:chOff x="0" y="0"/>
          <a:chExt cx="0" cy="0"/>
        </a:xfrm>
      </p:grpSpPr>
      <p:sp>
        <p:nvSpPr>
          <p:cNvPr id="2" name="Rektangel 1"/>
          <p:cNvSpPr/>
          <p:nvPr userDrawn="1"/>
        </p:nvSpPr>
        <p:spPr>
          <a:xfrm>
            <a:off x="0" y="0"/>
            <a:ext cx="9144000" cy="5143500"/>
          </a:xfrm>
          <a:prstGeom prst="rect">
            <a:avLst/>
          </a:prstGeom>
          <a:solidFill>
            <a:srgbClr val="0066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 name="Rubrik 1"/>
          <p:cNvSpPr>
            <a:spLocks noGrp="1"/>
          </p:cNvSpPr>
          <p:nvPr>
            <p:ph type="ctrTitle" hasCustomPrompt="1"/>
          </p:nvPr>
        </p:nvSpPr>
        <p:spPr>
          <a:xfrm>
            <a:off x="685800" y="1597820"/>
            <a:ext cx="7772400" cy="1102519"/>
          </a:xfrm>
        </p:spPr>
        <p:txBody>
          <a:bodyPr/>
          <a:lstStyle>
            <a:lvl1pPr algn="ctr">
              <a:defRPr b="1" baseline="0">
                <a:solidFill>
                  <a:schemeClr val="bg1"/>
                </a:solidFill>
              </a:defRPr>
            </a:lvl1pPr>
          </a:lstStyle>
          <a:p>
            <a:r>
              <a:rPr lang="sv-SE" dirty="0" smtClean="0"/>
              <a:t>Klicka här för att fylla i rubrik ovanpå bild</a:t>
            </a:r>
            <a:endParaRPr lang="sv-SE" dirty="0"/>
          </a:p>
        </p:txBody>
      </p:sp>
    </p:spTree>
    <p:extLst>
      <p:ext uri="{BB962C8B-B14F-4D97-AF65-F5344CB8AC3E}">
        <p14:creationId xmlns:p14="http://schemas.microsoft.com/office/powerpoint/2010/main" val="819296640"/>
      </p:ext>
    </p:extLst>
  </p:cSld>
  <p:clrMapOvr>
    <a:masterClrMapping/>
  </p:clrMapOvr>
  <p:timing>
    <p:tnLst>
      <p:par>
        <p:cTn id="1" dur="indefinite" restart="never" nodeType="tmRoot"/>
      </p:par>
    </p:tnLst>
  </p:timing>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type="titleOnly">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datum 2"/>
          <p:cNvSpPr>
            <a:spLocks noGrp="1"/>
          </p:cNvSpPr>
          <p:nvPr>
            <p:ph type="dt" sz="half" idx="10"/>
          </p:nvPr>
        </p:nvSpPr>
        <p:spPr>
          <a:xfrm>
            <a:off x="457200" y="4731545"/>
            <a:ext cx="2133600" cy="309563"/>
          </a:xfrm>
          <a:prstGeom prst="rect">
            <a:avLst/>
          </a:prstGeom>
        </p:spPr>
        <p:txBody>
          <a:bodyPr/>
          <a:lstStyle>
            <a:lvl1pPr>
              <a:defRPr/>
            </a:lvl1pPr>
          </a:lstStyle>
          <a:p>
            <a:pPr>
              <a:defRPr/>
            </a:pPr>
            <a:endParaRPr lang="sv-SE">
              <a:solidFill>
                <a:srgbClr val="363636"/>
              </a:solidFill>
            </a:endParaRPr>
          </a:p>
        </p:txBody>
      </p:sp>
    </p:spTree>
    <p:extLst>
      <p:ext uri="{BB962C8B-B14F-4D97-AF65-F5344CB8AC3E}">
        <p14:creationId xmlns:p14="http://schemas.microsoft.com/office/powerpoint/2010/main" val="26587185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Rubrikbild med röd bakgrund">
    <p:spTree>
      <p:nvGrpSpPr>
        <p:cNvPr id="1" name=""/>
        <p:cNvGrpSpPr/>
        <p:nvPr/>
      </p:nvGrpSpPr>
      <p:grpSpPr>
        <a:xfrm>
          <a:off x="0" y="0"/>
          <a:ext cx="0" cy="0"/>
          <a:chOff x="0" y="0"/>
          <a:chExt cx="0" cy="0"/>
        </a:xfrm>
      </p:grpSpPr>
      <p:sp>
        <p:nvSpPr>
          <p:cNvPr id="2" name="Rektangel 1"/>
          <p:cNvSpPr/>
          <p:nvPr userDrawn="1"/>
        </p:nvSpPr>
        <p:spPr>
          <a:xfrm>
            <a:off x="0" y="0"/>
            <a:ext cx="9144000" cy="51435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 name="Rubrik 1"/>
          <p:cNvSpPr>
            <a:spLocks noGrp="1"/>
          </p:cNvSpPr>
          <p:nvPr>
            <p:ph type="ctrTitle" hasCustomPrompt="1"/>
          </p:nvPr>
        </p:nvSpPr>
        <p:spPr>
          <a:xfrm>
            <a:off x="685800" y="1597820"/>
            <a:ext cx="7772400" cy="1102519"/>
          </a:xfrm>
        </p:spPr>
        <p:txBody>
          <a:bodyPr/>
          <a:lstStyle>
            <a:lvl1pPr algn="ctr">
              <a:defRPr b="1" baseline="0">
                <a:solidFill>
                  <a:schemeClr val="bg1"/>
                </a:solidFill>
              </a:defRPr>
            </a:lvl1pPr>
          </a:lstStyle>
          <a:p>
            <a:r>
              <a:rPr lang="sv-SE" dirty="0" smtClean="0"/>
              <a:t>Klicka här för att fylla i rubrik ovanpå bild</a:t>
            </a:r>
            <a:endParaRPr lang="sv-SE" dirty="0"/>
          </a:p>
        </p:txBody>
      </p:sp>
    </p:spTree>
    <p:extLst>
      <p:ext uri="{BB962C8B-B14F-4D97-AF65-F5344CB8AC3E}">
        <p14:creationId xmlns:p14="http://schemas.microsoft.com/office/powerpoint/2010/main" val="377389451"/>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Helsidebild">
    <p:spTree>
      <p:nvGrpSpPr>
        <p:cNvPr id="1" name=""/>
        <p:cNvGrpSpPr/>
        <p:nvPr/>
      </p:nvGrpSpPr>
      <p:grpSpPr>
        <a:xfrm>
          <a:off x="0" y="0"/>
          <a:ext cx="0" cy="0"/>
          <a:chOff x="0" y="0"/>
          <a:chExt cx="0" cy="0"/>
        </a:xfrm>
      </p:grpSpPr>
      <p:sp>
        <p:nvSpPr>
          <p:cNvPr id="5" name="Platshållare för innehåll 2"/>
          <p:cNvSpPr>
            <a:spLocks noGrp="1"/>
          </p:cNvSpPr>
          <p:nvPr>
            <p:ph idx="1"/>
          </p:nvPr>
        </p:nvSpPr>
        <p:spPr>
          <a:xfrm>
            <a:off x="0" y="2574"/>
            <a:ext cx="9144000" cy="5143500"/>
          </a:xfrm>
        </p:spPr>
        <p:txBody>
          <a:bodyPr/>
          <a:lstStyle>
            <a:lvl1pPr marL="0" indent="0">
              <a:buFontTx/>
              <a:buNone/>
              <a:defRPr baseline="0"/>
            </a:lvl1pPr>
          </a:lstStyle>
          <a:p>
            <a:pPr lvl="0"/>
            <a:endParaRPr lang="sv-SE" dirty="0" smtClean="0"/>
          </a:p>
        </p:txBody>
      </p:sp>
    </p:spTree>
    <p:extLst>
      <p:ext uri="{BB962C8B-B14F-4D97-AF65-F5344CB8AC3E}">
        <p14:creationId xmlns:p14="http://schemas.microsoft.com/office/powerpoint/2010/main" val="3038061724"/>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hasCustomPrompt="1"/>
          </p:nvPr>
        </p:nvSpPr>
        <p:spPr/>
        <p:txBody>
          <a:bodyPr/>
          <a:lstStyle>
            <a:lvl1pPr>
              <a:defRPr/>
            </a:lvl1pPr>
          </a:lstStyle>
          <a:p>
            <a:r>
              <a:rPr lang="sv-SE" dirty="0" smtClean="0"/>
              <a:t>Klicka här för att fylla i rubrik</a:t>
            </a:r>
            <a:endParaRPr lang="sv-SE" dirty="0"/>
          </a:p>
        </p:txBody>
      </p:sp>
      <p:sp>
        <p:nvSpPr>
          <p:cNvPr id="3" name="Platshållare för innehåll 2"/>
          <p:cNvSpPr>
            <a:spLocks noGrp="1"/>
          </p:cNvSpPr>
          <p:nvPr>
            <p:ph idx="1" hasCustomPrompt="1"/>
          </p:nvPr>
        </p:nvSpPr>
        <p:spPr>
          <a:xfrm>
            <a:off x="457200" y="1707655"/>
            <a:ext cx="8229600" cy="2808311"/>
          </a:xfrm>
        </p:spPr>
        <p:txBody>
          <a:bodyPr/>
          <a:lstStyle>
            <a:lvl1pPr marL="0" indent="0">
              <a:buFontTx/>
              <a:buNone/>
              <a:defRPr/>
            </a:lvl1pPr>
          </a:lstStyle>
          <a:p>
            <a:pPr lvl="0"/>
            <a:r>
              <a:rPr lang="sv-SE" dirty="0" smtClean="0"/>
              <a:t>Klicka här för att ändra texten</a:t>
            </a:r>
          </a:p>
        </p:txBody>
      </p:sp>
    </p:spTree>
    <p:extLst>
      <p:ext uri="{BB962C8B-B14F-4D97-AF65-F5344CB8AC3E}">
        <p14:creationId xmlns:p14="http://schemas.microsoft.com/office/powerpoint/2010/main" val="3655119772"/>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sz="half" idx="1" hasCustomPrompt="1"/>
          </p:nvPr>
        </p:nvSpPr>
        <p:spPr>
          <a:xfrm>
            <a:off x="457200" y="1707653"/>
            <a:ext cx="4038600" cy="273630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dirty="0" smtClean="0"/>
              <a:t>Klicka här för att ändra texten</a:t>
            </a:r>
          </a:p>
        </p:txBody>
      </p:sp>
      <p:sp>
        <p:nvSpPr>
          <p:cNvPr id="4" name="Platshållare för innehåll 3"/>
          <p:cNvSpPr>
            <a:spLocks noGrp="1"/>
          </p:cNvSpPr>
          <p:nvPr>
            <p:ph sz="half" idx="2" hasCustomPrompt="1"/>
          </p:nvPr>
        </p:nvSpPr>
        <p:spPr>
          <a:xfrm>
            <a:off x="4648200" y="1707653"/>
            <a:ext cx="4038600" cy="273630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dirty="0" smtClean="0"/>
              <a:t>Klicka här för att ändra texten</a:t>
            </a:r>
          </a:p>
        </p:txBody>
      </p:sp>
    </p:spTree>
    <p:extLst>
      <p:ext uri="{BB962C8B-B14F-4D97-AF65-F5344CB8AC3E}">
        <p14:creationId xmlns:p14="http://schemas.microsoft.com/office/powerpoint/2010/main" val="2806646313"/>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vå innehållsdelar 2">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467544" y="771550"/>
            <a:ext cx="4032448" cy="857250"/>
          </a:xfrm>
        </p:spPr>
        <p:txBody>
          <a:bodyPr/>
          <a:lstStyle>
            <a:lvl1pPr>
              <a:defRPr/>
            </a:lvl1pPr>
          </a:lstStyle>
          <a:p>
            <a:r>
              <a:rPr lang="sv-SE" dirty="0" smtClean="0"/>
              <a:t>Klicka här för att ändra rubrik</a:t>
            </a:r>
            <a:endParaRPr lang="sv-SE" dirty="0"/>
          </a:p>
        </p:txBody>
      </p:sp>
      <p:sp>
        <p:nvSpPr>
          <p:cNvPr id="3" name="Platshållare för innehåll 2"/>
          <p:cNvSpPr>
            <a:spLocks noGrp="1"/>
          </p:cNvSpPr>
          <p:nvPr>
            <p:ph sz="half" idx="1" hasCustomPrompt="1"/>
          </p:nvPr>
        </p:nvSpPr>
        <p:spPr>
          <a:xfrm>
            <a:off x="457200" y="1707653"/>
            <a:ext cx="4038600" cy="273630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dirty="0" smtClean="0"/>
              <a:t>Klicka här för att ändra texten</a:t>
            </a:r>
          </a:p>
        </p:txBody>
      </p:sp>
      <p:sp>
        <p:nvSpPr>
          <p:cNvPr id="4" name="Platshållare för innehåll 3"/>
          <p:cNvSpPr>
            <a:spLocks noGrp="1"/>
          </p:cNvSpPr>
          <p:nvPr>
            <p:ph sz="half" idx="2" hasCustomPrompt="1"/>
          </p:nvPr>
        </p:nvSpPr>
        <p:spPr>
          <a:xfrm>
            <a:off x="4648200" y="411511"/>
            <a:ext cx="4038600" cy="403244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dirty="0" smtClean="0"/>
              <a:t>Klicka här för att ändra texten</a:t>
            </a:r>
          </a:p>
        </p:txBody>
      </p:sp>
    </p:spTree>
    <p:extLst>
      <p:ext uri="{BB962C8B-B14F-4D97-AF65-F5344CB8AC3E}">
        <p14:creationId xmlns:p14="http://schemas.microsoft.com/office/powerpoint/2010/main" val="1264405371"/>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Rubrikbild">
    <p:spTree>
      <p:nvGrpSpPr>
        <p:cNvPr id="1" name=""/>
        <p:cNvGrpSpPr/>
        <p:nvPr/>
      </p:nvGrpSpPr>
      <p:grpSpPr>
        <a:xfrm>
          <a:off x="0" y="0"/>
          <a:ext cx="0" cy="0"/>
          <a:chOff x="0" y="0"/>
          <a:chExt cx="0" cy="0"/>
        </a:xfrm>
      </p:grpSpPr>
      <p:sp>
        <p:nvSpPr>
          <p:cNvPr id="2" name="Rubrik 1"/>
          <p:cNvSpPr>
            <a:spLocks noGrp="1"/>
          </p:cNvSpPr>
          <p:nvPr>
            <p:ph type="ctrTitle" hasCustomPrompt="1"/>
          </p:nvPr>
        </p:nvSpPr>
        <p:spPr>
          <a:xfrm>
            <a:off x="685800" y="1597820"/>
            <a:ext cx="7772400" cy="1102519"/>
          </a:xfrm>
        </p:spPr>
        <p:txBody>
          <a:bodyPr/>
          <a:lstStyle>
            <a:lvl1pPr>
              <a:defRPr baseline="0"/>
            </a:lvl1pPr>
          </a:lstStyle>
          <a:p>
            <a:r>
              <a:rPr lang="sv-SE" dirty="0"/>
              <a:t>Klicka här för att fylla i rubrik</a:t>
            </a:r>
          </a:p>
        </p:txBody>
      </p:sp>
    </p:spTree>
    <p:extLst>
      <p:ext uri="{BB962C8B-B14F-4D97-AF65-F5344CB8AC3E}">
        <p14:creationId xmlns:p14="http://schemas.microsoft.com/office/powerpoint/2010/main" val="29268335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Rubrikbild med foto bakom">
    <p:spTree>
      <p:nvGrpSpPr>
        <p:cNvPr id="1" name=""/>
        <p:cNvGrpSpPr/>
        <p:nvPr/>
      </p:nvGrpSpPr>
      <p:grpSpPr>
        <a:xfrm>
          <a:off x="0" y="0"/>
          <a:ext cx="0" cy="0"/>
          <a:chOff x="0" y="0"/>
          <a:chExt cx="0" cy="0"/>
        </a:xfrm>
      </p:grpSpPr>
      <p:sp>
        <p:nvSpPr>
          <p:cNvPr id="5" name="Platshållare för innehåll 2"/>
          <p:cNvSpPr>
            <a:spLocks noGrp="1"/>
          </p:cNvSpPr>
          <p:nvPr>
            <p:ph idx="1" hasCustomPrompt="1"/>
          </p:nvPr>
        </p:nvSpPr>
        <p:spPr>
          <a:xfrm>
            <a:off x="0" y="0"/>
            <a:ext cx="9144000" cy="5143500"/>
          </a:xfrm>
        </p:spPr>
        <p:txBody>
          <a:bodyPr/>
          <a:lstStyle>
            <a:lvl1pPr marL="0" indent="0">
              <a:buFontTx/>
              <a:buNone/>
              <a:defRPr baseline="0"/>
            </a:lvl1pPr>
          </a:lstStyle>
          <a:p>
            <a:pPr lvl="0"/>
            <a:r>
              <a:rPr lang="sv-SE" dirty="0"/>
              <a:t>Klicka här för att lägg till en </a:t>
            </a:r>
            <a:r>
              <a:rPr lang="sv-SE" dirty="0" err="1"/>
              <a:t>helsidebild</a:t>
            </a:r>
            <a:endParaRPr lang="sv-SE" dirty="0"/>
          </a:p>
        </p:txBody>
      </p:sp>
      <p:sp>
        <p:nvSpPr>
          <p:cNvPr id="3" name="Rubrik 1"/>
          <p:cNvSpPr>
            <a:spLocks noGrp="1"/>
          </p:cNvSpPr>
          <p:nvPr>
            <p:ph type="ctrTitle" hasCustomPrompt="1"/>
          </p:nvPr>
        </p:nvSpPr>
        <p:spPr>
          <a:xfrm>
            <a:off x="685800" y="1597820"/>
            <a:ext cx="7772400" cy="1102519"/>
          </a:xfrm>
        </p:spPr>
        <p:txBody>
          <a:bodyPr/>
          <a:lstStyle>
            <a:lvl1pPr>
              <a:defRPr baseline="0"/>
            </a:lvl1pPr>
          </a:lstStyle>
          <a:p>
            <a:r>
              <a:rPr lang="sv-SE" dirty="0"/>
              <a:t>Klicka här för att fylla i rubrik ovanpå bild</a:t>
            </a:r>
          </a:p>
        </p:txBody>
      </p:sp>
    </p:spTree>
    <p:extLst>
      <p:ext uri="{BB962C8B-B14F-4D97-AF65-F5344CB8AC3E}">
        <p14:creationId xmlns:p14="http://schemas.microsoft.com/office/powerpoint/2010/main" val="34853093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Rubrikbild med blå bakgrund">
    <p:spTree>
      <p:nvGrpSpPr>
        <p:cNvPr id="1" name=""/>
        <p:cNvGrpSpPr/>
        <p:nvPr/>
      </p:nvGrpSpPr>
      <p:grpSpPr>
        <a:xfrm>
          <a:off x="0" y="0"/>
          <a:ext cx="0" cy="0"/>
          <a:chOff x="0" y="0"/>
          <a:chExt cx="0" cy="0"/>
        </a:xfrm>
      </p:grpSpPr>
      <p:sp>
        <p:nvSpPr>
          <p:cNvPr id="2" name="Rektangel 1"/>
          <p:cNvSpPr/>
          <p:nvPr userDrawn="1"/>
        </p:nvSpPr>
        <p:spPr>
          <a:xfrm>
            <a:off x="0" y="0"/>
            <a:ext cx="9144000" cy="5143500"/>
          </a:xfrm>
          <a:prstGeom prst="rect">
            <a:avLst/>
          </a:prstGeom>
          <a:solidFill>
            <a:srgbClr val="0066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 name="Rubrik 1"/>
          <p:cNvSpPr>
            <a:spLocks noGrp="1"/>
          </p:cNvSpPr>
          <p:nvPr>
            <p:ph type="ctrTitle" hasCustomPrompt="1"/>
          </p:nvPr>
        </p:nvSpPr>
        <p:spPr>
          <a:xfrm>
            <a:off x="685800" y="1597820"/>
            <a:ext cx="7772400" cy="1102519"/>
          </a:xfrm>
        </p:spPr>
        <p:txBody>
          <a:bodyPr/>
          <a:lstStyle>
            <a:lvl1pPr algn="ctr">
              <a:defRPr b="1" baseline="0">
                <a:solidFill>
                  <a:schemeClr val="bg1"/>
                </a:solidFill>
              </a:defRPr>
            </a:lvl1pPr>
          </a:lstStyle>
          <a:p>
            <a:r>
              <a:rPr lang="sv-SE" dirty="0"/>
              <a:t>Klicka här för att fylla i rubrik ovanpå bild</a:t>
            </a:r>
          </a:p>
        </p:txBody>
      </p:sp>
    </p:spTree>
    <p:extLst>
      <p:ext uri="{BB962C8B-B14F-4D97-AF65-F5344CB8AC3E}">
        <p14:creationId xmlns:p14="http://schemas.microsoft.com/office/powerpoint/2010/main" val="17123739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Rubrikbild med foto bakom">
    <p:spTree>
      <p:nvGrpSpPr>
        <p:cNvPr id="1" name=""/>
        <p:cNvGrpSpPr/>
        <p:nvPr/>
      </p:nvGrpSpPr>
      <p:grpSpPr>
        <a:xfrm>
          <a:off x="0" y="0"/>
          <a:ext cx="0" cy="0"/>
          <a:chOff x="0" y="0"/>
          <a:chExt cx="0" cy="0"/>
        </a:xfrm>
      </p:grpSpPr>
      <p:sp>
        <p:nvSpPr>
          <p:cNvPr id="5" name="Platshållare för innehåll 2"/>
          <p:cNvSpPr>
            <a:spLocks noGrp="1"/>
          </p:cNvSpPr>
          <p:nvPr>
            <p:ph idx="1" hasCustomPrompt="1"/>
          </p:nvPr>
        </p:nvSpPr>
        <p:spPr>
          <a:xfrm>
            <a:off x="0" y="0"/>
            <a:ext cx="9144000" cy="5143500"/>
          </a:xfrm>
        </p:spPr>
        <p:txBody>
          <a:bodyPr/>
          <a:lstStyle>
            <a:lvl1pPr marL="0" indent="0">
              <a:buFontTx/>
              <a:buNone/>
              <a:defRPr baseline="0"/>
            </a:lvl1pPr>
          </a:lstStyle>
          <a:p>
            <a:pPr lvl="0"/>
            <a:r>
              <a:rPr lang="sv-SE" dirty="0" smtClean="0"/>
              <a:t>Klicka här för att lägg till en </a:t>
            </a:r>
            <a:r>
              <a:rPr lang="sv-SE" dirty="0" err="1" smtClean="0"/>
              <a:t>helsidebild</a:t>
            </a:r>
            <a:endParaRPr lang="sv-SE" dirty="0" smtClean="0"/>
          </a:p>
        </p:txBody>
      </p:sp>
      <p:sp>
        <p:nvSpPr>
          <p:cNvPr id="3" name="Rubrik 1"/>
          <p:cNvSpPr>
            <a:spLocks noGrp="1"/>
          </p:cNvSpPr>
          <p:nvPr>
            <p:ph type="ctrTitle" hasCustomPrompt="1"/>
          </p:nvPr>
        </p:nvSpPr>
        <p:spPr>
          <a:xfrm>
            <a:off x="685800" y="1597820"/>
            <a:ext cx="7772400" cy="1102519"/>
          </a:xfrm>
        </p:spPr>
        <p:txBody>
          <a:bodyPr/>
          <a:lstStyle>
            <a:lvl1pPr>
              <a:defRPr baseline="0"/>
            </a:lvl1pPr>
          </a:lstStyle>
          <a:p>
            <a:r>
              <a:rPr lang="sv-SE" dirty="0" smtClean="0"/>
              <a:t>Klicka här för att fylla i rubrik ovanpå bild</a:t>
            </a:r>
            <a:endParaRPr lang="sv-SE" dirty="0"/>
          </a:p>
        </p:txBody>
      </p:sp>
    </p:spTree>
    <p:extLst>
      <p:ext uri="{BB962C8B-B14F-4D97-AF65-F5344CB8AC3E}">
        <p14:creationId xmlns:p14="http://schemas.microsoft.com/office/powerpoint/2010/main" val="3818885968"/>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Rubrikbild med röd bakgrund">
    <p:spTree>
      <p:nvGrpSpPr>
        <p:cNvPr id="1" name=""/>
        <p:cNvGrpSpPr/>
        <p:nvPr/>
      </p:nvGrpSpPr>
      <p:grpSpPr>
        <a:xfrm>
          <a:off x="0" y="0"/>
          <a:ext cx="0" cy="0"/>
          <a:chOff x="0" y="0"/>
          <a:chExt cx="0" cy="0"/>
        </a:xfrm>
      </p:grpSpPr>
      <p:sp>
        <p:nvSpPr>
          <p:cNvPr id="2" name="Rektangel 1"/>
          <p:cNvSpPr/>
          <p:nvPr userDrawn="1"/>
        </p:nvSpPr>
        <p:spPr>
          <a:xfrm>
            <a:off x="0" y="0"/>
            <a:ext cx="9144000" cy="51435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 name="Rubrik 1"/>
          <p:cNvSpPr>
            <a:spLocks noGrp="1"/>
          </p:cNvSpPr>
          <p:nvPr>
            <p:ph type="ctrTitle" hasCustomPrompt="1"/>
          </p:nvPr>
        </p:nvSpPr>
        <p:spPr>
          <a:xfrm>
            <a:off x="685800" y="1597820"/>
            <a:ext cx="7772400" cy="1102519"/>
          </a:xfrm>
        </p:spPr>
        <p:txBody>
          <a:bodyPr/>
          <a:lstStyle>
            <a:lvl1pPr algn="ctr">
              <a:defRPr b="1" baseline="0">
                <a:solidFill>
                  <a:schemeClr val="bg1"/>
                </a:solidFill>
              </a:defRPr>
            </a:lvl1pPr>
          </a:lstStyle>
          <a:p>
            <a:r>
              <a:rPr lang="sv-SE" dirty="0"/>
              <a:t>Klicka här för att fylla i rubrik ovanpå bild</a:t>
            </a:r>
          </a:p>
        </p:txBody>
      </p:sp>
    </p:spTree>
    <p:extLst>
      <p:ext uri="{BB962C8B-B14F-4D97-AF65-F5344CB8AC3E}">
        <p14:creationId xmlns:p14="http://schemas.microsoft.com/office/powerpoint/2010/main" val="24227380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Helsidebild">
    <p:spTree>
      <p:nvGrpSpPr>
        <p:cNvPr id="1" name=""/>
        <p:cNvGrpSpPr/>
        <p:nvPr/>
      </p:nvGrpSpPr>
      <p:grpSpPr>
        <a:xfrm>
          <a:off x="0" y="0"/>
          <a:ext cx="0" cy="0"/>
          <a:chOff x="0" y="0"/>
          <a:chExt cx="0" cy="0"/>
        </a:xfrm>
      </p:grpSpPr>
      <p:sp>
        <p:nvSpPr>
          <p:cNvPr id="5" name="Platshållare för innehåll 2"/>
          <p:cNvSpPr>
            <a:spLocks noGrp="1"/>
          </p:cNvSpPr>
          <p:nvPr>
            <p:ph idx="1"/>
          </p:nvPr>
        </p:nvSpPr>
        <p:spPr>
          <a:xfrm>
            <a:off x="0" y="2574"/>
            <a:ext cx="9144000" cy="5143500"/>
          </a:xfrm>
        </p:spPr>
        <p:txBody>
          <a:bodyPr/>
          <a:lstStyle>
            <a:lvl1pPr marL="0" indent="0">
              <a:buFontTx/>
              <a:buNone/>
              <a:defRPr baseline="0"/>
            </a:lvl1pPr>
          </a:lstStyle>
          <a:p>
            <a:pPr lvl="0"/>
            <a:endParaRPr lang="sv-SE" dirty="0"/>
          </a:p>
        </p:txBody>
      </p:sp>
    </p:spTree>
    <p:extLst>
      <p:ext uri="{BB962C8B-B14F-4D97-AF65-F5344CB8AC3E}">
        <p14:creationId xmlns:p14="http://schemas.microsoft.com/office/powerpoint/2010/main" val="28786631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hasCustomPrompt="1"/>
          </p:nvPr>
        </p:nvSpPr>
        <p:spPr/>
        <p:txBody>
          <a:bodyPr/>
          <a:lstStyle>
            <a:lvl1pPr>
              <a:defRPr/>
            </a:lvl1pPr>
          </a:lstStyle>
          <a:p>
            <a:r>
              <a:rPr lang="sv-SE" dirty="0"/>
              <a:t>Klicka här för att fylla i rubrik</a:t>
            </a:r>
          </a:p>
        </p:txBody>
      </p:sp>
      <p:sp>
        <p:nvSpPr>
          <p:cNvPr id="3" name="Platshållare för innehåll 2"/>
          <p:cNvSpPr>
            <a:spLocks noGrp="1"/>
          </p:cNvSpPr>
          <p:nvPr>
            <p:ph idx="1" hasCustomPrompt="1"/>
          </p:nvPr>
        </p:nvSpPr>
        <p:spPr>
          <a:xfrm>
            <a:off x="457200" y="1707655"/>
            <a:ext cx="8229600" cy="2808311"/>
          </a:xfrm>
        </p:spPr>
        <p:txBody>
          <a:bodyPr/>
          <a:lstStyle>
            <a:lvl1pPr marL="0" indent="0">
              <a:buFontTx/>
              <a:buNone/>
              <a:defRPr/>
            </a:lvl1pPr>
          </a:lstStyle>
          <a:p>
            <a:pPr lvl="0"/>
            <a:r>
              <a:rPr lang="sv-SE" dirty="0"/>
              <a:t>Klicka här för att ändra texten</a:t>
            </a:r>
          </a:p>
        </p:txBody>
      </p:sp>
    </p:spTree>
    <p:extLst>
      <p:ext uri="{BB962C8B-B14F-4D97-AF65-F5344CB8AC3E}">
        <p14:creationId xmlns:p14="http://schemas.microsoft.com/office/powerpoint/2010/main" val="11843930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sz="half" idx="1" hasCustomPrompt="1"/>
          </p:nvPr>
        </p:nvSpPr>
        <p:spPr>
          <a:xfrm>
            <a:off x="457200" y="1707653"/>
            <a:ext cx="4038600" cy="273630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dirty="0"/>
              <a:t>Klicka här för att ändra texten</a:t>
            </a:r>
          </a:p>
        </p:txBody>
      </p:sp>
      <p:sp>
        <p:nvSpPr>
          <p:cNvPr id="4" name="Platshållare för innehåll 3"/>
          <p:cNvSpPr>
            <a:spLocks noGrp="1"/>
          </p:cNvSpPr>
          <p:nvPr>
            <p:ph sz="half" idx="2" hasCustomPrompt="1"/>
          </p:nvPr>
        </p:nvSpPr>
        <p:spPr>
          <a:xfrm>
            <a:off x="4648200" y="1707653"/>
            <a:ext cx="4038600" cy="273630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dirty="0"/>
              <a:t>Klicka här för att ändra texten</a:t>
            </a:r>
          </a:p>
        </p:txBody>
      </p:sp>
    </p:spTree>
    <p:extLst>
      <p:ext uri="{BB962C8B-B14F-4D97-AF65-F5344CB8AC3E}">
        <p14:creationId xmlns:p14="http://schemas.microsoft.com/office/powerpoint/2010/main" val="30707952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vå innehållsdelar 2">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467544" y="771550"/>
            <a:ext cx="4032448" cy="857250"/>
          </a:xfrm>
        </p:spPr>
        <p:txBody>
          <a:bodyPr/>
          <a:lstStyle>
            <a:lvl1pPr>
              <a:defRPr/>
            </a:lvl1pPr>
          </a:lstStyle>
          <a:p>
            <a:r>
              <a:rPr lang="sv-SE" dirty="0"/>
              <a:t>Klicka här för att ändra rubrik</a:t>
            </a:r>
          </a:p>
        </p:txBody>
      </p:sp>
      <p:sp>
        <p:nvSpPr>
          <p:cNvPr id="3" name="Platshållare för innehåll 2"/>
          <p:cNvSpPr>
            <a:spLocks noGrp="1"/>
          </p:cNvSpPr>
          <p:nvPr>
            <p:ph sz="half" idx="1" hasCustomPrompt="1"/>
          </p:nvPr>
        </p:nvSpPr>
        <p:spPr>
          <a:xfrm>
            <a:off x="457200" y="1707653"/>
            <a:ext cx="4038600" cy="273630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dirty="0"/>
              <a:t>Klicka här för att ändra texten</a:t>
            </a:r>
          </a:p>
        </p:txBody>
      </p:sp>
      <p:sp>
        <p:nvSpPr>
          <p:cNvPr id="4" name="Platshållare för innehåll 3"/>
          <p:cNvSpPr>
            <a:spLocks noGrp="1"/>
          </p:cNvSpPr>
          <p:nvPr>
            <p:ph sz="half" idx="2" hasCustomPrompt="1"/>
          </p:nvPr>
        </p:nvSpPr>
        <p:spPr>
          <a:xfrm>
            <a:off x="4648200" y="411511"/>
            <a:ext cx="4038600" cy="403244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dirty="0"/>
              <a:t>Klicka här för att ändra texten</a:t>
            </a:r>
          </a:p>
        </p:txBody>
      </p:sp>
    </p:spTree>
    <p:extLst>
      <p:ext uri="{BB962C8B-B14F-4D97-AF65-F5344CB8AC3E}">
        <p14:creationId xmlns:p14="http://schemas.microsoft.com/office/powerpoint/2010/main" val="26877250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1_Rubrikbild">
    <p:spTree>
      <p:nvGrpSpPr>
        <p:cNvPr id="1" name=""/>
        <p:cNvGrpSpPr/>
        <p:nvPr/>
      </p:nvGrpSpPr>
      <p:grpSpPr>
        <a:xfrm>
          <a:off x="0" y="0"/>
          <a:ext cx="0" cy="0"/>
          <a:chOff x="0" y="0"/>
          <a:chExt cx="0" cy="0"/>
        </a:xfrm>
      </p:grpSpPr>
      <p:sp>
        <p:nvSpPr>
          <p:cNvPr id="9" name="Do not remove" hidden="1">
            <a:extLst>
              <a:ext uri="{FF2B5EF4-FFF2-40B4-BE49-F238E27FC236}">
                <a16:creationId xmlns:a16="http://schemas.microsoft.com/office/drawing/2014/main" id="{7F19F6FA-C315-406B-A333-7795FFDFF6EF}"/>
              </a:ext>
            </a:extLst>
          </p:cNvPr>
          <p:cNvSpPr/>
          <p:nvPr userDrawn="1">
            <p:custDataLst>
              <p:tags r:id="rId2"/>
            </p:custDataLst>
          </p:nvPr>
        </p:nvSpPr>
        <p:spPr>
          <a:xfrm>
            <a:off x="0" y="0"/>
            <a:ext cx="9525" cy="9525"/>
          </a:xfrm>
          <a:prstGeom prst="octagon">
            <a:avLst/>
          </a:prstGeom>
          <a:noFill/>
          <a:ln w="12700" cap="flat" cmpd="sng" algn="ctr">
            <a:noFill/>
            <a:prstDash val="solid"/>
            <a:miter lim="800000"/>
          </a:ln>
          <a:effectLst/>
          <a:extLst>
            <a:ext uri="{909E8E84-426E-40dd-AFC4-6F175D3DCCD1}">
              <a14:hiddenFill xmlns:a14="http://schemas.microsoft.com/office/drawing/2010/main" xmlns="">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350"/>
          </a:p>
        </p:txBody>
      </p:sp>
      <p:graphicFrame>
        <p:nvGraphicFramePr>
          <p:cNvPr id="3" name="Object 2" hidden="1">
            <a:extLst>
              <a:ext uri="{FF2B5EF4-FFF2-40B4-BE49-F238E27FC236}">
                <a16:creationId xmlns:a16="http://schemas.microsoft.com/office/drawing/2014/main" id="{663CC2EB-9A0C-4B5D-82FB-32351F22A612}"/>
              </a:ext>
            </a:extLst>
          </p:cNvPr>
          <p:cNvGraphicFramePr>
            <a:graphicFrameLocks noChangeAspect="1"/>
          </p:cNvGraphicFramePr>
          <p:nvPr userDrawn="1">
            <p:custDataLst>
              <p:tags r:id="rId3"/>
            </p:custData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spid="_x0000_s1056" name="think-cell Slide" r:id="rId6" imgW="395" imgH="394" progId="TCLayout.ActiveDocument.1">
                  <p:embed/>
                </p:oleObj>
              </mc:Choice>
              <mc:Fallback>
                <p:oleObj name="think-cell Slide" r:id="rId6" imgW="395" imgH="394" progId="TCLayout.ActiveDocument.1">
                  <p:embed/>
                  <p:pic>
                    <p:nvPicPr>
                      <p:cNvPr id="3" name="Object 2" hidden="1">
                        <a:extLst>
                          <a:ext uri="{FF2B5EF4-FFF2-40B4-BE49-F238E27FC236}">
                            <a16:creationId xmlns:a16="http://schemas.microsoft.com/office/drawing/2014/main" id="{663CC2EB-9A0C-4B5D-82FB-32351F22A612}"/>
                          </a:ext>
                        </a:extLst>
                      </p:cNvPr>
                      <p:cNvPicPr/>
                      <p:nvPr/>
                    </p:nvPicPr>
                    <p:blipFill>
                      <a:blip r:embed="rId7"/>
                      <a:stretch>
                        <a:fillRect/>
                      </a:stretch>
                    </p:blipFill>
                    <p:spPr>
                      <a:xfrm>
                        <a:off x="1191" y="1191"/>
                        <a:ext cx="1191" cy="1191"/>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DCA2FBE6-CCDF-4281-881A-D421423FBB5C}"/>
              </a:ext>
            </a:extLst>
          </p:cNvPr>
          <p:cNvSpPr/>
          <p:nvPr userDrawn="1">
            <p:custDataLst>
              <p:tags r:id="rId4"/>
            </p:custDataLst>
          </p:nvPr>
        </p:nvSpPr>
        <p:spPr>
          <a:xfrm>
            <a:off x="0" y="0"/>
            <a:ext cx="119063" cy="11906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sv-SE" sz="2700" b="1" i="0" baseline="0" dirty="0">
              <a:latin typeface="Calibri" panose="020F0502020204030204" pitchFamily="34" charset="0"/>
              <a:ea typeface="+mj-ea"/>
              <a:cs typeface="+mj-cs"/>
              <a:sym typeface="Calibri" panose="020F0502020204030204" pitchFamily="34" charset="0"/>
            </a:endParaRPr>
          </a:p>
        </p:txBody>
      </p:sp>
      <p:sp>
        <p:nvSpPr>
          <p:cNvPr id="7" name="Rubrik 1">
            <a:extLst>
              <a:ext uri="{FF2B5EF4-FFF2-40B4-BE49-F238E27FC236}">
                <a16:creationId xmlns:a16="http://schemas.microsoft.com/office/drawing/2014/main" id="{9795F843-3CE1-ED4D-A4D1-B27B6DB646D1}"/>
              </a:ext>
            </a:extLst>
          </p:cNvPr>
          <p:cNvSpPr>
            <a:spLocks noGrp="1"/>
          </p:cNvSpPr>
          <p:nvPr>
            <p:ph type="ctrTitle"/>
          </p:nvPr>
        </p:nvSpPr>
        <p:spPr>
          <a:xfrm>
            <a:off x="741557" y="462631"/>
            <a:ext cx="6858000" cy="457345"/>
          </a:xfrm>
        </p:spPr>
        <p:txBody>
          <a:bodyPr anchor="b">
            <a:normAutofit/>
          </a:bodyPr>
          <a:lstStyle>
            <a:lvl1pPr algn="l">
              <a:defRPr sz="2700"/>
            </a:lvl1pPr>
          </a:lstStyle>
          <a:p>
            <a:r>
              <a:rPr lang="sv-SE" dirty="0" err="1"/>
              <a:t>Click</a:t>
            </a:r>
            <a:r>
              <a:rPr lang="sv-SE" dirty="0"/>
              <a:t> to </a:t>
            </a:r>
            <a:r>
              <a:rPr lang="sv-SE" dirty="0" err="1"/>
              <a:t>edit</a:t>
            </a:r>
            <a:r>
              <a:rPr lang="sv-SE" dirty="0"/>
              <a:t> Master </a:t>
            </a:r>
            <a:r>
              <a:rPr lang="sv-SE" dirty="0" err="1"/>
              <a:t>title</a:t>
            </a:r>
            <a:r>
              <a:rPr lang="sv-SE" dirty="0"/>
              <a:t> style</a:t>
            </a:r>
          </a:p>
        </p:txBody>
      </p:sp>
      <p:sp>
        <p:nvSpPr>
          <p:cNvPr id="8" name="Platshållare för text 11">
            <a:extLst>
              <a:ext uri="{FF2B5EF4-FFF2-40B4-BE49-F238E27FC236}">
                <a16:creationId xmlns:a16="http://schemas.microsoft.com/office/drawing/2014/main" id="{CF58C1CC-ECA4-5141-95FE-2805C6A2DC6C}"/>
              </a:ext>
            </a:extLst>
          </p:cNvPr>
          <p:cNvSpPr>
            <a:spLocks noGrp="1"/>
          </p:cNvSpPr>
          <p:nvPr>
            <p:ph type="body" sz="quarter" idx="10"/>
          </p:nvPr>
        </p:nvSpPr>
        <p:spPr>
          <a:xfrm>
            <a:off x="741760" y="1066800"/>
            <a:ext cx="6858000" cy="3139679"/>
          </a:xfrm>
        </p:spPr>
        <p:txBody>
          <a:bodyPr/>
          <a:lstStyle/>
          <a:p>
            <a:pPr lvl="0"/>
            <a:r>
              <a:rPr lang="sv-SE" dirty="0" err="1"/>
              <a:t>Click</a:t>
            </a:r>
            <a:r>
              <a:rPr lang="sv-SE" dirty="0"/>
              <a:t> to </a:t>
            </a:r>
            <a:r>
              <a:rPr lang="sv-SE" dirty="0" err="1"/>
              <a:t>edit</a:t>
            </a:r>
            <a:r>
              <a:rPr lang="sv-SE" dirty="0"/>
              <a:t> Master text </a:t>
            </a:r>
            <a:r>
              <a:rPr lang="sv-SE" dirty="0" err="1"/>
              <a:t>styles</a:t>
            </a:r>
            <a:endParaRPr lang="sv-SE" dirty="0"/>
          </a:p>
          <a:p>
            <a:pPr lvl="1"/>
            <a:r>
              <a:rPr lang="sv-SE" dirty="0"/>
              <a:t>Second </a:t>
            </a:r>
            <a:r>
              <a:rPr lang="sv-SE" dirty="0" err="1"/>
              <a:t>level</a:t>
            </a:r>
            <a:endParaRPr lang="sv-SE" dirty="0"/>
          </a:p>
          <a:p>
            <a:pPr lvl="2"/>
            <a:r>
              <a:rPr lang="sv-SE" dirty="0" err="1"/>
              <a:t>Third</a:t>
            </a:r>
            <a:r>
              <a:rPr lang="sv-SE" dirty="0"/>
              <a:t> </a:t>
            </a:r>
            <a:r>
              <a:rPr lang="sv-SE" dirty="0" err="1"/>
              <a:t>level</a:t>
            </a:r>
            <a:endParaRPr lang="sv-SE" dirty="0"/>
          </a:p>
          <a:p>
            <a:pPr lvl="3"/>
            <a:r>
              <a:rPr lang="sv-SE" dirty="0" err="1"/>
              <a:t>Fourth</a:t>
            </a:r>
            <a:r>
              <a:rPr lang="sv-SE" dirty="0"/>
              <a:t> </a:t>
            </a:r>
            <a:r>
              <a:rPr lang="sv-SE" dirty="0" err="1"/>
              <a:t>level</a:t>
            </a:r>
            <a:endParaRPr lang="sv-SE" dirty="0"/>
          </a:p>
          <a:p>
            <a:pPr lvl="4"/>
            <a:r>
              <a:rPr lang="sv-SE" dirty="0" err="1"/>
              <a:t>Fifth</a:t>
            </a:r>
            <a:r>
              <a:rPr lang="sv-SE" dirty="0"/>
              <a:t> </a:t>
            </a:r>
            <a:r>
              <a:rPr lang="sv-SE" dirty="0" err="1"/>
              <a:t>level</a:t>
            </a:r>
            <a:endParaRPr lang="sv-SE" dirty="0"/>
          </a:p>
        </p:txBody>
      </p:sp>
    </p:spTree>
    <p:extLst>
      <p:ext uri="{BB962C8B-B14F-4D97-AF65-F5344CB8AC3E}">
        <p14:creationId xmlns:p14="http://schemas.microsoft.com/office/powerpoint/2010/main" val="295192824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2_Rubrikbi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663CC2EB-9A0C-4B5D-82FB-32351F22A612}"/>
              </a:ext>
            </a:extLst>
          </p:cNvPr>
          <p:cNvGraphicFramePr>
            <a:graphicFrameLocks noChangeAspect="1"/>
          </p:cNvGraphicFramePr>
          <p:nvPr userDrawn="1">
            <p:custDataLst>
              <p:tags r:id="rId2"/>
            </p:custDataLs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spid="_x0000_s2080" name="think-cell Slide" r:id="rId5" imgW="395" imgH="394" progId="TCLayout.ActiveDocument.1">
                  <p:embed/>
                </p:oleObj>
              </mc:Choice>
              <mc:Fallback>
                <p:oleObj name="think-cell Slide" r:id="rId5" imgW="395" imgH="394" progId="TCLayout.ActiveDocument.1">
                  <p:embed/>
                  <p:pic>
                    <p:nvPicPr>
                      <p:cNvPr id="3" name="Object 2" hidden="1">
                        <a:extLst>
                          <a:ext uri="{FF2B5EF4-FFF2-40B4-BE49-F238E27FC236}">
                            <a16:creationId xmlns:a16="http://schemas.microsoft.com/office/drawing/2014/main" id="{663CC2EB-9A0C-4B5D-82FB-32351F22A612}"/>
                          </a:ext>
                        </a:extLst>
                      </p:cNvPr>
                      <p:cNvPicPr/>
                      <p:nvPr/>
                    </p:nvPicPr>
                    <p:blipFill>
                      <a:blip r:embed="rId6"/>
                      <a:stretch>
                        <a:fillRect/>
                      </a:stretch>
                    </p:blipFill>
                    <p:spPr>
                      <a:xfrm>
                        <a:off x="1191" y="1191"/>
                        <a:ext cx="1191" cy="1191"/>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DCA2FBE6-CCDF-4281-881A-D421423FBB5C}"/>
              </a:ext>
            </a:extLst>
          </p:cNvPr>
          <p:cNvSpPr/>
          <p:nvPr userDrawn="1">
            <p:custDataLst>
              <p:tags r:id="rId3"/>
            </p:custDataLst>
          </p:nvPr>
        </p:nvSpPr>
        <p:spPr>
          <a:xfrm>
            <a:off x="0" y="0"/>
            <a:ext cx="119063" cy="11906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sv-SE" sz="2700" b="1" i="0" baseline="0" dirty="0">
              <a:latin typeface="Calibri" panose="020F0502020204030204" pitchFamily="34" charset="0"/>
              <a:ea typeface="+mj-ea"/>
              <a:cs typeface="+mj-cs"/>
              <a:sym typeface="Calibri" panose="020F0502020204030204" pitchFamily="34" charset="0"/>
            </a:endParaRPr>
          </a:p>
        </p:txBody>
      </p:sp>
      <p:sp>
        <p:nvSpPr>
          <p:cNvPr id="7" name="Rubrik 1">
            <a:extLst>
              <a:ext uri="{FF2B5EF4-FFF2-40B4-BE49-F238E27FC236}">
                <a16:creationId xmlns:a16="http://schemas.microsoft.com/office/drawing/2014/main" id="{9795F843-3CE1-ED4D-A4D1-B27B6DB646D1}"/>
              </a:ext>
            </a:extLst>
          </p:cNvPr>
          <p:cNvSpPr>
            <a:spLocks noGrp="1"/>
          </p:cNvSpPr>
          <p:nvPr>
            <p:ph type="ctrTitle"/>
          </p:nvPr>
        </p:nvSpPr>
        <p:spPr>
          <a:xfrm>
            <a:off x="741557" y="462631"/>
            <a:ext cx="6858000" cy="457345"/>
          </a:xfrm>
        </p:spPr>
        <p:txBody>
          <a:bodyPr anchor="b">
            <a:normAutofit/>
          </a:bodyPr>
          <a:lstStyle>
            <a:lvl1pPr algn="l">
              <a:defRPr sz="2700"/>
            </a:lvl1pPr>
          </a:lstStyle>
          <a:p>
            <a:r>
              <a:rPr lang="sv-SE" dirty="0" err="1"/>
              <a:t>Click</a:t>
            </a:r>
            <a:r>
              <a:rPr lang="sv-SE" dirty="0"/>
              <a:t> to </a:t>
            </a:r>
            <a:r>
              <a:rPr lang="sv-SE" dirty="0" err="1"/>
              <a:t>edit</a:t>
            </a:r>
            <a:r>
              <a:rPr lang="sv-SE" dirty="0"/>
              <a:t> Master </a:t>
            </a:r>
            <a:r>
              <a:rPr lang="sv-SE" dirty="0" err="1"/>
              <a:t>title</a:t>
            </a:r>
            <a:r>
              <a:rPr lang="sv-SE" dirty="0"/>
              <a:t> style</a:t>
            </a:r>
          </a:p>
        </p:txBody>
      </p:sp>
      <p:sp>
        <p:nvSpPr>
          <p:cNvPr id="8" name="Platshållare för text 11">
            <a:extLst>
              <a:ext uri="{FF2B5EF4-FFF2-40B4-BE49-F238E27FC236}">
                <a16:creationId xmlns:a16="http://schemas.microsoft.com/office/drawing/2014/main" id="{CF58C1CC-ECA4-5141-95FE-2805C6A2DC6C}"/>
              </a:ext>
            </a:extLst>
          </p:cNvPr>
          <p:cNvSpPr>
            <a:spLocks noGrp="1"/>
          </p:cNvSpPr>
          <p:nvPr>
            <p:ph type="body" sz="quarter" idx="10"/>
          </p:nvPr>
        </p:nvSpPr>
        <p:spPr>
          <a:xfrm>
            <a:off x="741760" y="1066800"/>
            <a:ext cx="6858000" cy="3139679"/>
          </a:xfrm>
        </p:spPr>
        <p:txBody>
          <a:bodyPr/>
          <a:lstStyle/>
          <a:p>
            <a:pPr lvl="0"/>
            <a:r>
              <a:rPr lang="sv-SE" dirty="0" err="1"/>
              <a:t>Click</a:t>
            </a:r>
            <a:r>
              <a:rPr lang="sv-SE" dirty="0"/>
              <a:t> to </a:t>
            </a:r>
            <a:r>
              <a:rPr lang="sv-SE" dirty="0" err="1"/>
              <a:t>edit</a:t>
            </a:r>
            <a:r>
              <a:rPr lang="sv-SE" dirty="0"/>
              <a:t> Master text </a:t>
            </a:r>
            <a:r>
              <a:rPr lang="sv-SE" dirty="0" err="1"/>
              <a:t>styles</a:t>
            </a:r>
            <a:endParaRPr lang="sv-SE" dirty="0"/>
          </a:p>
          <a:p>
            <a:pPr lvl="1"/>
            <a:r>
              <a:rPr lang="sv-SE" dirty="0"/>
              <a:t>Second </a:t>
            </a:r>
            <a:r>
              <a:rPr lang="sv-SE" dirty="0" err="1"/>
              <a:t>level</a:t>
            </a:r>
            <a:endParaRPr lang="sv-SE" dirty="0"/>
          </a:p>
          <a:p>
            <a:pPr lvl="2"/>
            <a:r>
              <a:rPr lang="sv-SE" dirty="0" err="1"/>
              <a:t>Third</a:t>
            </a:r>
            <a:r>
              <a:rPr lang="sv-SE" dirty="0"/>
              <a:t> </a:t>
            </a:r>
            <a:r>
              <a:rPr lang="sv-SE" dirty="0" err="1"/>
              <a:t>level</a:t>
            </a:r>
            <a:endParaRPr lang="sv-SE" dirty="0"/>
          </a:p>
          <a:p>
            <a:pPr lvl="3"/>
            <a:r>
              <a:rPr lang="sv-SE" dirty="0" err="1"/>
              <a:t>Fourth</a:t>
            </a:r>
            <a:r>
              <a:rPr lang="sv-SE" dirty="0"/>
              <a:t> </a:t>
            </a:r>
            <a:r>
              <a:rPr lang="sv-SE" dirty="0" err="1"/>
              <a:t>level</a:t>
            </a:r>
            <a:endParaRPr lang="sv-SE" dirty="0"/>
          </a:p>
          <a:p>
            <a:pPr lvl="4"/>
            <a:r>
              <a:rPr lang="sv-SE" dirty="0" err="1"/>
              <a:t>Fifth</a:t>
            </a:r>
            <a:r>
              <a:rPr lang="sv-SE" dirty="0"/>
              <a:t> </a:t>
            </a:r>
            <a:r>
              <a:rPr lang="sv-SE" dirty="0" err="1"/>
              <a:t>level</a:t>
            </a:r>
            <a:endParaRPr lang="sv-SE" dirty="0"/>
          </a:p>
        </p:txBody>
      </p:sp>
    </p:spTree>
    <p:extLst>
      <p:ext uri="{BB962C8B-B14F-4D97-AF65-F5344CB8AC3E}">
        <p14:creationId xmlns:p14="http://schemas.microsoft.com/office/powerpoint/2010/main" val="111239820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Rubrikbild">
    <p:bg>
      <p:bgPr>
        <a:solidFill>
          <a:schemeClr val="bg1"/>
        </a:solidFill>
        <a:effectLst/>
      </p:bgPr>
    </p:bg>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96BD4896-4320-BE5E-FBD7-8C8514EF01A1}"/>
              </a:ext>
              <a:ext uri="{C183D7F6-B498-43B3-948B-1728B52AA6E4}">
                <adec:decorative xmlns:adec="http://schemas.microsoft.com/office/drawing/2017/decorative" xmlns="" val="1"/>
              </a:ext>
            </a:extLst>
          </p:cNvPr>
          <p:cNvSpPr>
            <a:spLocks/>
          </p:cNvSpPr>
          <p:nvPr/>
        </p:nvSpPr>
        <p:spPr>
          <a:xfrm>
            <a:off x="0" y="2571750"/>
            <a:ext cx="9144000" cy="25717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sz="1350"/>
          </a:p>
        </p:txBody>
      </p:sp>
      <p:sp>
        <p:nvSpPr>
          <p:cNvPr id="2" name="Rubrik 1">
            <a:extLst>
              <a:ext uri="{FF2B5EF4-FFF2-40B4-BE49-F238E27FC236}">
                <a16:creationId xmlns:a16="http://schemas.microsoft.com/office/drawing/2014/main" id="{37BB744C-39EF-BE35-E6D0-F096E7D19444}"/>
              </a:ext>
            </a:extLst>
          </p:cNvPr>
          <p:cNvSpPr>
            <a:spLocks noGrp="1"/>
          </p:cNvSpPr>
          <p:nvPr>
            <p:ph type="ctrTitle"/>
          </p:nvPr>
        </p:nvSpPr>
        <p:spPr>
          <a:xfrm>
            <a:off x="628650" y="2955175"/>
            <a:ext cx="6858000" cy="872837"/>
          </a:xfrm>
        </p:spPr>
        <p:txBody>
          <a:bodyPr lIns="0" rIns="0" anchor="b">
            <a:noAutofit/>
          </a:bodyPr>
          <a:lstStyle>
            <a:lvl1pPr algn="l">
              <a:defRPr sz="2700"/>
            </a:lvl1pPr>
          </a:lstStyle>
          <a:p>
            <a:r>
              <a:rPr lang="sv-SE"/>
              <a:t>Klicka här för att ändra format</a:t>
            </a:r>
            <a:endParaRPr lang="sv-SE" dirty="0"/>
          </a:p>
        </p:txBody>
      </p:sp>
      <p:sp>
        <p:nvSpPr>
          <p:cNvPr id="3" name="Underrubrik 2">
            <a:extLst>
              <a:ext uri="{FF2B5EF4-FFF2-40B4-BE49-F238E27FC236}">
                <a16:creationId xmlns:a16="http://schemas.microsoft.com/office/drawing/2014/main" id="{9831885D-F9C6-93C6-2064-9335C4A255C5}"/>
              </a:ext>
            </a:extLst>
          </p:cNvPr>
          <p:cNvSpPr>
            <a:spLocks noGrp="1"/>
          </p:cNvSpPr>
          <p:nvPr>
            <p:ph type="subTitle" idx="1"/>
          </p:nvPr>
        </p:nvSpPr>
        <p:spPr>
          <a:xfrm>
            <a:off x="628650" y="3969428"/>
            <a:ext cx="6858000" cy="621030"/>
          </a:xfrm>
        </p:spPr>
        <p:txBody>
          <a:bodyPr lIns="0" rIns="0">
            <a:noAutofit/>
          </a:bodyPr>
          <a:lstStyle>
            <a:lvl1pPr marL="0" indent="0" algn="l">
              <a:buNone/>
              <a:defRPr sz="15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sv-SE"/>
              <a:t>Klicka om du vill redigera mall för underrubrikformat</a:t>
            </a:r>
          </a:p>
        </p:txBody>
      </p:sp>
      <p:pic>
        <p:nvPicPr>
          <p:cNvPr id="15" name="Bildobjekt 14" descr="Logotyp för Region Jönköpings län.">
            <a:extLst>
              <a:ext uri="{FF2B5EF4-FFF2-40B4-BE49-F238E27FC236}">
                <a16:creationId xmlns:a16="http://schemas.microsoft.com/office/drawing/2014/main" id="{8968CA3D-0C72-B1F1-C5EB-D12C5B538B8B}"/>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4887487" y="4720591"/>
            <a:ext cx="859531" cy="216000"/>
          </a:xfrm>
          <a:prstGeom prst="rect">
            <a:avLst/>
          </a:prstGeom>
        </p:spPr>
      </p:pic>
      <p:pic>
        <p:nvPicPr>
          <p:cNvPr id="16" name="Bildobjekt 15" descr="Logotyp för Region Kalmar län.">
            <a:extLst>
              <a:ext uri="{FF2B5EF4-FFF2-40B4-BE49-F238E27FC236}">
                <a16:creationId xmlns:a16="http://schemas.microsoft.com/office/drawing/2014/main" id="{22E880DC-3F58-EBD4-CBB1-3CA734B1BCCA}"/>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6000846" y="4655677"/>
            <a:ext cx="584579" cy="269903"/>
          </a:xfrm>
          <a:prstGeom prst="rect">
            <a:avLst/>
          </a:prstGeom>
        </p:spPr>
      </p:pic>
      <p:pic>
        <p:nvPicPr>
          <p:cNvPr id="17" name="Bildobjekt 16" descr="Logotyp för Region Östergötland.">
            <a:extLst>
              <a:ext uri="{FF2B5EF4-FFF2-40B4-BE49-F238E27FC236}">
                <a16:creationId xmlns:a16="http://schemas.microsoft.com/office/drawing/2014/main" id="{ECDF48E4-427B-60E5-668B-D91871D68861}"/>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6836482" y="4696129"/>
            <a:ext cx="899555" cy="216000"/>
          </a:xfrm>
          <a:prstGeom prst="rect">
            <a:avLst/>
          </a:prstGeom>
        </p:spPr>
      </p:pic>
      <p:cxnSp>
        <p:nvCxnSpPr>
          <p:cNvPr id="18" name="Rak koppling 17">
            <a:extLst>
              <a:ext uri="{FF2B5EF4-FFF2-40B4-BE49-F238E27FC236}">
                <a16:creationId xmlns:a16="http://schemas.microsoft.com/office/drawing/2014/main" id="{2893216C-B4D3-E6B0-3221-37D029BE4DB6}"/>
              </a:ext>
              <a:ext uri="{C183D7F6-B498-43B3-948B-1728B52AA6E4}">
                <adec:decorative xmlns:adec="http://schemas.microsoft.com/office/drawing/2017/decorative" xmlns="" val="1"/>
              </a:ext>
            </a:extLst>
          </p:cNvPr>
          <p:cNvCxnSpPr/>
          <p:nvPr userDrawn="1"/>
        </p:nvCxnSpPr>
        <p:spPr>
          <a:xfrm>
            <a:off x="7814998" y="4675368"/>
            <a:ext cx="0" cy="245700"/>
          </a:xfrm>
          <a:prstGeom prst="line">
            <a:avLst/>
          </a:prstGeom>
        </p:spPr>
        <p:style>
          <a:lnRef idx="1">
            <a:schemeClr val="dk1"/>
          </a:lnRef>
          <a:fillRef idx="0">
            <a:schemeClr val="dk1"/>
          </a:fillRef>
          <a:effectRef idx="0">
            <a:schemeClr val="dk1"/>
          </a:effectRef>
          <a:fontRef idx="minor">
            <a:schemeClr val="tx1"/>
          </a:fontRef>
        </p:style>
      </p:cxnSp>
      <p:pic>
        <p:nvPicPr>
          <p:cNvPr id="10" name="Bild 9" descr="Logotyp för Regionala Cancercentrum i Sydostsverige.">
            <a:extLst>
              <a:ext uri="{FF2B5EF4-FFF2-40B4-BE49-F238E27FC236}">
                <a16:creationId xmlns:a16="http://schemas.microsoft.com/office/drawing/2014/main" id="{A653346C-45E2-6FCF-E6D8-FC20CD9CAAAE}"/>
              </a:ext>
            </a:extLst>
          </p:cNvPr>
          <p:cNvPicPr>
            <a:picLocks noChangeAspect="1"/>
          </p:cNvPicPr>
          <p:nvPr userDrawn="1"/>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p:blipFill>
        <p:spPr>
          <a:xfrm>
            <a:off x="7897737" y="4642129"/>
            <a:ext cx="1016555" cy="296999"/>
          </a:xfrm>
          <a:prstGeom prst="rect">
            <a:avLst/>
          </a:prstGeom>
        </p:spPr>
      </p:pic>
      <p:pic>
        <p:nvPicPr>
          <p:cNvPr id="4" name="Bildobjekt 3">
            <a:extLst>
              <a:ext uri="{FF2B5EF4-FFF2-40B4-BE49-F238E27FC236}">
                <a16:creationId xmlns:a16="http://schemas.microsoft.com/office/drawing/2014/main" id="{C363EAFB-8E5C-178D-3E36-3879973E91F7}"/>
              </a:ext>
              <a:ext uri="{C183D7F6-B498-43B3-948B-1728B52AA6E4}">
                <adec:decorative xmlns:adec="http://schemas.microsoft.com/office/drawing/2017/decorative" xmlns="" val="1"/>
              </a:ext>
            </a:extLst>
          </p:cNvPr>
          <p:cNvPicPr>
            <a:picLocks noChangeAspect="1"/>
          </p:cNvPicPr>
          <p:nvPr/>
        </p:nvPicPr>
        <p:blipFill rotWithShape="1">
          <a:blip r:embed="rId7">
            <a:extLst>
              <a:ext uri="{28A0092B-C50C-407E-A947-70E740481C1C}">
                <a14:useLocalDpi xmlns:a14="http://schemas.microsoft.com/office/drawing/2010/main" val="0"/>
              </a:ext>
            </a:extLst>
          </a:blip>
          <a:srcRect t="-1" r="248" b="513"/>
          <a:stretch/>
        </p:blipFill>
        <p:spPr>
          <a:xfrm>
            <a:off x="0" y="-13256"/>
            <a:ext cx="9144000" cy="2571750"/>
          </a:xfrm>
          <a:prstGeom prst="rect">
            <a:avLst/>
          </a:prstGeom>
        </p:spPr>
      </p:pic>
    </p:spTree>
    <p:extLst>
      <p:ext uri="{BB962C8B-B14F-4D97-AF65-F5344CB8AC3E}">
        <p14:creationId xmlns:p14="http://schemas.microsoft.com/office/powerpoint/2010/main" val="103282531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p:cSld name="Rubrikbild foto">
    <p:bg>
      <p:bgPr>
        <a:solidFill>
          <a:schemeClr val="bg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7BB744C-39EF-BE35-E6D0-F096E7D19444}"/>
              </a:ext>
            </a:extLst>
          </p:cNvPr>
          <p:cNvSpPr>
            <a:spLocks noGrp="1"/>
          </p:cNvSpPr>
          <p:nvPr>
            <p:ph type="ctrTitle"/>
          </p:nvPr>
        </p:nvSpPr>
        <p:spPr>
          <a:xfrm>
            <a:off x="628650" y="2955175"/>
            <a:ext cx="6858000" cy="872837"/>
          </a:xfrm>
        </p:spPr>
        <p:txBody>
          <a:bodyPr lIns="0" rIns="0" anchor="b">
            <a:noAutofit/>
          </a:bodyPr>
          <a:lstStyle>
            <a:lvl1pPr algn="l">
              <a:defRPr sz="2700"/>
            </a:lvl1pPr>
          </a:lstStyle>
          <a:p>
            <a:r>
              <a:rPr lang="sv-SE"/>
              <a:t>Klicka här för att ändra format</a:t>
            </a:r>
            <a:endParaRPr lang="sv-SE" dirty="0"/>
          </a:p>
        </p:txBody>
      </p:sp>
      <p:sp>
        <p:nvSpPr>
          <p:cNvPr id="3" name="Underrubrik 2">
            <a:extLst>
              <a:ext uri="{FF2B5EF4-FFF2-40B4-BE49-F238E27FC236}">
                <a16:creationId xmlns:a16="http://schemas.microsoft.com/office/drawing/2014/main" id="{9831885D-F9C6-93C6-2064-9335C4A255C5}"/>
              </a:ext>
            </a:extLst>
          </p:cNvPr>
          <p:cNvSpPr>
            <a:spLocks noGrp="1"/>
          </p:cNvSpPr>
          <p:nvPr>
            <p:ph type="subTitle" idx="1"/>
          </p:nvPr>
        </p:nvSpPr>
        <p:spPr>
          <a:xfrm>
            <a:off x="628650" y="3969428"/>
            <a:ext cx="6858000" cy="621030"/>
          </a:xfrm>
        </p:spPr>
        <p:txBody>
          <a:bodyPr lIns="0" rIns="0">
            <a:noAutofit/>
          </a:bodyPr>
          <a:lstStyle>
            <a:lvl1pPr marL="0" indent="0" algn="l">
              <a:buNone/>
              <a:defRPr sz="15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sv-SE"/>
              <a:t>Klicka om du vill redigera mall för underrubrikformat</a:t>
            </a:r>
          </a:p>
        </p:txBody>
      </p:sp>
      <p:sp>
        <p:nvSpPr>
          <p:cNvPr id="5" name="Platshållare för bild 4">
            <a:extLst>
              <a:ext uri="{FF2B5EF4-FFF2-40B4-BE49-F238E27FC236}">
                <a16:creationId xmlns:a16="http://schemas.microsoft.com/office/drawing/2014/main" id="{41AC7806-D8D8-EC2B-C89E-F9DEC34DE5FF}"/>
              </a:ext>
            </a:extLst>
          </p:cNvPr>
          <p:cNvSpPr>
            <a:spLocks noGrp="1"/>
          </p:cNvSpPr>
          <p:nvPr>
            <p:ph type="pic" sz="quarter" idx="10"/>
          </p:nvPr>
        </p:nvSpPr>
        <p:spPr>
          <a:xfrm>
            <a:off x="0" y="0"/>
            <a:ext cx="9144000" cy="2571750"/>
          </a:xfrm>
        </p:spPr>
        <p:txBody>
          <a:bodyPr tIns="1080000"/>
          <a:lstStyle>
            <a:lvl1pPr marL="0" indent="0" algn="ctr">
              <a:buFontTx/>
              <a:buNone/>
              <a:defRPr sz="1350"/>
            </a:lvl1pPr>
          </a:lstStyle>
          <a:p>
            <a:r>
              <a:rPr lang="sv-SE"/>
              <a:t>Klicka på ikonen för att lägga till en bild</a:t>
            </a:r>
          </a:p>
        </p:txBody>
      </p:sp>
      <p:cxnSp>
        <p:nvCxnSpPr>
          <p:cNvPr id="14" name="Rak koppling 13">
            <a:extLst>
              <a:ext uri="{FF2B5EF4-FFF2-40B4-BE49-F238E27FC236}">
                <a16:creationId xmlns:a16="http://schemas.microsoft.com/office/drawing/2014/main" id="{4B281F3E-CAFC-AE58-A699-DF0696482E6F}"/>
              </a:ext>
              <a:ext uri="{C183D7F6-B498-43B3-948B-1728B52AA6E4}">
                <adec:decorative xmlns:adec="http://schemas.microsoft.com/office/drawing/2017/decorative" xmlns="" val="1"/>
              </a:ext>
            </a:extLst>
          </p:cNvPr>
          <p:cNvCxnSpPr/>
          <p:nvPr userDrawn="1"/>
        </p:nvCxnSpPr>
        <p:spPr>
          <a:xfrm>
            <a:off x="7814998" y="4675368"/>
            <a:ext cx="0" cy="245700"/>
          </a:xfrm>
          <a:prstGeom prst="line">
            <a:avLst/>
          </a:prstGeom>
        </p:spPr>
        <p:style>
          <a:lnRef idx="1">
            <a:schemeClr val="dk1"/>
          </a:lnRef>
          <a:fillRef idx="0">
            <a:schemeClr val="dk1"/>
          </a:fillRef>
          <a:effectRef idx="0">
            <a:schemeClr val="dk1"/>
          </a:effectRef>
          <a:fontRef idx="minor">
            <a:schemeClr val="tx1"/>
          </a:fontRef>
        </p:style>
      </p:cxnSp>
      <p:pic>
        <p:nvPicPr>
          <p:cNvPr id="6" name="Bild 5" descr="Logotyp för Regionala Cancercentrum i Sydostsverige.">
            <a:extLst>
              <a:ext uri="{FF2B5EF4-FFF2-40B4-BE49-F238E27FC236}">
                <a16:creationId xmlns:a16="http://schemas.microsoft.com/office/drawing/2014/main" id="{E9B74CE6-7644-AFBD-42B1-ECF66D8AE9E1}"/>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p:blipFill>
        <p:spPr>
          <a:xfrm>
            <a:off x="7897737" y="4642129"/>
            <a:ext cx="1016555" cy="296999"/>
          </a:xfrm>
          <a:prstGeom prst="rect">
            <a:avLst/>
          </a:prstGeom>
        </p:spPr>
      </p:pic>
      <p:pic>
        <p:nvPicPr>
          <p:cNvPr id="4" name="Bildobjekt 3" descr="Logotyp för Region Jönköpings län.">
            <a:extLst>
              <a:ext uri="{FF2B5EF4-FFF2-40B4-BE49-F238E27FC236}">
                <a16:creationId xmlns:a16="http://schemas.microsoft.com/office/drawing/2014/main" id="{B30466EB-DAE7-55DC-D603-D6164A3DE6C7}"/>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4887487" y="4720591"/>
            <a:ext cx="859531" cy="216000"/>
          </a:xfrm>
          <a:prstGeom prst="rect">
            <a:avLst/>
          </a:prstGeom>
        </p:spPr>
      </p:pic>
      <p:pic>
        <p:nvPicPr>
          <p:cNvPr id="10" name="Bildobjekt 9" descr="Logotyp för Region Kalmar län.">
            <a:extLst>
              <a:ext uri="{FF2B5EF4-FFF2-40B4-BE49-F238E27FC236}">
                <a16:creationId xmlns:a16="http://schemas.microsoft.com/office/drawing/2014/main" id="{1C535894-0100-E62F-6C2C-C43D6B7F04E6}"/>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p:blipFill>
        <p:spPr>
          <a:xfrm>
            <a:off x="6000846" y="4655677"/>
            <a:ext cx="584579" cy="269903"/>
          </a:xfrm>
          <a:prstGeom prst="rect">
            <a:avLst/>
          </a:prstGeom>
        </p:spPr>
      </p:pic>
      <p:pic>
        <p:nvPicPr>
          <p:cNvPr id="11" name="Bildobjekt 10" descr="Logotyp för Region Östergötland.">
            <a:extLst>
              <a:ext uri="{FF2B5EF4-FFF2-40B4-BE49-F238E27FC236}">
                <a16:creationId xmlns:a16="http://schemas.microsoft.com/office/drawing/2014/main" id="{72E863A5-3149-9627-2910-DF202209A366}"/>
              </a:ext>
            </a:extLst>
          </p:cNvPr>
          <p:cNvPicPr>
            <a:picLocks noChangeAspect="1"/>
          </p:cNvPicPr>
          <p:nvPr userDrawn="1"/>
        </p:nvPicPr>
        <p:blipFill>
          <a:blip r:embed="rId6" cstate="print">
            <a:extLst>
              <a:ext uri="{28A0092B-C50C-407E-A947-70E740481C1C}">
                <a14:useLocalDpi xmlns:a14="http://schemas.microsoft.com/office/drawing/2010/main" val="0"/>
              </a:ext>
            </a:extLst>
          </a:blip>
          <a:srcRect/>
          <a:stretch/>
        </p:blipFill>
        <p:spPr>
          <a:xfrm>
            <a:off x="6836482" y="4696129"/>
            <a:ext cx="899555" cy="216000"/>
          </a:xfrm>
          <a:prstGeom prst="rect">
            <a:avLst/>
          </a:prstGeom>
        </p:spPr>
      </p:pic>
    </p:spTree>
    <p:extLst>
      <p:ext uri="{BB962C8B-B14F-4D97-AF65-F5344CB8AC3E}">
        <p14:creationId xmlns:p14="http://schemas.microsoft.com/office/powerpoint/2010/main" val="261848279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05801A0-86DB-2518-5DD2-FFF46886B39D}"/>
              </a:ext>
            </a:extLst>
          </p:cNvPr>
          <p:cNvSpPr>
            <a:spLocks noGrp="1"/>
          </p:cNvSpPr>
          <p:nvPr>
            <p:ph type="title"/>
          </p:nvPr>
        </p:nvSpPr>
        <p:spPr/>
        <p:txBody>
          <a:bodyPr/>
          <a:lstStyle/>
          <a:p>
            <a:r>
              <a:rPr lang="sv-SE"/>
              <a:t>Klicka här för att ändra format</a:t>
            </a:r>
          </a:p>
        </p:txBody>
      </p:sp>
      <p:sp>
        <p:nvSpPr>
          <p:cNvPr id="3" name="Platshållare för innehåll 2">
            <a:extLst>
              <a:ext uri="{FF2B5EF4-FFF2-40B4-BE49-F238E27FC236}">
                <a16:creationId xmlns:a16="http://schemas.microsoft.com/office/drawing/2014/main" id="{F49C088A-3265-D860-E847-24B3CDC4DBFA}"/>
              </a:ext>
            </a:extLst>
          </p:cNvPr>
          <p:cNvSpPr>
            <a:spLocks noGrp="1"/>
          </p:cNvSpPr>
          <p:nvPr>
            <p:ph idx="1"/>
          </p:nvPr>
        </p:nvSpPr>
        <p:spPr/>
        <p:txBody>
          <a:bodyPr rIns="1080000"/>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Tree>
    <p:extLst>
      <p:ext uri="{BB962C8B-B14F-4D97-AF65-F5344CB8AC3E}">
        <p14:creationId xmlns:p14="http://schemas.microsoft.com/office/powerpoint/2010/main" val="27552447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Rubrikbild med blå bakgrund">
    <p:spTree>
      <p:nvGrpSpPr>
        <p:cNvPr id="1" name=""/>
        <p:cNvGrpSpPr/>
        <p:nvPr/>
      </p:nvGrpSpPr>
      <p:grpSpPr>
        <a:xfrm>
          <a:off x="0" y="0"/>
          <a:ext cx="0" cy="0"/>
          <a:chOff x="0" y="0"/>
          <a:chExt cx="0" cy="0"/>
        </a:xfrm>
      </p:grpSpPr>
      <p:sp>
        <p:nvSpPr>
          <p:cNvPr id="2" name="Rektangel 1"/>
          <p:cNvSpPr/>
          <p:nvPr userDrawn="1"/>
        </p:nvSpPr>
        <p:spPr>
          <a:xfrm>
            <a:off x="0" y="0"/>
            <a:ext cx="9144000" cy="5143500"/>
          </a:xfrm>
          <a:prstGeom prst="rect">
            <a:avLst/>
          </a:prstGeom>
          <a:solidFill>
            <a:srgbClr val="0066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 name="Rubrik 1"/>
          <p:cNvSpPr>
            <a:spLocks noGrp="1"/>
          </p:cNvSpPr>
          <p:nvPr>
            <p:ph type="ctrTitle" hasCustomPrompt="1"/>
          </p:nvPr>
        </p:nvSpPr>
        <p:spPr>
          <a:xfrm>
            <a:off x="685800" y="1597820"/>
            <a:ext cx="7772400" cy="1102519"/>
          </a:xfrm>
        </p:spPr>
        <p:txBody>
          <a:bodyPr/>
          <a:lstStyle>
            <a:lvl1pPr algn="ctr">
              <a:defRPr b="1" baseline="0">
                <a:solidFill>
                  <a:schemeClr val="bg1"/>
                </a:solidFill>
              </a:defRPr>
            </a:lvl1pPr>
          </a:lstStyle>
          <a:p>
            <a:r>
              <a:rPr lang="sv-SE" dirty="0" smtClean="0"/>
              <a:t>Klicka här för att fylla i rubrik ovanpå bild</a:t>
            </a:r>
            <a:endParaRPr lang="sv-SE" dirty="0"/>
          </a:p>
        </p:txBody>
      </p:sp>
    </p:spTree>
    <p:extLst>
      <p:ext uri="{BB962C8B-B14F-4D97-AF65-F5344CB8AC3E}">
        <p14:creationId xmlns:p14="http://schemas.microsoft.com/office/powerpoint/2010/main" val="941280124"/>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secHead" preserve="1">
  <p:cSld name="Avsnitts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3246C11-7319-CE7A-FDFE-391454B72755}"/>
              </a:ext>
            </a:extLst>
          </p:cNvPr>
          <p:cNvSpPr>
            <a:spLocks noGrp="1"/>
          </p:cNvSpPr>
          <p:nvPr>
            <p:ph type="title"/>
          </p:nvPr>
        </p:nvSpPr>
        <p:spPr>
          <a:xfrm>
            <a:off x="685801" y="953886"/>
            <a:ext cx="3886199" cy="1764377"/>
          </a:xfrm>
        </p:spPr>
        <p:txBody>
          <a:bodyPr anchor="b"/>
          <a:lstStyle>
            <a:lvl1pPr>
              <a:defRPr sz="2700"/>
            </a:lvl1pPr>
          </a:lstStyle>
          <a:p>
            <a:r>
              <a:rPr lang="sv-SE"/>
              <a:t>Klicka här för att ändra format</a:t>
            </a:r>
          </a:p>
        </p:txBody>
      </p:sp>
      <p:sp>
        <p:nvSpPr>
          <p:cNvPr id="3" name="Platshållare för text 2">
            <a:extLst>
              <a:ext uri="{FF2B5EF4-FFF2-40B4-BE49-F238E27FC236}">
                <a16:creationId xmlns:a16="http://schemas.microsoft.com/office/drawing/2014/main" id="{8B65ECCA-4244-E828-0026-ECCBBE9545D4}"/>
              </a:ext>
            </a:extLst>
          </p:cNvPr>
          <p:cNvSpPr>
            <a:spLocks noGrp="1"/>
          </p:cNvSpPr>
          <p:nvPr>
            <p:ph type="body" idx="1"/>
          </p:nvPr>
        </p:nvSpPr>
        <p:spPr>
          <a:xfrm>
            <a:off x="685800" y="2803923"/>
            <a:ext cx="3886199" cy="829865"/>
          </a:xfrm>
        </p:spPr>
        <p:txBody>
          <a:bodyPr/>
          <a:lstStyle>
            <a:lvl1pPr marL="0" indent="0">
              <a:buNone/>
              <a:defRPr sz="15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sv-SE"/>
              <a:t>Redigera format för bakgrundstext</a:t>
            </a:r>
          </a:p>
        </p:txBody>
      </p:sp>
      <p:cxnSp>
        <p:nvCxnSpPr>
          <p:cNvPr id="11" name="Rak koppling 10">
            <a:extLst>
              <a:ext uri="{FF2B5EF4-FFF2-40B4-BE49-F238E27FC236}">
                <a16:creationId xmlns:a16="http://schemas.microsoft.com/office/drawing/2014/main" id="{FFA02775-4B22-11CA-13F4-903DD3250374}"/>
              </a:ext>
              <a:ext uri="{C183D7F6-B498-43B3-948B-1728B52AA6E4}">
                <adec:decorative xmlns:adec="http://schemas.microsoft.com/office/drawing/2017/decorative" xmlns="" val="1"/>
              </a:ext>
            </a:extLst>
          </p:cNvPr>
          <p:cNvCxnSpPr/>
          <p:nvPr userDrawn="1"/>
        </p:nvCxnSpPr>
        <p:spPr>
          <a:xfrm>
            <a:off x="7814998" y="4675368"/>
            <a:ext cx="0" cy="245700"/>
          </a:xfrm>
          <a:prstGeom prst="line">
            <a:avLst/>
          </a:prstGeom>
        </p:spPr>
        <p:style>
          <a:lnRef idx="1">
            <a:schemeClr val="dk1"/>
          </a:lnRef>
          <a:fillRef idx="0">
            <a:schemeClr val="dk1"/>
          </a:fillRef>
          <a:effectRef idx="0">
            <a:schemeClr val="dk1"/>
          </a:effectRef>
          <a:fontRef idx="minor">
            <a:schemeClr val="tx1"/>
          </a:fontRef>
        </p:style>
      </p:cxnSp>
      <p:pic>
        <p:nvPicPr>
          <p:cNvPr id="4" name="Bild 3" descr="Logotyp för Regionala Cancercentrum i Sydostsverige.">
            <a:extLst>
              <a:ext uri="{FF2B5EF4-FFF2-40B4-BE49-F238E27FC236}">
                <a16:creationId xmlns:a16="http://schemas.microsoft.com/office/drawing/2014/main" id="{82E1B808-E26B-6B84-C12D-D69C0959C471}"/>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p:blipFill>
        <p:spPr>
          <a:xfrm>
            <a:off x="7897737" y="4642129"/>
            <a:ext cx="1016555" cy="296999"/>
          </a:xfrm>
          <a:prstGeom prst="rect">
            <a:avLst/>
          </a:prstGeom>
        </p:spPr>
      </p:pic>
      <p:pic>
        <p:nvPicPr>
          <p:cNvPr id="5" name="Bildobjekt 4">
            <a:extLst>
              <a:ext uri="{FF2B5EF4-FFF2-40B4-BE49-F238E27FC236}">
                <a16:creationId xmlns:a16="http://schemas.microsoft.com/office/drawing/2014/main" id="{8A653B00-88B3-BE0B-FC51-9A2AFF01674F}"/>
              </a:ext>
              <a:ext uri="{C183D7F6-B498-43B3-948B-1728B52AA6E4}">
                <adec:decorative xmlns:adec="http://schemas.microsoft.com/office/drawing/2017/decorative" xmlns="" val="1"/>
              </a:ext>
            </a:extLst>
          </p:cNvPr>
          <p:cNvPicPr>
            <a:picLocks noChangeAspect="1"/>
          </p:cNvPicPr>
          <p:nvPr/>
        </p:nvPicPr>
        <p:blipFill rotWithShape="1">
          <a:blip r:embed="rId4">
            <a:extLst>
              <a:ext uri="{28A0092B-C50C-407E-A947-70E740481C1C}">
                <a14:useLocalDpi xmlns:a14="http://schemas.microsoft.com/office/drawing/2010/main" val="0"/>
              </a:ext>
            </a:extLst>
          </a:blip>
          <a:srcRect t="233" b="229"/>
          <a:stretch/>
        </p:blipFill>
        <p:spPr>
          <a:xfrm>
            <a:off x="5852948" y="0"/>
            <a:ext cx="3304845" cy="5143500"/>
          </a:xfrm>
          <a:custGeom>
            <a:avLst/>
            <a:gdLst>
              <a:gd name="connsiteX0" fmla="*/ 0 w 4385079"/>
              <a:gd name="connsiteY0" fmla="*/ 6657975 h 6858000"/>
              <a:gd name="connsiteX1" fmla="*/ 4385079 w 4385079"/>
              <a:gd name="connsiteY1" fmla="*/ 6657975 h 6858000"/>
              <a:gd name="connsiteX2" fmla="*/ 4385079 w 4385079"/>
              <a:gd name="connsiteY2" fmla="*/ 6858000 h 6858000"/>
              <a:gd name="connsiteX3" fmla="*/ 0 w 4385079"/>
              <a:gd name="connsiteY3" fmla="*/ 6858000 h 6858000"/>
              <a:gd name="connsiteX4" fmla="*/ 0 w 4385079"/>
              <a:gd name="connsiteY4" fmla="*/ 0 h 6858000"/>
              <a:gd name="connsiteX5" fmla="*/ 4385079 w 4385079"/>
              <a:gd name="connsiteY5" fmla="*/ 0 h 6858000"/>
              <a:gd name="connsiteX6" fmla="*/ 4385079 w 4385079"/>
              <a:gd name="connsiteY6" fmla="*/ 6109854 h 6858000"/>
              <a:gd name="connsiteX7" fmla="*/ 0 w 4385079"/>
              <a:gd name="connsiteY7" fmla="*/ 610985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85079" h="6858000">
                <a:moveTo>
                  <a:pt x="0" y="6657975"/>
                </a:moveTo>
                <a:lnTo>
                  <a:pt x="4385079" y="6657975"/>
                </a:lnTo>
                <a:lnTo>
                  <a:pt x="4385079" y="6858000"/>
                </a:lnTo>
                <a:lnTo>
                  <a:pt x="0" y="6858000"/>
                </a:lnTo>
                <a:close/>
                <a:moveTo>
                  <a:pt x="0" y="0"/>
                </a:moveTo>
                <a:lnTo>
                  <a:pt x="4385079" y="0"/>
                </a:lnTo>
                <a:lnTo>
                  <a:pt x="4385079" y="6109854"/>
                </a:lnTo>
                <a:lnTo>
                  <a:pt x="0" y="6109854"/>
                </a:lnTo>
                <a:close/>
              </a:path>
            </a:pathLst>
          </a:custGeom>
        </p:spPr>
      </p:pic>
      <p:pic>
        <p:nvPicPr>
          <p:cNvPr id="6" name="Bildobjekt 5" descr="Logotyp för Region Jönköpings län.">
            <a:extLst>
              <a:ext uri="{FF2B5EF4-FFF2-40B4-BE49-F238E27FC236}">
                <a16:creationId xmlns:a16="http://schemas.microsoft.com/office/drawing/2014/main" id="{B9CC7B28-19CE-700C-F0A3-CF5FE74DDE62}"/>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p:blipFill>
        <p:spPr>
          <a:xfrm>
            <a:off x="4887487" y="4720591"/>
            <a:ext cx="859531" cy="216000"/>
          </a:xfrm>
          <a:prstGeom prst="rect">
            <a:avLst/>
          </a:prstGeom>
        </p:spPr>
      </p:pic>
      <p:pic>
        <p:nvPicPr>
          <p:cNvPr id="10" name="Bildobjekt 9" descr="Logotyp för Region Kalmar län.">
            <a:extLst>
              <a:ext uri="{FF2B5EF4-FFF2-40B4-BE49-F238E27FC236}">
                <a16:creationId xmlns:a16="http://schemas.microsoft.com/office/drawing/2014/main" id="{0BD4F90A-9589-BCE3-B6EB-82C6957D6BC5}"/>
              </a:ext>
            </a:extLst>
          </p:cNvPr>
          <p:cNvPicPr>
            <a:picLocks noChangeAspect="1"/>
          </p:cNvPicPr>
          <p:nvPr userDrawn="1"/>
        </p:nvPicPr>
        <p:blipFill>
          <a:blip r:embed="rId6" cstate="print">
            <a:extLst>
              <a:ext uri="{28A0092B-C50C-407E-A947-70E740481C1C}">
                <a14:useLocalDpi xmlns:a14="http://schemas.microsoft.com/office/drawing/2010/main" val="0"/>
              </a:ext>
            </a:extLst>
          </a:blip>
          <a:srcRect/>
          <a:stretch/>
        </p:blipFill>
        <p:spPr>
          <a:xfrm>
            <a:off x="6000846" y="4655677"/>
            <a:ext cx="584579" cy="269903"/>
          </a:xfrm>
          <a:prstGeom prst="rect">
            <a:avLst/>
          </a:prstGeom>
        </p:spPr>
      </p:pic>
      <p:pic>
        <p:nvPicPr>
          <p:cNvPr id="12" name="Bildobjekt 11" descr="Logotyp för Region Östergötland.">
            <a:extLst>
              <a:ext uri="{FF2B5EF4-FFF2-40B4-BE49-F238E27FC236}">
                <a16:creationId xmlns:a16="http://schemas.microsoft.com/office/drawing/2014/main" id="{FA5D5E5B-CDDF-21A0-1D25-8AFB1EA7DE5B}"/>
              </a:ext>
            </a:extLst>
          </p:cNvPr>
          <p:cNvPicPr>
            <a:picLocks noChangeAspect="1"/>
          </p:cNvPicPr>
          <p:nvPr userDrawn="1"/>
        </p:nvPicPr>
        <p:blipFill>
          <a:blip r:embed="rId7" cstate="print">
            <a:extLst>
              <a:ext uri="{28A0092B-C50C-407E-A947-70E740481C1C}">
                <a14:useLocalDpi xmlns:a14="http://schemas.microsoft.com/office/drawing/2010/main" val="0"/>
              </a:ext>
            </a:extLst>
          </a:blip>
          <a:srcRect/>
          <a:stretch/>
        </p:blipFill>
        <p:spPr>
          <a:xfrm>
            <a:off x="6836482" y="4696129"/>
            <a:ext cx="899555" cy="216000"/>
          </a:xfrm>
          <a:prstGeom prst="rect">
            <a:avLst/>
          </a:prstGeom>
        </p:spPr>
      </p:pic>
    </p:spTree>
    <p:extLst>
      <p:ext uri="{BB962C8B-B14F-4D97-AF65-F5344CB8AC3E}">
        <p14:creationId xmlns:p14="http://schemas.microsoft.com/office/powerpoint/2010/main" val="172465666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p:cSld name="Avsnittsrubrik foto">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3246C11-7319-CE7A-FDFE-391454B72755}"/>
              </a:ext>
            </a:extLst>
          </p:cNvPr>
          <p:cNvSpPr>
            <a:spLocks noGrp="1"/>
          </p:cNvSpPr>
          <p:nvPr>
            <p:ph type="title"/>
          </p:nvPr>
        </p:nvSpPr>
        <p:spPr>
          <a:xfrm>
            <a:off x="685801" y="953886"/>
            <a:ext cx="3886199" cy="1764377"/>
          </a:xfrm>
        </p:spPr>
        <p:txBody>
          <a:bodyPr anchor="b"/>
          <a:lstStyle>
            <a:lvl1pPr>
              <a:defRPr sz="2700"/>
            </a:lvl1pPr>
          </a:lstStyle>
          <a:p>
            <a:r>
              <a:rPr lang="sv-SE"/>
              <a:t>Klicka här för att ändra format</a:t>
            </a:r>
          </a:p>
        </p:txBody>
      </p:sp>
      <p:sp>
        <p:nvSpPr>
          <p:cNvPr id="3" name="Platshållare för text 2">
            <a:extLst>
              <a:ext uri="{FF2B5EF4-FFF2-40B4-BE49-F238E27FC236}">
                <a16:creationId xmlns:a16="http://schemas.microsoft.com/office/drawing/2014/main" id="{8B65ECCA-4244-E828-0026-ECCBBE9545D4}"/>
              </a:ext>
            </a:extLst>
          </p:cNvPr>
          <p:cNvSpPr>
            <a:spLocks noGrp="1"/>
          </p:cNvSpPr>
          <p:nvPr>
            <p:ph type="body" idx="1"/>
          </p:nvPr>
        </p:nvSpPr>
        <p:spPr>
          <a:xfrm>
            <a:off x="685800" y="2803923"/>
            <a:ext cx="3886199" cy="829865"/>
          </a:xfrm>
        </p:spPr>
        <p:txBody>
          <a:bodyPr/>
          <a:lstStyle>
            <a:lvl1pPr marL="0" indent="0">
              <a:buNone/>
              <a:defRPr sz="15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sv-SE"/>
              <a:t>Redigera format för bakgrundstext</a:t>
            </a:r>
          </a:p>
        </p:txBody>
      </p:sp>
      <p:cxnSp>
        <p:nvCxnSpPr>
          <p:cNvPr id="10" name="Rak koppling 9">
            <a:extLst>
              <a:ext uri="{FF2B5EF4-FFF2-40B4-BE49-F238E27FC236}">
                <a16:creationId xmlns:a16="http://schemas.microsoft.com/office/drawing/2014/main" id="{A121C653-1611-0576-F1B7-BA717FDBA816}"/>
              </a:ext>
              <a:ext uri="{C183D7F6-B498-43B3-948B-1728B52AA6E4}">
                <adec:decorative xmlns:adec="http://schemas.microsoft.com/office/drawing/2017/decorative" xmlns="" val="1"/>
              </a:ext>
            </a:extLst>
          </p:cNvPr>
          <p:cNvCxnSpPr/>
          <p:nvPr userDrawn="1"/>
        </p:nvCxnSpPr>
        <p:spPr>
          <a:xfrm>
            <a:off x="7814998" y="4675368"/>
            <a:ext cx="0" cy="245700"/>
          </a:xfrm>
          <a:prstGeom prst="line">
            <a:avLst/>
          </a:prstGeom>
        </p:spPr>
        <p:style>
          <a:lnRef idx="1">
            <a:schemeClr val="dk1"/>
          </a:lnRef>
          <a:fillRef idx="0">
            <a:schemeClr val="dk1"/>
          </a:fillRef>
          <a:effectRef idx="0">
            <a:schemeClr val="dk1"/>
          </a:effectRef>
          <a:fontRef idx="minor">
            <a:schemeClr val="tx1"/>
          </a:fontRef>
        </p:style>
      </p:cxnSp>
      <p:pic>
        <p:nvPicPr>
          <p:cNvPr id="5" name="Bild 4" descr="Logotyp för Regionala Cancercentrum i Sydostsverige.">
            <a:extLst>
              <a:ext uri="{FF2B5EF4-FFF2-40B4-BE49-F238E27FC236}">
                <a16:creationId xmlns:a16="http://schemas.microsoft.com/office/drawing/2014/main" id="{18F318C8-CFC0-D1EA-65EC-B0B954338F92}"/>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p:blipFill>
        <p:spPr>
          <a:xfrm>
            <a:off x="7897737" y="4642129"/>
            <a:ext cx="1016555" cy="296999"/>
          </a:xfrm>
          <a:prstGeom prst="rect">
            <a:avLst/>
          </a:prstGeom>
        </p:spPr>
      </p:pic>
      <p:sp>
        <p:nvSpPr>
          <p:cNvPr id="4" name="Platshållare för bild 9" descr="Beskriv innehållet i bilden.">
            <a:extLst>
              <a:ext uri="{FF2B5EF4-FFF2-40B4-BE49-F238E27FC236}">
                <a16:creationId xmlns:a16="http://schemas.microsoft.com/office/drawing/2014/main" id="{73032063-D459-B3C5-D191-B841FCB4F552}"/>
              </a:ext>
            </a:extLst>
          </p:cNvPr>
          <p:cNvSpPr>
            <a:spLocks noGrp="1"/>
          </p:cNvSpPr>
          <p:nvPr>
            <p:ph type="pic" sz="quarter" idx="13"/>
          </p:nvPr>
        </p:nvSpPr>
        <p:spPr>
          <a:xfrm>
            <a:off x="5854239" y="-1"/>
            <a:ext cx="3289762" cy="5144990"/>
          </a:xfrm>
          <a:custGeom>
            <a:avLst/>
            <a:gdLst>
              <a:gd name="connsiteX0" fmla="*/ 0 w 4386349"/>
              <a:gd name="connsiteY0" fmla="*/ 6660996 h 6859986"/>
              <a:gd name="connsiteX1" fmla="*/ 4386349 w 4386349"/>
              <a:gd name="connsiteY1" fmla="*/ 6660996 h 6859986"/>
              <a:gd name="connsiteX2" fmla="*/ 4386349 w 4386349"/>
              <a:gd name="connsiteY2" fmla="*/ 6859986 h 6859986"/>
              <a:gd name="connsiteX3" fmla="*/ 0 w 4386349"/>
              <a:gd name="connsiteY3" fmla="*/ 6859986 h 6859986"/>
              <a:gd name="connsiteX4" fmla="*/ 0 w 4386349"/>
              <a:gd name="connsiteY4" fmla="*/ 0 h 6859986"/>
              <a:gd name="connsiteX5" fmla="*/ 4386349 w 4386349"/>
              <a:gd name="connsiteY5" fmla="*/ 0 h 6859986"/>
              <a:gd name="connsiteX6" fmla="*/ 4386349 w 4386349"/>
              <a:gd name="connsiteY6" fmla="*/ 6110869 h 6859986"/>
              <a:gd name="connsiteX7" fmla="*/ 0 w 4386349"/>
              <a:gd name="connsiteY7" fmla="*/ 6110869 h 6859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86349" h="6859986">
                <a:moveTo>
                  <a:pt x="0" y="6660996"/>
                </a:moveTo>
                <a:lnTo>
                  <a:pt x="4386349" y="6660996"/>
                </a:lnTo>
                <a:lnTo>
                  <a:pt x="4386349" y="6859986"/>
                </a:lnTo>
                <a:lnTo>
                  <a:pt x="0" y="6859986"/>
                </a:lnTo>
                <a:close/>
                <a:moveTo>
                  <a:pt x="0" y="0"/>
                </a:moveTo>
                <a:lnTo>
                  <a:pt x="4386349" y="0"/>
                </a:lnTo>
                <a:lnTo>
                  <a:pt x="4386349" y="6110869"/>
                </a:lnTo>
                <a:lnTo>
                  <a:pt x="0" y="6110869"/>
                </a:lnTo>
                <a:close/>
              </a:path>
            </a:pathLst>
          </a:custGeom>
        </p:spPr>
        <p:txBody>
          <a:bodyPr wrap="square" tIns="2700000">
            <a:noAutofit/>
          </a:bodyPr>
          <a:lstStyle>
            <a:lvl1pPr marL="0" indent="0" algn="ctr">
              <a:buNone/>
              <a:defRPr sz="1350"/>
            </a:lvl1pPr>
          </a:lstStyle>
          <a:p>
            <a:r>
              <a:rPr lang="sv-SE"/>
              <a:t>Klicka på ikonen för att lägga till en bild</a:t>
            </a:r>
            <a:endParaRPr lang="sv-SE" dirty="0"/>
          </a:p>
        </p:txBody>
      </p:sp>
      <p:pic>
        <p:nvPicPr>
          <p:cNvPr id="6" name="Bildobjekt 5" descr="Logotyp för Region Jönköpings län.">
            <a:extLst>
              <a:ext uri="{FF2B5EF4-FFF2-40B4-BE49-F238E27FC236}">
                <a16:creationId xmlns:a16="http://schemas.microsoft.com/office/drawing/2014/main" id="{DD186B81-5F2E-A878-0BA4-468F723A8D31}"/>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4887487" y="4720591"/>
            <a:ext cx="859531" cy="216000"/>
          </a:xfrm>
          <a:prstGeom prst="rect">
            <a:avLst/>
          </a:prstGeom>
        </p:spPr>
      </p:pic>
      <p:pic>
        <p:nvPicPr>
          <p:cNvPr id="11" name="Bildobjekt 10" descr="Logotyp för Region Kalmar län.">
            <a:extLst>
              <a:ext uri="{FF2B5EF4-FFF2-40B4-BE49-F238E27FC236}">
                <a16:creationId xmlns:a16="http://schemas.microsoft.com/office/drawing/2014/main" id="{F60DC525-719A-5087-1869-8E9A2BBED4F2}"/>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p:blipFill>
        <p:spPr>
          <a:xfrm>
            <a:off x="6000846" y="4655677"/>
            <a:ext cx="584579" cy="269903"/>
          </a:xfrm>
          <a:prstGeom prst="rect">
            <a:avLst/>
          </a:prstGeom>
        </p:spPr>
      </p:pic>
      <p:pic>
        <p:nvPicPr>
          <p:cNvPr id="12" name="Bildobjekt 11" descr="Logotyp för Region Östergötland.">
            <a:extLst>
              <a:ext uri="{FF2B5EF4-FFF2-40B4-BE49-F238E27FC236}">
                <a16:creationId xmlns:a16="http://schemas.microsoft.com/office/drawing/2014/main" id="{1F293430-DD10-9066-5091-4DD842483304}"/>
              </a:ext>
            </a:extLst>
          </p:cNvPr>
          <p:cNvPicPr>
            <a:picLocks noChangeAspect="1"/>
          </p:cNvPicPr>
          <p:nvPr userDrawn="1"/>
        </p:nvPicPr>
        <p:blipFill>
          <a:blip r:embed="rId6" cstate="print">
            <a:extLst>
              <a:ext uri="{28A0092B-C50C-407E-A947-70E740481C1C}">
                <a14:useLocalDpi xmlns:a14="http://schemas.microsoft.com/office/drawing/2010/main" val="0"/>
              </a:ext>
            </a:extLst>
          </a:blip>
          <a:srcRect/>
          <a:stretch/>
        </p:blipFill>
        <p:spPr>
          <a:xfrm>
            <a:off x="6836482" y="4696129"/>
            <a:ext cx="899555" cy="216000"/>
          </a:xfrm>
          <a:prstGeom prst="rect">
            <a:avLst/>
          </a:prstGeom>
        </p:spPr>
      </p:pic>
    </p:spTree>
    <p:extLst>
      <p:ext uri="{BB962C8B-B14F-4D97-AF65-F5344CB8AC3E}">
        <p14:creationId xmlns:p14="http://schemas.microsoft.com/office/powerpoint/2010/main" val="397111521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99320A7-87AA-B023-5772-52A6607FFA7E}"/>
              </a:ext>
            </a:extLst>
          </p:cNvPr>
          <p:cNvSpPr>
            <a:spLocks noGrp="1"/>
          </p:cNvSpPr>
          <p:nvPr>
            <p:ph type="title"/>
          </p:nvPr>
        </p:nvSpPr>
        <p:spPr>
          <a:xfrm>
            <a:off x="685800" y="540593"/>
            <a:ext cx="7785651" cy="698485"/>
          </a:xfrm>
        </p:spPr>
        <p:txBody>
          <a:bodyPr/>
          <a:lstStyle/>
          <a:p>
            <a:r>
              <a:rPr lang="sv-SE"/>
              <a:t>Klicka här för att ändra format</a:t>
            </a:r>
          </a:p>
        </p:txBody>
      </p:sp>
      <p:sp>
        <p:nvSpPr>
          <p:cNvPr id="3" name="Platshållare för innehåll 2">
            <a:extLst>
              <a:ext uri="{FF2B5EF4-FFF2-40B4-BE49-F238E27FC236}">
                <a16:creationId xmlns:a16="http://schemas.microsoft.com/office/drawing/2014/main" id="{761D1890-9ECE-2DBB-66D9-7BD4EB905FA6}"/>
              </a:ext>
            </a:extLst>
          </p:cNvPr>
          <p:cNvSpPr>
            <a:spLocks noGrp="1"/>
          </p:cNvSpPr>
          <p:nvPr>
            <p:ph sz="half" idx="1"/>
          </p:nvPr>
        </p:nvSpPr>
        <p:spPr>
          <a:xfrm>
            <a:off x="685800" y="1369219"/>
            <a:ext cx="3773558" cy="30240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a:extLst>
              <a:ext uri="{FF2B5EF4-FFF2-40B4-BE49-F238E27FC236}">
                <a16:creationId xmlns:a16="http://schemas.microsoft.com/office/drawing/2014/main" id="{8D76982C-C438-1D5C-EF3C-B4950A3D5650}"/>
              </a:ext>
            </a:extLst>
          </p:cNvPr>
          <p:cNvSpPr>
            <a:spLocks noGrp="1"/>
          </p:cNvSpPr>
          <p:nvPr>
            <p:ph sz="half" idx="2"/>
          </p:nvPr>
        </p:nvSpPr>
        <p:spPr>
          <a:xfrm>
            <a:off x="4691269" y="1369219"/>
            <a:ext cx="3766932" cy="30240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65777436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Jämförelse">
    <p:spTree>
      <p:nvGrpSpPr>
        <p:cNvPr id="1" name=""/>
        <p:cNvGrpSpPr/>
        <p:nvPr/>
      </p:nvGrpSpPr>
      <p:grpSpPr>
        <a:xfrm>
          <a:off x="0" y="0"/>
          <a:ext cx="0" cy="0"/>
          <a:chOff x="0" y="0"/>
          <a:chExt cx="0" cy="0"/>
        </a:xfrm>
      </p:grpSpPr>
      <p:sp>
        <p:nvSpPr>
          <p:cNvPr id="7" name="Rubrik 6">
            <a:extLst>
              <a:ext uri="{FF2B5EF4-FFF2-40B4-BE49-F238E27FC236}">
                <a16:creationId xmlns:a16="http://schemas.microsoft.com/office/drawing/2014/main" id="{6E9188C1-085A-DCB0-75C4-F4308EB5E5E4}"/>
              </a:ext>
            </a:extLst>
          </p:cNvPr>
          <p:cNvSpPr>
            <a:spLocks noGrp="1"/>
          </p:cNvSpPr>
          <p:nvPr>
            <p:ph type="title"/>
          </p:nvPr>
        </p:nvSpPr>
        <p:spPr/>
        <p:txBody>
          <a:bodyPr/>
          <a:lstStyle/>
          <a:p>
            <a:r>
              <a:rPr lang="sv-SE"/>
              <a:t>Klicka här för att ändra format</a:t>
            </a:r>
          </a:p>
        </p:txBody>
      </p:sp>
      <p:sp>
        <p:nvSpPr>
          <p:cNvPr id="3" name="Platshållare för text 2">
            <a:extLst>
              <a:ext uri="{FF2B5EF4-FFF2-40B4-BE49-F238E27FC236}">
                <a16:creationId xmlns:a16="http://schemas.microsoft.com/office/drawing/2014/main" id="{4142B4BB-CB3E-9948-9A25-B99F9F799145}"/>
              </a:ext>
            </a:extLst>
          </p:cNvPr>
          <p:cNvSpPr>
            <a:spLocks noGrp="1"/>
          </p:cNvSpPr>
          <p:nvPr>
            <p:ph type="body" idx="1"/>
          </p:nvPr>
        </p:nvSpPr>
        <p:spPr>
          <a:xfrm>
            <a:off x="685799" y="1282148"/>
            <a:ext cx="3773558" cy="563218"/>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sv-SE"/>
              <a:t>Redigera format för bakgrundstext</a:t>
            </a:r>
          </a:p>
        </p:txBody>
      </p:sp>
      <p:sp>
        <p:nvSpPr>
          <p:cNvPr id="4" name="Platshållare för innehåll 3">
            <a:extLst>
              <a:ext uri="{FF2B5EF4-FFF2-40B4-BE49-F238E27FC236}">
                <a16:creationId xmlns:a16="http://schemas.microsoft.com/office/drawing/2014/main" id="{623A01E1-C0CC-691D-FCD3-B4B1403BD136}"/>
              </a:ext>
            </a:extLst>
          </p:cNvPr>
          <p:cNvSpPr>
            <a:spLocks noGrp="1"/>
          </p:cNvSpPr>
          <p:nvPr>
            <p:ph sz="half" idx="2"/>
          </p:nvPr>
        </p:nvSpPr>
        <p:spPr>
          <a:xfrm>
            <a:off x="685800" y="1878806"/>
            <a:ext cx="3773558" cy="25110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text 4">
            <a:extLst>
              <a:ext uri="{FF2B5EF4-FFF2-40B4-BE49-F238E27FC236}">
                <a16:creationId xmlns:a16="http://schemas.microsoft.com/office/drawing/2014/main" id="{C9336A51-2A9A-7D52-34BC-BE52DE36FA75}"/>
              </a:ext>
            </a:extLst>
          </p:cNvPr>
          <p:cNvSpPr>
            <a:spLocks noGrp="1"/>
          </p:cNvSpPr>
          <p:nvPr>
            <p:ph type="body" sz="quarter" idx="3"/>
          </p:nvPr>
        </p:nvSpPr>
        <p:spPr>
          <a:xfrm>
            <a:off x="4691269" y="1282148"/>
            <a:ext cx="3766932" cy="563218"/>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sv-SE"/>
              <a:t>Redigera format för bakgrundstext</a:t>
            </a:r>
          </a:p>
        </p:txBody>
      </p:sp>
      <p:sp>
        <p:nvSpPr>
          <p:cNvPr id="6" name="Platshållare för innehåll 5">
            <a:extLst>
              <a:ext uri="{FF2B5EF4-FFF2-40B4-BE49-F238E27FC236}">
                <a16:creationId xmlns:a16="http://schemas.microsoft.com/office/drawing/2014/main" id="{ED2C6FF1-1D30-2129-372B-622D3E40741E}"/>
              </a:ext>
            </a:extLst>
          </p:cNvPr>
          <p:cNvSpPr>
            <a:spLocks noGrp="1"/>
          </p:cNvSpPr>
          <p:nvPr>
            <p:ph sz="quarter" idx="4"/>
          </p:nvPr>
        </p:nvSpPr>
        <p:spPr>
          <a:xfrm>
            <a:off x="4691268" y="1878806"/>
            <a:ext cx="3780183" cy="25110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2122174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Text med bildtext">
    <p:spTree>
      <p:nvGrpSpPr>
        <p:cNvPr id="1" name=""/>
        <p:cNvGrpSpPr/>
        <p:nvPr/>
      </p:nvGrpSpPr>
      <p:grpSpPr>
        <a:xfrm>
          <a:off x="0" y="0"/>
          <a:ext cx="0" cy="0"/>
          <a:chOff x="0" y="0"/>
          <a:chExt cx="0" cy="0"/>
        </a:xfrm>
      </p:grpSpPr>
      <p:sp>
        <p:nvSpPr>
          <p:cNvPr id="7" name="Rubrik 6">
            <a:extLst>
              <a:ext uri="{FF2B5EF4-FFF2-40B4-BE49-F238E27FC236}">
                <a16:creationId xmlns:a16="http://schemas.microsoft.com/office/drawing/2014/main" id="{D1B0EEE2-9D4A-725B-5C59-F79BA3E0356F}"/>
              </a:ext>
            </a:extLst>
          </p:cNvPr>
          <p:cNvSpPr>
            <a:spLocks noGrp="1"/>
          </p:cNvSpPr>
          <p:nvPr>
            <p:ph type="title"/>
          </p:nvPr>
        </p:nvSpPr>
        <p:spPr>
          <a:xfrm>
            <a:off x="685801" y="551733"/>
            <a:ext cx="4488365" cy="769846"/>
          </a:xfrm>
        </p:spPr>
        <p:txBody>
          <a:bodyPr/>
          <a:lstStyle/>
          <a:p>
            <a:r>
              <a:rPr lang="sv-SE"/>
              <a:t>Klicka här för att ändra format</a:t>
            </a:r>
            <a:endParaRPr lang="sv-SE" dirty="0"/>
          </a:p>
        </p:txBody>
      </p:sp>
      <p:sp>
        <p:nvSpPr>
          <p:cNvPr id="4" name="Platshållare för text 3">
            <a:extLst>
              <a:ext uri="{FF2B5EF4-FFF2-40B4-BE49-F238E27FC236}">
                <a16:creationId xmlns:a16="http://schemas.microsoft.com/office/drawing/2014/main" id="{B0A49642-FF82-6FCF-66B8-C5989379C6C4}"/>
              </a:ext>
            </a:extLst>
          </p:cNvPr>
          <p:cNvSpPr>
            <a:spLocks noGrp="1"/>
          </p:cNvSpPr>
          <p:nvPr>
            <p:ph type="body" sz="half" idx="2"/>
          </p:nvPr>
        </p:nvSpPr>
        <p:spPr>
          <a:xfrm>
            <a:off x="685800" y="1455234"/>
            <a:ext cx="4488366" cy="2720898"/>
          </a:xfrm>
        </p:spPr>
        <p:txBody>
          <a:bodyPr/>
          <a:lstStyle>
            <a:lvl1pPr marL="0" indent="0">
              <a:buNone/>
              <a:defRPr sz="15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sv-SE"/>
              <a:t>Redigera format för bakgrundstext</a:t>
            </a:r>
          </a:p>
        </p:txBody>
      </p:sp>
      <p:sp>
        <p:nvSpPr>
          <p:cNvPr id="6" name="Platshållare för bild 5" descr="Beskriv innehållet i bilden.">
            <a:extLst>
              <a:ext uri="{FF2B5EF4-FFF2-40B4-BE49-F238E27FC236}">
                <a16:creationId xmlns:a16="http://schemas.microsoft.com/office/drawing/2014/main" id="{772EBB79-AC16-1497-0B74-D53CD88E3077}"/>
              </a:ext>
            </a:extLst>
          </p:cNvPr>
          <p:cNvSpPr>
            <a:spLocks noGrp="1"/>
          </p:cNvSpPr>
          <p:nvPr>
            <p:ph type="pic" sz="quarter" idx="10"/>
          </p:nvPr>
        </p:nvSpPr>
        <p:spPr>
          <a:xfrm>
            <a:off x="5525429" y="1455234"/>
            <a:ext cx="2397513" cy="3005253"/>
          </a:xfrm>
        </p:spPr>
        <p:txBody>
          <a:bodyPr tIns="1368000"/>
          <a:lstStyle>
            <a:lvl1pPr marL="0" indent="0" algn="ctr">
              <a:buNone/>
              <a:defRPr sz="1350"/>
            </a:lvl1pPr>
          </a:lstStyle>
          <a:p>
            <a:r>
              <a:rPr lang="sv-SE"/>
              <a:t>Klicka på ikonen för att lägga till en bild</a:t>
            </a:r>
            <a:endParaRPr lang="sv-SE" dirty="0"/>
          </a:p>
        </p:txBody>
      </p:sp>
    </p:spTree>
    <p:extLst>
      <p:ext uri="{BB962C8B-B14F-4D97-AF65-F5344CB8AC3E}">
        <p14:creationId xmlns:p14="http://schemas.microsoft.com/office/powerpoint/2010/main" val="224917615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Bild med bildtext">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511E9267-79FC-E8F7-AB63-77BA58B11127}"/>
              </a:ext>
            </a:extLst>
          </p:cNvPr>
          <p:cNvSpPr>
            <a:spLocks noGrp="1"/>
          </p:cNvSpPr>
          <p:nvPr>
            <p:ph type="title"/>
          </p:nvPr>
        </p:nvSpPr>
        <p:spPr>
          <a:xfrm>
            <a:off x="1803018" y="3582787"/>
            <a:ext cx="5537965" cy="511387"/>
          </a:xfrm>
        </p:spPr>
        <p:txBody>
          <a:bodyPr/>
          <a:lstStyle/>
          <a:p>
            <a:r>
              <a:rPr lang="sv-SE"/>
              <a:t>Klicka här för att ändra format</a:t>
            </a:r>
          </a:p>
        </p:txBody>
      </p:sp>
      <p:sp>
        <p:nvSpPr>
          <p:cNvPr id="4" name="Platshållare för text 3">
            <a:extLst>
              <a:ext uri="{FF2B5EF4-FFF2-40B4-BE49-F238E27FC236}">
                <a16:creationId xmlns:a16="http://schemas.microsoft.com/office/drawing/2014/main" id="{1A2650B3-489D-7028-3249-D520987461BE}"/>
              </a:ext>
            </a:extLst>
          </p:cNvPr>
          <p:cNvSpPr>
            <a:spLocks noGrp="1"/>
          </p:cNvSpPr>
          <p:nvPr>
            <p:ph type="body" sz="half" idx="2"/>
          </p:nvPr>
        </p:nvSpPr>
        <p:spPr>
          <a:xfrm>
            <a:off x="1803018" y="4093270"/>
            <a:ext cx="5537965" cy="557795"/>
          </a:xfrm>
        </p:spPr>
        <p:txBody>
          <a:bodyPr/>
          <a:lstStyle>
            <a:lvl1pPr marL="0" indent="0">
              <a:buNone/>
              <a:defRPr sz="15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sv-SE"/>
              <a:t>Redigera format för bakgrundstext</a:t>
            </a:r>
          </a:p>
        </p:txBody>
      </p:sp>
      <p:sp>
        <p:nvSpPr>
          <p:cNvPr id="3" name="Platshållare för bild 2" descr="Beskriv innehållet i bilden.">
            <a:extLst>
              <a:ext uri="{FF2B5EF4-FFF2-40B4-BE49-F238E27FC236}">
                <a16:creationId xmlns:a16="http://schemas.microsoft.com/office/drawing/2014/main" id="{5F1D83C1-691A-FA6E-A9B4-4C6EA8A02C40}"/>
              </a:ext>
            </a:extLst>
          </p:cNvPr>
          <p:cNvSpPr>
            <a:spLocks noGrp="1"/>
          </p:cNvSpPr>
          <p:nvPr>
            <p:ph type="pic" idx="1"/>
          </p:nvPr>
        </p:nvSpPr>
        <p:spPr>
          <a:xfrm>
            <a:off x="1803018" y="448605"/>
            <a:ext cx="5537965" cy="3068054"/>
          </a:xfrm>
        </p:spPr>
        <p:txBody>
          <a:bodyPr tIns="1800000"/>
          <a:lstStyle>
            <a:lvl1pPr marL="0" indent="0" algn="ctr">
              <a:buNone/>
              <a:defRPr sz="135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sv-SE"/>
              <a:t>Klicka på ikonen för att lägga till en bild</a:t>
            </a:r>
          </a:p>
        </p:txBody>
      </p:sp>
    </p:spTree>
    <p:extLst>
      <p:ext uri="{BB962C8B-B14F-4D97-AF65-F5344CB8AC3E}">
        <p14:creationId xmlns:p14="http://schemas.microsoft.com/office/powerpoint/2010/main" val="256148813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CCC3C73-2ECF-463A-3F79-404E7D5AFCDA}"/>
              </a:ext>
            </a:extLst>
          </p:cNvPr>
          <p:cNvSpPr>
            <a:spLocks noGrp="1"/>
          </p:cNvSpPr>
          <p:nvPr>
            <p:ph type="title"/>
          </p:nvPr>
        </p:nvSpPr>
        <p:spPr/>
        <p:txBody>
          <a:bodyPr/>
          <a:lstStyle/>
          <a:p>
            <a:r>
              <a:rPr lang="sv-SE"/>
              <a:t>Klicka här för att ändra format</a:t>
            </a:r>
          </a:p>
        </p:txBody>
      </p:sp>
    </p:spTree>
    <p:extLst>
      <p:ext uri="{BB962C8B-B14F-4D97-AF65-F5344CB8AC3E}">
        <p14:creationId xmlns:p14="http://schemas.microsoft.com/office/powerpoint/2010/main" val="311052950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019163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3_Slutord">
    <p:bg>
      <p:bgPr>
        <a:solidFill>
          <a:schemeClr val="bg1"/>
        </a:solidFill>
        <a:effectLst/>
      </p:bgPr>
    </p:bg>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96BD4896-4320-BE5E-FBD7-8C8514EF01A1}"/>
              </a:ext>
              <a:ext uri="{C183D7F6-B498-43B3-948B-1728B52AA6E4}">
                <adec:decorative xmlns:adec="http://schemas.microsoft.com/office/drawing/2017/decorative" xmlns="" val="1"/>
              </a:ext>
            </a:extLst>
          </p:cNvPr>
          <p:cNvSpPr>
            <a:spLocks/>
          </p:cNvSpPr>
          <p:nvPr/>
        </p:nvSpPr>
        <p:spPr>
          <a:xfrm>
            <a:off x="0" y="2571750"/>
            <a:ext cx="9144000" cy="25717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sz="1350"/>
          </a:p>
        </p:txBody>
      </p:sp>
      <p:sp>
        <p:nvSpPr>
          <p:cNvPr id="2" name="Rubrik 1">
            <a:extLst>
              <a:ext uri="{FF2B5EF4-FFF2-40B4-BE49-F238E27FC236}">
                <a16:creationId xmlns:a16="http://schemas.microsoft.com/office/drawing/2014/main" id="{37BB744C-39EF-BE35-E6D0-F096E7D19444}"/>
              </a:ext>
            </a:extLst>
          </p:cNvPr>
          <p:cNvSpPr>
            <a:spLocks noGrp="1"/>
          </p:cNvSpPr>
          <p:nvPr>
            <p:ph type="ctrTitle" hasCustomPrompt="1"/>
          </p:nvPr>
        </p:nvSpPr>
        <p:spPr>
          <a:xfrm>
            <a:off x="1548019" y="2930604"/>
            <a:ext cx="5167333" cy="863059"/>
          </a:xfrm>
        </p:spPr>
        <p:txBody>
          <a:bodyPr anchor="b">
            <a:normAutofit/>
          </a:bodyPr>
          <a:lstStyle>
            <a:lvl1pPr algn="l">
              <a:defRPr sz="2700"/>
            </a:lvl1pPr>
          </a:lstStyle>
          <a:p>
            <a:r>
              <a:rPr lang="sv-SE" dirty="0"/>
              <a:t>Slutord</a:t>
            </a:r>
          </a:p>
        </p:txBody>
      </p:sp>
      <p:sp>
        <p:nvSpPr>
          <p:cNvPr id="3" name="Underrubrik 2">
            <a:extLst>
              <a:ext uri="{FF2B5EF4-FFF2-40B4-BE49-F238E27FC236}">
                <a16:creationId xmlns:a16="http://schemas.microsoft.com/office/drawing/2014/main" id="{9831885D-F9C6-93C6-2064-9335C4A255C5}"/>
              </a:ext>
            </a:extLst>
          </p:cNvPr>
          <p:cNvSpPr>
            <a:spLocks noGrp="1"/>
          </p:cNvSpPr>
          <p:nvPr>
            <p:ph type="subTitle" idx="1"/>
          </p:nvPr>
        </p:nvSpPr>
        <p:spPr>
          <a:xfrm>
            <a:off x="1548019" y="3838443"/>
            <a:ext cx="5167333" cy="495383"/>
          </a:xfrm>
        </p:spPr>
        <p:txBody>
          <a:bodyPr>
            <a:normAutofit/>
          </a:bodyPr>
          <a:lstStyle>
            <a:lvl1pPr marL="0" indent="0" algn="l">
              <a:buNone/>
              <a:defRPr sz="9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sv-SE"/>
              <a:t>Klicka om du vill redigera mall för underrubrikformat</a:t>
            </a:r>
          </a:p>
        </p:txBody>
      </p:sp>
      <p:cxnSp>
        <p:nvCxnSpPr>
          <p:cNvPr id="13" name="Rak koppling 12">
            <a:extLst>
              <a:ext uri="{FF2B5EF4-FFF2-40B4-BE49-F238E27FC236}">
                <a16:creationId xmlns:a16="http://schemas.microsoft.com/office/drawing/2014/main" id="{11F6C39D-428A-73A2-3B66-E15BB292AE07}"/>
              </a:ext>
              <a:ext uri="{C183D7F6-B498-43B3-948B-1728B52AA6E4}">
                <adec:decorative xmlns:adec="http://schemas.microsoft.com/office/drawing/2017/decorative" xmlns="" val="1"/>
              </a:ext>
            </a:extLst>
          </p:cNvPr>
          <p:cNvCxnSpPr/>
          <p:nvPr userDrawn="1"/>
        </p:nvCxnSpPr>
        <p:spPr>
          <a:xfrm>
            <a:off x="7814998" y="4675368"/>
            <a:ext cx="0" cy="245700"/>
          </a:xfrm>
          <a:prstGeom prst="line">
            <a:avLst/>
          </a:prstGeom>
        </p:spPr>
        <p:style>
          <a:lnRef idx="1">
            <a:schemeClr val="dk1"/>
          </a:lnRef>
          <a:fillRef idx="0">
            <a:schemeClr val="dk1"/>
          </a:fillRef>
          <a:effectRef idx="0">
            <a:schemeClr val="dk1"/>
          </a:effectRef>
          <a:fontRef idx="minor">
            <a:schemeClr val="tx1"/>
          </a:fontRef>
        </p:style>
      </p:cxnSp>
      <p:pic>
        <p:nvPicPr>
          <p:cNvPr id="14" name="Bild 13" descr="Logotyp för Regionala Cancercentrum i Sydostsverige.">
            <a:extLst>
              <a:ext uri="{FF2B5EF4-FFF2-40B4-BE49-F238E27FC236}">
                <a16:creationId xmlns:a16="http://schemas.microsoft.com/office/drawing/2014/main" id="{E3B38DBD-699B-7C43-44E7-F7EEAA6C95FD}"/>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p:blipFill>
        <p:spPr>
          <a:xfrm>
            <a:off x="7897737" y="4642129"/>
            <a:ext cx="1016555" cy="296999"/>
          </a:xfrm>
          <a:prstGeom prst="rect">
            <a:avLst/>
          </a:prstGeom>
        </p:spPr>
      </p:pic>
      <p:pic>
        <p:nvPicPr>
          <p:cNvPr id="4" name="Bildobjekt 3">
            <a:extLst>
              <a:ext uri="{FF2B5EF4-FFF2-40B4-BE49-F238E27FC236}">
                <a16:creationId xmlns:a16="http://schemas.microsoft.com/office/drawing/2014/main" id="{CFA30215-E009-0A45-164C-6BC801D2B87B}"/>
              </a:ext>
              <a:ext uri="{C183D7F6-B498-43B3-948B-1728B52AA6E4}">
                <adec:decorative xmlns:adec="http://schemas.microsoft.com/office/drawing/2017/decorative" xmlns="" val="1"/>
              </a:ext>
            </a:extLst>
          </p:cNvPr>
          <p:cNvPicPr>
            <a:picLocks noChangeAspect="1"/>
          </p:cNvPicPr>
          <p:nvPr/>
        </p:nvPicPr>
        <p:blipFill rotWithShape="1">
          <a:blip r:embed="rId4">
            <a:extLst>
              <a:ext uri="{28A0092B-C50C-407E-A947-70E740481C1C}">
                <a14:useLocalDpi xmlns:a14="http://schemas.microsoft.com/office/drawing/2010/main" val="0"/>
              </a:ext>
            </a:extLst>
          </a:blip>
          <a:srcRect t="-1" r="248" b="513"/>
          <a:stretch/>
        </p:blipFill>
        <p:spPr>
          <a:xfrm>
            <a:off x="0" y="-13256"/>
            <a:ext cx="9144000" cy="2571750"/>
          </a:xfrm>
          <a:prstGeom prst="rect">
            <a:avLst/>
          </a:prstGeom>
        </p:spPr>
      </p:pic>
      <p:pic>
        <p:nvPicPr>
          <p:cNvPr id="6" name="Bildobjekt 5" descr="Logotyp för Region Jönköpings län.">
            <a:extLst>
              <a:ext uri="{FF2B5EF4-FFF2-40B4-BE49-F238E27FC236}">
                <a16:creationId xmlns:a16="http://schemas.microsoft.com/office/drawing/2014/main" id="{ECDD5072-2787-8F34-ADC1-694CC83CDB01}"/>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p:blipFill>
        <p:spPr>
          <a:xfrm>
            <a:off x="4887487" y="4720591"/>
            <a:ext cx="859531" cy="216000"/>
          </a:xfrm>
          <a:prstGeom prst="rect">
            <a:avLst/>
          </a:prstGeom>
        </p:spPr>
      </p:pic>
      <p:pic>
        <p:nvPicPr>
          <p:cNvPr id="8" name="Bildobjekt 7" descr="Logotyp för Region Kalmar län.">
            <a:extLst>
              <a:ext uri="{FF2B5EF4-FFF2-40B4-BE49-F238E27FC236}">
                <a16:creationId xmlns:a16="http://schemas.microsoft.com/office/drawing/2014/main" id="{B1084137-0AF7-E022-6D48-DE595EAC7A09}"/>
              </a:ext>
            </a:extLst>
          </p:cNvPr>
          <p:cNvPicPr>
            <a:picLocks noChangeAspect="1"/>
          </p:cNvPicPr>
          <p:nvPr userDrawn="1"/>
        </p:nvPicPr>
        <p:blipFill>
          <a:blip r:embed="rId6" cstate="print">
            <a:extLst>
              <a:ext uri="{28A0092B-C50C-407E-A947-70E740481C1C}">
                <a14:useLocalDpi xmlns:a14="http://schemas.microsoft.com/office/drawing/2010/main" val="0"/>
              </a:ext>
            </a:extLst>
          </a:blip>
          <a:srcRect/>
          <a:stretch/>
        </p:blipFill>
        <p:spPr>
          <a:xfrm>
            <a:off x="6000846" y="4655677"/>
            <a:ext cx="584579" cy="269903"/>
          </a:xfrm>
          <a:prstGeom prst="rect">
            <a:avLst/>
          </a:prstGeom>
        </p:spPr>
      </p:pic>
      <p:pic>
        <p:nvPicPr>
          <p:cNvPr id="10" name="Bildobjekt 9" descr="Logotyp för Region Östergötland.">
            <a:extLst>
              <a:ext uri="{FF2B5EF4-FFF2-40B4-BE49-F238E27FC236}">
                <a16:creationId xmlns:a16="http://schemas.microsoft.com/office/drawing/2014/main" id="{C3985248-3130-15D1-C358-7E8C607F8AC3}"/>
              </a:ext>
            </a:extLst>
          </p:cNvPr>
          <p:cNvPicPr>
            <a:picLocks noChangeAspect="1"/>
          </p:cNvPicPr>
          <p:nvPr userDrawn="1"/>
        </p:nvPicPr>
        <p:blipFill>
          <a:blip r:embed="rId7" cstate="print">
            <a:extLst>
              <a:ext uri="{28A0092B-C50C-407E-A947-70E740481C1C}">
                <a14:useLocalDpi xmlns:a14="http://schemas.microsoft.com/office/drawing/2010/main" val="0"/>
              </a:ext>
            </a:extLst>
          </a:blip>
          <a:srcRect/>
          <a:stretch/>
        </p:blipFill>
        <p:spPr>
          <a:xfrm>
            <a:off x="6836482" y="4696129"/>
            <a:ext cx="899555" cy="216000"/>
          </a:xfrm>
          <a:prstGeom prst="rect">
            <a:avLst/>
          </a:prstGeom>
        </p:spPr>
      </p:pic>
    </p:spTree>
    <p:extLst>
      <p:ext uri="{BB962C8B-B14F-4D97-AF65-F5344CB8AC3E}">
        <p14:creationId xmlns:p14="http://schemas.microsoft.com/office/powerpoint/2010/main" val="331871600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_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7427E91-5AB5-49BF-830C-A19C6A5AD02B}"/>
              </a:ext>
            </a:extLst>
          </p:cNvPr>
          <p:cNvSpPr>
            <a:spLocks noGrp="1"/>
          </p:cNvSpPr>
          <p:nvPr>
            <p:ph type="title"/>
          </p:nvPr>
        </p:nvSpPr>
        <p:spPr>
          <a:xfrm>
            <a:off x="405000" y="276225"/>
            <a:ext cx="7443000" cy="712408"/>
          </a:xfrm>
        </p:spPr>
        <p:txBody>
          <a:bodyPr/>
          <a:lstStyle/>
          <a:p>
            <a:r>
              <a:rPr lang="sv-SE" dirty="0"/>
              <a:t>Klicka här för att ändra mall för rubrikformat</a:t>
            </a:r>
          </a:p>
        </p:txBody>
      </p:sp>
      <p:sp>
        <p:nvSpPr>
          <p:cNvPr id="6" name="Platshållare för bildnummer 5">
            <a:extLst>
              <a:ext uri="{FF2B5EF4-FFF2-40B4-BE49-F238E27FC236}">
                <a16:creationId xmlns:a16="http://schemas.microsoft.com/office/drawing/2014/main" id="{AE1D96D2-CE5B-4DB9-90E8-B6EBAEC89033}"/>
              </a:ext>
              <a:ext uri="{C183D7F6-B498-43B3-948B-1728B52AA6E4}">
                <adec:decorative xmlns:adec="http://schemas.microsoft.com/office/drawing/2017/decorative" xmlns="" val="0"/>
              </a:ext>
            </a:extLst>
          </p:cNvPr>
          <p:cNvSpPr>
            <a:spLocks noGrp="1"/>
          </p:cNvSpPr>
          <p:nvPr>
            <p:ph type="sldNum" sz="quarter" idx="12"/>
          </p:nvPr>
        </p:nvSpPr>
        <p:spPr/>
        <p:txBody>
          <a:bodyPr/>
          <a:lstStyle/>
          <a:p>
            <a:fld id="{5204B58B-0420-4827-A2A8-7A3D043AFDDE}" type="slidenum">
              <a:rPr lang="sv-SE" smtClean="0"/>
              <a:t>‹#›</a:t>
            </a:fld>
            <a:endParaRPr lang="sv-SE" dirty="0"/>
          </a:p>
        </p:txBody>
      </p:sp>
      <p:sp>
        <p:nvSpPr>
          <p:cNvPr id="5" name="Platshållare för innehåll 4">
            <a:extLst>
              <a:ext uri="{FF2B5EF4-FFF2-40B4-BE49-F238E27FC236}">
                <a16:creationId xmlns:a16="http://schemas.microsoft.com/office/drawing/2014/main" id="{B15977CA-24A3-46EE-8707-F28C7E188338}"/>
              </a:ext>
            </a:extLst>
          </p:cNvPr>
          <p:cNvSpPr>
            <a:spLocks noGrp="1"/>
          </p:cNvSpPr>
          <p:nvPr>
            <p:ph sz="quarter" idx="13"/>
          </p:nvPr>
        </p:nvSpPr>
        <p:spPr>
          <a:xfrm>
            <a:off x="1290637" y="1353582"/>
            <a:ext cx="6568679" cy="3050381"/>
          </a:xfrm>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Tree>
    <p:extLst>
      <p:ext uri="{BB962C8B-B14F-4D97-AF65-F5344CB8AC3E}">
        <p14:creationId xmlns:p14="http://schemas.microsoft.com/office/powerpoint/2010/main" val="2447053008"/>
      </p:ext>
    </p:extLst>
  </p:cSld>
  <p:clrMapOvr>
    <a:masterClrMapping/>
  </p:clrMapOvr>
  <p:hf hdr="0" ftr="0" dt="0"/>
  <p:extLst>
    <p:ext uri="{DCECCB84-F9BA-43D5-87BE-67443E8EF086}">
      <p15:sldGuideLst xmlns:p15="http://schemas.microsoft.com/office/powerpoint/2012/main">
        <p15:guide id="1" pos="6601">
          <p15:clr>
            <a:srgbClr val="FBAE40"/>
          </p15:clr>
        </p15:guide>
        <p15:guide id="2" orient="horz" pos="1133">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Rubrikbild med röd bakgrund">
    <p:spTree>
      <p:nvGrpSpPr>
        <p:cNvPr id="1" name=""/>
        <p:cNvGrpSpPr/>
        <p:nvPr/>
      </p:nvGrpSpPr>
      <p:grpSpPr>
        <a:xfrm>
          <a:off x="0" y="0"/>
          <a:ext cx="0" cy="0"/>
          <a:chOff x="0" y="0"/>
          <a:chExt cx="0" cy="0"/>
        </a:xfrm>
      </p:grpSpPr>
      <p:sp>
        <p:nvSpPr>
          <p:cNvPr id="2" name="Rektangel 1"/>
          <p:cNvSpPr/>
          <p:nvPr userDrawn="1"/>
        </p:nvSpPr>
        <p:spPr>
          <a:xfrm>
            <a:off x="0" y="0"/>
            <a:ext cx="9144000" cy="51435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 name="Rubrik 1"/>
          <p:cNvSpPr>
            <a:spLocks noGrp="1"/>
          </p:cNvSpPr>
          <p:nvPr>
            <p:ph type="ctrTitle" hasCustomPrompt="1"/>
          </p:nvPr>
        </p:nvSpPr>
        <p:spPr>
          <a:xfrm>
            <a:off x="685800" y="1597820"/>
            <a:ext cx="7772400" cy="1102519"/>
          </a:xfrm>
        </p:spPr>
        <p:txBody>
          <a:bodyPr/>
          <a:lstStyle>
            <a:lvl1pPr algn="ctr">
              <a:defRPr b="1" baseline="0">
                <a:solidFill>
                  <a:schemeClr val="bg1"/>
                </a:solidFill>
              </a:defRPr>
            </a:lvl1pPr>
          </a:lstStyle>
          <a:p>
            <a:r>
              <a:rPr lang="sv-SE" dirty="0" smtClean="0"/>
              <a:t>Klicka här för att fylla i rubrik ovanpå bild</a:t>
            </a:r>
            <a:endParaRPr lang="sv-SE" dirty="0"/>
          </a:p>
        </p:txBody>
      </p:sp>
    </p:spTree>
    <p:extLst>
      <p:ext uri="{BB962C8B-B14F-4D97-AF65-F5344CB8AC3E}">
        <p14:creationId xmlns:p14="http://schemas.microsoft.com/office/powerpoint/2010/main" val="2706504586"/>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re de section" type="secHead">
  <p:cSld name="Titre de section">
    <p:spTree>
      <p:nvGrpSpPr>
        <p:cNvPr id="1" name="Shape 34"/>
        <p:cNvGrpSpPr/>
        <p:nvPr/>
      </p:nvGrpSpPr>
      <p:grpSpPr>
        <a:xfrm>
          <a:off x="0" y="0"/>
          <a:ext cx="0" cy="0"/>
          <a:chOff x="0" y="0"/>
          <a:chExt cx="0" cy="0"/>
        </a:xfrm>
      </p:grpSpPr>
      <p:sp>
        <p:nvSpPr>
          <p:cNvPr id="35" name="Google Shape;35;p51"/>
          <p:cNvSpPr txBox="1">
            <a:spLocks noGrp="1"/>
          </p:cNvSpPr>
          <p:nvPr>
            <p:ph type="title"/>
          </p:nvPr>
        </p:nvSpPr>
        <p:spPr>
          <a:xfrm>
            <a:off x="623888" y="1282304"/>
            <a:ext cx="7886700" cy="213955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 name="Google Shape;36;p51"/>
          <p:cNvSpPr txBox="1">
            <a:spLocks noGrp="1"/>
          </p:cNvSpPr>
          <p:nvPr>
            <p:ph type="body" idx="1"/>
          </p:nvPr>
        </p:nvSpPr>
        <p:spPr>
          <a:xfrm>
            <a:off x="623888" y="3442098"/>
            <a:ext cx="7886700" cy="1125140"/>
          </a:xfrm>
          <a:prstGeom prst="rect">
            <a:avLst/>
          </a:prstGeom>
          <a:noFill/>
          <a:ln>
            <a:noFill/>
          </a:ln>
        </p:spPr>
        <p:txBody>
          <a:bodyPr spcFirstLastPara="1" wrap="square" lIns="91425" tIns="45700" rIns="91425" bIns="45700" anchor="t" anchorCtr="0">
            <a:normAutofit/>
          </a:bodyPr>
          <a:lstStyle>
            <a:lvl1pPr marL="342900" lvl="0" indent="-171450" algn="l">
              <a:lnSpc>
                <a:spcPct val="90000"/>
              </a:lnSpc>
              <a:spcBef>
                <a:spcPts val="750"/>
              </a:spcBef>
              <a:spcAft>
                <a:spcPts val="0"/>
              </a:spcAft>
              <a:buClr>
                <a:srgbClr val="8991B6"/>
              </a:buClr>
              <a:buSzPts val="2400"/>
              <a:buNone/>
              <a:defRPr sz="1800">
                <a:solidFill>
                  <a:srgbClr val="8991B6"/>
                </a:solidFill>
              </a:defRPr>
            </a:lvl1pPr>
            <a:lvl2pPr marL="685800" lvl="1" indent="-171450" algn="l">
              <a:lnSpc>
                <a:spcPct val="90000"/>
              </a:lnSpc>
              <a:spcBef>
                <a:spcPts val="375"/>
              </a:spcBef>
              <a:spcAft>
                <a:spcPts val="0"/>
              </a:spcAft>
              <a:buClr>
                <a:srgbClr val="8991B6"/>
              </a:buClr>
              <a:buSzPts val="2000"/>
              <a:buNone/>
              <a:defRPr sz="1500">
                <a:solidFill>
                  <a:srgbClr val="8991B6"/>
                </a:solidFill>
              </a:defRPr>
            </a:lvl2pPr>
            <a:lvl3pPr marL="1028700" lvl="2" indent="-171450" algn="l">
              <a:lnSpc>
                <a:spcPct val="90000"/>
              </a:lnSpc>
              <a:spcBef>
                <a:spcPts val="375"/>
              </a:spcBef>
              <a:spcAft>
                <a:spcPts val="0"/>
              </a:spcAft>
              <a:buClr>
                <a:srgbClr val="8991B6"/>
              </a:buClr>
              <a:buSzPts val="1800"/>
              <a:buNone/>
              <a:defRPr sz="1350">
                <a:solidFill>
                  <a:srgbClr val="8991B6"/>
                </a:solidFill>
              </a:defRPr>
            </a:lvl3pPr>
            <a:lvl4pPr marL="1371600" lvl="3" indent="-171450" algn="l">
              <a:lnSpc>
                <a:spcPct val="90000"/>
              </a:lnSpc>
              <a:spcBef>
                <a:spcPts val="375"/>
              </a:spcBef>
              <a:spcAft>
                <a:spcPts val="0"/>
              </a:spcAft>
              <a:buClr>
                <a:srgbClr val="8991B6"/>
              </a:buClr>
              <a:buSzPts val="1600"/>
              <a:buNone/>
              <a:defRPr sz="1200">
                <a:solidFill>
                  <a:srgbClr val="8991B6"/>
                </a:solidFill>
              </a:defRPr>
            </a:lvl4pPr>
            <a:lvl5pPr marL="1714500" lvl="4" indent="-171450" algn="l">
              <a:lnSpc>
                <a:spcPct val="90000"/>
              </a:lnSpc>
              <a:spcBef>
                <a:spcPts val="375"/>
              </a:spcBef>
              <a:spcAft>
                <a:spcPts val="0"/>
              </a:spcAft>
              <a:buClr>
                <a:srgbClr val="8991B6"/>
              </a:buClr>
              <a:buSzPts val="1600"/>
              <a:buNone/>
              <a:defRPr sz="1200">
                <a:solidFill>
                  <a:srgbClr val="8991B6"/>
                </a:solidFill>
              </a:defRPr>
            </a:lvl5pPr>
            <a:lvl6pPr marL="2057400" lvl="5" indent="-171450" algn="l">
              <a:lnSpc>
                <a:spcPct val="90000"/>
              </a:lnSpc>
              <a:spcBef>
                <a:spcPts val="375"/>
              </a:spcBef>
              <a:spcAft>
                <a:spcPts val="0"/>
              </a:spcAft>
              <a:buClr>
                <a:srgbClr val="8991B6"/>
              </a:buClr>
              <a:buSzPts val="1600"/>
              <a:buNone/>
              <a:defRPr sz="1200">
                <a:solidFill>
                  <a:srgbClr val="8991B6"/>
                </a:solidFill>
              </a:defRPr>
            </a:lvl6pPr>
            <a:lvl7pPr marL="2400300" lvl="6" indent="-171450" algn="l">
              <a:lnSpc>
                <a:spcPct val="90000"/>
              </a:lnSpc>
              <a:spcBef>
                <a:spcPts val="375"/>
              </a:spcBef>
              <a:spcAft>
                <a:spcPts val="0"/>
              </a:spcAft>
              <a:buClr>
                <a:srgbClr val="8991B6"/>
              </a:buClr>
              <a:buSzPts val="1600"/>
              <a:buNone/>
              <a:defRPr sz="1200">
                <a:solidFill>
                  <a:srgbClr val="8991B6"/>
                </a:solidFill>
              </a:defRPr>
            </a:lvl7pPr>
            <a:lvl8pPr marL="2743200" lvl="7" indent="-171450" algn="l">
              <a:lnSpc>
                <a:spcPct val="90000"/>
              </a:lnSpc>
              <a:spcBef>
                <a:spcPts val="375"/>
              </a:spcBef>
              <a:spcAft>
                <a:spcPts val="0"/>
              </a:spcAft>
              <a:buClr>
                <a:srgbClr val="8991B6"/>
              </a:buClr>
              <a:buSzPts val="1600"/>
              <a:buNone/>
              <a:defRPr sz="1200">
                <a:solidFill>
                  <a:srgbClr val="8991B6"/>
                </a:solidFill>
              </a:defRPr>
            </a:lvl8pPr>
            <a:lvl9pPr marL="3086100" lvl="8" indent="-171450" algn="l">
              <a:lnSpc>
                <a:spcPct val="90000"/>
              </a:lnSpc>
              <a:spcBef>
                <a:spcPts val="375"/>
              </a:spcBef>
              <a:spcAft>
                <a:spcPts val="0"/>
              </a:spcAft>
              <a:buClr>
                <a:srgbClr val="8991B6"/>
              </a:buClr>
              <a:buSzPts val="1600"/>
              <a:buNone/>
              <a:defRPr sz="1200">
                <a:solidFill>
                  <a:srgbClr val="8991B6"/>
                </a:solidFill>
              </a:defRPr>
            </a:lvl9pPr>
          </a:lstStyle>
          <a:p>
            <a:endParaRPr/>
          </a:p>
        </p:txBody>
      </p:sp>
      <p:sp>
        <p:nvSpPr>
          <p:cNvPr id="37" name="Google Shape;37;p51"/>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51"/>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51"/>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fr-FR" smtClean="0"/>
              <a:pPr/>
              <a:t>‹#›</a:t>
            </a:fld>
            <a:endParaRPr lang="fr-FR"/>
          </a:p>
        </p:txBody>
      </p:sp>
    </p:spTree>
    <p:extLst>
      <p:ext uri="{BB962C8B-B14F-4D97-AF65-F5344CB8AC3E}">
        <p14:creationId xmlns:p14="http://schemas.microsoft.com/office/powerpoint/2010/main" val="347312610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re seul" type="titleOnly">
  <p:cSld name="Titre seul">
    <p:spTree>
      <p:nvGrpSpPr>
        <p:cNvPr id="1" name="Shape 47"/>
        <p:cNvGrpSpPr/>
        <p:nvPr/>
      </p:nvGrpSpPr>
      <p:grpSpPr>
        <a:xfrm>
          <a:off x="0" y="0"/>
          <a:ext cx="0" cy="0"/>
          <a:chOff x="0" y="0"/>
          <a:chExt cx="0" cy="0"/>
        </a:xfrm>
      </p:grpSpPr>
      <p:sp>
        <p:nvSpPr>
          <p:cNvPr id="48" name="Google Shape;48;p53"/>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9" name="Google Shape;49;p53"/>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 name="Google Shape;50;p53"/>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53"/>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fr-FR" smtClean="0"/>
              <a:pPr/>
              <a:t>‹#›</a:t>
            </a:fld>
            <a:endParaRPr lang="fr-FR"/>
          </a:p>
        </p:txBody>
      </p:sp>
    </p:spTree>
    <p:extLst>
      <p:ext uri="{BB962C8B-B14F-4D97-AF65-F5344CB8AC3E}">
        <p14:creationId xmlns:p14="http://schemas.microsoft.com/office/powerpoint/2010/main" val="302682371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Deux contenus" type="twoObj">
  <p:cSld name="Deux contenus">
    <p:spTree>
      <p:nvGrpSpPr>
        <p:cNvPr id="1" name="Shape 52"/>
        <p:cNvGrpSpPr/>
        <p:nvPr/>
      </p:nvGrpSpPr>
      <p:grpSpPr>
        <a:xfrm>
          <a:off x="0" y="0"/>
          <a:ext cx="0" cy="0"/>
          <a:chOff x="0" y="0"/>
          <a:chExt cx="0" cy="0"/>
        </a:xfrm>
      </p:grpSpPr>
      <p:sp>
        <p:nvSpPr>
          <p:cNvPr id="53" name="Google Shape;53;p54"/>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4" name="Google Shape;54;p54"/>
          <p:cNvSpPr txBox="1">
            <a:spLocks noGrp="1"/>
          </p:cNvSpPr>
          <p:nvPr>
            <p:ph type="body" idx="1"/>
          </p:nvPr>
        </p:nvSpPr>
        <p:spPr>
          <a:xfrm>
            <a:off x="628650" y="1369219"/>
            <a:ext cx="3886200" cy="3263504"/>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55" name="Google Shape;55;p54"/>
          <p:cNvSpPr txBox="1">
            <a:spLocks noGrp="1"/>
          </p:cNvSpPr>
          <p:nvPr>
            <p:ph type="body" idx="2"/>
          </p:nvPr>
        </p:nvSpPr>
        <p:spPr>
          <a:xfrm>
            <a:off x="4629150" y="1369219"/>
            <a:ext cx="3886200" cy="3263504"/>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56" name="Google Shape;56;p54"/>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54"/>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 name="Google Shape;58;p54"/>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fr-FR" smtClean="0"/>
              <a:pPr/>
              <a:t>‹#›</a:t>
            </a:fld>
            <a:endParaRPr lang="fr-FR"/>
          </a:p>
        </p:txBody>
      </p:sp>
    </p:spTree>
    <p:extLst>
      <p:ext uri="{BB962C8B-B14F-4D97-AF65-F5344CB8AC3E}">
        <p14:creationId xmlns:p14="http://schemas.microsoft.com/office/powerpoint/2010/main" val="196617641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Comparaison" type="twoTxTwoObj">
  <p:cSld name="Comparaison">
    <p:spTree>
      <p:nvGrpSpPr>
        <p:cNvPr id="1" name="Shape 59"/>
        <p:cNvGrpSpPr/>
        <p:nvPr/>
      </p:nvGrpSpPr>
      <p:grpSpPr>
        <a:xfrm>
          <a:off x="0" y="0"/>
          <a:ext cx="0" cy="0"/>
          <a:chOff x="0" y="0"/>
          <a:chExt cx="0" cy="0"/>
        </a:xfrm>
      </p:grpSpPr>
      <p:sp>
        <p:nvSpPr>
          <p:cNvPr id="60" name="Google Shape;60;p55"/>
          <p:cNvSpPr txBox="1">
            <a:spLocks noGrp="1"/>
          </p:cNvSpPr>
          <p:nvPr>
            <p:ph type="title"/>
          </p:nvPr>
        </p:nvSpPr>
        <p:spPr>
          <a:xfrm>
            <a:off x="629841"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1" name="Google Shape;61;p55"/>
          <p:cNvSpPr txBox="1">
            <a:spLocks noGrp="1"/>
          </p:cNvSpPr>
          <p:nvPr>
            <p:ph type="body" idx="1"/>
          </p:nvPr>
        </p:nvSpPr>
        <p:spPr>
          <a:xfrm>
            <a:off x="629842" y="1260872"/>
            <a:ext cx="3868340" cy="617934"/>
          </a:xfrm>
          <a:prstGeom prst="rect">
            <a:avLst/>
          </a:prstGeom>
          <a:noFill/>
          <a:ln>
            <a:noFill/>
          </a:ln>
        </p:spPr>
        <p:txBody>
          <a:bodyPr spcFirstLastPara="1" wrap="square" lIns="91425" tIns="45700" rIns="91425" bIns="45700" anchor="b" anchorCtr="0">
            <a:normAutofit/>
          </a:bodyPr>
          <a:lstStyle>
            <a:lvl1pPr marL="342900" lvl="0" indent="-171450" algn="l">
              <a:lnSpc>
                <a:spcPct val="90000"/>
              </a:lnSpc>
              <a:spcBef>
                <a:spcPts val="750"/>
              </a:spcBef>
              <a:spcAft>
                <a:spcPts val="0"/>
              </a:spcAft>
              <a:buClr>
                <a:schemeClr val="dk1"/>
              </a:buClr>
              <a:buSzPts val="2400"/>
              <a:buNone/>
              <a:defRPr sz="1800" b="1"/>
            </a:lvl1pPr>
            <a:lvl2pPr marL="685800" lvl="1" indent="-171450" algn="l">
              <a:lnSpc>
                <a:spcPct val="90000"/>
              </a:lnSpc>
              <a:spcBef>
                <a:spcPts val="375"/>
              </a:spcBef>
              <a:spcAft>
                <a:spcPts val="0"/>
              </a:spcAft>
              <a:buClr>
                <a:schemeClr val="dk1"/>
              </a:buClr>
              <a:buSzPts val="2000"/>
              <a:buNone/>
              <a:defRPr sz="1500" b="1"/>
            </a:lvl2pPr>
            <a:lvl3pPr marL="1028700" lvl="2" indent="-171450" algn="l">
              <a:lnSpc>
                <a:spcPct val="90000"/>
              </a:lnSpc>
              <a:spcBef>
                <a:spcPts val="375"/>
              </a:spcBef>
              <a:spcAft>
                <a:spcPts val="0"/>
              </a:spcAft>
              <a:buClr>
                <a:schemeClr val="dk1"/>
              </a:buClr>
              <a:buSzPts val="1800"/>
              <a:buNone/>
              <a:defRPr sz="1350" b="1"/>
            </a:lvl3pPr>
            <a:lvl4pPr marL="1371600" lvl="3" indent="-171450" algn="l">
              <a:lnSpc>
                <a:spcPct val="90000"/>
              </a:lnSpc>
              <a:spcBef>
                <a:spcPts val="375"/>
              </a:spcBef>
              <a:spcAft>
                <a:spcPts val="0"/>
              </a:spcAft>
              <a:buClr>
                <a:schemeClr val="dk1"/>
              </a:buClr>
              <a:buSzPts val="1600"/>
              <a:buNone/>
              <a:defRPr sz="1200" b="1"/>
            </a:lvl4pPr>
            <a:lvl5pPr marL="1714500" lvl="4" indent="-171450" algn="l">
              <a:lnSpc>
                <a:spcPct val="90000"/>
              </a:lnSpc>
              <a:spcBef>
                <a:spcPts val="375"/>
              </a:spcBef>
              <a:spcAft>
                <a:spcPts val="0"/>
              </a:spcAft>
              <a:buClr>
                <a:schemeClr val="dk1"/>
              </a:buClr>
              <a:buSzPts val="1600"/>
              <a:buNone/>
              <a:defRPr sz="1200" b="1"/>
            </a:lvl5pPr>
            <a:lvl6pPr marL="2057400" lvl="5" indent="-171450" algn="l">
              <a:lnSpc>
                <a:spcPct val="90000"/>
              </a:lnSpc>
              <a:spcBef>
                <a:spcPts val="375"/>
              </a:spcBef>
              <a:spcAft>
                <a:spcPts val="0"/>
              </a:spcAft>
              <a:buClr>
                <a:schemeClr val="dk1"/>
              </a:buClr>
              <a:buSzPts val="1600"/>
              <a:buNone/>
              <a:defRPr sz="1200" b="1"/>
            </a:lvl6pPr>
            <a:lvl7pPr marL="2400300" lvl="6" indent="-171450" algn="l">
              <a:lnSpc>
                <a:spcPct val="90000"/>
              </a:lnSpc>
              <a:spcBef>
                <a:spcPts val="375"/>
              </a:spcBef>
              <a:spcAft>
                <a:spcPts val="0"/>
              </a:spcAft>
              <a:buClr>
                <a:schemeClr val="dk1"/>
              </a:buClr>
              <a:buSzPts val="1600"/>
              <a:buNone/>
              <a:defRPr sz="1200" b="1"/>
            </a:lvl7pPr>
            <a:lvl8pPr marL="2743200" lvl="7" indent="-171450" algn="l">
              <a:lnSpc>
                <a:spcPct val="90000"/>
              </a:lnSpc>
              <a:spcBef>
                <a:spcPts val="375"/>
              </a:spcBef>
              <a:spcAft>
                <a:spcPts val="0"/>
              </a:spcAft>
              <a:buClr>
                <a:schemeClr val="dk1"/>
              </a:buClr>
              <a:buSzPts val="1600"/>
              <a:buNone/>
              <a:defRPr sz="1200" b="1"/>
            </a:lvl8pPr>
            <a:lvl9pPr marL="3086100" lvl="8" indent="-171450" algn="l">
              <a:lnSpc>
                <a:spcPct val="90000"/>
              </a:lnSpc>
              <a:spcBef>
                <a:spcPts val="375"/>
              </a:spcBef>
              <a:spcAft>
                <a:spcPts val="0"/>
              </a:spcAft>
              <a:buClr>
                <a:schemeClr val="dk1"/>
              </a:buClr>
              <a:buSzPts val="1600"/>
              <a:buNone/>
              <a:defRPr sz="1200" b="1"/>
            </a:lvl9pPr>
          </a:lstStyle>
          <a:p>
            <a:endParaRPr/>
          </a:p>
        </p:txBody>
      </p:sp>
      <p:sp>
        <p:nvSpPr>
          <p:cNvPr id="62" name="Google Shape;62;p55"/>
          <p:cNvSpPr txBox="1">
            <a:spLocks noGrp="1"/>
          </p:cNvSpPr>
          <p:nvPr>
            <p:ph type="body" idx="2"/>
          </p:nvPr>
        </p:nvSpPr>
        <p:spPr>
          <a:xfrm>
            <a:off x="629842" y="1878806"/>
            <a:ext cx="3868340" cy="2763441"/>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63" name="Google Shape;63;p55"/>
          <p:cNvSpPr txBox="1">
            <a:spLocks noGrp="1"/>
          </p:cNvSpPr>
          <p:nvPr>
            <p:ph type="body" idx="3"/>
          </p:nvPr>
        </p:nvSpPr>
        <p:spPr>
          <a:xfrm>
            <a:off x="4629150" y="1260872"/>
            <a:ext cx="3887391" cy="617934"/>
          </a:xfrm>
          <a:prstGeom prst="rect">
            <a:avLst/>
          </a:prstGeom>
          <a:noFill/>
          <a:ln>
            <a:noFill/>
          </a:ln>
        </p:spPr>
        <p:txBody>
          <a:bodyPr spcFirstLastPara="1" wrap="square" lIns="91425" tIns="45700" rIns="91425" bIns="45700" anchor="b" anchorCtr="0">
            <a:normAutofit/>
          </a:bodyPr>
          <a:lstStyle>
            <a:lvl1pPr marL="342900" lvl="0" indent="-171450" algn="l">
              <a:lnSpc>
                <a:spcPct val="90000"/>
              </a:lnSpc>
              <a:spcBef>
                <a:spcPts val="750"/>
              </a:spcBef>
              <a:spcAft>
                <a:spcPts val="0"/>
              </a:spcAft>
              <a:buClr>
                <a:schemeClr val="dk1"/>
              </a:buClr>
              <a:buSzPts val="2400"/>
              <a:buNone/>
              <a:defRPr sz="1800" b="1"/>
            </a:lvl1pPr>
            <a:lvl2pPr marL="685800" lvl="1" indent="-171450" algn="l">
              <a:lnSpc>
                <a:spcPct val="90000"/>
              </a:lnSpc>
              <a:spcBef>
                <a:spcPts val="375"/>
              </a:spcBef>
              <a:spcAft>
                <a:spcPts val="0"/>
              </a:spcAft>
              <a:buClr>
                <a:schemeClr val="dk1"/>
              </a:buClr>
              <a:buSzPts val="2000"/>
              <a:buNone/>
              <a:defRPr sz="1500" b="1"/>
            </a:lvl2pPr>
            <a:lvl3pPr marL="1028700" lvl="2" indent="-171450" algn="l">
              <a:lnSpc>
                <a:spcPct val="90000"/>
              </a:lnSpc>
              <a:spcBef>
                <a:spcPts val="375"/>
              </a:spcBef>
              <a:spcAft>
                <a:spcPts val="0"/>
              </a:spcAft>
              <a:buClr>
                <a:schemeClr val="dk1"/>
              </a:buClr>
              <a:buSzPts val="1800"/>
              <a:buNone/>
              <a:defRPr sz="1350" b="1"/>
            </a:lvl3pPr>
            <a:lvl4pPr marL="1371600" lvl="3" indent="-171450" algn="l">
              <a:lnSpc>
                <a:spcPct val="90000"/>
              </a:lnSpc>
              <a:spcBef>
                <a:spcPts val="375"/>
              </a:spcBef>
              <a:spcAft>
                <a:spcPts val="0"/>
              </a:spcAft>
              <a:buClr>
                <a:schemeClr val="dk1"/>
              </a:buClr>
              <a:buSzPts val="1600"/>
              <a:buNone/>
              <a:defRPr sz="1200" b="1"/>
            </a:lvl4pPr>
            <a:lvl5pPr marL="1714500" lvl="4" indent="-171450" algn="l">
              <a:lnSpc>
                <a:spcPct val="90000"/>
              </a:lnSpc>
              <a:spcBef>
                <a:spcPts val="375"/>
              </a:spcBef>
              <a:spcAft>
                <a:spcPts val="0"/>
              </a:spcAft>
              <a:buClr>
                <a:schemeClr val="dk1"/>
              </a:buClr>
              <a:buSzPts val="1600"/>
              <a:buNone/>
              <a:defRPr sz="1200" b="1"/>
            </a:lvl5pPr>
            <a:lvl6pPr marL="2057400" lvl="5" indent="-171450" algn="l">
              <a:lnSpc>
                <a:spcPct val="90000"/>
              </a:lnSpc>
              <a:spcBef>
                <a:spcPts val="375"/>
              </a:spcBef>
              <a:spcAft>
                <a:spcPts val="0"/>
              </a:spcAft>
              <a:buClr>
                <a:schemeClr val="dk1"/>
              </a:buClr>
              <a:buSzPts val="1600"/>
              <a:buNone/>
              <a:defRPr sz="1200" b="1"/>
            </a:lvl6pPr>
            <a:lvl7pPr marL="2400300" lvl="6" indent="-171450" algn="l">
              <a:lnSpc>
                <a:spcPct val="90000"/>
              </a:lnSpc>
              <a:spcBef>
                <a:spcPts val="375"/>
              </a:spcBef>
              <a:spcAft>
                <a:spcPts val="0"/>
              </a:spcAft>
              <a:buClr>
                <a:schemeClr val="dk1"/>
              </a:buClr>
              <a:buSzPts val="1600"/>
              <a:buNone/>
              <a:defRPr sz="1200" b="1"/>
            </a:lvl7pPr>
            <a:lvl8pPr marL="2743200" lvl="7" indent="-171450" algn="l">
              <a:lnSpc>
                <a:spcPct val="90000"/>
              </a:lnSpc>
              <a:spcBef>
                <a:spcPts val="375"/>
              </a:spcBef>
              <a:spcAft>
                <a:spcPts val="0"/>
              </a:spcAft>
              <a:buClr>
                <a:schemeClr val="dk1"/>
              </a:buClr>
              <a:buSzPts val="1600"/>
              <a:buNone/>
              <a:defRPr sz="1200" b="1"/>
            </a:lvl8pPr>
            <a:lvl9pPr marL="3086100" lvl="8" indent="-171450" algn="l">
              <a:lnSpc>
                <a:spcPct val="90000"/>
              </a:lnSpc>
              <a:spcBef>
                <a:spcPts val="375"/>
              </a:spcBef>
              <a:spcAft>
                <a:spcPts val="0"/>
              </a:spcAft>
              <a:buClr>
                <a:schemeClr val="dk1"/>
              </a:buClr>
              <a:buSzPts val="1600"/>
              <a:buNone/>
              <a:defRPr sz="1200" b="1"/>
            </a:lvl9pPr>
          </a:lstStyle>
          <a:p>
            <a:endParaRPr/>
          </a:p>
        </p:txBody>
      </p:sp>
      <p:sp>
        <p:nvSpPr>
          <p:cNvPr id="64" name="Google Shape;64;p55"/>
          <p:cNvSpPr txBox="1">
            <a:spLocks noGrp="1"/>
          </p:cNvSpPr>
          <p:nvPr>
            <p:ph type="body" idx="4"/>
          </p:nvPr>
        </p:nvSpPr>
        <p:spPr>
          <a:xfrm>
            <a:off x="4629150" y="1878806"/>
            <a:ext cx="3887391" cy="2763441"/>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65" name="Google Shape;65;p55"/>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55"/>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55"/>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fr-FR" smtClean="0"/>
              <a:pPr/>
              <a:t>‹#›</a:t>
            </a:fld>
            <a:endParaRPr lang="fr-FR"/>
          </a:p>
        </p:txBody>
      </p:sp>
    </p:spTree>
    <p:extLst>
      <p:ext uri="{BB962C8B-B14F-4D97-AF65-F5344CB8AC3E}">
        <p14:creationId xmlns:p14="http://schemas.microsoft.com/office/powerpoint/2010/main" val="153891529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Contenu avec légende" type="objTx">
  <p:cSld name="Contenu avec légende">
    <p:spTree>
      <p:nvGrpSpPr>
        <p:cNvPr id="1" name="Shape 68"/>
        <p:cNvGrpSpPr/>
        <p:nvPr/>
      </p:nvGrpSpPr>
      <p:grpSpPr>
        <a:xfrm>
          <a:off x="0" y="0"/>
          <a:ext cx="0" cy="0"/>
          <a:chOff x="0" y="0"/>
          <a:chExt cx="0" cy="0"/>
        </a:xfrm>
      </p:grpSpPr>
      <p:sp>
        <p:nvSpPr>
          <p:cNvPr id="69" name="Google Shape;69;p56"/>
          <p:cNvSpPr txBox="1">
            <a:spLocks noGrp="1"/>
          </p:cNvSpPr>
          <p:nvPr>
            <p:ph type="title"/>
          </p:nvPr>
        </p:nvSpPr>
        <p:spPr>
          <a:xfrm>
            <a:off x="629841" y="342900"/>
            <a:ext cx="2949178" cy="12001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56"/>
          <p:cNvSpPr txBox="1">
            <a:spLocks noGrp="1"/>
          </p:cNvSpPr>
          <p:nvPr>
            <p:ph type="body" idx="1"/>
          </p:nvPr>
        </p:nvSpPr>
        <p:spPr>
          <a:xfrm>
            <a:off x="3887391" y="740569"/>
            <a:ext cx="4629150" cy="3655219"/>
          </a:xfrm>
          <a:prstGeom prst="rect">
            <a:avLst/>
          </a:prstGeom>
          <a:noFill/>
          <a:ln>
            <a:noFill/>
          </a:ln>
        </p:spPr>
        <p:txBody>
          <a:bodyPr spcFirstLastPara="1" wrap="square" lIns="91425" tIns="45700" rIns="91425" bIns="45700" anchor="t" anchorCtr="0">
            <a:normAutofit/>
          </a:bodyPr>
          <a:lstStyle>
            <a:lvl1pPr marL="342900" lvl="0" indent="-323850" algn="l">
              <a:lnSpc>
                <a:spcPct val="90000"/>
              </a:lnSpc>
              <a:spcBef>
                <a:spcPts val="750"/>
              </a:spcBef>
              <a:spcAft>
                <a:spcPts val="0"/>
              </a:spcAft>
              <a:buClr>
                <a:schemeClr val="dk1"/>
              </a:buClr>
              <a:buSzPts val="3200"/>
              <a:buChar char="•"/>
              <a:defRPr sz="2400"/>
            </a:lvl1pPr>
            <a:lvl2pPr marL="685800" lvl="1" indent="-304800" algn="l">
              <a:lnSpc>
                <a:spcPct val="90000"/>
              </a:lnSpc>
              <a:spcBef>
                <a:spcPts val="375"/>
              </a:spcBef>
              <a:spcAft>
                <a:spcPts val="0"/>
              </a:spcAft>
              <a:buClr>
                <a:schemeClr val="dk1"/>
              </a:buClr>
              <a:buSzPts val="2800"/>
              <a:buChar char="•"/>
              <a:defRPr sz="2100"/>
            </a:lvl2pPr>
            <a:lvl3pPr marL="1028700" lvl="2" indent="-285750" algn="l">
              <a:lnSpc>
                <a:spcPct val="90000"/>
              </a:lnSpc>
              <a:spcBef>
                <a:spcPts val="375"/>
              </a:spcBef>
              <a:spcAft>
                <a:spcPts val="0"/>
              </a:spcAft>
              <a:buClr>
                <a:schemeClr val="dk1"/>
              </a:buClr>
              <a:buSzPts val="2400"/>
              <a:buChar char="•"/>
              <a:defRPr sz="1800"/>
            </a:lvl3pPr>
            <a:lvl4pPr marL="1371600" lvl="3" indent="-266700" algn="l">
              <a:lnSpc>
                <a:spcPct val="90000"/>
              </a:lnSpc>
              <a:spcBef>
                <a:spcPts val="375"/>
              </a:spcBef>
              <a:spcAft>
                <a:spcPts val="0"/>
              </a:spcAft>
              <a:buClr>
                <a:schemeClr val="dk1"/>
              </a:buClr>
              <a:buSzPts val="2000"/>
              <a:buChar char="•"/>
              <a:defRPr sz="1500"/>
            </a:lvl4pPr>
            <a:lvl5pPr marL="1714500" lvl="4" indent="-266700" algn="l">
              <a:lnSpc>
                <a:spcPct val="90000"/>
              </a:lnSpc>
              <a:spcBef>
                <a:spcPts val="375"/>
              </a:spcBef>
              <a:spcAft>
                <a:spcPts val="0"/>
              </a:spcAft>
              <a:buClr>
                <a:schemeClr val="dk1"/>
              </a:buClr>
              <a:buSzPts val="2000"/>
              <a:buChar char="•"/>
              <a:defRPr sz="1500"/>
            </a:lvl5pPr>
            <a:lvl6pPr marL="2057400" lvl="5" indent="-266700" algn="l">
              <a:lnSpc>
                <a:spcPct val="90000"/>
              </a:lnSpc>
              <a:spcBef>
                <a:spcPts val="375"/>
              </a:spcBef>
              <a:spcAft>
                <a:spcPts val="0"/>
              </a:spcAft>
              <a:buClr>
                <a:schemeClr val="dk1"/>
              </a:buClr>
              <a:buSzPts val="2000"/>
              <a:buChar char="•"/>
              <a:defRPr sz="1500"/>
            </a:lvl6pPr>
            <a:lvl7pPr marL="2400300" lvl="6" indent="-266700" algn="l">
              <a:lnSpc>
                <a:spcPct val="90000"/>
              </a:lnSpc>
              <a:spcBef>
                <a:spcPts val="375"/>
              </a:spcBef>
              <a:spcAft>
                <a:spcPts val="0"/>
              </a:spcAft>
              <a:buClr>
                <a:schemeClr val="dk1"/>
              </a:buClr>
              <a:buSzPts val="2000"/>
              <a:buChar char="•"/>
              <a:defRPr sz="1500"/>
            </a:lvl7pPr>
            <a:lvl8pPr marL="2743200" lvl="7" indent="-266700" algn="l">
              <a:lnSpc>
                <a:spcPct val="90000"/>
              </a:lnSpc>
              <a:spcBef>
                <a:spcPts val="375"/>
              </a:spcBef>
              <a:spcAft>
                <a:spcPts val="0"/>
              </a:spcAft>
              <a:buClr>
                <a:schemeClr val="dk1"/>
              </a:buClr>
              <a:buSzPts val="2000"/>
              <a:buChar char="•"/>
              <a:defRPr sz="1500"/>
            </a:lvl8pPr>
            <a:lvl9pPr marL="3086100" lvl="8" indent="-266700" algn="l">
              <a:lnSpc>
                <a:spcPct val="90000"/>
              </a:lnSpc>
              <a:spcBef>
                <a:spcPts val="375"/>
              </a:spcBef>
              <a:spcAft>
                <a:spcPts val="0"/>
              </a:spcAft>
              <a:buClr>
                <a:schemeClr val="dk1"/>
              </a:buClr>
              <a:buSzPts val="2000"/>
              <a:buChar char="•"/>
              <a:defRPr sz="1500"/>
            </a:lvl9pPr>
          </a:lstStyle>
          <a:p>
            <a:endParaRPr/>
          </a:p>
        </p:txBody>
      </p:sp>
      <p:sp>
        <p:nvSpPr>
          <p:cNvPr id="71" name="Google Shape;71;p56"/>
          <p:cNvSpPr txBox="1">
            <a:spLocks noGrp="1"/>
          </p:cNvSpPr>
          <p:nvPr>
            <p:ph type="body" idx="2"/>
          </p:nvPr>
        </p:nvSpPr>
        <p:spPr>
          <a:xfrm>
            <a:off x="629841" y="1543050"/>
            <a:ext cx="2949178" cy="2858691"/>
          </a:xfrm>
          <a:prstGeom prst="rect">
            <a:avLst/>
          </a:prstGeom>
          <a:noFill/>
          <a:ln>
            <a:noFill/>
          </a:ln>
        </p:spPr>
        <p:txBody>
          <a:bodyPr spcFirstLastPara="1" wrap="square" lIns="91425" tIns="45700" rIns="91425" bIns="45700" anchor="t" anchorCtr="0">
            <a:normAutofit/>
          </a:bodyPr>
          <a:lstStyle>
            <a:lvl1pPr marL="342900" lvl="0" indent="-171450" algn="l">
              <a:lnSpc>
                <a:spcPct val="90000"/>
              </a:lnSpc>
              <a:spcBef>
                <a:spcPts val="750"/>
              </a:spcBef>
              <a:spcAft>
                <a:spcPts val="0"/>
              </a:spcAft>
              <a:buClr>
                <a:schemeClr val="dk1"/>
              </a:buClr>
              <a:buSzPts val="1600"/>
              <a:buNone/>
              <a:defRPr sz="1200"/>
            </a:lvl1pPr>
            <a:lvl2pPr marL="685800" lvl="1" indent="-171450" algn="l">
              <a:lnSpc>
                <a:spcPct val="90000"/>
              </a:lnSpc>
              <a:spcBef>
                <a:spcPts val="375"/>
              </a:spcBef>
              <a:spcAft>
                <a:spcPts val="0"/>
              </a:spcAft>
              <a:buClr>
                <a:schemeClr val="dk1"/>
              </a:buClr>
              <a:buSzPts val="1400"/>
              <a:buNone/>
              <a:defRPr sz="1050"/>
            </a:lvl2pPr>
            <a:lvl3pPr marL="1028700" lvl="2" indent="-171450" algn="l">
              <a:lnSpc>
                <a:spcPct val="90000"/>
              </a:lnSpc>
              <a:spcBef>
                <a:spcPts val="375"/>
              </a:spcBef>
              <a:spcAft>
                <a:spcPts val="0"/>
              </a:spcAft>
              <a:buClr>
                <a:schemeClr val="dk1"/>
              </a:buClr>
              <a:buSzPts val="1200"/>
              <a:buNone/>
              <a:defRPr sz="900"/>
            </a:lvl3pPr>
            <a:lvl4pPr marL="1371600" lvl="3" indent="-171450" algn="l">
              <a:lnSpc>
                <a:spcPct val="90000"/>
              </a:lnSpc>
              <a:spcBef>
                <a:spcPts val="375"/>
              </a:spcBef>
              <a:spcAft>
                <a:spcPts val="0"/>
              </a:spcAft>
              <a:buClr>
                <a:schemeClr val="dk1"/>
              </a:buClr>
              <a:buSzPts val="1000"/>
              <a:buNone/>
              <a:defRPr sz="750"/>
            </a:lvl4pPr>
            <a:lvl5pPr marL="1714500" lvl="4" indent="-171450" algn="l">
              <a:lnSpc>
                <a:spcPct val="90000"/>
              </a:lnSpc>
              <a:spcBef>
                <a:spcPts val="375"/>
              </a:spcBef>
              <a:spcAft>
                <a:spcPts val="0"/>
              </a:spcAft>
              <a:buClr>
                <a:schemeClr val="dk1"/>
              </a:buClr>
              <a:buSzPts val="1000"/>
              <a:buNone/>
              <a:defRPr sz="750"/>
            </a:lvl5pPr>
            <a:lvl6pPr marL="2057400" lvl="5" indent="-171450" algn="l">
              <a:lnSpc>
                <a:spcPct val="90000"/>
              </a:lnSpc>
              <a:spcBef>
                <a:spcPts val="375"/>
              </a:spcBef>
              <a:spcAft>
                <a:spcPts val="0"/>
              </a:spcAft>
              <a:buClr>
                <a:schemeClr val="dk1"/>
              </a:buClr>
              <a:buSzPts val="1000"/>
              <a:buNone/>
              <a:defRPr sz="750"/>
            </a:lvl6pPr>
            <a:lvl7pPr marL="2400300" lvl="6" indent="-171450" algn="l">
              <a:lnSpc>
                <a:spcPct val="90000"/>
              </a:lnSpc>
              <a:spcBef>
                <a:spcPts val="375"/>
              </a:spcBef>
              <a:spcAft>
                <a:spcPts val="0"/>
              </a:spcAft>
              <a:buClr>
                <a:schemeClr val="dk1"/>
              </a:buClr>
              <a:buSzPts val="1000"/>
              <a:buNone/>
              <a:defRPr sz="750"/>
            </a:lvl7pPr>
            <a:lvl8pPr marL="2743200" lvl="7" indent="-171450" algn="l">
              <a:lnSpc>
                <a:spcPct val="90000"/>
              </a:lnSpc>
              <a:spcBef>
                <a:spcPts val="375"/>
              </a:spcBef>
              <a:spcAft>
                <a:spcPts val="0"/>
              </a:spcAft>
              <a:buClr>
                <a:schemeClr val="dk1"/>
              </a:buClr>
              <a:buSzPts val="1000"/>
              <a:buNone/>
              <a:defRPr sz="750"/>
            </a:lvl8pPr>
            <a:lvl9pPr marL="3086100" lvl="8" indent="-171450" algn="l">
              <a:lnSpc>
                <a:spcPct val="90000"/>
              </a:lnSpc>
              <a:spcBef>
                <a:spcPts val="375"/>
              </a:spcBef>
              <a:spcAft>
                <a:spcPts val="0"/>
              </a:spcAft>
              <a:buClr>
                <a:schemeClr val="dk1"/>
              </a:buClr>
              <a:buSzPts val="1000"/>
              <a:buNone/>
              <a:defRPr sz="750"/>
            </a:lvl9pPr>
          </a:lstStyle>
          <a:p>
            <a:endParaRPr/>
          </a:p>
        </p:txBody>
      </p:sp>
      <p:sp>
        <p:nvSpPr>
          <p:cNvPr id="72" name="Google Shape;72;p56"/>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56"/>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56"/>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fr-FR" smtClean="0"/>
              <a:pPr/>
              <a:t>‹#›</a:t>
            </a:fld>
            <a:endParaRPr lang="fr-FR"/>
          </a:p>
        </p:txBody>
      </p:sp>
    </p:spTree>
    <p:extLst>
      <p:ext uri="{BB962C8B-B14F-4D97-AF65-F5344CB8AC3E}">
        <p14:creationId xmlns:p14="http://schemas.microsoft.com/office/powerpoint/2010/main" val="15201589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Image avec légende" type="picTx">
  <p:cSld name="Image avec légende">
    <p:spTree>
      <p:nvGrpSpPr>
        <p:cNvPr id="1" name="Shape 75"/>
        <p:cNvGrpSpPr/>
        <p:nvPr/>
      </p:nvGrpSpPr>
      <p:grpSpPr>
        <a:xfrm>
          <a:off x="0" y="0"/>
          <a:ext cx="0" cy="0"/>
          <a:chOff x="0" y="0"/>
          <a:chExt cx="0" cy="0"/>
        </a:xfrm>
      </p:grpSpPr>
      <p:sp>
        <p:nvSpPr>
          <p:cNvPr id="76" name="Google Shape;76;p57"/>
          <p:cNvSpPr txBox="1">
            <a:spLocks noGrp="1"/>
          </p:cNvSpPr>
          <p:nvPr>
            <p:ph type="title"/>
          </p:nvPr>
        </p:nvSpPr>
        <p:spPr>
          <a:xfrm>
            <a:off x="629841" y="342900"/>
            <a:ext cx="2949178" cy="12001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7" name="Google Shape;77;p57"/>
          <p:cNvSpPr>
            <a:spLocks noGrp="1"/>
          </p:cNvSpPr>
          <p:nvPr>
            <p:ph type="pic" idx="2"/>
          </p:nvPr>
        </p:nvSpPr>
        <p:spPr>
          <a:xfrm>
            <a:off x="3887391" y="740569"/>
            <a:ext cx="4629150" cy="3655219"/>
          </a:xfrm>
          <a:prstGeom prst="rect">
            <a:avLst/>
          </a:prstGeom>
          <a:noFill/>
          <a:ln>
            <a:noFill/>
          </a:ln>
        </p:spPr>
      </p:sp>
      <p:sp>
        <p:nvSpPr>
          <p:cNvPr id="78" name="Google Shape;78;p57"/>
          <p:cNvSpPr txBox="1">
            <a:spLocks noGrp="1"/>
          </p:cNvSpPr>
          <p:nvPr>
            <p:ph type="body" idx="1"/>
          </p:nvPr>
        </p:nvSpPr>
        <p:spPr>
          <a:xfrm>
            <a:off x="629841" y="1543050"/>
            <a:ext cx="2949178" cy="2858691"/>
          </a:xfrm>
          <a:prstGeom prst="rect">
            <a:avLst/>
          </a:prstGeom>
          <a:noFill/>
          <a:ln>
            <a:noFill/>
          </a:ln>
        </p:spPr>
        <p:txBody>
          <a:bodyPr spcFirstLastPara="1" wrap="square" lIns="91425" tIns="45700" rIns="91425" bIns="45700" anchor="t" anchorCtr="0">
            <a:normAutofit/>
          </a:bodyPr>
          <a:lstStyle>
            <a:lvl1pPr marL="342900" lvl="0" indent="-171450" algn="l">
              <a:lnSpc>
                <a:spcPct val="90000"/>
              </a:lnSpc>
              <a:spcBef>
                <a:spcPts val="750"/>
              </a:spcBef>
              <a:spcAft>
                <a:spcPts val="0"/>
              </a:spcAft>
              <a:buClr>
                <a:schemeClr val="dk1"/>
              </a:buClr>
              <a:buSzPts val="1600"/>
              <a:buNone/>
              <a:defRPr sz="1200"/>
            </a:lvl1pPr>
            <a:lvl2pPr marL="685800" lvl="1" indent="-171450" algn="l">
              <a:lnSpc>
                <a:spcPct val="90000"/>
              </a:lnSpc>
              <a:spcBef>
                <a:spcPts val="375"/>
              </a:spcBef>
              <a:spcAft>
                <a:spcPts val="0"/>
              </a:spcAft>
              <a:buClr>
                <a:schemeClr val="dk1"/>
              </a:buClr>
              <a:buSzPts val="1400"/>
              <a:buNone/>
              <a:defRPr sz="1050"/>
            </a:lvl2pPr>
            <a:lvl3pPr marL="1028700" lvl="2" indent="-171450" algn="l">
              <a:lnSpc>
                <a:spcPct val="90000"/>
              </a:lnSpc>
              <a:spcBef>
                <a:spcPts val="375"/>
              </a:spcBef>
              <a:spcAft>
                <a:spcPts val="0"/>
              </a:spcAft>
              <a:buClr>
                <a:schemeClr val="dk1"/>
              </a:buClr>
              <a:buSzPts val="1200"/>
              <a:buNone/>
              <a:defRPr sz="900"/>
            </a:lvl3pPr>
            <a:lvl4pPr marL="1371600" lvl="3" indent="-171450" algn="l">
              <a:lnSpc>
                <a:spcPct val="90000"/>
              </a:lnSpc>
              <a:spcBef>
                <a:spcPts val="375"/>
              </a:spcBef>
              <a:spcAft>
                <a:spcPts val="0"/>
              </a:spcAft>
              <a:buClr>
                <a:schemeClr val="dk1"/>
              </a:buClr>
              <a:buSzPts val="1000"/>
              <a:buNone/>
              <a:defRPr sz="750"/>
            </a:lvl4pPr>
            <a:lvl5pPr marL="1714500" lvl="4" indent="-171450" algn="l">
              <a:lnSpc>
                <a:spcPct val="90000"/>
              </a:lnSpc>
              <a:spcBef>
                <a:spcPts val="375"/>
              </a:spcBef>
              <a:spcAft>
                <a:spcPts val="0"/>
              </a:spcAft>
              <a:buClr>
                <a:schemeClr val="dk1"/>
              </a:buClr>
              <a:buSzPts val="1000"/>
              <a:buNone/>
              <a:defRPr sz="750"/>
            </a:lvl5pPr>
            <a:lvl6pPr marL="2057400" lvl="5" indent="-171450" algn="l">
              <a:lnSpc>
                <a:spcPct val="90000"/>
              </a:lnSpc>
              <a:spcBef>
                <a:spcPts val="375"/>
              </a:spcBef>
              <a:spcAft>
                <a:spcPts val="0"/>
              </a:spcAft>
              <a:buClr>
                <a:schemeClr val="dk1"/>
              </a:buClr>
              <a:buSzPts val="1000"/>
              <a:buNone/>
              <a:defRPr sz="750"/>
            </a:lvl6pPr>
            <a:lvl7pPr marL="2400300" lvl="6" indent="-171450" algn="l">
              <a:lnSpc>
                <a:spcPct val="90000"/>
              </a:lnSpc>
              <a:spcBef>
                <a:spcPts val="375"/>
              </a:spcBef>
              <a:spcAft>
                <a:spcPts val="0"/>
              </a:spcAft>
              <a:buClr>
                <a:schemeClr val="dk1"/>
              </a:buClr>
              <a:buSzPts val="1000"/>
              <a:buNone/>
              <a:defRPr sz="750"/>
            </a:lvl7pPr>
            <a:lvl8pPr marL="2743200" lvl="7" indent="-171450" algn="l">
              <a:lnSpc>
                <a:spcPct val="90000"/>
              </a:lnSpc>
              <a:spcBef>
                <a:spcPts val="375"/>
              </a:spcBef>
              <a:spcAft>
                <a:spcPts val="0"/>
              </a:spcAft>
              <a:buClr>
                <a:schemeClr val="dk1"/>
              </a:buClr>
              <a:buSzPts val="1000"/>
              <a:buNone/>
              <a:defRPr sz="750"/>
            </a:lvl8pPr>
            <a:lvl9pPr marL="3086100" lvl="8" indent="-171450" algn="l">
              <a:lnSpc>
                <a:spcPct val="90000"/>
              </a:lnSpc>
              <a:spcBef>
                <a:spcPts val="375"/>
              </a:spcBef>
              <a:spcAft>
                <a:spcPts val="0"/>
              </a:spcAft>
              <a:buClr>
                <a:schemeClr val="dk1"/>
              </a:buClr>
              <a:buSzPts val="1000"/>
              <a:buNone/>
              <a:defRPr sz="750"/>
            </a:lvl9pPr>
          </a:lstStyle>
          <a:p>
            <a:endParaRPr/>
          </a:p>
        </p:txBody>
      </p:sp>
      <p:sp>
        <p:nvSpPr>
          <p:cNvPr id="79" name="Google Shape;79;p57"/>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57"/>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1" name="Google Shape;81;p57"/>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fr-FR" smtClean="0"/>
              <a:pPr/>
              <a:t>‹#›</a:t>
            </a:fld>
            <a:endParaRPr lang="fr-FR"/>
          </a:p>
        </p:txBody>
      </p:sp>
    </p:spTree>
    <p:extLst>
      <p:ext uri="{BB962C8B-B14F-4D97-AF65-F5344CB8AC3E}">
        <p14:creationId xmlns:p14="http://schemas.microsoft.com/office/powerpoint/2010/main" val="329685953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re et texte vertical" type="vertTx">
  <p:cSld name="Titre et texte vertical">
    <p:spTree>
      <p:nvGrpSpPr>
        <p:cNvPr id="1" name="Shape 82"/>
        <p:cNvGrpSpPr/>
        <p:nvPr/>
      </p:nvGrpSpPr>
      <p:grpSpPr>
        <a:xfrm>
          <a:off x="0" y="0"/>
          <a:ext cx="0" cy="0"/>
          <a:chOff x="0" y="0"/>
          <a:chExt cx="0" cy="0"/>
        </a:xfrm>
      </p:grpSpPr>
      <p:sp>
        <p:nvSpPr>
          <p:cNvPr id="83" name="Google Shape;83;p58"/>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4" name="Google Shape;84;p58"/>
          <p:cNvSpPr txBox="1">
            <a:spLocks noGrp="1"/>
          </p:cNvSpPr>
          <p:nvPr>
            <p:ph type="body" idx="1"/>
          </p:nvPr>
        </p:nvSpPr>
        <p:spPr>
          <a:xfrm rot="5400000">
            <a:off x="2940248" y="-942380"/>
            <a:ext cx="3263504" cy="7886700"/>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85" name="Google Shape;85;p58"/>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 name="Google Shape;86;p58"/>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7" name="Google Shape;87;p58"/>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fr-FR" smtClean="0"/>
              <a:pPr/>
              <a:t>‹#›</a:t>
            </a:fld>
            <a:endParaRPr lang="fr-FR"/>
          </a:p>
        </p:txBody>
      </p:sp>
    </p:spTree>
    <p:extLst>
      <p:ext uri="{BB962C8B-B14F-4D97-AF65-F5344CB8AC3E}">
        <p14:creationId xmlns:p14="http://schemas.microsoft.com/office/powerpoint/2010/main" val="250384550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re vertical et texte" type="vertTitleAndTx">
  <p:cSld name="Titre vertical et texte">
    <p:spTree>
      <p:nvGrpSpPr>
        <p:cNvPr id="1" name="Shape 88"/>
        <p:cNvGrpSpPr/>
        <p:nvPr/>
      </p:nvGrpSpPr>
      <p:grpSpPr>
        <a:xfrm>
          <a:off x="0" y="0"/>
          <a:ext cx="0" cy="0"/>
          <a:chOff x="0" y="0"/>
          <a:chExt cx="0" cy="0"/>
        </a:xfrm>
      </p:grpSpPr>
      <p:sp>
        <p:nvSpPr>
          <p:cNvPr id="89" name="Google Shape;89;p59"/>
          <p:cNvSpPr txBox="1">
            <a:spLocks noGrp="1"/>
          </p:cNvSpPr>
          <p:nvPr>
            <p:ph type="title"/>
          </p:nvPr>
        </p:nvSpPr>
        <p:spPr>
          <a:xfrm rot="5400000">
            <a:off x="5350073" y="1467446"/>
            <a:ext cx="4358879" cy="1971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0" name="Google Shape;90;p59"/>
          <p:cNvSpPr txBox="1">
            <a:spLocks noGrp="1"/>
          </p:cNvSpPr>
          <p:nvPr>
            <p:ph type="body" idx="1"/>
          </p:nvPr>
        </p:nvSpPr>
        <p:spPr>
          <a:xfrm rot="5400000">
            <a:off x="1349573" y="-447080"/>
            <a:ext cx="4358879" cy="5800725"/>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91" name="Google Shape;91;p59"/>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2" name="Google Shape;92;p59"/>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3" name="Google Shape;93;p59"/>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fr-FR" smtClean="0"/>
              <a:pPr/>
              <a:t>‹#›</a:t>
            </a:fld>
            <a:endParaRPr lang="fr-FR"/>
          </a:p>
        </p:txBody>
      </p:sp>
    </p:spTree>
    <p:extLst>
      <p:ext uri="{BB962C8B-B14F-4D97-AF65-F5344CB8AC3E}">
        <p14:creationId xmlns:p14="http://schemas.microsoft.com/office/powerpoint/2010/main" val="196933757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Κεφαλίδα ενότητας">
  <p:cSld name="Κεφαλίδα ενότητας">
    <p:spTree>
      <p:nvGrpSpPr>
        <p:cNvPr id="1" name="Shape 94"/>
        <p:cNvGrpSpPr/>
        <p:nvPr/>
      </p:nvGrpSpPr>
      <p:grpSpPr>
        <a:xfrm>
          <a:off x="0" y="0"/>
          <a:ext cx="0" cy="0"/>
          <a:chOff x="0" y="0"/>
          <a:chExt cx="0" cy="0"/>
        </a:xfrm>
      </p:grpSpPr>
      <p:pic>
        <p:nvPicPr>
          <p:cNvPr id="95" name="Google Shape;95;p60" descr="4 page.jpg"/>
          <p:cNvPicPr preferRelativeResize="0"/>
          <p:nvPr/>
        </p:nvPicPr>
        <p:blipFill rotWithShape="1">
          <a:blip r:embed="rId2">
            <a:alphaModFix/>
          </a:blip>
          <a:srcRect b="6806"/>
          <a:stretch/>
        </p:blipFill>
        <p:spPr>
          <a:xfrm>
            <a:off x="85747" y="1341"/>
            <a:ext cx="9058253" cy="4792117"/>
          </a:xfrm>
          <a:prstGeom prst="rect">
            <a:avLst/>
          </a:prstGeom>
          <a:noFill/>
          <a:ln>
            <a:noFill/>
          </a:ln>
        </p:spPr>
      </p:pic>
      <p:sp>
        <p:nvSpPr>
          <p:cNvPr id="96" name="Google Shape;96;p60"/>
          <p:cNvSpPr txBox="1"/>
          <p:nvPr/>
        </p:nvSpPr>
        <p:spPr>
          <a:xfrm>
            <a:off x="1554810" y="4727259"/>
            <a:ext cx="5906730" cy="230802"/>
          </a:xfrm>
          <a:prstGeom prst="rect">
            <a:avLst/>
          </a:prstGeom>
          <a:noFill/>
          <a:ln>
            <a:noFill/>
          </a:ln>
        </p:spPr>
        <p:txBody>
          <a:bodyPr spcFirstLastPara="1" wrap="square" lIns="68569" tIns="34275" rIns="68569" bIns="34275" anchor="t" anchorCtr="0">
            <a:spAutoFit/>
          </a:bodyPr>
          <a:lstStyle/>
          <a:p>
            <a:pPr marL="0" marR="0" lvl="0" indent="0" algn="l" rtl="0">
              <a:spcBef>
                <a:spcPts val="0"/>
              </a:spcBef>
              <a:spcAft>
                <a:spcPts val="0"/>
              </a:spcAft>
              <a:buNone/>
            </a:pPr>
            <a:r>
              <a:rPr lang="fr-FR" sz="900">
                <a:solidFill>
                  <a:schemeClr val="dk1"/>
                </a:solidFill>
                <a:latin typeface="Calibri"/>
                <a:ea typeface="Calibri"/>
                <a:cs typeface="Calibri"/>
                <a:sym typeface="Calibri"/>
              </a:rPr>
              <a:t>CraNE JA FINAL CONFERENCE </a:t>
            </a:r>
            <a:r>
              <a:rPr lang="fr-FR" sz="1050">
                <a:solidFill>
                  <a:schemeClr val="dk1"/>
                </a:solidFill>
                <a:latin typeface="Calibri"/>
                <a:ea typeface="Calibri"/>
                <a:cs typeface="Calibri"/>
                <a:sym typeface="Calibri"/>
              </a:rPr>
              <a:t>•</a:t>
            </a:r>
            <a:r>
              <a:rPr lang="fr-FR" sz="900">
                <a:solidFill>
                  <a:schemeClr val="dk1"/>
                </a:solidFill>
                <a:latin typeface="Calibri"/>
                <a:ea typeface="Calibri"/>
                <a:cs typeface="Calibri"/>
                <a:sym typeface="Calibri"/>
              </a:rPr>
              <a:t> </a:t>
            </a:r>
            <a:r>
              <a:rPr lang="fr-FR" sz="863" b="1">
                <a:solidFill>
                  <a:schemeClr val="dk1"/>
                </a:solidFill>
                <a:latin typeface="Calibri"/>
                <a:ea typeface="Calibri"/>
                <a:cs typeface="Calibri"/>
                <a:sym typeface="Calibri"/>
              </a:rPr>
              <a:t>Paving the way to the EU Network of Comprehensive Cancer Centres</a:t>
            </a:r>
            <a:endParaRPr sz="1350"/>
          </a:p>
        </p:txBody>
      </p:sp>
      <p:pic>
        <p:nvPicPr>
          <p:cNvPr id="97" name="Google Shape;97;p60"/>
          <p:cNvPicPr preferRelativeResize="0"/>
          <p:nvPr/>
        </p:nvPicPr>
        <p:blipFill rotWithShape="1">
          <a:blip r:embed="rId3">
            <a:alphaModFix/>
          </a:blip>
          <a:srcRect/>
          <a:stretch/>
        </p:blipFill>
        <p:spPr>
          <a:xfrm>
            <a:off x="1267182" y="4827212"/>
            <a:ext cx="265633" cy="265564"/>
          </a:xfrm>
          <a:prstGeom prst="rect">
            <a:avLst/>
          </a:prstGeom>
          <a:noFill/>
          <a:ln>
            <a:noFill/>
          </a:ln>
        </p:spPr>
      </p:pic>
      <p:pic>
        <p:nvPicPr>
          <p:cNvPr id="98" name="Google Shape;98;p60"/>
          <p:cNvPicPr preferRelativeResize="0"/>
          <p:nvPr/>
        </p:nvPicPr>
        <p:blipFill rotWithShape="1">
          <a:blip r:embed="rId4">
            <a:alphaModFix/>
          </a:blip>
          <a:srcRect l="28155" t="11616" r="27312" b="16077"/>
          <a:stretch/>
        </p:blipFill>
        <p:spPr>
          <a:xfrm>
            <a:off x="915132" y="4827212"/>
            <a:ext cx="291013" cy="265564"/>
          </a:xfrm>
          <a:prstGeom prst="ellipse">
            <a:avLst/>
          </a:prstGeom>
          <a:noFill/>
          <a:ln>
            <a:noFill/>
          </a:ln>
        </p:spPr>
      </p:pic>
      <p:pic>
        <p:nvPicPr>
          <p:cNvPr id="99" name="Google Shape;99;p60" descr="EN_Co-fundedbytheEU_RGB_POS.png"/>
          <p:cNvPicPr preferRelativeResize="0"/>
          <p:nvPr/>
        </p:nvPicPr>
        <p:blipFill rotWithShape="1">
          <a:blip r:embed="rId5">
            <a:alphaModFix/>
          </a:blip>
          <a:srcRect/>
          <a:stretch/>
        </p:blipFill>
        <p:spPr>
          <a:xfrm>
            <a:off x="7122574" y="4800827"/>
            <a:ext cx="1308863" cy="291948"/>
          </a:xfrm>
          <a:prstGeom prst="rect">
            <a:avLst/>
          </a:prstGeom>
          <a:noFill/>
          <a:ln>
            <a:noFill/>
          </a:ln>
        </p:spPr>
      </p:pic>
      <p:sp>
        <p:nvSpPr>
          <p:cNvPr id="100" name="Google Shape;100;p60"/>
          <p:cNvSpPr/>
          <p:nvPr/>
        </p:nvSpPr>
        <p:spPr>
          <a:xfrm>
            <a:off x="3338552" y="4907677"/>
            <a:ext cx="1831748" cy="202013"/>
          </a:xfrm>
          <a:prstGeom prst="rect">
            <a:avLst/>
          </a:prstGeom>
          <a:noFill/>
          <a:ln>
            <a:noFill/>
          </a:ln>
        </p:spPr>
        <p:txBody>
          <a:bodyPr spcFirstLastPara="1" wrap="square" lIns="68569" tIns="34275" rIns="68569" bIns="34275" anchor="t" anchorCtr="0">
            <a:spAutoFit/>
          </a:bodyPr>
          <a:lstStyle/>
          <a:p>
            <a:pPr marL="0" marR="0" lvl="0" indent="0" algn="l" rtl="0">
              <a:spcBef>
                <a:spcPts val="0"/>
              </a:spcBef>
              <a:spcAft>
                <a:spcPts val="0"/>
              </a:spcAft>
              <a:buNone/>
            </a:pPr>
            <a:r>
              <a:rPr lang="fr-FR" sz="863" b="1">
                <a:solidFill>
                  <a:schemeClr val="dk1"/>
                </a:solidFill>
                <a:latin typeface="Calibri"/>
                <a:ea typeface="Calibri"/>
                <a:cs typeface="Calibri"/>
                <a:sym typeface="Calibri"/>
              </a:rPr>
              <a:t>18</a:t>
            </a:r>
            <a:r>
              <a:rPr lang="fr-FR" sz="863">
                <a:solidFill>
                  <a:schemeClr val="dk1"/>
                </a:solidFill>
                <a:latin typeface="Calibri"/>
                <a:ea typeface="Calibri"/>
                <a:cs typeface="Calibri"/>
                <a:sym typeface="Calibri"/>
              </a:rPr>
              <a:t> September 2024 Brussels, Belgium</a:t>
            </a:r>
            <a:endParaRPr sz="1350"/>
          </a:p>
        </p:txBody>
      </p:sp>
    </p:spTree>
    <p:extLst>
      <p:ext uri="{BB962C8B-B14F-4D97-AF65-F5344CB8AC3E}">
        <p14:creationId xmlns:p14="http://schemas.microsoft.com/office/powerpoint/2010/main" val="353878597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1_Diapositive de titre">
  <p:cSld name="1_Diapositive de titre">
    <p:spTree>
      <p:nvGrpSpPr>
        <p:cNvPr id="1" name="Shape 106"/>
        <p:cNvGrpSpPr/>
        <p:nvPr/>
      </p:nvGrpSpPr>
      <p:grpSpPr>
        <a:xfrm>
          <a:off x="0" y="0"/>
          <a:ext cx="0" cy="0"/>
          <a:chOff x="0" y="0"/>
          <a:chExt cx="0" cy="0"/>
        </a:xfrm>
      </p:grpSpPr>
    </p:spTree>
    <p:extLst>
      <p:ext uri="{BB962C8B-B14F-4D97-AF65-F5344CB8AC3E}">
        <p14:creationId xmlns:p14="http://schemas.microsoft.com/office/powerpoint/2010/main" val="4992844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Helsidebild">
    <p:spTree>
      <p:nvGrpSpPr>
        <p:cNvPr id="1" name=""/>
        <p:cNvGrpSpPr/>
        <p:nvPr/>
      </p:nvGrpSpPr>
      <p:grpSpPr>
        <a:xfrm>
          <a:off x="0" y="0"/>
          <a:ext cx="0" cy="0"/>
          <a:chOff x="0" y="0"/>
          <a:chExt cx="0" cy="0"/>
        </a:xfrm>
      </p:grpSpPr>
      <p:sp>
        <p:nvSpPr>
          <p:cNvPr id="5" name="Platshållare för innehåll 2"/>
          <p:cNvSpPr>
            <a:spLocks noGrp="1"/>
          </p:cNvSpPr>
          <p:nvPr>
            <p:ph idx="1"/>
          </p:nvPr>
        </p:nvSpPr>
        <p:spPr>
          <a:xfrm>
            <a:off x="0" y="2574"/>
            <a:ext cx="9144000" cy="5143500"/>
          </a:xfrm>
        </p:spPr>
        <p:txBody>
          <a:bodyPr/>
          <a:lstStyle>
            <a:lvl1pPr marL="0" indent="0">
              <a:buFontTx/>
              <a:buNone/>
              <a:defRPr baseline="0"/>
            </a:lvl1pPr>
          </a:lstStyle>
          <a:p>
            <a:pPr lvl="0"/>
            <a:endParaRPr lang="sv-SE" dirty="0" smtClean="0"/>
          </a:p>
        </p:txBody>
      </p:sp>
    </p:spTree>
    <p:extLst>
      <p:ext uri="{BB962C8B-B14F-4D97-AF65-F5344CB8AC3E}">
        <p14:creationId xmlns:p14="http://schemas.microsoft.com/office/powerpoint/2010/main" val="4078370018"/>
      </p:ext>
    </p:extLst>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matchingName="Disposition personnalisée">
  <p:cSld name="Disposition personnalisée">
    <p:bg>
      <p:bgPr>
        <a:gradFill>
          <a:gsLst>
            <a:gs pos="0">
              <a:schemeClr val="accent1"/>
            </a:gs>
            <a:gs pos="54000">
              <a:srgbClr val="29246E"/>
            </a:gs>
            <a:gs pos="91000">
              <a:srgbClr val="3A1B51"/>
            </a:gs>
            <a:gs pos="100000">
              <a:srgbClr val="3A1B51"/>
            </a:gs>
          </a:gsLst>
          <a:path path="circle">
            <a:fillToRect l="100000" b="100000"/>
          </a:path>
          <a:tileRect t="-100000" r="-100000"/>
        </a:gradFill>
        <a:effectLst/>
      </p:bgPr>
    </p:bg>
    <p:spTree>
      <p:nvGrpSpPr>
        <p:cNvPr id="1" name="Shape 107"/>
        <p:cNvGrpSpPr/>
        <p:nvPr/>
      </p:nvGrpSpPr>
      <p:grpSpPr>
        <a:xfrm>
          <a:off x="0" y="0"/>
          <a:ext cx="0" cy="0"/>
          <a:chOff x="0" y="0"/>
          <a:chExt cx="0" cy="0"/>
        </a:xfrm>
      </p:grpSpPr>
      <p:sp>
        <p:nvSpPr>
          <p:cNvPr id="108" name="Google Shape;108;p63"/>
          <p:cNvSpPr txBox="1">
            <a:spLocks noGrp="1"/>
          </p:cNvSpPr>
          <p:nvPr>
            <p:ph type="title"/>
          </p:nvPr>
        </p:nvSpPr>
        <p:spPr>
          <a:xfrm>
            <a:off x="4320179" y="534531"/>
            <a:ext cx="4440518" cy="3582859"/>
          </a:xfrm>
          <a:prstGeom prst="rect">
            <a:avLst/>
          </a:prstGeom>
          <a:noFill/>
          <a:ln>
            <a:noFill/>
          </a:ln>
        </p:spPr>
        <p:txBody>
          <a:bodyPr spcFirstLastPara="1" wrap="square" lIns="91425" tIns="45700" rIns="91425" bIns="45700" anchor="t" anchorCtr="0">
            <a:noAutofit/>
          </a:bodyPr>
          <a:lstStyle>
            <a:lvl1pPr lvl="0" algn="r">
              <a:lnSpc>
                <a:spcPct val="90000"/>
              </a:lnSpc>
              <a:spcBef>
                <a:spcPts val="0"/>
              </a:spcBef>
              <a:spcAft>
                <a:spcPts val="0"/>
              </a:spcAft>
              <a:buClr>
                <a:schemeClr val="lt1"/>
              </a:buClr>
              <a:buSzPts val="5400"/>
              <a:buFont typeface="Calibri"/>
              <a:buNone/>
              <a:defRPr sz="405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9" name="Google Shape;109;p63"/>
          <p:cNvSpPr txBox="1"/>
          <p:nvPr/>
        </p:nvSpPr>
        <p:spPr>
          <a:xfrm>
            <a:off x="3065526" y="466344"/>
            <a:ext cx="246888" cy="276969"/>
          </a:xfrm>
          <a:prstGeom prst="rect">
            <a:avLst/>
          </a:prstGeom>
          <a:noFill/>
          <a:ln>
            <a:noFill/>
          </a:ln>
        </p:spPr>
        <p:txBody>
          <a:bodyPr spcFirstLastPara="1" wrap="square" lIns="68569" tIns="34275" rIns="68569" bIns="34275" anchor="t" anchorCtr="0">
            <a:spAutoFit/>
          </a:bodyPr>
          <a:lstStyle/>
          <a:p>
            <a:pPr marL="0" marR="0" lvl="0" indent="0" algn="l" rtl="0">
              <a:spcBef>
                <a:spcPts val="0"/>
              </a:spcBef>
              <a:spcAft>
                <a:spcPts val="0"/>
              </a:spcAft>
              <a:buNone/>
            </a:pPr>
            <a:r>
              <a:rPr lang="fr-FR" sz="1350" b="0">
                <a:solidFill>
                  <a:schemeClr val="lt1"/>
                </a:solidFill>
                <a:latin typeface="Calibri"/>
                <a:ea typeface="Calibri"/>
                <a:cs typeface="Calibri"/>
                <a:sym typeface="Calibri"/>
              </a:rPr>
              <a:t>+</a:t>
            </a:r>
            <a:endParaRPr sz="1350"/>
          </a:p>
        </p:txBody>
      </p:sp>
      <p:sp>
        <p:nvSpPr>
          <p:cNvPr id="110" name="Google Shape;110;p63"/>
          <p:cNvSpPr txBox="1"/>
          <p:nvPr/>
        </p:nvSpPr>
        <p:spPr>
          <a:xfrm>
            <a:off x="8179308" y="4331970"/>
            <a:ext cx="246888" cy="276969"/>
          </a:xfrm>
          <a:prstGeom prst="rect">
            <a:avLst/>
          </a:prstGeom>
          <a:noFill/>
          <a:ln>
            <a:noFill/>
          </a:ln>
        </p:spPr>
        <p:txBody>
          <a:bodyPr spcFirstLastPara="1" wrap="square" lIns="68569" tIns="34275" rIns="68569" bIns="34275" anchor="t" anchorCtr="0">
            <a:spAutoFit/>
          </a:bodyPr>
          <a:lstStyle/>
          <a:p>
            <a:pPr marL="0" marR="0" lvl="0" indent="0" algn="l" rtl="0">
              <a:spcBef>
                <a:spcPts val="0"/>
              </a:spcBef>
              <a:spcAft>
                <a:spcPts val="0"/>
              </a:spcAft>
              <a:buNone/>
            </a:pPr>
            <a:r>
              <a:rPr lang="fr-FR" sz="1350" b="0">
                <a:solidFill>
                  <a:schemeClr val="lt1"/>
                </a:solidFill>
                <a:latin typeface="Calibri"/>
                <a:ea typeface="Calibri"/>
                <a:cs typeface="Calibri"/>
                <a:sym typeface="Calibri"/>
              </a:rPr>
              <a:t>+</a:t>
            </a:r>
            <a:endParaRPr sz="1350"/>
          </a:p>
        </p:txBody>
      </p:sp>
      <p:sp>
        <p:nvSpPr>
          <p:cNvPr id="111" name="Google Shape;111;p63"/>
          <p:cNvSpPr/>
          <p:nvPr/>
        </p:nvSpPr>
        <p:spPr>
          <a:xfrm>
            <a:off x="2976372" y="842403"/>
            <a:ext cx="89154" cy="89154"/>
          </a:xfrm>
          <a:prstGeom prst="ellipse">
            <a:avLst/>
          </a:prstGeom>
          <a:noFill/>
          <a:ln w="12700" cap="flat" cmpd="sng">
            <a:solidFill>
              <a:schemeClr val="lt1"/>
            </a:solidFill>
            <a:prstDash val="solid"/>
            <a:miter lim="800000"/>
            <a:headEnd type="none" w="sm" len="sm"/>
            <a:tailEnd type="none" w="sm" len="sm"/>
          </a:ln>
        </p:spPr>
        <p:txBody>
          <a:bodyPr spcFirstLastPara="1" wrap="square" lIns="68569" tIns="34275" rIns="68569" bIns="34275"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112" name="Google Shape;112;p63"/>
          <p:cNvSpPr/>
          <p:nvPr/>
        </p:nvSpPr>
        <p:spPr>
          <a:xfrm>
            <a:off x="8563898" y="4629736"/>
            <a:ext cx="89154" cy="89154"/>
          </a:xfrm>
          <a:prstGeom prst="ellipse">
            <a:avLst/>
          </a:prstGeom>
          <a:noFill/>
          <a:ln w="12700" cap="flat" cmpd="sng">
            <a:solidFill>
              <a:schemeClr val="lt1"/>
            </a:solidFill>
            <a:prstDash val="solid"/>
            <a:miter lim="800000"/>
            <a:headEnd type="none" w="sm" len="sm"/>
            <a:tailEnd type="none" w="sm" len="sm"/>
          </a:ln>
        </p:spPr>
        <p:txBody>
          <a:bodyPr spcFirstLastPara="1" wrap="square" lIns="68569" tIns="34275" rIns="68569" bIns="34275"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113" name="Google Shape;113;p63"/>
          <p:cNvSpPr/>
          <p:nvPr/>
        </p:nvSpPr>
        <p:spPr>
          <a:xfrm>
            <a:off x="3379430" y="733970"/>
            <a:ext cx="89154" cy="89154"/>
          </a:xfrm>
          <a:prstGeom prst="ellipse">
            <a:avLst/>
          </a:prstGeom>
          <a:solidFill>
            <a:schemeClr val="lt1"/>
          </a:solidFill>
          <a:ln>
            <a:noFill/>
          </a:ln>
        </p:spPr>
        <p:txBody>
          <a:bodyPr spcFirstLastPara="1" wrap="square" lIns="68569" tIns="34275" rIns="68569" bIns="34275"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114" name="Google Shape;114;p63"/>
          <p:cNvSpPr/>
          <p:nvPr/>
        </p:nvSpPr>
        <p:spPr>
          <a:xfrm>
            <a:off x="7998353" y="4851241"/>
            <a:ext cx="89154" cy="89154"/>
          </a:xfrm>
          <a:prstGeom prst="ellipse">
            <a:avLst/>
          </a:prstGeom>
          <a:solidFill>
            <a:schemeClr val="lt1"/>
          </a:solidFill>
          <a:ln>
            <a:noFill/>
          </a:ln>
        </p:spPr>
        <p:txBody>
          <a:bodyPr spcFirstLastPara="1" wrap="square" lIns="68569" tIns="34275" rIns="68569" bIns="34275"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cxnSp>
        <p:nvCxnSpPr>
          <p:cNvPr id="115" name="Google Shape;115;p63"/>
          <p:cNvCxnSpPr/>
          <p:nvPr/>
        </p:nvCxnSpPr>
        <p:spPr>
          <a:xfrm rot="10800000">
            <a:off x="591954" y="2764857"/>
            <a:ext cx="0" cy="2378643"/>
          </a:xfrm>
          <a:prstGeom prst="straightConnector1">
            <a:avLst/>
          </a:prstGeom>
          <a:noFill/>
          <a:ln w="12700" cap="flat" cmpd="sng">
            <a:solidFill>
              <a:schemeClr val="lt1"/>
            </a:solidFill>
            <a:prstDash val="solid"/>
            <a:miter lim="800000"/>
            <a:headEnd type="none" w="sm" len="sm"/>
            <a:tailEnd type="none" w="sm" len="sm"/>
          </a:ln>
        </p:spPr>
      </p:cxnSp>
    </p:spTree>
    <p:extLst>
      <p:ext uri="{BB962C8B-B14F-4D97-AF65-F5344CB8AC3E}">
        <p14:creationId xmlns:p14="http://schemas.microsoft.com/office/powerpoint/2010/main" val="269509089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Rubrik, text och bild 2">
    <p:spTree>
      <p:nvGrpSpPr>
        <p:cNvPr id="1" name=""/>
        <p:cNvGrpSpPr/>
        <p:nvPr/>
      </p:nvGrpSpPr>
      <p:grpSpPr>
        <a:xfrm>
          <a:off x="0" y="0"/>
          <a:ext cx="0" cy="0"/>
          <a:chOff x="0" y="0"/>
          <a:chExt cx="0" cy="0"/>
        </a:xfrm>
      </p:grpSpPr>
      <p:sp>
        <p:nvSpPr>
          <p:cNvPr id="3" name="Rubrik 1">
            <a:extLst>
              <a:ext uri="{FF2B5EF4-FFF2-40B4-BE49-F238E27FC236}">
                <a16:creationId xmlns:a16="http://schemas.microsoft.com/office/drawing/2014/main" id="{770EB5A5-A164-AFDB-AF53-255DCC146BC8}"/>
              </a:ext>
            </a:extLst>
          </p:cNvPr>
          <p:cNvSpPr>
            <a:spLocks noGrp="1"/>
          </p:cNvSpPr>
          <p:nvPr>
            <p:ph type="title"/>
          </p:nvPr>
        </p:nvSpPr>
        <p:spPr>
          <a:xfrm>
            <a:off x="464821" y="421369"/>
            <a:ext cx="3891677" cy="691157"/>
          </a:xfrm>
        </p:spPr>
        <p:txBody>
          <a:bodyPr lIns="0"/>
          <a:lstStyle>
            <a:lvl1pPr algn="l">
              <a:defRPr spc="-75" baseline="0">
                <a:latin typeface="+mj-lt"/>
                <a:ea typeface="Noto Sans" panose="020B0502040504020204" pitchFamily="34" charset="0"/>
                <a:cs typeface="Noto Sans" panose="020B0502040504020204" pitchFamily="34" charset="0"/>
              </a:defRPr>
            </a:lvl1pPr>
          </a:lstStyle>
          <a:p>
            <a:r>
              <a:rPr lang="sv-SE"/>
              <a:t>Klicka här för att ändra mall för rubrikformat</a:t>
            </a:r>
          </a:p>
        </p:txBody>
      </p:sp>
      <p:sp>
        <p:nvSpPr>
          <p:cNvPr id="4" name="Platshållare för text 3">
            <a:extLst>
              <a:ext uri="{FF2B5EF4-FFF2-40B4-BE49-F238E27FC236}">
                <a16:creationId xmlns:a16="http://schemas.microsoft.com/office/drawing/2014/main" id="{F4451309-973D-674D-595E-A21E77D45168}"/>
              </a:ext>
            </a:extLst>
          </p:cNvPr>
          <p:cNvSpPr>
            <a:spLocks noGrp="1"/>
          </p:cNvSpPr>
          <p:nvPr>
            <p:ph type="body" sz="quarter" idx="12"/>
          </p:nvPr>
        </p:nvSpPr>
        <p:spPr>
          <a:xfrm>
            <a:off x="460960" y="1135503"/>
            <a:ext cx="3895538" cy="3528176"/>
          </a:xfrm>
        </p:spPr>
        <p:txBody>
          <a:bodyPr/>
          <a:lstStyle/>
          <a:p>
            <a:pPr lvl="0"/>
            <a:r>
              <a:rPr lang="sv-SE"/>
              <a:t>Klicka här för att ändra format på bakgrundstexten</a:t>
            </a:r>
          </a:p>
          <a:p>
            <a:pPr lvl="1"/>
            <a:r>
              <a:rPr lang="sv-SE"/>
              <a:t>Nivå två</a:t>
            </a:r>
          </a:p>
          <a:p>
            <a:pPr lvl="2"/>
            <a:r>
              <a:rPr lang="sv-SE"/>
              <a:t>Nivå tre</a:t>
            </a:r>
          </a:p>
        </p:txBody>
      </p:sp>
      <p:sp>
        <p:nvSpPr>
          <p:cNvPr id="6" name="Platshållare för bild 2">
            <a:extLst>
              <a:ext uri="{FF2B5EF4-FFF2-40B4-BE49-F238E27FC236}">
                <a16:creationId xmlns:a16="http://schemas.microsoft.com/office/drawing/2014/main" id="{FEEBDD56-AACA-C812-7E95-EB2BEAFF7B3D}"/>
              </a:ext>
            </a:extLst>
          </p:cNvPr>
          <p:cNvSpPr>
            <a:spLocks noGrp="1"/>
          </p:cNvSpPr>
          <p:nvPr>
            <p:ph type="pic" idx="11" hasCustomPrompt="1"/>
          </p:nvPr>
        </p:nvSpPr>
        <p:spPr>
          <a:xfrm>
            <a:off x="4572001" y="1"/>
            <a:ext cx="4572000" cy="5143499"/>
          </a:xfrm>
          <a:prstGeom prst="rect">
            <a:avLst/>
          </a:prstGeom>
        </p:spPr>
        <p:txBody>
          <a:bodyPr lIns="216000" tIns="576000" rIns="252000">
            <a:normAutofit/>
          </a:bodyPr>
          <a:lstStyle>
            <a:lvl1pPr marL="0" marR="0" indent="0" algn="l" defTabSz="685800" rtl="0" eaLnBrk="1" fontAlgn="auto" latinLnBrk="0" hangingPunct="1">
              <a:lnSpc>
                <a:spcPct val="100000"/>
              </a:lnSpc>
              <a:spcBef>
                <a:spcPts val="750"/>
              </a:spcBef>
              <a:spcAft>
                <a:spcPts val="0"/>
              </a:spcAft>
              <a:buClrTx/>
              <a:buSzTx/>
              <a:buFontTx/>
              <a:buNone/>
              <a:tabLst/>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sv-SE"/>
              <a:t>Markera bildplatshållaren (klicka inte på ikonen). Lägg till en bild från Bildbanken. Kom ihåg att skriva in en alternativtext eller markera som dekorativ.</a:t>
            </a:r>
          </a:p>
        </p:txBody>
      </p:sp>
      <p:sp>
        <p:nvSpPr>
          <p:cNvPr id="9" name="Platshållare för datum 9">
            <a:extLst>
              <a:ext uri="{FF2B5EF4-FFF2-40B4-BE49-F238E27FC236}">
                <a16:creationId xmlns:a16="http://schemas.microsoft.com/office/drawing/2014/main" id="{352E779D-9466-0D8E-ED93-9AE6B5C2D872}"/>
              </a:ext>
            </a:extLst>
          </p:cNvPr>
          <p:cNvSpPr>
            <a:spLocks noGrp="1"/>
          </p:cNvSpPr>
          <p:nvPr>
            <p:ph type="dt" sz="half" idx="2"/>
          </p:nvPr>
        </p:nvSpPr>
        <p:spPr>
          <a:xfrm>
            <a:off x="172611" y="4766428"/>
            <a:ext cx="700112" cy="273844"/>
          </a:xfrm>
          <a:prstGeom prst="rect">
            <a:avLst/>
          </a:prstGeom>
        </p:spPr>
        <p:txBody>
          <a:bodyPr vert="horz" lIns="0" tIns="45720" rIns="91440" bIns="45720" rtlCol="0" anchor="ctr"/>
          <a:lstStyle>
            <a:lvl1pPr algn="l">
              <a:defRPr sz="675">
                <a:solidFill>
                  <a:schemeClr val="tx1"/>
                </a:solidFill>
                <a:latin typeface="+mn-lt"/>
                <a:ea typeface="Noto Sans" panose="020B0502040504020204" pitchFamily="34" charset="0"/>
                <a:cs typeface="Noto Sans" panose="020B0502040504020204" pitchFamily="34" charset="0"/>
              </a:defRPr>
            </a:lvl1pPr>
          </a:lstStyle>
          <a:p>
            <a:fld id="{AC7722D2-434C-3647-A478-6C3EBEE0EC63}" type="datetime1">
              <a:rPr lang="sv-SE" smtClean="0"/>
              <a:pPr/>
              <a:t>2026-02-26</a:t>
            </a:fld>
            <a:endParaRPr lang="sv-SE"/>
          </a:p>
        </p:txBody>
      </p:sp>
      <p:sp>
        <p:nvSpPr>
          <p:cNvPr id="10" name="Platshållare för sidfot 17">
            <a:extLst>
              <a:ext uri="{FF2B5EF4-FFF2-40B4-BE49-F238E27FC236}">
                <a16:creationId xmlns:a16="http://schemas.microsoft.com/office/drawing/2014/main" id="{031A8977-3D0A-BCD8-F49A-6C26F3172AC2}"/>
              </a:ext>
            </a:extLst>
          </p:cNvPr>
          <p:cNvSpPr>
            <a:spLocks noGrp="1"/>
          </p:cNvSpPr>
          <p:nvPr>
            <p:ph type="ftr" sz="quarter" idx="3"/>
          </p:nvPr>
        </p:nvSpPr>
        <p:spPr>
          <a:xfrm>
            <a:off x="880550" y="4766427"/>
            <a:ext cx="3086100" cy="273844"/>
          </a:xfrm>
          <a:prstGeom prst="rect">
            <a:avLst/>
          </a:prstGeom>
        </p:spPr>
        <p:txBody>
          <a:bodyPr vert="horz" lIns="91440" tIns="45720" rIns="91440" bIns="45720" rtlCol="0" anchor="ctr"/>
          <a:lstStyle>
            <a:lvl1pPr algn="l">
              <a:defRPr sz="675" b="0" i="0">
                <a:solidFill>
                  <a:schemeClr val="tx1"/>
                </a:solidFill>
                <a:latin typeface="+mn-lt"/>
                <a:ea typeface="Noto Sans" panose="020B0502040504020204" pitchFamily="34" charset="0"/>
                <a:cs typeface="Noto Sans" panose="020B0502040504020204" pitchFamily="34" charset="0"/>
              </a:defRPr>
            </a:lvl1pPr>
          </a:lstStyle>
          <a:p>
            <a:r>
              <a:rPr lang="sv-SE"/>
              <a:t>Presentationens titel</a:t>
            </a:r>
          </a:p>
        </p:txBody>
      </p:sp>
    </p:spTree>
    <p:extLst>
      <p:ext uri="{BB962C8B-B14F-4D97-AF65-F5344CB8AC3E}">
        <p14:creationId xmlns:p14="http://schemas.microsoft.com/office/powerpoint/2010/main" val="252642163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Punktlista">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3D55D55-708A-8FA4-917F-FB99CACD4754}"/>
              </a:ext>
            </a:extLst>
          </p:cNvPr>
          <p:cNvSpPr>
            <a:spLocks noGrp="1"/>
          </p:cNvSpPr>
          <p:nvPr>
            <p:ph type="title"/>
          </p:nvPr>
        </p:nvSpPr>
        <p:spPr/>
        <p:txBody>
          <a:bodyPr/>
          <a:lstStyle/>
          <a:p>
            <a:r>
              <a:rPr lang="sv-SE"/>
              <a:t>Klicka här för att ändra mall för rubrikformat</a:t>
            </a:r>
          </a:p>
        </p:txBody>
      </p:sp>
      <p:sp>
        <p:nvSpPr>
          <p:cNvPr id="6" name="Platshållare för text 5">
            <a:extLst>
              <a:ext uri="{FF2B5EF4-FFF2-40B4-BE49-F238E27FC236}">
                <a16:creationId xmlns:a16="http://schemas.microsoft.com/office/drawing/2014/main" id="{02D0CF93-B1DD-D6D4-275B-D9885AE1D479}"/>
              </a:ext>
            </a:extLst>
          </p:cNvPr>
          <p:cNvSpPr>
            <a:spLocks noGrp="1"/>
          </p:cNvSpPr>
          <p:nvPr>
            <p:ph type="body" sz="quarter" idx="13" hasCustomPrompt="1"/>
          </p:nvPr>
        </p:nvSpPr>
        <p:spPr>
          <a:xfrm>
            <a:off x="477034" y="1225800"/>
            <a:ext cx="5130000" cy="3437879"/>
          </a:xfrm>
        </p:spPr>
        <p:txBody>
          <a:bodyPr lIns="0" rIns="0"/>
          <a:lstStyle>
            <a:lvl2pPr>
              <a:defRPr sz="1500"/>
            </a:lvl2pPr>
            <a:lvl3pPr>
              <a:defRPr sz="1350"/>
            </a:lvl3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sidfot 3">
            <a:extLst>
              <a:ext uri="{FF2B5EF4-FFF2-40B4-BE49-F238E27FC236}">
                <a16:creationId xmlns:a16="http://schemas.microsoft.com/office/drawing/2014/main" id="{089ED9DC-A147-02C8-8A8D-ABCBA04E37C5}"/>
              </a:ext>
            </a:extLst>
          </p:cNvPr>
          <p:cNvSpPr>
            <a:spLocks noGrp="1"/>
          </p:cNvSpPr>
          <p:nvPr>
            <p:ph type="ftr" sz="quarter" idx="11"/>
          </p:nvPr>
        </p:nvSpPr>
        <p:spPr/>
        <p:txBody>
          <a:bodyPr/>
          <a:lstStyle/>
          <a:p>
            <a:endParaRPr lang="sv-SE"/>
          </a:p>
        </p:txBody>
      </p:sp>
      <p:sp>
        <p:nvSpPr>
          <p:cNvPr id="5" name="Platshållare för bildnummer 4">
            <a:extLst>
              <a:ext uri="{FF2B5EF4-FFF2-40B4-BE49-F238E27FC236}">
                <a16:creationId xmlns:a16="http://schemas.microsoft.com/office/drawing/2014/main" id="{B88F5249-30B6-4068-3317-72A80A689D5E}"/>
              </a:ext>
            </a:extLst>
          </p:cNvPr>
          <p:cNvSpPr>
            <a:spLocks noGrp="1"/>
          </p:cNvSpPr>
          <p:nvPr>
            <p:ph type="sldNum" sz="quarter" idx="12"/>
          </p:nvPr>
        </p:nvSpPr>
        <p:spPr/>
        <p:txBody>
          <a:bodyPr/>
          <a:lstStyle/>
          <a:p>
            <a:fld id="{72E6AD8C-8D45-475A-88F1-A1ABBFDF6A1B}" type="slidenum">
              <a:rPr lang="sv-SE" smtClean="0"/>
              <a:t>‹#›</a:t>
            </a:fld>
            <a:endParaRPr lang="sv-SE"/>
          </a:p>
        </p:txBody>
      </p:sp>
    </p:spTree>
    <p:extLst>
      <p:ext uri="{BB962C8B-B14F-4D97-AF65-F5344CB8AC3E}">
        <p14:creationId xmlns:p14="http://schemas.microsoft.com/office/powerpoint/2010/main" val="308416787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Rubrik, text och bild 5">
    <p:spTree>
      <p:nvGrpSpPr>
        <p:cNvPr id="1" name=""/>
        <p:cNvGrpSpPr/>
        <p:nvPr/>
      </p:nvGrpSpPr>
      <p:grpSpPr>
        <a:xfrm>
          <a:off x="0" y="0"/>
          <a:ext cx="0" cy="0"/>
          <a:chOff x="0" y="0"/>
          <a:chExt cx="0" cy="0"/>
        </a:xfrm>
      </p:grpSpPr>
      <p:sp>
        <p:nvSpPr>
          <p:cNvPr id="7" name="Rubrik 1">
            <a:extLst>
              <a:ext uri="{FF2B5EF4-FFF2-40B4-BE49-F238E27FC236}">
                <a16:creationId xmlns:a16="http://schemas.microsoft.com/office/drawing/2014/main" id="{CEFB7DDE-C33C-F9C6-4F97-17891E0DCF5F}"/>
              </a:ext>
            </a:extLst>
          </p:cNvPr>
          <p:cNvSpPr>
            <a:spLocks noGrp="1"/>
          </p:cNvSpPr>
          <p:nvPr>
            <p:ph type="title"/>
          </p:nvPr>
        </p:nvSpPr>
        <p:spPr>
          <a:xfrm>
            <a:off x="457200" y="417610"/>
            <a:ext cx="8206979" cy="691157"/>
          </a:xfrm>
        </p:spPr>
        <p:txBody>
          <a:bodyPr lIns="0"/>
          <a:lstStyle>
            <a:lvl1pPr>
              <a:defRPr>
                <a:latin typeface="+mj-lt"/>
                <a:ea typeface="Noto Sans" panose="020B0502040504020204" pitchFamily="34" charset="0"/>
                <a:cs typeface="Noto Sans" panose="020B0502040504020204" pitchFamily="34" charset="0"/>
              </a:defRPr>
            </a:lvl1pPr>
          </a:lstStyle>
          <a:p>
            <a:r>
              <a:rPr lang="sv-SE"/>
              <a:t>Klicka här för att ändra mall för rubrikformat</a:t>
            </a:r>
          </a:p>
        </p:txBody>
      </p:sp>
      <p:sp>
        <p:nvSpPr>
          <p:cNvPr id="6" name="Platshållare för bild 2">
            <a:extLst>
              <a:ext uri="{FF2B5EF4-FFF2-40B4-BE49-F238E27FC236}">
                <a16:creationId xmlns:a16="http://schemas.microsoft.com/office/drawing/2014/main" id="{FEEBDD56-AACA-C812-7E95-EB2BEAFF7B3D}"/>
              </a:ext>
            </a:extLst>
          </p:cNvPr>
          <p:cNvSpPr>
            <a:spLocks noGrp="1"/>
          </p:cNvSpPr>
          <p:nvPr>
            <p:ph type="pic" idx="11" hasCustomPrompt="1"/>
          </p:nvPr>
        </p:nvSpPr>
        <p:spPr>
          <a:xfrm>
            <a:off x="464820" y="1108767"/>
            <a:ext cx="8199360" cy="3554912"/>
          </a:xfrm>
          <a:prstGeom prst="rect">
            <a:avLst/>
          </a:prstGeom>
        </p:spPr>
        <p:txBody>
          <a:bodyPr lIns="3060000" tIns="648000" rIns="2880000">
            <a:normAutofit/>
          </a:bodyPr>
          <a:lstStyle>
            <a:lvl1pPr marL="0" marR="0" indent="0" algn="l" defTabSz="685800" rtl="0" eaLnBrk="1" fontAlgn="auto" latinLnBrk="0" hangingPunct="1">
              <a:lnSpc>
                <a:spcPct val="100000"/>
              </a:lnSpc>
              <a:spcBef>
                <a:spcPts val="750"/>
              </a:spcBef>
              <a:spcAft>
                <a:spcPts val="0"/>
              </a:spcAft>
              <a:buClrTx/>
              <a:buSzTx/>
              <a:buFontTx/>
              <a:buNone/>
              <a:tabLst/>
              <a:defRPr sz="1500">
                <a:latin typeface="Noto Sans" panose="020B0502040504020204" pitchFamily="34" charset="0"/>
                <a:ea typeface="Noto Sans" panose="020B0502040504020204" pitchFamily="34" charset="0"/>
                <a:cs typeface="Noto Sans" panose="020B0502040504020204" pitchFamily="34" charset="0"/>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sv-SE"/>
              <a:t>Markera bildplatshållaren (klicka inte på ikonen). Lägg till en bild från Bildbanken. Kom ihåg att skriva in en alternativtext eller markera som dekorativ.</a:t>
            </a:r>
          </a:p>
        </p:txBody>
      </p:sp>
      <p:sp>
        <p:nvSpPr>
          <p:cNvPr id="8" name="Platshållare för datum 9">
            <a:extLst>
              <a:ext uri="{FF2B5EF4-FFF2-40B4-BE49-F238E27FC236}">
                <a16:creationId xmlns:a16="http://schemas.microsoft.com/office/drawing/2014/main" id="{1B6314F7-6543-8968-D071-62873526ADE0}"/>
              </a:ext>
            </a:extLst>
          </p:cNvPr>
          <p:cNvSpPr>
            <a:spLocks noGrp="1"/>
          </p:cNvSpPr>
          <p:nvPr>
            <p:ph type="dt" sz="half" idx="2"/>
          </p:nvPr>
        </p:nvSpPr>
        <p:spPr>
          <a:xfrm>
            <a:off x="172611" y="4766428"/>
            <a:ext cx="700112" cy="273844"/>
          </a:xfrm>
          <a:prstGeom prst="rect">
            <a:avLst/>
          </a:prstGeom>
        </p:spPr>
        <p:txBody>
          <a:bodyPr vert="horz" lIns="0" tIns="45720" rIns="91440" bIns="45720" rtlCol="0" anchor="ctr"/>
          <a:lstStyle>
            <a:lvl1pPr algn="l">
              <a:defRPr sz="675">
                <a:solidFill>
                  <a:schemeClr val="tx1"/>
                </a:solidFill>
                <a:latin typeface="+mn-lt"/>
                <a:ea typeface="Noto Sans" panose="020B0502040504020204" pitchFamily="34" charset="0"/>
                <a:cs typeface="Noto Sans" panose="020B0502040504020204" pitchFamily="34" charset="0"/>
              </a:defRPr>
            </a:lvl1pPr>
          </a:lstStyle>
          <a:p>
            <a:fld id="{AC7722D2-434C-3647-A478-6C3EBEE0EC63}" type="datetime1">
              <a:rPr lang="sv-SE" smtClean="0"/>
              <a:pPr/>
              <a:t>2026-02-26</a:t>
            </a:fld>
            <a:endParaRPr lang="sv-SE"/>
          </a:p>
        </p:txBody>
      </p:sp>
      <p:sp>
        <p:nvSpPr>
          <p:cNvPr id="9" name="Platshållare för sidfot 17">
            <a:extLst>
              <a:ext uri="{FF2B5EF4-FFF2-40B4-BE49-F238E27FC236}">
                <a16:creationId xmlns:a16="http://schemas.microsoft.com/office/drawing/2014/main" id="{80CA82F6-4D7F-B2B6-AF00-2DFE602C3C27}"/>
              </a:ext>
            </a:extLst>
          </p:cNvPr>
          <p:cNvSpPr>
            <a:spLocks noGrp="1"/>
          </p:cNvSpPr>
          <p:nvPr>
            <p:ph type="ftr" sz="quarter" idx="3"/>
          </p:nvPr>
        </p:nvSpPr>
        <p:spPr>
          <a:xfrm>
            <a:off x="880550" y="4766427"/>
            <a:ext cx="3086100" cy="273844"/>
          </a:xfrm>
          <a:prstGeom prst="rect">
            <a:avLst/>
          </a:prstGeom>
        </p:spPr>
        <p:txBody>
          <a:bodyPr vert="horz" lIns="91440" tIns="45720" rIns="91440" bIns="45720" rtlCol="0" anchor="ctr"/>
          <a:lstStyle>
            <a:lvl1pPr algn="l">
              <a:defRPr sz="675" b="0" i="0">
                <a:solidFill>
                  <a:schemeClr val="tx1"/>
                </a:solidFill>
                <a:latin typeface="+mn-lt"/>
                <a:ea typeface="Noto Sans" panose="020B0502040504020204" pitchFamily="34" charset="0"/>
                <a:cs typeface="Noto Sans" panose="020B0502040504020204" pitchFamily="34" charset="0"/>
              </a:defRPr>
            </a:lvl1pPr>
          </a:lstStyle>
          <a:p>
            <a:r>
              <a:rPr lang="sv-SE"/>
              <a:t>Presentationens titel</a:t>
            </a:r>
          </a:p>
        </p:txBody>
      </p:sp>
    </p:spTree>
    <p:extLst>
      <p:ext uri="{BB962C8B-B14F-4D97-AF65-F5344CB8AC3E}">
        <p14:creationId xmlns:p14="http://schemas.microsoft.com/office/powerpoint/2010/main" val="254662298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Endast rubrik">
    <p:spTree>
      <p:nvGrpSpPr>
        <p:cNvPr id="1" name=""/>
        <p:cNvGrpSpPr/>
        <p:nvPr/>
      </p:nvGrpSpPr>
      <p:grpSpPr>
        <a:xfrm>
          <a:off x="0" y="0"/>
          <a:ext cx="0" cy="0"/>
          <a:chOff x="0" y="0"/>
          <a:chExt cx="0" cy="0"/>
        </a:xfrm>
      </p:grpSpPr>
      <p:sp>
        <p:nvSpPr>
          <p:cNvPr id="3" name="Rubrik 1">
            <a:extLst>
              <a:ext uri="{FF2B5EF4-FFF2-40B4-BE49-F238E27FC236}">
                <a16:creationId xmlns:a16="http://schemas.microsoft.com/office/drawing/2014/main" id="{A9182A34-7EC9-DA2D-98DC-6B1F92A72BB0}"/>
              </a:ext>
            </a:extLst>
          </p:cNvPr>
          <p:cNvSpPr>
            <a:spLocks noGrp="1"/>
          </p:cNvSpPr>
          <p:nvPr>
            <p:ph type="title"/>
          </p:nvPr>
        </p:nvSpPr>
        <p:spPr>
          <a:xfrm>
            <a:off x="464820" y="421369"/>
            <a:ext cx="8211265" cy="691157"/>
          </a:xfrm>
        </p:spPr>
        <p:txBody>
          <a:bodyPr lIns="0"/>
          <a:lstStyle>
            <a:lvl1pPr algn="l">
              <a:defRPr spc="-75" baseline="0">
                <a:latin typeface="+mj-lt"/>
                <a:ea typeface="Noto Sans" panose="020B0502040504020204" pitchFamily="34" charset="0"/>
                <a:cs typeface="Noto Sans" panose="020B0502040504020204" pitchFamily="34" charset="0"/>
              </a:defRPr>
            </a:lvl1pPr>
          </a:lstStyle>
          <a:p>
            <a:r>
              <a:rPr lang="sv-SE"/>
              <a:t>Klicka här för att ändra mall för rubrikformat</a:t>
            </a:r>
          </a:p>
        </p:txBody>
      </p:sp>
      <p:sp>
        <p:nvSpPr>
          <p:cNvPr id="7" name="Platshållare för datum 9">
            <a:extLst>
              <a:ext uri="{FF2B5EF4-FFF2-40B4-BE49-F238E27FC236}">
                <a16:creationId xmlns:a16="http://schemas.microsoft.com/office/drawing/2014/main" id="{9A43B2FB-5E42-A82B-BF28-00160C2E47BC}"/>
              </a:ext>
            </a:extLst>
          </p:cNvPr>
          <p:cNvSpPr>
            <a:spLocks noGrp="1"/>
          </p:cNvSpPr>
          <p:nvPr>
            <p:ph type="dt" sz="half" idx="2"/>
          </p:nvPr>
        </p:nvSpPr>
        <p:spPr>
          <a:xfrm>
            <a:off x="172611" y="4766428"/>
            <a:ext cx="700112" cy="273844"/>
          </a:xfrm>
          <a:prstGeom prst="rect">
            <a:avLst/>
          </a:prstGeom>
        </p:spPr>
        <p:txBody>
          <a:bodyPr vert="horz" lIns="0" tIns="45720" rIns="91440" bIns="45720" rtlCol="0" anchor="ctr"/>
          <a:lstStyle>
            <a:lvl1pPr algn="l">
              <a:defRPr sz="675">
                <a:solidFill>
                  <a:schemeClr val="tx1"/>
                </a:solidFill>
                <a:latin typeface="Noto Sans" panose="020B0502040504020204" pitchFamily="34" charset="0"/>
                <a:ea typeface="Noto Sans" panose="020B0502040504020204" pitchFamily="34" charset="0"/>
                <a:cs typeface="Noto Sans" panose="020B0502040504020204" pitchFamily="34" charset="0"/>
              </a:defRPr>
            </a:lvl1pPr>
          </a:lstStyle>
          <a:p>
            <a:fld id="{AC7722D2-434C-3647-A478-6C3EBEE0EC63}" type="datetime1">
              <a:rPr lang="sv-SE" smtClean="0"/>
              <a:t>2026-02-26</a:t>
            </a:fld>
            <a:endParaRPr lang="sv-SE"/>
          </a:p>
        </p:txBody>
      </p:sp>
      <p:sp>
        <p:nvSpPr>
          <p:cNvPr id="8" name="Platshållare för sidfot 17">
            <a:extLst>
              <a:ext uri="{FF2B5EF4-FFF2-40B4-BE49-F238E27FC236}">
                <a16:creationId xmlns:a16="http://schemas.microsoft.com/office/drawing/2014/main" id="{9554B612-B800-4308-D960-3A946828D86D}"/>
              </a:ext>
            </a:extLst>
          </p:cNvPr>
          <p:cNvSpPr>
            <a:spLocks noGrp="1"/>
          </p:cNvSpPr>
          <p:nvPr>
            <p:ph type="ftr" sz="quarter" idx="3"/>
          </p:nvPr>
        </p:nvSpPr>
        <p:spPr>
          <a:xfrm>
            <a:off x="880550" y="4766427"/>
            <a:ext cx="3086100" cy="273844"/>
          </a:xfrm>
          <a:prstGeom prst="rect">
            <a:avLst/>
          </a:prstGeom>
        </p:spPr>
        <p:txBody>
          <a:bodyPr vert="horz" lIns="91440" tIns="45720" rIns="91440" bIns="45720" rtlCol="0" anchor="ctr"/>
          <a:lstStyle>
            <a:lvl1pPr algn="l">
              <a:defRPr sz="675" b="0" i="0">
                <a:solidFill>
                  <a:schemeClr val="tx1"/>
                </a:solidFill>
                <a:latin typeface="Noto Sans" panose="020B0502040504020204" pitchFamily="34" charset="0"/>
                <a:ea typeface="Noto Sans" panose="020B0502040504020204" pitchFamily="34" charset="0"/>
                <a:cs typeface="Noto Sans" panose="020B0502040504020204" pitchFamily="34" charset="0"/>
              </a:defRPr>
            </a:lvl1pPr>
          </a:lstStyle>
          <a:p>
            <a:r>
              <a:rPr lang="sv-SE"/>
              <a:t>Presentationens titel</a:t>
            </a:r>
          </a:p>
        </p:txBody>
      </p:sp>
    </p:spTree>
    <p:extLst>
      <p:ext uri="{BB962C8B-B14F-4D97-AF65-F5344CB8AC3E}">
        <p14:creationId xmlns:p14="http://schemas.microsoft.com/office/powerpoint/2010/main" val="155181641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Rubrik, punktlista och infälld bild">
    <p:spTree>
      <p:nvGrpSpPr>
        <p:cNvPr id="1" name=""/>
        <p:cNvGrpSpPr/>
        <p:nvPr/>
      </p:nvGrpSpPr>
      <p:grpSpPr>
        <a:xfrm>
          <a:off x="0" y="0"/>
          <a:ext cx="0" cy="0"/>
          <a:chOff x="0" y="0"/>
          <a:chExt cx="0" cy="0"/>
        </a:xfrm>
      </p:grpSpPr>
      <p:sp>
        <p:nvSpPr>
          <p:cNvPr id="3" name="Rubrik 1">
            <a:extLst>
              <a:ext uri="{FF2B5EF4-FFF2-40B4-BE49-F238E27FC236}">
                <a16:creationId xmlns:a16="http://schemas.microsoft.com/office/drawing/2014/main" id="{6664DBB4-FB0B-ECBC-17C9-FCADDD36720B}"/>
              </a:ext>
            </a:extLst>
          </p:cNvPr>
          <p:cNvSpPr>
            <a:spLocks noGrp="1"/>
          </p:cNvSpPr>
          <p:nvPr>
            <p:ph type="title"/>
          </p:nvPr>
        </p:nvSpPr>
        <p:spPr>
          <a:xfrm>
            <a:off x="464821" y="421369"/>
            <a:ext cx="3891677" cy="691157"/>
          </a:xfrm>
        </p:spPr>
        <p:txBody>
          <a:bodyPr lIns="0"/>
          <a:lstStyle>
            <a:lvl1pPr algn="l">
              <a:defRPr spc="-75" baseline="0">
                <a:latin typeface="+mj-lt"/>
                <a:ea typeface="Noto Sans" panose="020B0502040504020204" pitchFamily="34" charset="0"/>
                <a:cs typeface="Noto Sans" panose="020B0502040504020204" pitchFamily="34" charset="0"/>
              </a:defRPr>
            </a:lvl1pPr>
          </a:lstStyle>
          <a:p>
            <a:r>
              <a:rPr lang="sv-SE"/>
              <a:t>Klicka här för att ändra mall för rubrikformat</a:t>
            </a:r>
          </a:p>
        </p:txBody>
      </p:sp>
      <p:sp>
        <p:nvSpPr>
          <p:cNvPr id="4" name="Platshållare för text 3">
            <a:extLst>
              <a:ext uri="{FF2B5EF4-FFF2-40B4-BE49-F238E27FC236}">
                <a16:creationId xmlns:a16="http://schemas.microsoft.com/office/drawing/2014/main" id="{64E5CFD4-87C2-B75F-B564-DF97777D54C0}"/>
              </a:ext>
            </a:extLst>
          </p:cNvPr>
          <p:cNvSpPr>
            <a:spLocks noGrp="1"/>
          </p:cNvSpPr>
          <p:nvPr>
            <p:ph type="body" sz="quarter" idx="12"/>
          </p:nvPr>
        </p:nvSpPr>
        <p:spPr>
          <a:xfrm>
            <a:off x="460960" y="1135503"/>
            <a:ext cx="3895538" cy="3528176"/>
          </a:xfrm>
        </p:spPr>
        <p:txBody>
          <a:bodyPr/>
          <a:lstStyle/>
          <a:p>
            <a:pPr lvl="0"/>
            <a:r>
              <a:rPr lang="sv-SE"/>
              <a:t>Klicka här för att ändra format på bakgrundstexten</a:t>
            </a:r>
          </a:p>
          <a:p>
            <a:pPr lvl="1"/>
            <a:r>
              <a:rPr lang="sv-SE"/>
              <a:t>Nivå två</a:t>
            </a:r>
          </a:p>
          <a:p>
            <a:pPr lvl="2"/>
            <a:r>
              <a:rPr lang="sv-SE"/>
              <a:t>Nivå tre</a:t>
            </a:r>
          </a:p>
        </p:txBody>
      </p:sp>
      <p:sp>
        <p:nvSpPr>
          <p:cNvPr id="6" name="Platshållare för bild 2">
            <a:extLst>
              <a:ext uri="{FF2B5EF4-FFF2-40B4-BE49-F238E27FC236}">
                <a16:creationId xmlns:a16="http://schemas.microsoft.com/office/drawing/2014/main" id="{FEEBDD56-AACA-C812-7E95-EB2BEAFF7B3D}"/>
              </a:ext>
            </a:extLst>
          </p:cNvPr>
          <p:cNvSpPr>
            <a:spLocks noGrp="1"/>
          </p:cNvSpPr>
          <p:nvPr>
            <p:ph type="pic" idx="11" hasCustomPrompt="1"/>
          </p:nvPr>
        </p:nvSpPr>
        <p:spPr>
          <a:xfrm>
            <a:off x="4794886" y="465535"/>
            <a:ext cx="3881198" cy="4198144"/>
          </a:xfrm>
          <a:prstGeom prst="rect">
            <a:avLst/>
          </a:prstGeom>
        </p:spPr>
        <p:txBody>
          <a:bodyPr lIns="216000" tIns="216000" rIns="108000">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sv-SE"/>
              <a:t>Markera bildplatshållaren (klicka inte på ikonen). Lägg till en bild från Bildbanken. Kom ihåg att skriva in en alternativtext eller markera som dekorativ.</a:t>
            </a:r>
          </a:p>
        </p:txBody>
      </p:sp>
      <p:sp>
        <p:nvSpPr>
          <p:cNvPr id="5" name="Platshållare för datum 9">
            <a:extLst>
              <a:ext uri="{FF2B5EF4-FFF2-40B4-BE49-F238E27FC236}">
                <a16:creationId xmlns:a16="http://schemas.microsoft.com/office/drawing/2014/main" id="{493766C4-0D73-8EEA-79B6-06A14127A978}"/>
              </a:ext>
            </a:extLst>
          </p:cNvPr>
          <p:cNvSpPr>
            <a:spLocks noGrp="1"/>
          </p:cNvSpPr>
          <p:nvPr>
            <p:ph type="dt" sz="half" idx="2"/>
          </p:nvPr>
        </p:nvSpPr>
        <p:spPr>
          <a:xfrm>
            <a:off x="172611" y="4766428"/>
            <a:ext cx="700112" cy="273844"/>
          </a:xfrm>
          <a:prstGeom prst="rect">
            <a:avLst/>
          </a:prstGeom>
        </p:spPr>
        <p:txBody>
          <a:bodyPr vert="horz" lIns="0" tIns="45720" rIns="91440" bIns="45720" rtlCol="0" anchor="ctr"/>
          <a:lstStyle>
            <a:lvl1pPr algn="l">
              <a:defRPr sz="675">
                <a:solidFill>
                  <a:schemeClr val="tx1"/>
                </a:solidFill>
                <a:latin typeface="+mn-lt"/>
                <a:ea typeface="Noto Sans" panose="020B0502040504020204" pitchFamily="34" charset="0"/>
                <a:cs typeface="Noto Sans" panose="020B0502040504020204" pitchFamily="34" charset="0"/>
              </a:defRPr>
            </a:lvl1pPr>
          </a:lstStyle>
          <a:p>
            <a:fld id="{AC7722D2-434C-3647-A478-6C3EBEE0EC63}" type="datetime1">
              <a:rPr lang="sv-SE" smtClean="0"/>
              <a:pPr/>
              <a:t>2026-02-26</a:t>
            </a:fld>
            <a:endParaRPr lang="sv-SE"/>
          </a:p>
        </p:txBody>
      </p:sp>
      <p:sp>
        <p:nvSpPr>
          <p:cNvPr id="7" name="Platshållare för sidfot 17">
            <a:extLst>
              <a:ext uri="{FF2B5EF4-FFF2-40B4-BE49-F238E27FC236}">
                <a16:creationId xmlns:a16="http://schemas.microsoft.com/office/drawing/2014/main" id="{E9E07A5D-16BD-9D05-A98D-DEC841C52B04}"/>
              </a:ext>
            </a:extLst>
          </p:cNvPr>
          <p:cNvSpPr>
            <a:spLocks noGrp="1"/>
          </p:cNvSpPr>
          <p:nvPr>
            <p:ph type="ftr" sz="quarter" idx="3"/>
          </p:nvPr>
        </p:nvSpPr>
        <p:spPr>
          <a:xfrm>
            <a:off x="880550" y="4766427"/>
            <a:ext cx="3086100" cy="273844"/>
          </a:xfrm>
          <a:prstGeom prst="rect">
            <a:avLst/>
          </a:prstGeom>
        </p:spPr>
        <p:txBody>
          <a:bodyPr vert="horz" lIns="91440" tIns="45720" rIns="91440" bIns="45720" rtlCol="0" anchor="ctr"/>
          <a:lstStyle>
            <a:lvl1pPr algn="l">
              <a:defRPr sz="675" b="0" i="0">
                <a:solidFill>
                  <a:schemeClr val="tx1"/>
                </a:solidFill>
                <a:latin typeface="+mn-lt"/>
                <a:ea typeface="Noto Sans" panose="020B0502040504020204" pitchFamily="34" charset="0"/>
                <a:cs typeface="Noto Sans" panose="020B0502040504020204" pitchFamily="34" charset="0"/>
              </a:defRPr>
            </a:lvl1pPr>
          </a:lstStyle>
          <a:p>
            <a:r>
              <a:rPr lang="sv-SE"/>
              <a:t>Presentationens titel</a:t>
            </a:r>
          </a:p>
        </p:txBody>
      </p:sp>
    </p:spTree>
    <p:extLst>
      <p:ext uri="{BB962C8B-B14F-4D97-AF65-F5344CB8AC3E}">
        <p14:creationId xmlns:p14="http://schemas.microsoft.com/office/powerpoint/2010/main" val="96119734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Rubrik och text">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F806FC77-1B35-4F73-8F39-99309E3F2A47}"/>
              </a:ext>
            </a:extLst>
          </p:cNvPr>
          <p:cNvSpPr>
            <a:spLocks noGrp="1"/>
          </p:cNvSpPr>
          <p:nvPr>
            <p:ph type="title"/>
          </p:nvPr>
        </p:nvSpPr>
        <p:spPr>
          <a:xfrm>
            <a:off x="457201" y="427369"/>
            <a:ext cx="8218884" cy="691157"/>
          </a:xfrm>
        </p:spPr>
        <p:txBody>
          <a:bodyPr/>
          <a:lstStyle/>
          <a:p>
            <a:r>
              <a:rPr lang="sv-SE"/>
              <a:t>Klicka här för att ändra mall för rubrikformat</a:t>
            </a:r>
          </a:p>
        </p:txBody>
      </p:sp>
      <p:sp>
        <p:nvSpPr>
          <p:cNvPr id="7" name="Platshållare för text 6">
            <a:extLst>
              <a:ext uri="{FF2B5EF4-FFF2-40B4-BE49-F238E27FC236}">
                <a16:creationId xmlns:a16="http://schemas.microsoft.com/office/drawing/2014/main" id="{B96EB96E-F922-6BF7-2303-CFCC18F2513C}"/>
              </a:ext>
            </a:extLst>
          </p:cNvPr>
          <p:cNvSpPr>
            <a:spLocks noGrp="1"/>
          </p:cNvSpPr>
          <p:nvPr>
            <p:ph type="body" sz="quarter" idx="14"/>
          </p:nvPr>
        </p:nvSpPr>
        <p:spPr>
          <a:xfrm>
            <a:off x="457201" y="1127207"/>
            <a:ext cx="5121875" cy="3245260"/>
          </a:xfrm>
          <a:prstGeom prst="rect">
            <a:avLst/>
          </a:prstGeom>
        </p:spPr>
        <p:txBody>
          <a:bodyPr anchor="t">
            <a:normAutofit/>
          </a:bodyPr>
          <a:lstStyle>
            <a:lvl1pPr marL="0" indent="0">
              <a:lnSpc>
                <a:spcPct val="110000"/>
              </a:lnSpc>
              <a:spcBef>
                <a:spcPts val="0"/>
              </a:spcBef>
              <a:spcAft>
                <a:spcPts val="1500"/>
              </a:spcAft>
              <a:buSzPct val="130000"/>
              <a:buFontTx/>
              <a:buNone/>
              <a:defRPr sz="1500">
                <a:latin typeface="+mn-lt"/>
                <a:ea typeface="Noto Sans" panose="020B0502040504020204" pitchFamily="34" charset="0"/>
                <a:cs typeface="Noto Sans" panose="020B0502040504020204" pitchFamily="34" charset="0"/>
              </a:defRPr>
            </a:lvl1pPr>
            <a:lvl2pPr marL="342900" indent="0">
              <a:buNone/>
              <a:defRPr>
                <a:latin typeface="Noto Sans" panose="020B0502040504020204" pitchFamily="34" charset="0"/>
                <a:ea typeface="Noto Sans" panose="020B0502040504020204" pitchFamily="34" charset="0"/>
                <a:cs typeface="Noto Sans" panose="020B0502040504020204" pitchFamily="34" charset="0"/>
              </a:defRPr>
            </a:lvl2pPr>
            <a:lvl3pPr marL="685800" indent="0">
              <a:buNone/>
              <a:defRPr>
                <a:latin typeface="Noto Sans" panose="020B0502040504020204" pitchFamily="34" charset="0"/>
                <a:ea typeface="Noto Sans" panose="020B0502040504020204" pitchFamily="34" charset="0"/>
                <a:cs typeface="Noto Sans" panose="020B0502040504020204" pitchFamily="34" charset="0"/>
              </a:defRPr>
            </a:lvl3pPr>
            <a:lvl4pPr marL="1028700" indent="0">
              <a:buNone/>
              <a:defRPr>
                <a:latin typeface="Noto Sans" panose="020B0502040504020204" pitchFamily="34" charset="0"/>
                <a:ea typeface="Noto Sans" panose="020B0502040504020204" pitchFamily="34" charset="0"/>
                <a:cs typeface="Noto Sans" panose="020B0502040504020204" pitchFamily="34" charset="0"/>
              </a:defRPr>
            </a:lvl4pPr>
            <a:lvl5pPr marL="1371600" indent="0">
              <a:buNone/>
              <a:defRPr>
                <a:latin typeface="Noto Sans" panose="020B0502040504020204" pitchFamily="34" charset="0"/>
                <a:ea typeface="Noto Sans" panose="020B0502040504020204" pitchFamily="34" charset="0"/>
                <a:cs typeface="Noto Sans" panose="020B0502040504020204" pitchFamily="34" charset="0"/>
              </a:defRPr>
            </a:lvl5pPr>
          </a:lstStyle>
          <a:p>
            <a:pPr lvl="0"/>
            <a:r>
              <a:rPr lang="sv-SE"/>
              <a:t>Klicka här för att ändra format på bakgrundstexten</a:t>
            </a:r>
          </a:p>
        </p:txBody>
      </p:sp>
      <p:sp>
        <p:nvSpPr>
          <p:cNvPr id="8" name="Platshållare för datum 9">
            <a:extLst>
              <a:ext uri="{FF2B5EF4-FFF2-40B4-BE49-F238E27FC236}">
                <a16:creationId xmlns:a16="http://schemas.microsoft.com/office/drawing/2014/main" id="{1CD0A12E-D967-E979-BFB7-DF6D5A5B36B0}"/>
              </a:ext>
            </a:extLst>
          </p:cNvPr>
          <p:cNvSpPr>
            <a:spLocks noGrp="1"/>
          </p:cNvSpPr>
          <p:nvPr>
            <p:ph type="dt" sz="half" idx="2"/>
          </p:nvPr>
        </p:nvSpPr>
        <p:spPr>
          <a:xfrm>
            <a:off x="172611" y="4766428"/>
            <a:ext cx="700112" cy="273844"/>
          </a:xfrm>
          <a:prstGeom prst="rect">
            <a:avLst/>
          </a:prstGeom>
        </p:spPr>
        <p:txBody>
          <a:bodyPr vert="horz" lIns="0" tIns="45720" rIns="91440" bIns="45720" rtlCol="0" anchor="ctr"/>
          <a:lstStyle>
            <a:lvl1pPr algn="l">
              <a:defRPr sz="675">
                <a:solidFill>
                  <a:schemeClr val="tx1"/>
                </a:solidFill>
                <a:latin typeface="Noto Sans" panose="020B0502040504020204" pitchFamily="34" charset="0"/>
                <a:ea typeface="Noto Sans" panose="020B0502040504020204" pitchFamily="34" charset="0"/>
                <a:cs typeface="Noto Sans" panose="020B0502040504020204" pitchFamily="34" charset="0"/>
              </a:defRPr>
            </a:lvl1pPr>
          </a:lstStyle>
          <a:p>
            <a:fld id="{AC7722D2-434C-3647-A478-6C3EBEE0EC63}" type="datetime1">
              <a:rPr lang="sv-SE" smtClean="0"/>
              <a:t>2026-02-26</a:t>
            </a:fld>
            <a:endParaRPr lang="sv-SE"/>
          </a:p>
        </p:txBody>
      </p:sp>
      <p:sp>
        <p:nvSpPr>
          <p:cNvPr id="9" name="Platshållare för sidfot 17">
            <a:extLst>
              <a:ext uri="{FF2B5EF4-FFF2-40B4-BE49-F238E27FC236}">
                <a16:creationId xmlns:a16="http://schemas.microsoft.com/office/drawing/2014/main" id="{B730CF9A-B1B8-9C37-E557-8AA535B9188D}"/>
              </a:ext>
            </a:extLst>
          </p:cNvPr>
          <p:cNvSpPr>
            <a:spLocks noGrp="1"/>
          </p:cNvSpPr>
          <p:nvPr>
            <p:ph type="ftr" sz="quarter" idx="3"/>
          </p:nvPr>
        </p:nvSpPr>
        <p:spPr>
          <a:xfrm>
            <a:off x="880550" y="4766427"/>
            <a:ext cx="3086100" cy="273844"/>
          </a:xfrm>
          <a:prstGeom prst="rect">
            <a:avLst/>
          </a:prstGeom>
        </p:spPr>
        <p:txBody>
          <a:bodyPr vert="horz" lIns="91440" tIns="45720" rIns="91440" bIns="45720" rtlCol="0" anchor="ctr"/>
          <a:lstStyle>
            <a:lvl1pPr algn="l">
              <a:defRPr sz="675" b="0" i="0">
                <a:solidFill>
                  <a:schemeClr val="tx1"/>
                </a:solidFill>
                <a:latin typeface="Noto Sans" panose="020B0502040504020204" pitchFamily="34" charset="0"/>
                <a:ea typeface="Noto Sans" panose="020B0502040504020204" pitchFamily="34" charset="0"/>
                <a:cs typeface="Noto Sans" panose="020B0502040504020204" pitchFamily="34" charset="0"/>
              </a:defRPr>
            </a:lvl1pPr>
          </a:lstStyle>
          <a:p>
            <a:r>
              <a:rPr lang="sv-SE"/>
              <a:t>Presentationens titel</a:t>
            </a:r>
          </a:p>
        </p:txBody>
      </p:sp>
    </p:spTree>
    <p:extLst>
      <p:ext uri="{BB962C8B-B14F-4D97-AF65-F5344CB8AC3E}">
        <p14:creationId xmlns:p14="http://schemas.microsoft.com/office/powerpoint/2010/main" val="3638744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7"/>
        <p:cNvGrpSpPr/>
        <p:nvPr/>
      </p:nvGrpSpPr>
      <p:grpSpPr>
        <a:xfrm>
          <a:off x="0" y="0"/>
          <a:ext cx="0" cy="0"/>
          <a:chOff x="0" y="0"/>
          <a:chExt cx="0" cy="0"/>
        </a:xfrm>
      </p:grpSpPr>
      <p:pic>
        <p:nvPicPr>
          <p:cNvPr id="18" name="Google Shape;18;p47"/>
          <p:cNvPicPr preferRelativeResize="0"/>
          <p:nvPr/>
        </p:nvPicPr>
        <p:blipFill rotWithShape="1">
          <a:blip r:embed="rId2">
            <a:alphaModFix/>
          </a:blip>
          <a:srcRect/>
          <a:stretch/>
        </p:blipFill>
        <p:spPr>
          <a:xfrm>
            <a:off x="0" y="0"/>
            <a:ext cx="9144000" cy="5143500"/>
          </a:xfrm>
          <a:prstGeom prst="rect">
            <a:avLst/>
          </a:prstGeom>
          <a:solidFill>
            <a:schemeClr val="lt1"/>
          </a:solidFill>
          <a:ln>
            <a:noFill/>
          </a:ln>
        </p:spPr>
      </p:pic>
      <p:sp>
        <p:nvSpPr>
          <p:cNvPr id="19" name="Google Shape;19;p47"/>
          <p:cNvSpPr txBox="1"/>
          <p:nvPr/>
        </p:nvSpPr>
        <p:spPr>
          <a:xfrm>
            <a:off x="4608802" y="4739933"/>
            <a:ext cx="4492336" cy="258618"/>
          </a:xfrm>
          <a:prstGeom prst="rect">
            <a:avLst/>
          </a:prstGeom>
          <a:noFill/>
          <a:ln>
            <a:noFill/>
          </a:ln>
        </p:spPr>
        <p:txBody>
          <a:bodyPr spcFirstLastPara="1" wrap="square" lIns="68569" tIns="34275" rIns="68569" bIns="34275" anchor="t" anchorCtr="0">
            <a:normAutofit fontScale="77500" lnSpcReduction="20000"/>
          </a:bodyPr>
          <a:lstStyle/>
          <a:p>
            <a:pPr marL="0" marR="0" lvl="0" indent="0" algn="l" rtl="0">
              <a:lnSpc>
                <a:spcPct val="90000"/>
              </a:lnSpc>
              <a:spcBef>
                <a:spcPts val="0"/>
              </a:spcBef>
              <a:spcAft>
                <a:spcPts val="0"/>
              </a:spcAft>
              <a:buClr>
                <a:srgbClr val="242424"/>
              </a:buClr>
              <a:buSzPct val="100000"/>
              <a:buFont typeface="Arial"/>
              <a:buNone/>
            </a:pPr>
            <a:r>
              <a:rPr lang="fr-FR" sz="675" b="0" i="1" u="none" strike="noStrike" cap="none">
                <a:solidFill>
                  <a:srgbClr val="242424"/>
                </a:solidFill>
                <a:latin typeface="Parkinsans"/>
                <a:ea typeface="Parkinsans"/>
                <a:cs typeface="Parkinsans"/>
                <a:sym typeface="Parkinsans"/>
              </a:rPr>
              <a:t>EUnetCCC Joint Action is co-funded by the European Union. Views and opinions expressed are however those of the author(s) only and do not necessarily reflect those of the European Union or European Health and Digital Executive Agency (HaDEA). Neither the European Union nor the granting authority can be held responsible for them.</a:t>
            </a:r>
            <a:r>
              <a:rPr lang="fr-FR" sz="675" b="0" i="0" u="none" strike="noStrike" cap="none">
                <a:solidFill>
                  <a:srgbClr val="242424"/>
                </a:solidFill>
                <a:latin typeface="Parkinsans"/>
                <a:ea typeface="Parkinsans"/>
                <a:cs typeface="Parkinsans"/>
                <a:sym typeface="Parkinsans"/>
              </a:rPr>
              <a:t> </a:t>
            </a:r>
            <a:r>
              <a:rPr lang="fr-FR" sz="675" b="0" i="1" u="none" strike="noStrike" cap="none">
                <a:solidFill>
                  <a:srgbClr val="242424"/>
                </a:solidFill>
                <a:latin typeface="Parkinsans"/>
                <a:ea typeface="Parkinsans"/>
                <a:cs typeface="Parkinsans"/>
                <a:sym typeface="Parkinsans"/>
              </a:rPr>
              <a:t>The authors are not responsible for any further and future use of the report by third parties and third-party translations</a:t>
            </a:r>
            <a:endParaRPr sz="600" b="0" i="0" u="none" strike="noStrike" cap="none">
              <a:solidFill>
                <a:srgbClr val="757070"/>
              </a:solidFill>
              <a:latin typeface="Parkinsans"/>
              <a:ea typeface="Parkinsans"/>
              <a:cs typeface="Parkinsans"/>
              <a:sym typeface="Parkinsans"/>
            </a:endParaRPr>
          </a:p>
        </p:txBody>
      </p:sp>
      <p:pic>
        <p:nvPicPr>
          <p:cNvPr id="20" name="Google Shape;20;p47" descr="EU flag logo"/>
          <p:cNvPicPr preferRelativeResize="0"/>
          <p:nvPr/>
        </p:nvPicPr>
        <p:blipFill rotWithShape="1">
          <a:blip r:embed="rId3">
            <a:alphaModFix/>
          </a:blip>
          <a:srcRect/>
          <a:stretch/>
        </p:blipFill>
        <p:spPr>
          <a:xfrm>
            <a:off x="4184073" y="4739933"/>
            <a:ext cx="387927" cy="258618"/>
          </a:xfrm>
          <a:prstGeom prst="rect">
            <a:avLst/>
          </a:prstGeom>
          <a:noFill/>
          <a:ln>
            <a:noFill/>
          </a:ln>
        </p:spPr>
      </p:pic>
    </p:spTree>
    <p:extLst>
      <p:ext uri="{BB962C8B-B14F-4D97-AF65-F5344CB8AC3E}">
        <p14:creationId xmlns:p14="http://schemas.microsoft.com/office/powerpoint/2010/main" val="252443892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Vide">
  <p:cSld name="Vide">
    <p:spTree>
      <p:nvGrpSpPr>
        <p:cNvPr id="1" name="Shape 21"/>
        <p:cNvGrpSpPr/>
        <p:nvPr/>
      </p:nvGrpSpPr>
      <p:grpSpPr>
        <a:xfrm>
          <a:off x="0" y="0"/>
          <a:ext cx="0" cy="0"/>
          <a:chOff x="0" y="0"/>
          <a:chExt cx="0" cy="0"/>
        </a:xfrm>
      </p:grpSpPr>
      <p:sp>
        <p:nvSpPr>
          <p:cNvPr id="22" name="Google Shape;22;p48"/>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48"/>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48"/>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fr-FR" smtClean="0"/>
              <a:pPr/>
              <a:t>‹#›</a:t>
            </a:fld>
            <a:endParaRPr lang="fr-FR"/>
          </a:p>
        </p:txBody>
      </p:sp>
      <p:sp>
        <p:nvSpPr>
          <p:cNvPr id="25" name="Google Shape;25;p48"/>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 name="Google Shape;26;p48"/>
          <p:cNvSpPr txBox="1">
            <a:spLocks noGrp="1"/>
          </p:cNvSpPr>
          <p:nvPr>
            <p:ph type="body" idx="1"/>
          </p:nvPr>
        </p:nvSpPr>
        <p:spPr>
          <a:xfrm>
            <a:off x="628650" y="1369219"/>
            <a:ext cx="7886700" cy="3263504"/>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55528333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re et contenu">
  <p:cSld name="Titre et contenu">
    <p:spTree>
      <p:nvGrpSpPr>
        <p:cNvPr id="1" name="Shape 27"/>
        <p:cNvGrpSpPr/>
        <p:nvPr/>
      </p:nvGrpSpPr>
      <p:grpSpPr>
        <a:xfrm>
          <a:off x="0" y="0"/>
          <a:ext cx="0" cy="0"/>
          <a:chOff x="0" y="0"/>
          <a:chExt cx="0" cy="0"/>
        </a:xfrm>
      </p:grpSpPr>
    </p:spTree>
    <p:extLst>
      <p:ext uri="{BB962C8B-B14F-4D97-AF65-F5344CB8AC3E}">
        <p14:creationId xmlns:p14="http://schemas.microsoft.com/office/powerpoint/2010/main" val="14194874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hasCustomPrompt="1"/>
          </p:nvPr>
        </p:nvSpPr>
        <p:spPr/>
        <p:txBody>
          <a:bodyPr/>
          <a:lstStyle>
            <a:lvl1pPr>
              <a:defRPr/>
            </a:lvl1pPr>
          </a:lstStyle>
          <a:p>
            <a:r>
              <a:rPr lang="sv-SE" dirty="0" smtClean="0"/>
              <a:t>Klicka här för att fylla i rubrik</a:t>
            </a:r>
            <a:endParaRPr lang="sv-SE" dirty="0"/>
          </a:p>
        </p:txBody>
      </p:sp>
      <p:sp>
        <p:nvSpPr>
          <p:cNvPr id="3" name="Platshållare för innehåll 2"/>
          <p:cNvSpPr>
            <a:spLocks noGrp="1"/>
          </p:cNvSpPr>
          <p:nvPr>
            <p:ph idx="1" hasCustomPrompt="1"/>
          </p:nvPr>
        </p:nvSpPr>
        <p:spPr>
          <a:xfrm>
            <a:off x="457200" y="1707655"/>
            <a:ext cx="8229600" cy="2808311"/>
          </a:xfrm>
        </p:spPr>
        <p:txBody>
          <a:bodyPr/>
          <a:lstStyle>
            <a:lvl1pPr marL="0" indent="0">
              <a:buFontTx/>
              <a:buNone/>
              <a:defRPr/>
            </a:lvl1pPr>
          </a:lstStyle>
          <a:p>
            <a:pPr lvl="0"/>
            <a:r>
              <a:rPr lang="sv-SE" dirty="0" smtClean="0"/>
              <a:t>Klicka här för att ändra texten</a:t>
            </a:r>
          </a:p>
        </p:txBody>
      </p:sp>
    </p:spTree>
    <p:extLst>
      <p:ext uri="{BB962C8B-B14F-4D97-AF65-F5344CB8AC3E}">
        <p14:creationId xmlns:p14="http://schemas.microsoft.com/office/powerpoint/2010/main" val="2063731406"/>
      </p:ext>
    </p:extLst>
  </p:cSld>
  <p:clrMapOvr>
    <a:masterClrMapping/>
  </p:clrMapOvr>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cSld name="Rubrik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87AE171-0EBC-6A97-1F24-B00FB2F42535}"/>
              </a:ext>
            </a:extLst>
          </p:cNvPr>
          <p:cNvSpPr>
            <a:spLocks noGrp="1"/>
          </p:cNvSpPr>
          <p:nvPr>
            <p:ph type="ctrTitle"/>
          </p:nvPr>
        </p:nvSpPr>
        <p:spPr>
          <a:xfrm>
            <a:off x="1143000" y="841772"/>
            <a:ext cx="6858000" cy="1790700"/>
          </a:xfrm>
        </p:spPr>
        <p:txBody>
          <a:bodyPr anchor="b"/>
          <a:lstStyle>
            <a:lvl1pPr algn="ctr">
              <a:defRPr sz="4500"/>
            </a:lvl1pPr>
          </a:lstStyle>
          <a:p>
            <a:r>
              <a:rPr lang="sv-SE"/>
              <a:t>Klicka här för att ändra mall för rubrikformat</a:t>
            </a:r>
          </a:p>
        </p:txBody>
      </p:sp>
      <p:sp>
        <p:nvSpPr>
          <p:cNvPr id="3" name="Underrubrik 2">
            <a:extLst>
              <a:ext uri="{FF2B5EF4-FFF2-40B4-BE49-F238E27FC236}">
                <a16:creationId xmlns:a16="http://schemas.microsoft.com/office/drawing/2014/main" id="{75C1327B-A6B7-F4B1-D868-80F41A9DA549}"/>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sv-SE"/>
              <a:t>Klicka här för att ändra mall för underrubrikformat</a:t>
            </a:r>
          </a:p>
        </p:txBody>
      </p:sp>
      <p:sp>
        <p:nvSpPr>
          <p:cNvPr id="4" name="Platshållare för datum 3">
            <a:extLst>
              <a:ext uri="{FF2B5EF4-FFF2-40B4-BE49-F238E27FC236}">
                <a16:creationId xmlns:a16="http://schemas.microsoft.com/office/drawing/2014/main" id="{441C39E1-EA0F-83E5-DE0A-FE001D1E89AC}"/>
              </a:ext>
            </a:extLst>
          </p:cNvPr>
          <p:cNvSpPr>
            <a:spLocks noGrp="1"/>
          </p:cNvSpPr>
          <p:nvPr>
            <p:ph type="dt" sz="half" idx="10"/>
          </p:nvPr>
        </p:nvSpPr>
        <p:spPr/>
        <p:txBody>
          <a:bodyPr/>
          <a:lstStyle/>
          <a:p>
            <a:r>
              <a:rPr lang="sv-SE"/>
              <a:t>2026-01-21</a:t>
            </a:r>
          </a:p>
        </p:txBody>
      </p:sp>
      <p:sp>
        <p:nvSpPr>
          <p:cNvPr id="5" name="Platshållare för sidfot 4">
            <a:extLst>
              <a:ext uri="{FF2B5EF4-FFF2-40B4-BE49-F238E27FC236}">
                <a16:creationId xmlns:a16="http://schemas.microsoft.com/office/drawing/2014/main" id="{E890AF35-3B19-D50B-B9C0-BECA6DAD4C69}"/>
              </a:ext>
            </a:extLst>
          </p:cNvPr>
          <p:cNvSpPr>
            <a:spLocks noGrp="1"/>
          </p:cNvSpPr>
          <p:nvPr>
            <p:ph type="ftr" sz="quarter" idx="11"/>
          </p:nvPr>
        </p:nvSpPr>
        <p:spPr/>
        <p:txBody>
          <a:bodyPr/>
          <a:lstStyle/>
          <a:p>
            <a:r>
              <a:rPr lang="sv-SE"/>
              <a:t>ARBETSMATERIAL, SOM VISUALISERING AV DET SOM ÄR GENOMFÖRT HITTILLS  - ATT BEARBETA YTTERLIGARE</a:t>
            </a:r>
          </a:p>
        </p:txBody>
      </p:sp>
      <p:sp>
        <p:nvSpPr>
          <p:cNvPr id="6" name="Platshållare för bildnummer 5">
            <a:extLst>
              <a:ext uri="{FF2B5EF4-FFF2-40B4-BE49-F238E27FC236}">
                <a16:creationId xmlns:a16="http://schemas.microsoft.com/office/drawing/2014/main" id="{B835B7C1-028B-0419-B02C-4E61A0AB334F}"/>
              </a:ext>
            </a:extLst>
          </p:cNvPr>
          <p:cNvSpPr>
            <a:spLocks noGrp="1"/>
          </p:cNvSpPr>
          <p:nvPr>
            <p:ph type="sldNum" sz="quarter" idx="12"/>
          </p:nvPr>
        </p:nvSpPr>
        <p:spPr/>
        <p:txBody>
          <a:bodyPr/>
          <a:lstStyle/>
          <a:p>
            <a:fld id="{56F0EE8E-042B-417C-828F-BE99D4A1D2E7}" type="slidenum">
              <a:rPr lang="sv-SE" smtClean="0"/>
              <a:t>‹#›</a:t>
            </a:fld>
            <a:endParaRPr lang="sv-SE"/>
          </a:p>
        </p:txBody>
      </p:sp>
    </p:spTree>
    <p:extLst>
      <p:ext uri="{BB962C8B-B14F-4D97-AF65-F5344CB8AC3E}">
        <p14:creationId xmlns:p14="http://schemas.microsoft.com/office/powerpoint/2010/main" val="324383012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1D32748-6E11-DDB4-BCF5-73EA986155E1}"/>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A5BFA14F-03D1-B5A7-462F-0AA7B0021D89}"/>
              </a:ext>
            </a:extLst>
          </p:cNvPr>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C689B25C-47A7-7087-8F41-AFB8437A7A1B}"/>
              </a:ext>
            </a:extLst>
          </p:cNvPr>
          <p:cNvSpPr>
            <a:spLocks noGrp="1"/>
          </p:cNvSpPr>
          <p:nvPr>
            <p:ph type="dt" sz="half" idx="10"/>
          </p:nvPr>
        </p:nvSpPr>
        <p:spPr/>
        <p:txBody>
          <a:bodyPr/>
          <a:lstStyle/>
          <a:p>
            <a:r>
              <a:rPr lang="sv-SE"/>
              <a:t>2026-01-21</a:t>
            </a:r>
          </a:p>
        </p:txBody>
      </p:sp>
      <p:sp>
        <p:nvSpPr>
          <p:cNvPr id="5" name="Platshållare för sidfot 4">
            <a:extLst>
              <a:ext uri="{FF2B5EF4-FFF2-40B4-BE49-F238E27FC236}">
                <a16:creationId xmlns:a16="http://schemas.microsoft.com/office/drawing/2014/main" id="{4DCCED7A-F478-695F-1C90-63C6459D2BC5}"/>
              </a:ext>
            </a:extLst>
          </p:cNvPr>
          <p:cNvSpPr>
            <a:spLocks noGrp="1"/>
          </p:cNvSpPr>
          <p:nvPr>
            <p:ph type="ftr" sz="quarter" idx="11"/>
          </p:nvPr>
        </p:nvSpPr>
        <p:spPr/>
        <p:txBody>
          <a:bodyPr/>
          <a:lstStyle/>
          <a:p>
            <a:r>
              <a:rPr lang="sv-SE"/>
              <a:t>ARBETSMATERIAL, SOM VISUALISERING AV DET SOM ÄR GENOMFÖRT HITTILLS  - ATT BEARBETA YTTERLIGARE</a:t>
            </a:r>
          </a:p>
        </p:txBody>
      </p:sp>
      <p:sp>
        <p:nvSpPr>
          <p:cNvPr id="6" name="Platshållare för bildnummer 5">
            <a:extLst>
              <a:ext uri="{FF2B5EF4-FFF2-40B4-BE49-F238E27FC236}">
                <a16:creationId xmlns:a16="http://schemas.microsoft.com/office/drawing/2014/main" id="{D1C5D6DC-605E-E164-4E8F-2A04347F82C2}"/>
              </a:ext>
            </a:extLst>
          </p:cNvPr>
          <p:cNvSpPr>
            <a:spLocks noGrp="1"/>
          </p:cNvSpPr>
          <p:nvPr>
            <p:ph type="sldNum" sz="quarter" idx="12"/>
          </p:nvPr>
        </p:nvSpPr>
        <p:spPr/>
        <p:txBody>
          <a:bodyPr/>
          <a:lstStyle/>
          <a:p>
            <a:fld id="{56F0EE8E-042B-417C-828F-BE99D4A1D2E7}" type="slidenum">
              <a:rPr lang="sv-SE" smtClean="0"/>
              <a:t>‹#›</a:t>
            </a:fld>
            <a:endParaRPr lang="sv-SE"/>
          </a:p>
        </p:txBody>
      </p:sp>
    </p:spTree>
    <p:extLst>
      <p:ext uri="{BB962C8B-B14F-4D97-AF65-F5344CB8AC3E}">
        <p14:creationId xmlns:p14="http://schemas.microsoft.com/office/powerpoint/2010/main" val="426142470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Rubrikbild">
    <p:bg>
      <p:bgPr>
        <a:solidFill>
          <a:schemeClr val="bg1"/>
        </a:solidFill>
        <a:effectLst/>
      </p:bgPr>
    </p:bg>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96BD4896-4320-BE5E-FBD7-8C8514EF01A1}"/>
              </a:ext>
              <a:ext uri="{C183D7F6-B498-43B3-948B-1728B52AA6E4}">
                <adec:decorative xmlns="" xmlns:adec="http://schemas.microsoft.com/office/drawing/2017/decorative" val="1"/>
              </a:ext>
            </a:extLst>
          </p:cNvPr>
          <p:cNvSpPr>
            <a:spLocks/>
          </p:cNvSpPr>
          <p:nvPr/>
        </p:nvSpPr>
        <p:spPr>
          <a:xfrm>
            <a:off x="0" y="2571750"/>
            <a:ext cx="9144000" cy="25717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sz="1350"/>
          </a:p>
        </p:txBody>
      </p:sp>
      <p:sp>
        <p:nvSpPr>
          <p:cNvPr id="2" name="Rubrik 1">
            <a:extLst>
              <a:ext uri="{FF2B5EF4-FFF2-40B4-BE49-F238E27FC236}">
                <a16:creationId xmlns:a16="http://schemas.microsoft.com/office/drawing/2014/main" id="{37BB744C-39EF-BE35-E6D0-F096E7D19444}"/>
              </a:ext>
            </a:extLst>
          </p:cNvPr>
          <p:cNvSpPr>
            <a:spLocks noGrp="1"/>
          </p:cNvSpPr>
          <p:nvPr>
            <p:ph type="ctrTitle"/>
          </p:nvPr>
        </p:nvSpPr>
        <p:spPr>
          <a:xfrm>
            <a:off x="628650" y="2955175"/>
            <a:ext cx="6858000" cy="872837"/>
          </a:xfrm>
        </p:spPr>
        <p:txBody>
          <a:bodyPr lIns="0" rIns="0" anchor="b">
            <a:noAutofit/>
          </a:bodyPr>
          <a:lstStyle>
            <a:lvl1pPr algn="l">
              <a:defRPr sz="2700"/>
            </a:lvl1pPr>
          </a:lstStyle>
          <a:p>
            <a:r>
              <a:rPr lang="sv-SE"/>
              <a:t>Klicka här för att ändra mall för rubrikformat</a:t>
            </a:r>
            <a:endParaRPr lang="sv-SE" dirty="0"/>
          </a:p>
        </p:txBody>
      </p:sp>
      <p:sp>
        <p:nvSpPr>
          <p:cNvPr id="3" name="Underrubrik 2">
            <a:extLst>
              <a:ext uri="{FF2B5EF4-FFF2-40B4-BE49-F238E27FC236}">
                <a16:creationId xmlns:a16="http://schemas.microsoft.com/office/drawing/2014/main" id="{9831885D-F9C6-93C6-2064-9335C4A255C5}"/>
              </a:ext>
            </a:extLst>
          </p:cNvPr>
          <p:cNvSpPr>
            <a:spLocks noGrp="1"/>
          </p:cNvSpPr>
          <p:nvPr>
            <p:ph type="subTitle" idx="1"/>
          </p:nvPr>
        </p:nvSpPr>
        <p:spPr>
          <a:xfrm>
            <a:off x="628650" y="3969428"/>
            <a:ext cx="6858000" cy="621030"/>
          </a:xfrm>
        </p:spPr>
        <p:txBody>
          <a:bodyPr lIns="0" rIns="0">
            <a:noAutofit/>
          </a:bodyPr>
          <a:lstStyle>
            <a:lvl1pPr marL="0" indent="0" algn="l">
              <a:buNone/>
              <a:defRPr sz="15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sv-SE"/>
              <a:t>Klicka här för att ändra mall för underrubrikformat</a:t>
            </a:r>
          </a:p>
        </p:txBody>
      </p:sp>
      <p:pic>
        <p:nvPicPr>
          <p:cNvPr id="15" name="Bildobjekt 14" descr="Logotyp för Region Jönköpings län.">
            <a:extLst>
              <a:ext uri="{FF2B5EF4-FFF2-40B4-BE49-F238E27FC236}">
                <a16:creationId xmlns:a16="http://schemas.microsoft.com/office/drawing/2014/main" id="{8968CA3D-0C72-B1F1-C5EB-D12C5B538B8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4887487" y="4720591"/>
            <a:ext cx="859531" cy="216000"/>
          </a:xfrm>
          <a:prstGeom prst="rect">
            <a:avLst/>
          </a:prstGeom>
        </p:spPr>
      </p:pic>
      <p:pic>
        <p:nvPicPr>
          <p:cNvPr id="16" name="Bildobjekt 15" descr="Logotyp för Region Kalmar län.">
            <a:extLst>
              <a:ext uri="{FF2B5EF4-FFF2-40B4-BE49-F238E27FC236}">
                <a16:creationId xmlns:a16="http://schemas.microsoft.com/office/drawing/2014/main" id="{22E880DC-3F58-EBD4-CBB1-3CA734B1BCC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000846" y="4655677"/>
            <a:ext cx="584579" cy="269903"/>
          </a:xfrm>
          <a:prstGeom prst="rect">
            <a:avLst/>
          </a:prstGeom>
        </p:spPr>
      </p:pic>
      <p:pic>
        <p:nvPicPr>
          <p:cNvPr id="17" name="Bildobjekt 16" descr="Logotyp för Region Östergötland.">
            <a:extLst>
              <a:ext uri="{FF2B5EF4-FFF2-40B4-BE49-F238E27FC236}">
                <a16:creationId xmlns:a16="http://schemas.microsoft.com/office/drawing/2014/main" id="{ECDF48E4-427B-60E5-668B-D91871D68861}"/>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6836482" y="4696129"/>
            <a:ext cx="899555" cy="216000"/>
          </a:xfrm>
          <a:prstGeom prst="rect">
            <a:avLst/>
          </a:prstGeom>
        </p:spPr>
      </p:pic>
      <p:cxnSp>
        <p:nvCxnSpPr>
          <p:cNvPr id="18" name="Rak koppling 17">
            <a:extLst>
              <a:ext uri="{FF2B5EF4-FFF2-40B4-BE49-F238E27FC236}">
                <a16:creationId xmlns:a16="http://schemas.microsoft.com/office/drawing/2014/main" id="{2893216C-B4D3-E6B0-3221-37D029BE4DB6}"/>
              </a:ext>
              <a:ext uri="{C183D7F6-B498-43B3-948B-1728B52AA6E4}">
                <adec:decorative xmlns="" xmlns:adec="http://schemas.microsoft.com/office/drawing/2017/decorative" val="1"/>
              </a:ext>
            </a:extLst>
          </p:cNvPr>
          <p:cNvCxnSpPr/>
          <p:nvPr/>
        </p:nvCxnSpPr>
        <p:spPr>
          <a:xfrm>
            <a:off x="7814998" y="4675368"/>
            <a:ext cx="0" cy="245700"/>
          </a:xfrm>
          <a:prstGeom prst="line">
            <a:avLst/>
          </a:prstGeom>
        </p:spPr>
        <p:style>
          <a:lnRef idx="1">
            <a:schemeClr val="dk1"/>
          </a:lnRef>
          <a:fillRef idx="0">
            <a:schemeClr val="dk1"/>
          </a:fillRef>
          <a:effectRef idx="0">
            <a:schemeClr val="dk1"/>
          </a:effectRef>
          <a:fontRef idx="minor">
            <a:schemeClr val="tx1"/>
          </a:fontRef>
        </p:style>
      </p:cxnSp>
      <p:pic>
        <p:nvPicPr>
          <p:cNvPr id="10" name="Bild 9" descr="Logotyp för Regionala Cancercentrum i Sydostsverige.">
            <a:extLst>
              <a:ext uri="{FF2B5EF4-FFF2-40B4-BE49-F238E27FC236}">
                <a16:creationId xmlns:a16="http://schemas.microsoft.com/office/drawing/2014/main" id="{A653346C-45E2-6FCF-E6D8-FC20CD9CAAAE}"/>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p:blipFill>
        <p:spPr>
          <a:xfrm>
            <a:off x="7897737" y="4642129"/>
            <a:ext cx="1016555" cy="296999"/>
          </a:xfrm>
          <a:prstGeom prst="rect">
            <a:avLst/>
          </a:prstGeom>
        </p:spPr>
      </p:pic>
      <p:pic>
        <p:nvPicPr>
          <p:cNvPr id="4" name="Bildobjekt 3">
            <a:extLst>
              <a:ext uri="{FF2B5EF4-FFF2-40B4-BE49-F238E27FC236}">
                <a16:creationId xmlns:a16="http://schemas.microsoft.com/office/drawing/2014/main" id="{C363EAFB-8E5C-178D-3E36-3879973E91F7}"/>
              </a:ext>
              <a:ext uri="{C183D7F6-B498-43B3-948B-1728B52AA6E4}">
                <adec:decorative xmlns="" xmlns:adec="http://schemas.microsoft.com/office/drawing/2017/decorative" val="1"/>
              </a:ext>
            </a:extLst>
          </p:cNvPr>
          <p:cNvPicPr>
            <a:picLocks noChangeAspect="1"/>
          </p:cNvPicPr>
          <p:nvPr/>
        </p:nvPicPr>
        <p:blipFill rotWithShape="1">
          <a:blip r:embed="rId7">
            <a:extLst>
              <a:ext uri="{28A0092B-C50C-407E-A947-70E740481C1C}">
                <a14:useLocalDpi xmlns:a14="http://schemas.microsoft.com/office/drawing/2010/main" val="0"/>
              </a:ext>
            </a:extLst>
          </a:blip>
          <a:srcRect t="-1" r="248" b="513"/>
          <a:stretch/>
        </p:blipFill>
        <p:spPr>
          <a:xfrm>
            <a:off x="0" y="-13256"/>
            <a:ext cx="9144000" cy="2571750"/>
          </a:xfrm>
          <a:prstGeom prst="rect">
            <a:avLst/>
          </a:prstGeom>
        </p:spPr>
      </p:pic>
    </p:spTree>
    <p:extLst>
      <p:ext uri="{BB962C8B-B14F-4D97-AF65-F5344CB8AC3E}">
        <p14:creationId xmlns:p14="http://schemas.microsoft.com/office/powerpoint/2010/main" val="307594105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p:cSld name="Rubrikbild foto">
    <p:bg>
      <p:bgPr>
        <a:solidFill>
          <a:schemeClr val="bg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7BB744C-39EF-BE35-E6D0-F096E7D19444}"/>
              </a:ext>
            </a:extLst>
          </p:cNvPr>
          <p:cNvSpPr>
            <a:spLocks noGrp="1"/>
          </p:cNvSpPr>
          <p:nvPr>
            <p:ph type="ctrTitle"/>
          </p:nvPr>
        </p:nvSpPr>
        <p:spPr>
          <a:xfrm>
            <a:off x="628650" y="2955175"/>
            <a:ext cx="6858000" cy="872837"/>
          </a:xfrm>
        </p:spPr>
        <p:txBody>
          <a:bodyPr lIns="0" rIns="0" anchor="b">
            <a:noAutofit/>
          </a:bodyPr>
          <a:lstStyle>
            <a:lvl1pPr algn="l">
              <a:defRPr sz="2700"/>
            </a:lvl1pPr>
          </a:lstStyle>
          <a:p>
            <a:r>
              <a:rPr lang="sv-SE"/>
              <a:t>Klicka här för att ändra mall för rubrikformat</a:t>
            </a:r>
            <a:endParaRPr lang="sv-SE" dirty="0"/>
          </a:p>
        </p:txBody>
      </p:sp>
      <p:sp>
        <p:nvSpPr>
          <p:cNvPr id="3" name="Underrubrik 2">
            <a:extLst>
              <a:ext uri="{FF2B5EF4-FFF2-40B4-BE49-F238E27FC236}">
                <a16:creationId xmlns:a16="http://schemas.microsoft.com/office/drawing/2014/main" id="{9831885D-F9C6-93C6-2064-9335C4A255C5}"/>
              </a:ext>
            </a:extLst>
          </p:cNvPr>
          <p:cNvSpPr>
            <a:spLocks noGrp="1"/>
          </p:cNvSpPr>
          <p:nvPr>
            <p:ph type="subTitle" idx="1"/>
          </p:nvPr>
        </p:nvSpPr>
        <p:spPr>
          <a:xfrm>
            <a:off x="628650" y="3969428"/>
            <a:ext cx="6858000" cy="621030"/>
          </a:xfrm>
        </p:spPr>
        <p:txBody>
          <a:bodyPr lIns="0" rIns="0">
            <a:noAutofit/>
          </a:bodyPr>
          <a:lstStyle>
            <a:lvl1pPr marL="0" indent="0" algn="l">
              <a:buNone/>
              <a:defRPr sz="15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sv-SE"/>
              <a:t>Klicka här för att ändra mall för underrubrikformat</a:t>
            </a:r>
          </a:p>
        </p:txBody>
      </p:sp>
      <p:sp>
        <p:nvSpPr>
          <p:cNvPr id="5" name="Platshållare för bild 4">
            <a:extLst>
              <a:ext uri="{FF2B5EF4-FFF2-40B4-BE49-F238E27FC236}">
                <a16:creationId xmlns:a16="http://schemas.microsoft.com/office/drawing/2014/main" id="{41AC7806-D8D8-EC2B-C89E-F9DEC34DE5FF}"/>
              </a:ext>
            </a:extLst>
          </p:cNvPr>
          <p:cNvSpPr>
            <a:spLocks noGrp="1"/>
          </p:cNvSpPr>
          <p:nvPr>
            <p:ph type="pic" sz="quarter" idx="10"/>
          </p:nvPr>
        </p:nvSpPr>
        <p:spPr>
          <a:xfrm>
            <a:off x="0" y="0"/>
            <a:ext cx="9144000" cy="2571750"/>
          </a:xfrm>
        </p:spPr>
        <p:txBody>
          <a:bodyPr tIns="1080000"/>
          <a:lstStyle>
            <a:lvl1pPr marL="0" indent="0" algn="ctr">
              <a:buFontTx/>
              <a:buNone/>
              <a:defRPr sz="1350"/>
            </a:lvl1pPr>
          </a:lstStyle>
          <a:p>
            <a:r>
              <a:rPr lang="sv-SE"/>
              <a:t>Klicka på ikonen för att lägga till en bild</a:t>
            </a:r>
          </a:p>
        </p:txBody>
      </p:sp>
      <p:cxnSp>
        <p:nvCxnSpPr>
          <p:cNvPr id="14" name="Rak koppling 13">
            <a:extLst>
              <a:ext uri="{FF2B5EF4-FFF2-40B4-BE49-F238E27FC236}">
                <a16:creationId xmlns:a16="http://schemas.microsoft.com/office/drawing/2014/main" id="{4B281F3E-CAFC-AE58-A699-DF0696482E6F}"/>
              </a:ext>
              <a:ext uri="{C183D7F6-B498-43B3-948B-1728B52AA6E4}">
                <adec:decorative xmlns="" xmlns:adec="http://schemas.microsoft.com/office/drawing/2017/decorative" val="1"/>
              </a:ext>
            </a:extLst>
          </p:cNvPr>
          <p:cNvCxnSpPr/>
          <p:nvPr/>
        </p:nvCxnSpPr>
        <p:spPr>
          <a:xfrm>
            <a:off x="7814998" y="4675368"/>
            <a:ext cx="0" cy="245700"/>
          </a:xfrm>
          <a:prstGeom prst="line">
            <a:avLst/>
          </a:prstGeom>
        </p:spPr>
        <p:style>
          <a:lnRef idx="1">
            <a:schemeClr val="dk1"/>
          </a:lnRef>
          <a:fillRef idx="0">
            <a:schemeClr val="dk1"/>
          </a:fillRef>
          <a:effectRef idx="0">
            <a:schemeClr val="dk1"/>
          </a:effectRef>
          <a:fontRef idx="minor">
            <a:schemeClr val="tx1"/>
          </a:fontRef>
        </p:style>
      </p:cxnSp>
      <p:pic>
        <p:nvPicPr>
          <p:cNvPr id="6" name="Bild 5" descr="Logotyp för Regionala Cancercentrum i Sydostsverige.">
            <a:extLst>
              <a:ext uri="{FF2B5EF4-FFF2-40B4-BE49-F238E27FC236}">
                <a16:creationId xmlns:a16="http://schemas.microsoft.com/office/drawing/2014/main" id="{E9B74CE6-7644-AFBD-42B1-ECF66D8AE9E1}"/>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p:blipFill>
        <p:spPr>
          <a:xfrm>
            <a:off x="7897737" y="4642129"/>
            <a:ext cx="1016555" cy="296999"/>
          </a:xfrm>
          <a:prstGeom prst="rect">
            <a:avLst/>
          </a:prstGeom>
        </p:spPr>
      </p:pic>
      <p:pic>
        <p:nvPicPr>
          <p:cNvPr id="4" name="Bildobjekt 3" descr="Logotyp för Region Jönköpings län.">
            <a:extLst>
              <a:ext uri="{FF2B5EF4-FFF2-40B4-BE49-F238E27FC236}">
                <a16:creationId xmlns:a16="http://schemas.microsoft.com/office/drawing/2014/main" id="{B30466EB-DAE7-55DC-D603-D6164A3DE6C7}"/>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887487" y="4720591"/>
            <a:ext cx="859531" cy="216000"/>
          </a:xfrm>
          <a:prstGeom prst="rect">
            <a:avLst/>
          </a:prstGeom>
        </p:spPr>
      </p:pic>
      <p:pic>
        <p:nvPicPr>
          <p:cNvPr id="10" name="Bildobjekt 9" descr="Logotyp för Region Kalmar län.">
            <a:extLst>
              <a:ext uri="{FF2B5EF4-FFF2-40B4-BE49-F238E27FC236}">
                <a16:creationId xmlns:a16="http://schemas.microsoft.com/office/drawing/2014/main" id="{1C535894-0100-E62F-6C2C-C43D6B7F04E6}"/>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6000846" y="4655677"/>
            <a:ext cx="584579" cy="269903"/>
          </a:xfrm>
          <a:prstGeom prst="rect">
            <a:avLst/>
          </a:prstGeom>
        </p:spPr>
      </p:pic>
      <p:pic>
        <p:nvPicPr>
          <p:cNvPr id="11" name="Bildobjekt 10" descr="Logotyp för Region Östergötland.">
            <a:extLst>
              <a:ext uri="{FF2B5EF4-FFF2-40B4-BE49-F238E27FC236}">
                <a16:creationId xmlns:a16="http://schemas.microsoft.com/office/drawing/2014/main" id="{72E863A5-3149-9627-2910-DF202209A366}"/>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6836482" y="4696129"/>
            <a:ext cx="899555" cy="216000"/>
          </a:xfrm>
          <a:prstGeom prst="rect">
            <a:avLst/>
          </a:prstGeom>
        </p:spPr>
      </p:pic>
    </p:spTree>
    <p:extLst>
      <p:ext uri="{BB962C8B-B14F-4D97-AF65-F5344CB8AC3E}">
        <p14:creationId xmlns:p14="http://schemas.microsoft.com/office/powerpoint/2010/main" val="53535769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05801A0-86DB-2518-5DD2-FFF46886B39D}"/>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F49C088A-3265-D860-E847-24B3CDC4DBFA}"/>
              </a:ext>
            </a:extLst>
          </p:cNvPr>
          <p:cNvSpPr>
            <a:spLocks noGrp="1"/>
          </p:cNvSpPr>
          <p:nvPr>
            <p:ph idx="1"/>
          </p:nvPr>
        </p:nvSpPr>
        <p:spPr/>
        <p:txBody>
          <a:bodyPr rIns="108000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Tree>
    <p:extLst>
      <p:ext uri="{BB962C8B-B14F-4D97-AF65-F5344CB8AC3E}">
        <p14:creationId xmlns:p14="http://schemas.microsoft.com/office/powerpoint/2010/main" val="324104248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secHead" preserve="1">
  <p:cSld name="Avsnitts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3246C11-7319-CE7A-FDFE-391454B72755}"/>
              </a:ext>
            </a:extLst>
          </p:cNvPr>
          <p:cNvSpPr>
            <a:spLocks noGrp="1"/>
          </p:cNvSpPr>
          <p:nvPr>
            <p:ph type="title"/>
          </p:nvPr>
        </p:nvSpPr>
        <p:spPr>
          <a:xfrm>
            <a:off x="685801" y="953886"/>
            <a:ext cx="3886199" cy="1764377"/>
          </a:xfrm>
        </p:spPr>
        <p:txBody>
          <a:bodyPr anchor="b"/>
          <a:lstStyle>
            <a:lvl1pPr>
              <a:defRPr sz="2700"/>
            </a:lvl1pPr>
          </a:lstStyle>
          <a:p>
            <a:r>
              <a:rPr lang="sv-SE"/>
              <a:t>Klicka här för att ändra mall för rubrikformat</a:t>
            </a:r>
          </a:p>
        </p:txBody>
      </p:sp>
      <p:sp>
        <p:nvSpPr>
          <p:cNvPr id="3" name="Platshållare för text 2">
            <a:extLst>
              <a:ext uri="{FF2B5EF4-FFF2-40B4-BE49-F238E27FC236}">
                <a16:creationId xmlns:a16="http://schemas.microsoft.com/office/drawing/2014/main" id="{8B65ECCA-4244-E828-0026-ECCBBE9545D4}"/>
              </a:ext>
            </a:extLst>
          </p:cNvPr>
          <p:cNvSpPr>
            <a:spLocks noGrp="1"/>
          </p:cNvSpPr>
          <p:nvPr>
            <p:ph type="body" idx="1"/>
          </p:nvPr>
        </p:nvSpPr>
        <p:spPr>
          <a:xfrm>
            <a:off x="685800" y="2803923"/>
            <a:ext cx="3886199" cy="829865"/>
          </a:xfrm>
        </p:spPr>
        <p:txBody>
          <a:bodyPr/>
          <a:lstStyle>
            <a:lvl1pPr marL="0" indent="0">
              <a:buNone/>
              <a:defRPr sz="15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sv-SE"/>
              <a:t>Klicka här för att ändra format på bakgrundstexten</a:t>
            </a:r>
          </a:p>
        </p:txBody>
      </p:sp>
      <p:cxnSp>
        <p:nvCxnSpPr>
          <p:cNvPr id="11" name="Rak koppling 10">
            <a:extLst>
              <a:ext uri="{FF2B5EF4-FFF2-40B4-BE49-F238E27FC236}">
                <a16:creationId xmlns:a16="http://schemas.microsoft.com/office/drawing/2014/main" id="{FFA02775-4B22-11CA-13F4-903DD3250374}"/>
              </a:ext>
              <a:ext uri="{C183D7F6-B498-43B3-948B-1728B52AA6E4}">
                <adec:decorative xmlns="" xmlns:adec="http://schemas.microsoft.com/office/drawing/2017/decorative" val="1"/>
              </a:ext>
            </a:extLst>
          </p:cNvPr>
          <p:cNvCxnSpPr/>
          <p:nvPr/>
        </p:nvCxnSpPr>
        <p:spPr>
          <a:xfrm>
            <a:off x="7814998" y="4675368"/>
            <a:ext cx="0" cy="245700"/>
          </a:xfrm>
          <a:prstGeom prst="line">
            <a:avLst/>
          </a:prstGeom>
        </p:spPr>
        <p:style>
          <a:lnRef idx="1">
            <a:schemeClr val="dk1"/>
          </a:lnRef>
          <a:fillRef idx="0">
            <a:schemeClr val="dk1"/>
          </a:fillRef>
          <a:effectRef idx="0">
            <a:schemeClr val="dk1"/>
          </a:effectRef>
          <a:fontRef idx="minor">
            <a:schemeClr val="tx1"/>
          </a:fontRef>
        </p:style>
      </p:cxnSp>
      <p:pic>
        <p:nvPicPr>
          <p:cNvPr id="4" name="Bild 3" descr="Logotyp för Regionala Cancercentrum i Sydostsverige.">
            <a:extLst>
              <a:ext uri="{FF2B5EF4-FFF2-40B4-BE49-F238E27FC236}">
                <a16:creationId xmlns:a16="http://schemas.microsoft.com/office/drawing/2014/main" id="{82E1B808-E26B-6B84-C12D-D69C0959C471}"/>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p:blipFill>
        <p:spPr>
          <a:xfrm>
            <a:off x="7897737" y="4642129"/>
            <a:ext cx="1016555" cy="296999"/>
          </a:xfrm>
          <a:prstGeom prst="rect">
            <a:avLst/>
          </a:prstGeom>
        </p:spPr>
      </p:pic>
      <p:pic>
        <p:nvPicPr>
          <p:cNvPr id="5" name="Bildobjekt 4">
            <a:extLst>
              <a:ext uri="{FF2B5EF4-FFF2-40B4-BE49-F238E27FC236}">
                <a16:creationId xmlns:a16="http://schemas.microsoft.com/office/drawing/2014/main" id="{8A653B00-88B3-BE0B-FC51-9A2AFF01674F}"/>
              </a:ext>
              <a:ext uri="{C183D7F6-B498-43B3-948B-1728B52AA6E4}">
                <adec:decorative xmlns=""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val="0"/>
              </a:ext>
            </a:extLst>
          </a:blip>
          <a:srcRect t="233" b="229"/>
          <a:stretch/>
        </p:blipFill>
        <p:spPr>
          <a:xfrm>
            <a:off x="5852948" y="0"/>
            <a:ext cx="3304845" cy="5143500"/>
          </a:xfrm>
          <a:custGeom>
            <a:avLst/>
            <a:gdLst>
              <a:gd name="connsiteX0" fmla="*/ 0 w 4385079"/>
              <a:gd name="connsiteY0" fmla="*/ 6657975 h 6858000"/>
              <a:gd name="connsiteX1" fmla="*/ 4385079 w 4385079"/>
              <a:gd name="connsiteY1" fmla="*/ 6657975 h 6858000"/>
              <a:gd name="connsiteX2" fmla="*/ 4385079 w 4385079"/>
              <a:gd name="connsiteY2" fmla="*/ 6858000 h 6858000"/>
              <a:gd name="connsiteX3" fmla="*/ 0 w 4385079"/>
              <a:gd name="connsiteY3" fmla="*/ 6858000 h 6858000"/>
              <a:gd name="connsiteX4" fmla="*/ 0 w 4385079"/>
              <a:gd name="connsiteY4" fmla="*/ 0 h 6858000"/>
              <a:gd name="connsiteX5" fmla="*/ 4385079 w 4385079"/>
              <a:gd name="connsiteY5" fmla="*/ 0 h 6858000"/>
              <a:gd name="connsiteX6" fmla="*/ 4385079 w 4385079"/>
              <a:gd name="connsiteY6" fmla="*/ 6109854 h 6858000"/>
              <a:gd name="connsiteX7" fmla="*/ 0 w 4385079"/>
              <a:gd name="connsiteY7" fmla="*/ 610985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85079" h="6858000">
                <a:moveTo>
                  <a:pt x="0" y="6657975"/>
                </a:moveTo>
                <a:lnTo>
                  <a:pt x="4385079" y="6657975"/>
                </a:lnTo>
                <a:lnTo>
                  <a:pt x="4385079" y="6858000"/>
                </a:lnTo>
                <a:lnTo>
                  <a:pt x="0" y="6858000"/>
                </a:lnTo>
                <a:close/>
                <a:moveTo>
                  <a:pt x="0" y="0"/>
                </a:moveTo>
                <a:lnTo>
                  <a:pt x="4385079" y="0"/>
                </a:lnTo>
                <a:lnTo>
                  <a:pt x="4385079" y="6109854"/>
                </a:lnTo>
                <a:lnTo>
                  <a:pt x="0" y="6109854"/>
                </a:lnTo>
                <a:close/>
              </a:path>
            </a:pathLst>
          </a:custGeom>
        </p:spPr>
      </p:pic>
      <p:pic>
        <p:nvPicPr>
          <p:cNvPr id="6" name="Bildobjekt 5" descr="Logotyp för Region Jönköpings län.">
            <a:extLst>
              <a:ext uri="{FF2B5EF4-FFF2-40B4-BE49-F238E27FC236}">
                <a16:creationId xmlns:a16="http://schemas.microsoft.com/office/drawing/2014/main" id="{B9CC7B28-19CE-700C-F0A3-CF5FE74DDE62}"/>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4887487" y="4720591"/>
            <a:ext cx="859531" cy="216000"/>
          </a:xfrm>
          <a:prstGeom prst="rect">
            <a:avLst/>
          </a:prstGeom>
        </p:spPr>
      </p:pic>
      <p:pic>
        <p:nvPicPr>
          <p:cNvPr id="10" name="Bildobjekt 9" descr="Logotyp för Region Kalmar län.">
            <a:extLst>
              <a:ext uri="{FF2B5EF4-FFF2-40B4-BE49-F238E27FC236}">
                <a16:creationId xmlns:a16="http://schemas.microsoft.com/office/drawing/2014/main" id="{0BD4F90A-9589-BCE3-B6EB-82C6957D6BC5}"/>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6000846" y="4655677"/>
            <a:ext cx="584579" cy="269903"/>
          </a:xfrm>
          <a:prstGeom prst="rect">
            <a:avLst/>
          </a:prstGeom>
        </p:spPr>
      </p:pic>
      <p:pic>
        <p:nvPicPr>
          <p:cNvPr id="12" name="Bildobjekt 11" descr="Logotyp för Region Östergötland.">
            <a:extLst>
              <a:ext uri="{FF2B5EF4-FFF2-40B4-BE49-F238E27FC236}">
                <a16:creationId xmlns:a16="http://schemas.microsoft.com/office/drawing/2014/main" id="{FA5D5E5B-CDDF-21A0-1D25-8AFB1EA7DE5B}"/>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6836482" y="4696129"/>
            <a:ext cx="899555" cy="216000"/>
          </a:xfrm>
          <a:prstGeom prst="rect">
            <a:avLst/>
          </a:prstGeom>
        </p:spPr>
      </p:pic>
    </p:spTree>
    <p:extLst>
      <p:ext uri="{BB962C8B-B14F-4D97-AF65-F5344CB8AC3E}">
        <p14:creationId xmlns:p14="http://schemas.microsoft.com/office/powerpoint/2010/main" val="348813987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p:cSld name="Avsnittsrubrik foto">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3246C11-7319-CE7A-FDFE-391454B72755}"/>
              </a:ext>
            </a:extLst>
          </p:cNvPr>
          <p:cNvSpPr>
            <a:spLocks noGrp="1"/>
          </p:cNvSpPr>
          <p:nvPr>
            <p:ph type="title"/>
          </p:nvPr>
        </p:nvSpPr>
        <p:spPr>
          <a:xfrm>
            <a:off x="685801" y="953886"/>
            <a:ext cx="3886199" cy="1764377"/>
          </a:xfrm>
        </p:spPr>
        <p:txBody>
          <a:bodyPr anchor="b"/>
          <a:lstStyle>
            <a:lvl1pPr>
              <a:defRPr sz="2700"/>
            </a:lvl1pPr>
          </a:lstStyle>
          <a:p>
            <a:r>
              <a:rPr lang="sv-SE"/>
              <a:t>Klicka här för att ändra mall för rubrikformat</a:t>
            </a:r>
          </a:p>
        </p:txBody>
      </p:sp>
      <p:sp>
        <p:nvSpPr>
          <p:cNvPr id="3" name="Platshållare för text 2">
            <a:extLst>
              <a:ext uri="{FF2B5EF4-FFF2-40B4-BE49-F238E27FC236}">
                <a16:creationId xmlns:a16="http://schemas.microsoft.com/office/drawing/2014/main" id="{8B65ECCA-4244-E828-0026-ECCBBE9545D4}"/>
              </a:ext>
            </a:extLst>
          </p:cNvPr>
          <p:cNvSpPr>
            <a:spLocks noGrp="1"/>
          </p:cNvSpPr>
          <p:nvPr>
            <p:ph type="body" idx="1"/>
          </p:nvPr>
        </p:nvSpPr>
        <p:spPr>
          <a:xfrm>
            <a:off x="685800" y="2803923"/>
            <a:ext cx="3886199" cy="829865"/>
          </a:xfrm>
        </p:spPr>
        <p:txBody>
          <a:bodyPr/>
          <a:lstStyle>
            <a:lvl1pPr marL="0" indent="0">
              <a:buNone/>
              <a:defRPr sz="15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sv-SE"/>
              <a:t>Klicka här för att ändra format på bakgrundstexten</a:t>
            </a:r>
          </a:p>
        </p:txBody>
      </p:sp>
      <p:cxnSp>
        <p:nvCxnSpPr>
          <p:cNvPr id="10" name="Rak koppling 9">
            <a:extLst>
              <a:ext uri="{FF2B5EF4-FFF2-40B4-BE49-F238E27FC236}">
                <a16:creationId xmlns:a16="http://schemas.microsoft.com/office/drawing/2014/main" id="{A121C653-1611-0576-F1B7-BA717FDBA816}"/>
              </a:ext>
              <a:ext uri="{C183D7F6-B498-43B3-948B-1728B52AA6E4}">
                <adec:decorative xmlns="" xmlns:adec="http://schemas.microsoft.com/office/drawing/2017/decorative" val="1"/>
              </a:ext>
            </a:extLst>
          </p:cNvPr>
          <p:cNvCxnSpPr/>
          <p:nvPr/>
        </p:nvCxnSpPr>
        <p:spPr>
          <a:xfrm>
            <a:off x="7814998" y="4675368"/>
            <a:ext cx="0" cy="245700"/>
          </a:xfrm>
          <a:prstGeom prst="line">
            <a:avLst/>
          </a:prstGeom>
        </p:spPr>
        <p:style>
          <a:lnRef idx="1">
            <a:schemeClr val="dk1"/>
          </a:lnRef>
          <a:fillRef idx="0">
            <a:schemeClr val="dk1"/>
          </a:fillRef>
          <a:effectRef idx="0">
            <a:schemeClr val="dk1"/>
          </a:effectRef>
          <a:fontRef idx="minor">
            <a:schemeClr val="tx1"/>
          </a:fontRef>
        </p:style>
      </p:cxnSp>
      <p:pic>
        <p:nvPicPr>
          <p:cNvPr id="5" name="Bild 4" descr="Logotyp för Regionala Cancercentrum i Sydostsverige.">
            <a:extLst>
              <a:ext uri="{FF2B5EF4-FFF2-40B4-BE49-F238E27FC236}">
                <a16:creationId xmlns:a16="http://schemas.microsoft.com/office/drawing/2014/main" id="{18F318C8-CFC0-D1EA-65EC-B0B954338F92}"/>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p:blipFill>
        <p:spPr>
          <a:xfrm>
            <a:off x="7897737" y="4642129"/>
            <a:ext cx="1016555" cy="296999"/>
          </a:xfrm>
          <a:prstGeom prst="rect">
            <a:avLst/>
          </a:prstGeom>
        </p:spPr>
      </p:pic>
      <p:sp>
        <p:nvSpPr>
          <p:cNvPr id="4" name="Platshållare för bild 9" descr="Beskriv innehållet i bilden.">
            <a:extLst>
              <a:ext uri="{FF2B5EF4-FFF2-40B4-BE49-F238E27FC236}">
                <a16:creationId xmlns:a16="http://schemas.microsoft.com/office/drawing/2014/main" id="{73032063-D459-B3C5-D191-B841FCB4F552}"/>
              </a:ext>
            </a:extLst>
          </p:cNvPr>
          <p:cNvSpPr>
            <a:spLocks noGrp="1"/>
          </p:cNvSpPr>
          <p:nvPr>
            <p:ph type="pic" sz="quarter" idx="13"/>
          </p:nvPr>
        </p:nvSpPr>
        <p:spPr>
          <a:xfrm>
            <a:off x="5854239" y="-1"/>
            <a:ext cx="3289762" cy="5144990"/>
          </a:xfrm>
          <a:custGeom>
            <a:avLst/>
            <a:gdLst>
              <a:gd name="connsiteX0" fmla="*/ 0 w 4386349"/>
              <a:gd name="connsiteY0" fmla="*/ 6660996 h 6859986"/>
              <a:gd name="connsiteX1" fmla="*/ 4386349 w 4386349"/>
              <a:gd name="connsiteY1" fmla="*/ 6660996 h 6859986"/>
              <a:gd name="connsiteX2" fmla="*/ 4386349 w 4386349"/>
              <a:gd name="connsiteY2" fmla="*/ 6859986 h 6859986"/>
              <a:gd name="connsiteX3" fmla="*/ 0 w 4386349"/>
              <a:gd name="connsiteY3" fmla="*/ 6859986 h 6859986"/>
              <a:gd name="connsiteX4" fmla="*/ 0 w 4386349"/>
              <a:gd name="connsiteY4" fmla="*/ 0 h 6859986"/>
              <a:gd name="connsiteX5" fmla="*/ 4386349 w 4386349"/>
              <a:gd name="connsiteY5" fmla="*/ 0 h 6859986"/>
              <a:gd name="connsiteX6" fmla="*/ 4386349 w 4386349"/>
              <a:gd name="connsiteY6" fmla="*/ 6110869 h 6859986"/>
              <a:gd name="connsiteX7" fmla="*/ 0 w 4386349"/>
              <a:gd name="connsiteY7" fmla="*/ 6110869 h 6859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86349" h="6859986">
                <a:moveTo>
                  <a:pt x="0" y="6660996"/>
                </a:moveTo>
                <a:lnTo>
                  <a:pt x="4386349" y="6660996"/>
                </a:lnTo>
                <a:lnTo>
                  <a:pt x="4386349" y="6859986"/>
                </a:lnTo>
                <a:lnTo>
                  <a:pt x="0" y="6859986"/>
                </a:lnTo>
                <a:close/>
                <a:moveTo>
                  <a:pt x="0" y="0"/>
                </a:moveTo>
                <a:lnTo>
                  <a:pt x="4386349" y="0"/>
                </a:lnTo>
                <a:lnTo>
                  <a:pt x="4386349" y="6110869"/>
                </a:lnTo>
                <a:lnTo>
                  <a:pt x="0" y="6110869"/>
                </a:lnTo>
                <a:close/>
              </a:path>
            </a:pathLst>
          </a:custGeom>
        </p:spPr>
        <p:txBody>
          <a:bodyPr wrap="square" tIns="2700000">
            <a:noAutofit/>
          </a:bodyPr>
          <a:lstStyle>
            <a:lvl1pPr marL="0" indent="0" algn="ctr">
              <a:buNone/>
              <a:defRPr sz="1350"/>
            </a:lvl1pPr>
          </a:lstStyle>
          <a:p>
            <a:r>
              <a:rPr lang="sv-SE"/>
              <a:t>Klicka på ikonen för att lägga till en bild</a:t>
            </a:r>
            <a:endParaRPr lang="sv-SE" dirty="0"/>
          </a:p>
        </p:txBody>
      </p:sp>
      <p:pic>
        <p:nvPicPr>
          <p:cNvPr id="6" name="Bildobjekt 5" descr="Logotyp för Region Jönköpings län.">
            <a:extLst>
              <a:ext uri="{FF2B5EF4-FFF2-40B4-BE49-F238E27FC236}">
                <a16:creationId xmlns:a16="http://schemas.microsoft.com/office/drawing/2014/main" id="{DD186B81-5F2E-A878-0BA4-468F723A8D31}"/>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887487" y="4720591"/>
            <a:ext cx="859531" cy="216000"/>
          </a:xfrm>
          <a:prstGeom prst="rect">
            <a:avLst/>
          </a:prstGeom>
        </p:spPr>
      </p:pic>
      <p:pic>
        <p:nvPicPr>
          <p:cNvPr id="11" name="Bildobjekt 10" descr="Logotyp för Region Kalmar län.">
            <a:extLst>
              <a:ext uri="{FF2B5EF4-FFF2-40B4-BE49-F238E27FC236}">
                <a16:creationId xmlns:a16="http://schemas.microsoft.com/office/drawing/2014/main" id="{F60DC525-719A-5087-1869-8E9A2BBED4F2}"/>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6000846" y="4655677"/>
            <a:ext cx="584579" cy="269903"/>
          </a:xfrm>
          <a:prstGeom prst="rect">
            <a:avLst/>
          </a:prstGeom>
        </p:spPr>
      </p:pic>
      <p:pic>
        <p:nvPicPr>
          <p:cNvPr id="12" name="Bildobjekt 11" descr="Logotyp för Region Östergötland.">
            <a:extLst>
              <a:ext uri="{FF2B5EF4-FFF2-40B4-BE49-F238E27FC236}">
                <a16:creationId xmlns:a16="http://schemas.microsoft.com/office/drawing/2014/main" id="{1F293430-DD10-9066-5091-4DD842483304}"/>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6836482" y="4696129"/>
            <a:ext cx="899555" cy="216000"/>
          </a:xfrm>
          <a:prstGeom prst="rect">
            <a:avLst/>
          </a:prstGeom>
        </p:spPr>
      </p:pic>
    </p:spTree>
    <p:extLst>
      <p:ext uri="{BB962C8B-B14F-4D97-AF65-F5344CB8AC3E}">
        <p14:creationId xmlns:p14="http://schemas.microsoft.com/office/powerpoint/2010/main" val="376388731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99320A7-87AA-B023-5772-52A6607FFA7E}"/>
              </a:ext>
            </a:extLst>
          </p:cNvPr>
          <p:cNvSpPr>
            <a:spLocks noGrp="1"/>
          </p:cNvSpPr>
          <p:nvPr>
            <p:ph type="title"/>
          </p:nvPr>
        </p:nvSpPr>
        <p:spPr>
          <a:xfrm>
            <a:off x="685800" y="540593"/>
            <a:ext cx="7785651" cy="698485"/>
          </a:xfrm>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761D1890-9ECE-2DBB-66D9-7BD4EB905FA6}"/>
              </a:ext>
            </a:extLst>
          </p:cNvPr>
          <p:cNvSpPr>
            <a:spLocks noGrp="1"/>
          </p:cNvSpPr>
          <p:nvPr>
            <p:ph sz="half" idx="1"/>
          </p:nvPr>
        </p:nvSpPr>
        <p:spPr>
          <a:xfrm>
            <a:off x="685800" y="1369219"/>
            <a:ext cx="3773558" cy="302400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a:extLst>
              <a:ext uri="{FF2B5EF4-FFF2-40B4-BE49-F238E27FC236}">
                <a16:creationId xmlns:a16="http://schemas.microsoft.com/office/drawing/2014/main" id="{8D76982C-C438-1D5C-EF3C-B4950A3D5650}"/>
              </a:ext>
            </a:extLst>
          </p:cNvPr>
          <p:cNvSpPr>
            <a:spLocks noGrp="1"/>
          </p:cNvSpPr>
          <p:nvPr>
            <p:ph sz="half" idx="2"/>
          </p:nvPr>
        </p:nvSpPr>
        <p:spPr>
          <a:xfrm>
            <a:off x="4691269" y="1369219"/>
            <a:ext cx="3766932" cy="302400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397861957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Jämförelse">
    <p:spTree>
      <p:nvGrpSpPr>
        <p:cNvPr id="1" name=""/>
        <p:cNvGrpSpPr/>
        <p:nvPr/>
      </p:nvGrpSpPr>
      <p:grpSpPr>
        <a:xfrm>
          <a:off x="0" y="0"/>
          <a:ext cx="0" cy="0"/>
          <a:chOff x="0" y="0"/>
          <a:chExt cx="0" cy="0"/>
        </a:xfrm>
      </p:grpSpPr>
      <p:sp>
        <p:nvSpPr>
          <p:cNvPr id="7" name="Rubrik 6">
            <a:extLst>
              <a:ext uri="{FF2B5EF4-FFF2-40B4-BE49-F238E27FC236}">
                <a16:creationId xmlns:a16="http://schemas.microsoft.com/office/drawing/2014/main" id="{6E9188C1-085A-DCB0-75C4-F4308EB5E5E4}"/>
              </a:ext>
            </a:extLst>
          </p:cNvPr>
          <p:cNvSpPr>
            <a:spLocks noGrp="1"/>
          </p:cNvSpPr>
          <p:nvPr>
            <p:ph type="title"/>
          </p:nvPr>
        </p:nvSpPr>
        <p:spPr/>
        <p:txBody>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4142B4BB-CB3E-9948-9A25-B99F9F799145}"/>
              </a:ext>
            </a:extLst>
          </p:cNvPr>
          <p:cNvSpPr>
            <a:spLocks noGrp="1"/>
          </p:cNvSpPr>
          <p:nvPr>
            <p:ph type="body" idx="1"/>
          </p:nvPr>
        </p:nvSpPr>
        <p:spPr>
          <a:xfrm>
            <a:off x="685799" y="1282148"/>
            <a:ext cx="3773558" cy="563218"/>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sv-SE"/>
              <a:t>Klicka här för att ändra format på bakgrundstexten</a:t>
            </a:r>
          </a:p>
        </p:txBody>
      </p:sp>
      <p:sp>
        <p:nvSpPr>
          <p:cNvPr id="4" name="Platshållare för innehåll 3">
            <a:extLst>
              <a:ext uri="{FF2B5EF4-FFF2-40B4-BE49-F238E27FC236}">
                <a16:creationId xmlns:a16="http://schemas.microsoft.com/office/drawing/2014/main" id="{623A01E1-C0CC-691D-FCD3-B4B1403BD136}"/>
              </a:ext>
            </a:extLst>
          </p:cNvPr>
          <p:cNvSpPr>
            <a:spLocks noGrp="1"/>
          </p:cNvSpPr>
          <p:nvPr>
            <p:ph sz="half" idx="2"/>
          </p:nvPr>
        </p:nvSpPr>
        <p:spPr>
          <a:xfrm>
            <a:off x="685800" y="1878806"/>
            <a:ext cx="3773558" cy="251100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text 4">
            <a:extLst>
              <a:ext uri="{FF2B5EF4-FFF2-40B4-BE49-F238E27FC236}">
                <a16:creationId xmlns:a16="http://schemas.microsoft.com/office/drawing/2014/main" id="{C9336A51-2A9A-7D52-34BC-BE52DE36FA75}"/>
              </a:ext>
            </a:extLst>
          </p:cNvPr>
          <p:cNvSpPr>
            <a:spLocks noGrp="1"/>
          </p:cNvSpPr>
          <p:nvPr>
            <p:ph type="body" sz="quarter" idx="3"/>
          </p:nvPr>
        </p:nvSpPr>
        <p:spPr>
          <a:xfrm>
            <a:off x="4691269" y="1282148"/>
            <a:ext cx="3766932" cy="563218"/>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sv-SE"/>
              <a:t>Klicka här för att ändra format på bakgrundstexten</a:t>
            </a:r>
          </a:p>
        </p:txBody>
      </p:sp>
      <p:sp>
        <p:nvSpPr>
          <p:cNvPr id="6" name="Platshållare för innehåll 5">
            <a:extLst>
              <a:ext uri="{FF2B5EF4-FFF2-40B4-BE49-F238E27FC236}">
                <a16:creationId xmlns:a16="http://schemas.microsoft.com/office/drawing/2014/main" id="{ED2C6FF1-1D30-2129-372B-622D3E40741E}"/>
              </a:ext>
            </a:extLst>
          </p:cNvPr>
          <p:cNvSpPr>
            <a:spLocks noGrp="1"/>
          </p:cNvSpPr>
          <p:nvPr>
            <p:ph sz="quarter" idx="4"/>
          </p:nvPr>
        </p:nvSpPr>
        <p:spPr>
          <a:xfrm>
            <a:off x="4691268" y="1878806"/>
            <a:ext cx="3780183" cy="251100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61514456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Text med bildtext">
    <p:spTree>
      <p:nvGrpSpPr>
        <p:cNvPr id="1" name=""/>
        <p:cNvGrpSpPr/>
        <p:nvPr/>
      </p:nvGrpSpPr>
      <p:grpSpPr>
        <a:xfrm>
          <a:off x="0" y="0"/>
          <a:ext cx="0" cy="0"/>
          <a:chOff x="0" y="0"/>
          <a:chExt cx="0" cy="0"/>
        </a:xfrm>
      </p:grpSpPr>
      <p:sp>
        <p:nvSpPr>
          <p:cNvPr id="7" name="Rubrik 6">
            <a:extLst>
              <a:ext uri="{FF2B5EF4-FFF2-40B4-BE49-F238E27FC236}">
                <a16:creationId xmlns:a16="http://schemas.microsoft.com/office/drawing/2014/main" id="{D1B0EEE2-9D4A-725B-5C59-F79BA3E0356F}"/>
              </a:ext>
            </a:extLst>
          </p:cNvPr>
          <p:cNvSpPr>
            <a:spLocks noGrp="1"/>
          </p:cNvSpPr>
          <p:nvPr>
            <p:ph type="title"/>
          </p:nvPr>
        </p:nvSpPr>
        <p:spPr>
          <a:xfrm>
            <a:off x="685801" y="551733"/>
            <a:ext cx="4488365" cy="769846"/>
          </a:xfrm>
        </p:spPr>
        <p:txBody>
          <a:bodyPr/>
          <a:lstStyle/>
          <a:p>
            <a:r>
              <a:rPr lang="sv-SE"/>
              <a:t>Klicka här för att ändra mall för rubrikformat</a:t>
            </a:r>
            <a:endParaRPr lang="sv-SE" dirty="0"/>
          </a:p>
        </p:txBody>
      </p:sp>
      <p:sp>
        <p:nvSpPr>
          <p:cNvPr id="4" name="Platshållare för text 3">
            <a:extLst>
              <a:ext uri="{FF2B5EF4-FFF2-40B4-BE49-F238E27FC236}">
                <a16:creationId xmlns:a16="http://schemas.microsoft.com/office/drawing/2014/main" id="{B0A49642-FF82-6FCF-66B8-C5989379C6C4}"/>
              </a:ext>
            </a:extLst>
          </p:cNvPr>
          <p:cNvSpPr>
            <a:spLocks noGrp="1"/>
          </p:cNvSpPr>
          <p:nvPr>
            <p:ph type="body" sz="half" idx="2"/>
          </p:nvPr>
        </p:nvSpPr>
        <p:spPr>
          <a:xfrm>
            <a:off x="685800" y="1455234"/>
            <a:ext cx="4488366" cy="2720898"/>
          </a:xfrm>
        </p:spPr>
        <p:txBody>
          <a:bodyPr/>
          <a:lstStyle>
            <a:lvl1pPr marL="0" indent="0">
              <a:buNone/>
              <a:defRPr sz="15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sv-SE"/>
              <a:t>Klicka här för att ändra format på bakgrundstexten</a:t>
            </a:r>
          </a:p>
        </p:txBody>
      </p:sp>
      <p:sp>
        <p:nvSpPr>
          <p:cNvPr id="6" name="Platshållare för bild 5" descr="Beskriv innehållet i bilden.">
            <a:extLst>
              <a:ext uri="{FF2B5EF4-FFF2-40B4-BE49-F238E27FC236}">
                <a16:creationId xmlns:a16="http://schemas.microsoft.com/office/drawing/2014/main" id="{772EBB79-AC16-1497-0B74-D53CD88E3077}"/>
              </a:ext>
            </a:extLst>
          </p:cNvPr>
          <p:cNvSpPr>
            <a:spLocks noGrp="1"/>
          </p:cNvSpPr>
          <p:nvPr>
            <p:ph type="pic" sz="quarter" idx="10"/>
          </p:nvPr>
        </p:nvSpPr>
        <p:spPr>
          <a:xfrm>
            <a:off x="5525429" y="1455234"/>
            <a:ext cx="2397513" cy="3005253"/>
          </a:xfrm>
        </p:spPr>
        <p:txBody>
          <a:bodyPr tIns="1368000"/>
          <a:lstStyle>
            <a:lvl1pPr marL="0" indent="0" algn="ctr">
              <a:buNone/>
              <a:defRPr sz="1350"/>
            </a:lvl1pPr>
          </a:lstStyle>
          <a:p>
            <a:r>
              <a:rPr lang="sv-SE"/>
              <a:t>Klicka på ikonen för att lägga till en bild</a:t>
            </a:r>
            <a:endParaRPr lang="sv-SE" dirty="0"/>
          </a:p>
        </p:txBody>
      </p:sp>
    </p:spTree>
    <p:extLst>
      <p:ext uri="{BB962C8B-B14F-4D97-AF65-F5344CB8AC3E}">
        <p14:creationId xmlns:p14="http://schemas.microsoft.com/office/powerpoint/2010/main" val="9222849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sz="half" idx="1" hasCustomPrompt="1"/>
          </p:nvPr>
        </p:nvSpPr>
        <p:spPr>
          <a:xfrm>
            <a:off x="457200" y="1707653"/>
            <a:ext cx="4038600" cy="273630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dirty="0" smtClean="0"/>
              <a:t>Klicka här för att ändra texten</a:t>
            </a:r>
          </a:p>
        </p:txBody>
      </p:sp>
      <p:sp>
        <p:nvSpPr>
          <p:cNvPr id="4" name="Platshållare för innehåll 3"/>
          <p:cNvSpPr>
            <a:spLocks noGrp="1"/>
          </p:cNvSpPr>
          <p:nvPr>
            <p:ph sz="half" idx="2" hasCustomPrompt="1"/>
          </p:nvPr>
        </p:nvSpPr>
        <p:spPr>
          <a:xfrm>
            <a:off x="4648200" y="1707653"/>
            <a:ext cx="4038600" cy="273630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dirty="0" smtClean="0"/>
              <a:t>Klicka här för att ändra texten</a:t>
            </a:r>
          </a:p>
        </p:txBody>
      </p:sp>
    </p:spTree>
    <p:extLst>
      <p:ext uri="{BB962C8B-B14F-4D97-AF65-F5344CB8AC3E}">
        <p14:creationId xmlns:p14="http://schemas.microsoft.com/office/powerpoint/2010/main" val="158002523"/>
      </p:ext>
    </p:extLst>
  </p:cSld>
  <p:clrMapOvr>
    <a:masterClrMapping/>
  </p:clrMapOvr>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Bild med bildtext">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511E9267-79FC-E8F7-AB63-77BA58B11127}"/>
              </a:ext>
            </a:extLst>
          </p:cNvPr>
          <p:cNvSpPr>
            <a:spLocks noGrp="1"/>
          </p:cNvSpPr>
          <p:nvPr>
            <p:ph type="title"/>
          </p:nvPr>
        </p:nvSpPr>
        <p:spPr>
          <a:xfrm>
            <a:off x="1803018" y="3582787"/>
            <a:ext cx="5537965" cy="511387"/>
          </a:xfrm>
        </p:spPr>
        <p:txBody>
          <a:bodyPr/>
          <a:lstStyle/>
          <a:p>
            <a:r>
              <a:rPr lang="sv-SE"/>
              <a:t>Klicka här för att ändra mall för rubrikformat</a:t>
            </a:r>
          </a:p>
        </p:txBody>
      </p:sp>
      <p:sp>
        <p:nvSpPr>
          <p:cNvPr id="4" name="Platshållare för text 3">
            <a:extLst>
              <a:ext uri="{FF2B5EF4-FFF2-40B4-BE49-F238E27FC236}">
                <a16:creationId xmlns:a16="http://schemas.microsoft.com/office/drawing/2014/main" id="{1A2650B3-489D-7028-3249-D520987461BE}"/>
              </a:ext>
            </a:extLst>
          </p:cNvPr>
          <p:cNvSpPr>
            <a:spLocks noGrp="1"/>
          </p:cNvSpPr>
          <p:nvPr>
            <p:ph type="body" sz="half" idx="2"/>
          </p:nvPr>
        </p:nvSpPr>
        <p:spPr>
          <a:xfrm>
            <a:off x="1803018" y="4093270"/>
            <a:ext cx="5537965" cy="557795"/>
          </a:xfrm>
        </p:spPr>
        <p:txBody>
          <a:bodyPr/>
          <a:lstStyle>
            <a:lvl1pPr marL="0" indent="0">
              <a:buNone/>
              <a:defRPr sz="15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sv-SE"/>
              <a:t>Klicka här för att ändra format på bakgrundstexten</a:t>
            </a:r>
          </a:p>
        </p:txBody>
      </p:sp>
      <p:sp>
        <p:nvSpPr>
          <p:cNvPr id="3" name="Platshållare för bild 2" descr="Beskriv innehållet i bilden.">
            <a:extLst>
              <a:ext uri="{FF2B5EF4-FFF2-40B4-BE49-F238E27FC236}">
                <a16:creationId xmlns:a16="http://schemas.microsoft.com/office/drawing/2014/main" id="{5F1D83C1-691A-FA6E-A9B4-4C6EA8A02C40}"/>
              </a:ext>
            </a:extLst>
          </p:cNvPr>
          <p:cNvSpPr>
            <a:spLocks noGrp="1"/>
          </p:cNvSpPr>
          <p:nvPr>
            <p:ph type="pic" idx="1"/>
          </p:nvPr>
        </p:nvSpPr>
        <p:spPr>
          <a:xfrm>
            <a:off x="1803018" y="448605"/>
            <a:ext cx="5537965" cy="3068054"/>
          </a:xfrm>
        </p:spPr>
        <p:txBody>
          <a:bodyPr tIns="1800000"/>
          <a:lstStyle>
            <a:lvl1pPr marL="0" indent="0" algn="ctr">
              <a:buNone/>
              <a:defRPr sz="135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sv-SE"/>
              <a:t>Klicka på ikonen för att lägga till en bild</a:t>
            </a:r>
          </a:p>
        </p:txBody>
      </p:sp>
    </p:spTree>
    <p:extLst>
      <p:ext uri="{BB962C8B-B14F-4D97-AF65-F5344CB8AC3E}">
        <p14:creationId xmlns:p14="http://schemas.microsoft.com/office/powerpoint/2010/main" val="155458843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CCC3C73-2ECF-463A-3F79-404E7D5AFCDA}"/>
              </a:ext>
            </a:extLst>
          </p:cNvPr>
          <p:cNvSpPr>
            <a:spLocks noGrp="1"/>
          </p:cNvSpPr>
          <p:nvPr>
            <p:ph type="title"/>
          </p:nvPr>
        </p:nvSpPr>
        <p:spPr/>
        <p:txBody>
          <a:bodyPr/>
          <a:lstStyle/>
          <a:p>
            <a:r>
              <a:rPr lang="sv-SE"/>
              <a:t>Klicka här för att ändra mall för rubrikformat</a:t>
            </a:r>
          </a:p>
        </p:txBody>
      </p:sp>
    </p:spTree>
    <p:extLst>
      <p:ext uri="{BB962C8B-B14F-4D97-AF65-F5344CB8AC3E}">
        <p14:creationId xmlns:p14="http://schemas.microsoft.com/office/powerpoint/2010/main" val="98734875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266096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3_Slutord">
    <p:bg>
      <p:bgPr>
        <a:solidFill>
          <a:schemeClr val="bg1"/>
        </a:solidFill>
        <a:effectLst/>
      </p:bgPr>
    </p:bg>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96BD4896-4320-BE5E-FBD7-8C8514EF01A1}"/>
              </a:ext>
              <a:ext uri="{C183D7F6-B498-43B3-948B-1728B52AA6E4}">
                <adec:decorative xmlns="" xmlns:adec="http://schemas.microsoft.com/office/drawing/2017/decorative" val="1"/>
              </a:ext>
            </a:extLst>
          </p:cNvPr>
          <p:cNvSpPr>
            <a:spLocks/>
          </p:cNvSpPr>
          <p:nvPr/>
        </p:nvSpPr>
        <p:spPr>
          <a:xfrm>
            <a:off x="0" y="2571750"/>
            <a:ext cx="9144000" cy="25717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sz="1350"/>
          </a:p>
        </p:txBody>
      </p:sp>
      <p:sp>
        <p:nvSpPr>
          <p:cNvPr id="2" name="Rubrik 1">
            <a:extLst>
              <a:ext uri="{FF2B5EF4-FFF2-40B4-BE49-F238E27FC236}">
                <a16:creationId xmlns:a16="http://schemas.microsoft.com/office/drawing/2014/main" id="{37BB744C-39EF-BE35-E6D0-F096E7D19444}"/>
              </a:ext>
            </a:extLst>
          </p:cNvPr>
          <p:cNvSpPr>
            <a:spLocks noGrp="1"/>
          </p:cNvSpPr>
          <p:nvPr>
            <p:ph type="ctrTitle" hasCustomPrompt="1"/>
          </p:nvPr>
        </p:nvSpPr>
        <p:spPr>
          <a:xfrm>
            <a:off x="1548019" y="2930604"/>
            <a:ext cx="5167333" cy="863059"/>
          </a:xfrm>
        </p:spPr>
        <p:txBody>
          <a:bodyPr anchor="b">
            <a:normAutofit/>
          </a:bodyPr>
          <a:lstStyle>
            <a:lvl1pPr algn="l">
              <a:defRPr sz="2700"/>
            </a:lvl1pPr>
          </a:lstStyle>
          <a:p>
            <a:r>
              <a:rPr lang="sv-SE" dirty="0"/>
              <a:t>Slutord</a:t>
            </a:r>
          </a:p>
        </p:txBody>
      </p:sp>
      <p:sp>
        <p:nvSpPr>
          <p:cNvPr id="3" name="Underrubrik 2">
            <a:extLst>
              <a:ext uri="{FF2B5EF4-FFF2-40B4-BE49-F238E27FC236}">
                <a16:creationId xmlns:a16="http://schemas.microsoft.com/office/drawing/2014/main" id="{9831885D-F9C6-93C6-2064-9335C4A255C5}"/>
              </a:ext>
            </a:extLst>
          </p:cNvPr>
          <p:cNvSpPr>
            <a:spLocks noGrp="1"/>
          </p:cNvSpPr>
          <p:nvPr>
            <p:ph type="subTitle" idx="1"/>
          </p:nvPr>
        </p:nvSpPr>
        <p:spPr>
          <a:xfrm>
            <a:off x="1548019" y="3838443"/>
            <a:ext cx="5167333" cy="495383"/>
          </a:xfrm>
        </p:spPr>
        <p:txBody>
          <a:bodyPr>
            <a:normAutofit/>
          </a:bodyPr>
          <a:lstStyle>
            <a:lvl1pPr marL="0" indent="0" algn="l">
              <a:buNone/>
              <a:defRPr sz="9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sv-SE"/>
              <a:t>Klicka här för att ändra mall för underrubrikformat</a:t>
            </a:r>
          </a:p>
        </p:txBody>
      </p:sp>
      <p:cxnSp>
        <p:nvCxnSpPr>
          <p:cNvPr id="13" name="Rak koppling 12">
            <a:extLst>
              <a:ext uri="{FF2B5EF4-FFF2-40B4-BE49-F238E27FC236}">
                <a16:creationId xmlns:a16="http://schemas.microsoft.com/office/drawing/2014/main" id="{11F6C39D-428A-73A2-3B66-E15BB292AE07}"/>
              </a:ext>
              <a:ext uri="{C183D7F6-B498-43B3-948B-1728B52AA6E4}">
                <adec:decorative xmlns="" xmlns:adec="http://schemas.microsoft.com/office/drawing/2017/decorative" val="1"/>
              </a:ext>
            </a:extLst>
          </p:cNvPr>
          <p:cNvCxnSpPr/>
          <p:nvPr/>
        </p:nvCxnSpPr>
        <p:spPr>
          <a:xfrm>
            <a:off x="7814998" y="4675368"/>
            <a:ext cx="0" cy="245700"/>
          </a:xfrm>
          <a:prstGeom prst="line">
            <a:avLst/>
          </a:prstGeom>
        </p:spPr>
        <p:style>
          <a:lnRef idx="1">
            <a:schemeClr val="dk1"/>
          </a:lnRef>
          <a:fillRef idx="0">
            <a:schemeClr val="dk1"/>
          </a:fillRef>
          <a:effectRef idx="0">
            <a:schemeClr val="dk1"/>
          </a:effectRef>
          <a:fontRef idx="minor">
            <a:schemeClr val="tx1"/>
          </a:fontRef>
        </p:style>
      </p:cxnSp>
      <p:pic>
        <p:nvPicPr>
          <p:cNvPr id="14" name="Bild 13" descr="Logotyp för Regionala Cancercentrum i Sydostsverige.">
            <a:extLst>
              <a:ext uri="{FF2B5EF4-FFF2-40B4-BE49-F238E27FC236}">
                <a16:creationId xmlns:a16="http://schemas.microsoft.com/office/drawing/2014/main" id="{E3B38DBD-699B-7C43-44E7-F7EEAA6C95F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p:blipFill>
        <p:spPr>
          <a:xfrm>
            <a:off x="7897737" y="4642129"/>
            <a:ext cx="1016555" cy="296999"/>
          </a:xfrm>
          <a:prstGeom prst="rect">
            <a:avLst/>
          </a:prstGeom>
        </p:spPr>
      </p:pic>
      <p:pic>
        <p:nvPicPr>
          <p:cNvPr id="4" name="Bildobjekt 3">
            <a:extLst>
              <a:ext uri="{FF2B5EF4-FFF2-40B4-BE49-F238E27FC236}">
                <a16:creationId xmlns:a16="http://schemas.microsoft.com/office/drawing/2014/main" id="{CFA30215-E009-0A45-164C-6BC801D2B87B}"/>
              </a:ext>
              <a:ext uri="{C183D7F6-B498-43B3-948B-1728B52AA6E4}">
                <adec:decorative xmlns=""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val="0"/>
              </a:ext>
            </a:extLst>
          </a:blip>
          <a:srcRect t="-1" r="248" b="513"/>
          <a:stretch/>
        </p:blipFill>
        <p:spPr>
          <a:xfrm>
            <a:off x="0" y="-13256"/>
            <a:ext cx="9144000" cy="2571750"/>
          </a:xfrm>
          <a:prstGeom prst="rect">
            <a:avLst/>
          </a:prstGeom>
        </p:spPr>
      </p:pic>
      <p:pic>
        <p:nvPicPr>
          <p:cNvPr id="6" name="Bildobjekt 5" descr="Logotyp för Region Jönköpings län.">
            <a:extLst>
              <a:ext uri="{FF2B5EF4-FFF2-40B4-BE49-F238E27FC236}">
                <a16:creationId xmlns:a16="http://schemas.microsoft.com/office/drawing/2014/main" id="{ECDD5072-2787-8F34-ADC1-694CC83CDB01}"/>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4887487" y="4720591"/>
            <a:ext cx="859531" cy="216000"/>
          </a:xfrm>
          <a:prstGeom prst="rect">
            <a:avLst/>
          </a:prstGeom>
        </p:spPr>
      </p:pic>
      <p:pic>
        <p:nvPicPr>
          <p:cNvPr id="8" name="Bildobjekt 7" descr="Logotyp för Region Kalmar län.">
            <a:extLst>
              <a:ext uri="{FF2B5EF4-FFF2-40B4-BE49-F238E27FC236}">
                <a16:creationId xmlns:a16="http://schemas.microsoft.com/office/drawing/2014/main" id="{B1084137-0AF7-E022-6D48-DE595EAC7A09}"/>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6000846" y="4655677"/>
            <a:ext cx="584579" cy="269903"/>
          </a:xfrm>
          <a:prstGeom prst="rect">
            <a:avLst/>
          </a:prstGeom>
        </p:spPr>
      </p:pic>
      <p:pic>
        <p:nvPicPr>
          <p:cNvPr id="10" name="Bildobjekt 9" descr="Logotyp för Region Östergötland.">
            <a:extLst>
              <a:ext uri="{FF2B5EF4-FFF2-40B4-BE49-F238E27FC236}">
                <a16:creationId xmlns:a16="http://schemas.microsoft.com/office/drawing/2014/main" id="{C3985248-3130-15D1-C358-7E8C607F8AC3}"/>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6836482" y="4696129"/>
            <a:ext cx="899555" cy="216000"/>
          </a:xfrm>
          <a:prstGeom prst="rect">
            <a:avLst/>
          </a:prstGeom>
        </p:spPr>
      </p:pic>
    </p:spTree>
    <p:extLst>
      <p:ext uri="{BB962C8B-B14F-4D97-AF65-F5344CB8AC3E}">
        <p14:creationId xmlns:p14="http://schemas.microsoft.com/office/powerpoint/2010/main" val="49315163"/>
      </p:ext>
    </p:extLst>
  </p:cSld>
  <p:clrMapOvr>
    <a:masterClrMapping/>
  </p:clrMapOvr>
  <p:hf sldNum="0" hdr="0" ft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Rubrikbild">
    <p:spTree>
      <p:nvGrpSpPr>
        <p:cNvPr id="1" name=""/>
        <p:cNvGrpSpPr/>
        <p:nvPr/>
      </p:nvGrpSpPr>
      <p:grpSpPr>
        <a:xfrm>
          <a:off x="0" y="0"/>
          <a:ext cx="0" cy="0"/>
          <a:chOff x="0" y="0"/>
          <a:chExt cx="0" cy="0"/>
        </a:xfrm>
      </p:grpSpPr>
      <p:pic>
        <p:nvPicPr>
          <p:cNvPr id="10" name="Picture 9" descr="Logotype">
            <a:extLst>
              <a:ext uri="{FF2B5EF4-FFF2-40B4-BE49-F238E27FC236}">
                <a16:creationId xmlns:a16="http://schemas.microsoft.com/office/drawing/2014/main" id="{44593C68-7ABA-4D9B-BC13-C4AC7ACB96CD}"/>
              </a:ext>
            </a:extLst>
          </p:cNvPr>
          <p:cNvPicPr preferRelativeResize="0">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506" y="4209080"/>
            <a:ext cx="2531251" cy="895012"/>
          </a:xfrm>
          <a:prstGeom prst="rect">
            <a:avLst/>
          </a:prstGeom>
        </p:spPr>
      </p:pic>
      <p:sp>
        <p:nvSpPr>
          <p:cNvPr id="5" name="Title 1">
            <a:extLst>
              <a:ext uri="{FF2B5EF4-FFF2-40B4-BE49-F238E27FC236}">
                <a16:creationId xmlns:a16="http://schemas.microsoft.com/office/drawing/2014/main" id="{D6DE274E-3F18-2E25-5A5A-32775F19088E}"/>
              </a:ext>
            </a:extLst>
          </p:cNvPr>
          <p:cNvSpPr>
            <a:spLocks noGrp="1"/>
          </p:cNvSpPr>
          <p:nvPr>
            <p:ph type="ctrTitle"/>
          </p:nvPr>
        </p:nvSpPr>
        <p:spPr>
          <a:xfrm>
            <a:off x="1143000" y="841780"/>
            <a:ext cx="6858000" cy="1729978"/>
          </a:xfrm>
        </p:spPr>
        <p:txBody>
          <a:bodyPr anchor="b">
            <a:normAutofit/>
          </a:bodyPr>
          <a:lstStyle>
            <a:lvl1pPr algn="l">
              <a:defRPr sz="4500"/>
            </a:lvl1pPr>
          </a:lstStyle>
          <a:p>
            <a:r>
              <a:rPr lang="sv-SE" dirty="0"/>
              <a:t>Klicka här för att ändra mall för rubrikformat</a:t>
            </a:r>
          </a:p>
        </p:txBody>
      </p:sp>
      <p:sp>
        <p:nvSpPr>
          <p:cNvPr id="6" name="Subtitle 2">
            <a:extLst>
              <a:ext uri="{FF2B5EF4-FFF2-40B4-BE49-F238E27FC236}">
                <a16:creationId xmlns:a16="http://schemas.microsoft.com/office/drawing/2014/main" id="{7342DB2D-CDF4-5C70-8B4F-A9C5C6761F73}"/>
              </a:ext>
            </a:extLst>
          </p:cNvPr>
          <p:cNvSpPr>
            <a:spLocks noGrp="1"/>
          </p:cNvSpPr>
          <p:nvPr>
            <p:ph type="subTitle" idx="1"/>
          </p:nvPr>
        </p:nvSpPr>
        <p:spPr>
          <a:xfrm>
            <a:off x="1143000" y="2627108"/>
            <a:ext cx="6858000" cy="1371601"/>
          </a:xfrm>
        </p:spPr>
        <p:txBody>
          <a:bodyPr>
            <a:noAutofit/>
          </a:bodyPr>
          <a:lstStyle>
            <a:lvl1pPr marL="0" indent="0" algn="l">
              <a:buNone/>
              <a:defRPr sz="1800">
                <a:latin typeface="+mj-lt"/>
              </a:defRPr>
            </a:lvl1pPr>
            <a:lvl2pPr marL="342875" indent="0" algn="ctr">
              <a:buNone/>
              <a:defRPr sz="1500"/>
            </a:lvl2pPr>
            <a:lvl3pPr marL="685749" indent="0" algn="ctr">
              <a:buNone/>
              <a:defRPr sz="1350"/>
            </a:lvl3pPr>
            <a:lvl4pPr marL="1028624" indent="0" algn="ctr">
              <a:buNone/>
              <a:defRPr sz="1200"/>
            </a:lvl4pPr>
            <a:lvl5pPr marL="1371498" indent="0" algn="ctr">
              <a:buNone/>
              <a:defRPr sz="1200"/>
            </a:lvl5pPr>
            <a:lvl6pPr marL="1714373" indent="0" algn="ctr">
              <a:buNone/>
              <a:defRPr sz="1200"/>
            </a:lvl6pPr>
            <a:lvl7pPr marL="2057246" indent="0" algn="ctr">
              <a:buNone/>
              <a:defRPr sz="1200"/>
            </a:lvl7pPr>
            <a:lvl8pPr marL="2400120" indent="0" algn="ctr">
              <a:buNone/>
              <a:defRPr sz="1200"/>
            </a:lvl8pPr>
            <a:lvl9pPr marL="2742995" indent="0" algn="ctr">
              <a:buNone/>
              <a:defRPr sz="1200"/>
            </a:lvl9pPr>
          </a:lstStyle>
          <a:p>
            <a:r>
              <a:rPr lang="sv-SE"/>
              <a:t>Klicka här för att ändra mall för underrubrikformat</a:t>
            </a:r>
            <a:endParaRPr lang="sv-SE" dirty="0"/>
          </a:p>
        </p:txBody>
      </p:sp>
    </p:spTree>
    <p:extLst>
      <p:ext uri="{BB962C8B-B14F-4D97-AF65-F5344CB8AC3E}">
        <p14:creationId xmlns:p14="http://schemas.microsoft.com/office/powerpoint/2010/main" val="390138501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Rubrikbild Tom">
    <p:spTree>
      <p:nvGrpSpPr>
        <p:cNvPr id="1" name=""/>
        <p:cNvGrpSpPr/>
        <p:nvPr/>
      </p:nvGrpSpPr>
      <p:grpSpPr>
        <a:xfrm>
          <a:off x="0" y="0"/>
          <a:ext cx="0" cy="0"/>
          <a:chOff x="0" y="0"/>
          <a:chExt cx="0" cy="0"/>
        </a:xfrm>
      </p:grpSpPr>
      <p:pic>
        <p:nvPicPr>
          <p:cNvPr id="10" name="Picture 9" descr="Logotype">
            <a:extLst>
              <a:ext uri="{FF2B5EF4-FFF2-40B4-BE49-F238E27FC236}">
                <a16:creationId xmlns:a16="http://schemas.microsoft.com/office/drawing/2014/main" id="{44593C68-7ABA-4D9B-BC13-C4AC7ACB96CD}"/>
              </a:ext>
            </a:extLst>
          </p:cNvPr>
          <p:cNvPicPr preferRelativeResize="0">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506" y="4209080"/>
            <a:ext cx="2531251" cy="895012"/>
          </a:xfrm>
          <a:prstGeom prst="rect">
            <a:avLst/>
          </a:prstGeom>
        </p:spPr>
      </p:pic>
    </p:spTree>
    <p:extLst>
      <p:ext uri="{BB962C8B-B14F-4D97-AF65-F5344CB8AC3E}">
        <p14:creationId xmlns:p14="http://schemas.microsoft.com/office/powerpoint/2010/main" val="407682885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Avslutsrubrik">
    <p:spTree>
      <p:nvGrpSpPr>
        <p:cNvPr id="1" name=""/>
        <p:cNvGrpSpPr/>
        <p:nvPr/>
      </p:nvGrpSpPr>
      <p:grpSpPr>
        <a:xfrm>
          <a:off x="0" y="0"/>
          <a:ext cx="0" cy="0"/>
          <a:chOff x="0" y="0"/>
          <a:chExt cx="0" cy="0"/>
        </a:xfrm>
      </p:grpSpPr>
      <p:pic>
        <p:nvPicPr>
          <p:cNvPr id="10" name="Picture 9" descr="Logotype">
            <a:extLst>
              <a:ext uri="{FF2B5EF4-FFF2-40B4-BE49-F238E27FC236}">
                <a16:creationId xmlns:a16="http://schemas.microsoft.com/office/drawing/2014/main" id="{AD5F49A3-8486-4AE6-8EA6-90C3CC568910}"/>
              </a:ext>
            </a:extLst>
          </p:cNvPr>
          <p:cNvPicPr preferRelativeResize="0">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506" y="4209080"/>
            <a:ext cx="2531251" cy="895012"/>
          </a:xfrm>
          <a:prstGeom prst="rect">
            <a:avLst/>
          </a:prstGeom>
        </p:spPr>
      </p:pic>
      <p:sp>
        <p:nvSpPr>
          <p:cNvPr id="5" name="Title 1">
            <a:extLst>
              <a:ext uri="{FF2B5EF4-FFF2-40B4-BE49-F238E27FC236}">
                <a16:creationId xmlns:a16="http://schemas.microsoft.com/office/drawing/2014/main" id="{009BDD96-CA8D-63F5-77C5-F61BE80CBB53}"/>
              </a:ext>
            </a:extLst>
          </p:cNvPr>
          <p:cNvSpPr>
            <a:spLocks noGrp="1"/>
          </p:cNvSpPr>
          <p:nvPr>
            <p:ph type="ctrTitle"/>
          </p:nvPr>
        </p:nvSpPr>
        <p:spPr>
          <a:xfrm>
            <a:off x="1143000" y="841780"/>
            <a:ext cx="6858000" cy="1729978"/>
          </a:xfrm>
        </p:spPr>
        <p:txBody>
          <a:bodyPr anchor="b">
            <a:normAutofit/>
          </a:bodyPr>
          <a:lstStyle>
            <a:lvl1pPr algn="ctr">
              <a:defRPr sz="1800"/>
            </a:lvl1pPr>
          </a:lstStyle>
          <a:p>
            <a:r>
              <a:rPr lang="sv-SE"/>
              <a:t>Klicka här för att ändra mall för rubrikformat</a:t>
            </a:r>
            <a:endParaRPr lang="sv-SE" dirty="0"/>
          </a:p>
        </p:txBody>
      </p:sp>
      <p:sp>
        <p:nvSpPr>
          <p:cNvPr id="6" name="Subtitle 2">
            <a:extLst>
              <a:ext uri="{FF2B5EF4-FFF2-40B4-BE49-F238E27FC236}">
                <a16:creationId xmlns:a16="http://schemas.microsoft.com/office/drawing/2014/main" id="{143B69CA-14DC-04C5-7B7A-59DCD09EA48D}"/>
              </a:ext>
            </a:extLst>
          </p:cNvPr>
          <p:cNvSpPr>
            <a:spLocks noGrp="1"/>
          </p:cNvSpPr>
          <p:nvPr>
            <p:ph type="subTitle" idx="1"/>
          </p:nvPr>
        </p:nvSpPr>
        <p:spPr>
          <a:xfrm>
            <a:off x="1143000" y="2627100"/>
            <a:ext cx="6858000" cy="1371600"/>
          </a:xfrm>
        </p:spPr>
        <p:txBody>
          <a:bodyPr>
            <a:noAutofit/>
          </a:bodyPr>
          <a:lstStyle>
            <a:lvl1pPr marL="0" indent="0" algn="ctr">
              <a:buNone/>
              <a:defRPr sz="4500">
                <a:latin typeface="+mj-lt"/>
              </a:defRPr>
            </a:lvl1pPr>
            <a:lvl2pPr marL="342875" indent="0" algn="ctr">
              <a:buNone/>
              <a:defRPr sz="1500"/>
            </a:lvl2pPr>
            <a:lvl3pPr marL="685749" indent="0" algn="ctr">
              <a:buNone/>
              <a:defRPr sz="1350"/>
            </a:lvl3pPr>
            <a:lvl4pPr marL="1028624" indent="0" algn="ctr">
              <a:buNone/>
              <a:defRPr sz="1200"/>
            </a:lvl4pPr>
            <a:lvl5pPr marL="1371498" indent="0" algn="ctr">
              <a:buNone/>
              <a:defRPr sz="1200"/>
            </a:lvl5pPr>
            <a:lvl6pPr marL="1714373" indent="0" algn="ctr">
              <a:buNone/>
              <a:defRPr sz="1200"/>
            </a:lvl6pPr>
            <a:lvl7pPr marL="2057246" indent="0" algn="ctr">
              <a:buNone/>
              <a:defRPr sz="1200"/>
            </a:lvl7pPr>
            <a:lvl8pPr marL="2400120" indent="0" algn="ctr">
              <a:buNone/>
              <a:defRPr sz="1200"/>
            </a:lvl8pPr>
            <a:lvl9pPr marL="2742995" indent="0" algn="ctr">
              <a:buNone/>
              <a:defRPr sz="1200"/>
            </a:lvl9pPr>
          </a:lstStyle>
          <a:p>
            <a:r>
              <a:rPr lang="sv-SE" dirty="0"/>
              <a:t>Klicka här för att ändra mall för underrubrikformat</a:t>
            </a:r>
          </a:p>
        </p:txBody>
      </p:sp>
    </p:spTree>
    <p:extLst>
      <p:ext uri="{BB962C8B-B14F-4D97-AF65-F5344CB8AC3E}">
        <p14:creationId xmlns:p14="http://schemas.microsoft.com/office/powerpoint/2010/main" val="297485553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B75322-5373-499E-AF2D-2170CC9A00DC}"/>
              </a:ext>
            </a:extLst>
          </p:cNvPr>
          <p:cNvSpPr>
            <a:spLocks noGrp="1"/>
          </p:cNvSpPr>
          <p:nvPr>
            <p:ph type="title"/>
          </p:nvPr>
        </p:nvSpPr>
        <p:spPr>
          <a:xfrm>
            <a:off x="623888" y="1139431"/>
            <a:ext cx="7886700" cy="1432319"/>
          </a:xfrm>
          <a:prstGeom prst="rect">
            <a:avLst/>
          </a:prstGeom>
        </p:spPr>
        <p:txBody>
          <a:bodyPr anchor="b">
            <a:normAutofit/>
          </a:bodyPr>
          <a:lstStyle>
            <a:lvl1pPr>
              <a:defRPr sz="2700"/>
            </a:lvl1pPr>
          </a:lstStyle>
          <a:p>
            <a:r>
              <a:rPr lang="en-US" dirty="0"/>
              <a:t>Click to edit Master title style</a:t>
            </a:r>
            <a:endParaRPr lang="sv-SE" dirty="0"/>
          </a:p>
        </p:txBody>
      </p:sp>
      <p:sp>
        <p:nvSpPr>
          <p:cNvPr id="3" name="Text Placeholder 2">
            <a:extLst>
              <a:ext uri="{FF2B5EF4-FFF2-40B4-BE49-F238E27FC236}">
                <a16:creationId xmlns:a16="http://schemas.microsoft.com/office/drawing/2014/main" id="{380AD21B-931A-4064-8D73-165D96D916F3}"/>
              </a:ext>
            </a:extLst>
          </p:cNvPr>
          <p:cNvSpPr>
            <a:spLocks noGrp="1"/>
          </p:cNvSpPr>
          <p:nvPr>
            <p:ph type="body" idx="1"/>
          </p:nvPr>
        </p:nvSpPr>
        <p:spPr>
          <a:xfrm>
            <a:off x="623888" y="2627100"/>
            <a:ext cx="7886700" cy="1971000"/>
          </a:xfrm>
          <a:prstGeom prst="rect">
            <a:avLst/>
          </a:prstGeom>
        </p:spPr>
        <p:txBody>
          <a:bodyPr/>
          <a:lstStyle>
            <a:lvl1pPr marL="0" indent="0">
              <a:lnSpc>
                <a:spcPct val="100000"/>
              </a:lnSpc>
              <a:buNone/>
              <a:defRPr sz="1800">
                <a:solidFill>
                  <a:schemeClr val="tx1"/>
                </a:solidFill>
              </a:defRPr>
            </a:lvl1pPr>
            <a:lvl2pPr marL="342875" indent="0">
              <a:buNone/>
              <a:defRPr sz="1500">
                <a:solidFill>
                  <a:schemeClr val="tx1">
                    <a:tint val="75000"/>
                  </a:schemeClr>
                </a:solidFill>
              </a:defRPr>
            </a:lvl2pPr>
            <a:lvl3pPr marL="685749" indent="0">
              <a:buNone/>
              <a:defRPr sz="1350">
                <a:solidFill>
                  <a:schemeClr val="tx1">
                    <a:tint val="75000"/>
                  </a:schemeClr>
                </a:solidFill>
              </a:defRPr>
            </a:lvl3pPr>
            <a:lvl4pPr marL="1028624" indent="0">
              <a:buNone/>
              <a:defRPr sz="1200">
                <a:solidFill>
                  <a:schemeClr val="tx1">
                    <a:tint val="75000"/>
                  </a:schemeClr>
                </a:solidFill>
              </a:defRPr>
            </a:lvl4pPr>
            <a:lvl5pPr marL="1371498" indent="0">
              <a:buNone/>
              <a:defRPr sz="1200">
                <a:solidFill>
                  <a:schemeClr val="tx1">
                    <a:tint val="75000"/>
                  </a:schemeClr>
                </a:solidFill>
              </a:defRPr>
            </a:lvl5pPr>
            <a:lvl6pPr marL="1714373" indent="0">
              <a:buNone/>
              <a:defRPr sz="1200">
                <a:solidFill>
                  <a:schemeClr val="tx1">
                    <a:tint val="75000"/>
                  </a:schemeClr>
                </a:solidFill>
              </a:defRPr>
            </a:lvl6pPr>
            <a:lvl7pPr marL="2057246" indent="0">
              <a:buNone/>
              <a:defRPr sz="1200">
                <a:solidFill>
                  <a:schemeClr val="tx1">
                    <a:tint val="75000"/>
                  </a:schemeClr>
                </a:solidFill>
              </a:defRPr>
            </a:lvl7pPr>
            <a:lvl8pPr marL="2400120" indent="0">
              <a:buNone/>
              <a:defRPr sz="1200">
                <a:solidFill>
                  <a:schemeClr val="tx1">
                    <a:tint val="75000"/>
                  </a:schemeClr>
                </a:solidFill>
              </a:defRPr>
            </a:lvl8pPr>
            <a:lvl9pPr marL="2742995"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BD9D274-9D58-4C59-BF24-08319E8A8277}"/>
              </a:ext>
            </a:extLst>
          </p:cNvPr>
          <p:cNvSpPr>
            <a:spLocks noGrp="1"/>
          </p:cNvSpPr>
          <p:nvPr>
            <p:ph type="dt" sz="half" idx="10"/>
          </p:nvPr>
        </p:nvSpPr>
        <p:spPr/>
        <p:txBody>
          <a:bodyPr/>
          <a:lstStyle/>
          <a:p>
            <a:fld id="{CF6A1DFB-0456-1647-A9DA-AC5AC7141480}" type="datetime1">
              <a:rPr lang="sv-SE" smtClean="0"/>
              <a:t>2026-02-26</a:t>
            </a:fld>
            <a:endParaRPr lang="sv-SE"/>
          </a:p>
        </p:txBody>
      </p:sp>
      <p:sp>
        <p:nvSpPr>
          <p:cNvPr id="5" name="Footer Placeholder 4">
            <a:extLst>
              <a:ext uri="{FF2B5EF4-FFF2-40B4-BE49-F238E27FC236}">
                <a16:creationId xmlns:a16="http://schemas.microsoft.com/office/drawing/2014/main" id="{A0AFF1B3-BEF7-476C-9C24-6F6824C23A59}"/>
              </a:ext>
            </a:extLst>
          </p:cNvPr>
          <p:cNvSpPr>
            <a:spLocks noGrp="1"/>
          </p:cNvSpPr>
          <p:nvPr>
            <p:ph type="ftr" sz="quarter" idx="11"/>
          </p:nvPr>
        </p:nvSpPr>
        <p:spPr/>
        <p:txBody>
          <a:bodyPr/>
          <a:lstStyle/>
          <a:p>
            <a:r>
              <a:rPr lang="sv-SE"/>
              <a:t>LiU PowerPoint-mall</a:t>
            </a:r>
          </a:p>
        </p:txBody>
      </p:sp>
      <p:sp>
        <p:nvSpPr>
          <p:cNvPr id="6" name="Slide Number Placeholder 5">
            <a:extLst>
              <a:ext uri="{FF2B5EF4-FFF2-40B4-BE49-F238E27FC236}">
                <a16:creationId xmlns:a16="http://schemas.microsoft.com/office/drawing/2014/main" id="{85ADCECA-8742-4DDD-8038-0C0682EA7913}"/>
              </a:ext>
            </a:extLst>
          </p:cNvPr>
          <p:cNvSpPr>
            <a:spLocks noGrp="1"/>
          </p:cNvSpPr>
          <p:nvPr>
            <p:ph type="sldNum" sz="quarter" idx="12"/>
          </p:nvPr>
        </p:nvSpPr>
        <p:spPr/>
        <p:txBody>
          <a:bodyPr/>
          <a:lstStyle/>
          <a:p>
            <a:fld id="{1D05C8B6-EC5E-42D9-8D75-1E05D6428564}" type="slidenum">
              <a:rPr lang="sv-SE" smtClean="0"/>
              <a:t>‹#›</a:t>
            </a:fld>
            <a:endParaRPr lang="sv-SE"/>
          </a:p>
        </p:txBody>
      </p:sp>
      <p:pic>
        <p:nvPicPr>
          <p:cNvPr id="9" name="Picture 8" descr="Logotype">
            <a:extLst>
              <a:ext uri="{FF2B5EF4-FFF2-40B4-BE49-F238E27FC236}">
                <a16:creationId xmlns:a16="http://schemas.microsoft.com/office/drawing/2014/main" id="{FCFA31B6-BC02-4354-A1DB-49F7B0C933D9}"/>
              </a:ext>
            </a:extLst>
          </p:cNvPr>
          <p:cNvPicPr>
            <a:picLocks noChangeAspect="1"/>
          </p:cNvPicPr>
          <p:nvPr userDrawn="1"/>
        </p:nvPicPr>
        <p:blipFill>
          <a:blip r:embed="rId2" cstate="print">
            <a:lum bright="100000" contrast="100000"/>
            <a:extLst>
              <a:ext uri="{28A0092B-C50C-407E-A947-70E740481C1C}">
                <a14:useLocalDpi xmlns:a14="http://schemas.microsoft.com/office/drawing/2010/main" val="0"/>
              </a:ext>
            </a:extLst>
          </a:blip>
          <a:stretch>
            <a:fillRect/>
          </a:stretch>
        </p:blipFill>
        <p:spPr>
          <a:xfrm>
            <a:off x="40500" y="4598100"/>
            <a:ext cx="1431000" cy="505980"/>
          </a:xfrm>
          <a:prstGeom prst="rect">
            <a:avLst/>
          </a:prstGeom>
        </p:spPr>
      </p:pic>
    </p:spTree>
    <p:extLst>
      <p:ext uri="{BB962C8B-B14F-4D97-AF65-F5344CB8AC3E}">
        <p14:creationId xmlns:p14="http://schemas.microsoft.com/office/powerpoint/2010/main" val="370153237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BD5F28-9CA8-4998-8631-C03E7886FE15}"/>
              </a:ext>
            </a:extLst>
          </p:cNvPr>
          <p:cNvSpPr>
            <a:spLocks noGrp="1"/>
          </p:cNvSpPr>
          <p:nvPr>
            <p:ph type="title"/>
          </p:nvPr>
        </p:nvSpPr>
        <p:spPr>
          <a:xfrm>
            <a:off x="628650" y="273847"/>
            <a:ext cx="7886700" cy="994172"/>
          </a:xfrm>
          <a:prstGeom prst="rect">
            <a:avLst/>
          </a:prstGeom>
        </p:spPr>
        <p:txBody>
          <a:bodyPr/>
          <a:lstStyle/>
          <a:p>
            <a:r>
              <a:rPr lang="en-US"/>
              <a:t>Click to edit Master title style</a:t>
            </a:r>
            <a:endParaRPr lang="sv-SE"/>
          </a:p>
        </p:txBody>
      </p:sp>
      <p:sp>
        <p:nvSpPr>
          <p:cNvPr id="3" name="Content Placeholder 2">
            <a:extLst>
              <a:ext uri="{FF2B5EF4-FFF2-40B4-BE49-F238E27FC236}">
                <a16:creationId xmlns:a16="http://schemas.microsoft.com/office/drawing/2014/main" id="{F83CC860-BB16-4E0C-B870-8B2366E75AF0}"/>
              </a:ext>
            </a:extLst>
          </p:cNvPr>
          <p:cNvSpPr>
            <a:spLocks noGrp="1"/>
          </p:cNvSpPr>
          <p:nvPr>
            <p:ph idx="1"/>
          </p:nvPr>
        </p:nvSpPr>
        <p:spPr>
          <a:xfrm>
            <a:off x="628650" y="1369220"/>
            <a:ext cx="7886700" cy="319075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4" name="Date Placeholder 3">
            <a:extLst>
              <a:ext uri="{FF2B5EF4-FFF2-40B4-BE49-F238E27FC236}">
                <a16:creationId xmlns:a16="http://schemas.microsoft.com/office/drawing/2014/main" id="{FB2F96C9-5579-4CED-A338-A836AEE06E7E}"/>
              </a:ext>
            </a:extLst>
          </p:cNvPr>
          <p:cNvSpPr>
            <a:spLocks noGrp="1"/>
          </p:cNvSpPr>
          <p:nvPr>
            <p:ph type="dt" sz="half" idx="10"/>
          </p:nvPr>
        </p:nvSpPr>
        <p:spPr/>
        <p:txBody>
          <a:bodyPr/>
          <a:lstStyle/>
          <a:p>
            <a:fld id="{D61E71BB-7E11-974E-B331-A81C1B951ED1}" type="datetime1">
              <a:rPr lang="sv-SE" smtClean="0"/>
              <a:t>2026-02-26</a:t>
            </a:fld>
            <a:endParaRPr lang="sv-SE"/>
          </a:p>
        </p:txBody>
      </p:sp>
      <p:sp>
        <p:nvSpPr>
          <p:cNvPr id="5" name="Footer Placeholder 4">
            <a:extLst>
              <a:ext uri="{FF2B5EF4-FFF2-40B4-BE49-F238E27FC236}">
                <a16:creationId xmlns:a16="http://schemas.microsoft.com/office/drawing/2014/main" id="{835A41CD-1A6A-456B-BCAE-4B73471B30D0}"/>
              </a:ext>
            </a:extLst>
          </p:cNvPr>
          <p:cNvSpPr>
            <a:spLocks noGrp="1"/>
          </p:cNvSpPr>
          <p:nvPr>
            <p:ph type="ftr" sz="quarter" idx="11"/>
          </p:nvPr>
        </p:nvSpPr>
        <p:spPr/>
        <p:txBody>
          <a:bodyPr/>
          <a:lstStyle/>
          <a:p>
            <a:r>
              <a:rPr lang="sv-SE"/>
              <a:t>LiU PowerPoint-mall</a:t>
            </a:r>
          </a:p>
        </p:txBody>
      </p:sp>
      <p:sp>
        <p:nvSpPr>
          <p:cNvPr id="6" name="Slide Number Placeholder 5">
            <a:extLst>
              <a:ext uri="{FF2B5EF4-FFF2-40B4-BE49-F238E27FC236}">
                <a16:creationId xmlns:a16="http://schemas.microsoft.com/office/drawing/2014/main" id="{9E8AF9EE-7694-4BC1-BDBC-514D317EEE90}"/>
              </a:ext>
            </a:extLst>
          </p:cNvPr>
          <p:cNvSpPr>
            <a:spLocks noGrp="1"/>
          </p:cNvSpPr>
          <p:nvPr>
            <p:ph type="sldNum" sz="quarter" idx="12"/>
          </p:nvPr>
        </p:nvSpPr>
        <p:spPr/>
        <p:txBody>
          <a:bodyPr/>
          <a:lstStyle/>
          <a:p>
            <a:fld id="{1D05C8B6-EC5E-42D9-8D75-1E05D6428564}" type="slidenum">
              <a:rPr lang="sv-SE" smtClean="0"/>
              <a:t>‹#›</a:t>
            </a:fld>
            <a:endParaRPr lang="sv-SE"/>
          </a:p>
        </p:txBody>
      </p:sp>
      <p:cxnSp>
        <p:nvCxnSpPr>
          <p:cNvPr id="9" name="Rak 5">
            <a:extLst>
              <a:ext uri="{FF2B5EF4-FFF2-40B4-BE49-F238E27FC236}">
                <a16:creationId xmlns:a16="http://schemas.microsoft.com/office/drawing/2014/main" id="{D2B6CEC0-7FA1-4DD6-9711-E98236C44181}"/>
              </a:ext>
            </a:extLst>
          </p:cNvPr>
          <p:cNvCxnSpPr>
            <a:cxnSpLocks/>
          </p:cNvCxnSpPr>
          <p:nvPr/>
        </p:nvCxnSpPr>
        <p:spPr>
          <a:xfrm>
            <a:off x="135000" y="4559971"/>
            <a:ext cx="8874900" cy="2411"/>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pic>
        <p:nvPicPr>
          <p:cNvPr id="20" name="Picture 19" descr="Logotype">
            <a:extLst>
              <a:ext uri="{FF2B5EF4-FFF2-40B4-BE49-F238E27FC236}">
                <a16:creationId xmlns:a16="http://schemas.microsoft.com/office/drawing/2014/main" id="{38E76754-54E4-4E46-A42B-165CB1D0435C}"/>
              </a:ext>
            </a:extLst>
          </p:cNvPr>
          <p:cNvPicPr>
            <a:picLocks noChangeAspect="1"/>
          </p:cNvPicPr>
          <p:nvPr userDrawn="1"/>
        </p:nvPicPr>
        <p:blipFill>
          <a:blip r:embed="rId2" cstate="print">
            <a:lum bright="100000" contrast="100000"/>
            <a:extLst>
              <a:ext uri="{28A0092B-C50C-407E-A947-70E740481C1C}">
                <a14:useLocalDpi xmlns:a14="http://schemas.microsoft.com/office/drawing/2010/main" val="0"/>
              </a:ext>
            </a:extLst>
          </a:blip>
          <a:stretch>
            <a:fillRect/>
          </a:stretch>
        </p:blipFill>
        <p:spPr>
          <a:xfrm>
            <a:off x="40500" y="4598100"/>
            <a:ext cx="1431000" cy="505980"/>
          </a:xfrm>
          <a:prstGeom prst="rect">
            <a:avLst/>
          </a:prstGeom>
        </p:spPr>
      </p:pic>
    </p:spTree>
    <p:extLst>
      <p:ext uri="{BB962C8B-B14F-4D97-AF65-F5344CB8AC3E}">
        <p14:creationId xmlns:p14="http://schemas.microsoft.com/office/powerpoint/2010/main" val="166596900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BE5D60-9FEA-4061-AE29-F7A1A0AE668D}"/>
              </a:ext>
            </a:extLst>
          </p:cNvPr>
          <p:cNvSpPr>
            <a:spLocks noGrp="1"/>
          </p:cNvSpPr>
          <p:nvPr>
            <p:ph type="title"/>
          </p:nvPr>
        </p:nvSpPr>
        <p:spPr>
          <a:xfrm>
            <a:off x="628650" y="273847"/>
            <a:ext cx="7886700" cy="994172"/>
          </a:xfrm>
          <a:prstGeom prst="rect">
            <a:avLst/>
          </a:prstGeom>
        </p:spPr>
        <p:txBody>
          <a:bodyPr/>
          <a:lstStyle/>
          <a:p>
            <a:r>
              <a:rPr lang="en-US"/>
              <a:t>Click to edit Master title style</a:t>
            </a:r>
            <a:endParaRPr lang="sv-SE" dirty="0"/>
          </a:p>
        </p:txBody>
      </p:sp>
      <p:sp>
        <p:nvSpPr>
          <p:cNvPr id="3" name="Content Placeholder 2">
            <a:extLst>
              <a:ext uri="{FF2B5EF4-FFF2-40B4-BE49-F238E27FC236}">
                <a16:creationId xmlns:a16="http://schemas.microsoft.com/office/drawing/2014/main" id="{79AD652D-D723-4261-9B8C-661B6699F950}"/>
              </a:ext>
            </a:extLst>
          </p:cNvPr>
          <p:cNvSpPr>
            <a:spLocks noGrp="1"/>
          </p:cNvSpPr>
          <p:nvPr>
            <p:ph sz="half" idx="1"/>
          </p:nvPr>
        </p:nvSpPr>
        <p:spPr>
          <a:xfrm>
            <a:off x="628650" y="1369222"/>
            <a:ext cx="3886200" cy="318111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4" name="Content Placeholder 3">
            <a:extLst>
              <a:ext uri="{FF2B5EF4-FFF2-40B4-BE49-F238E27FC236}">
                <a16:creationId xmlns:a16="http://schemas.microsoft.com/office/drawing/2014/main" id="{8D72E162-7D8A-446C-B6C3-D85896811443}"/>
              </a:ext>
            </a:extLst>
          </p:cNvPr>
          <p:cNvSpPr>
            <a:spLocks noGrp="1"/>
          </p:cNvSpPr>
          <p:nvPr>
            <p:ph sz="half" idx="2"/>
          </p:nvPr>
        </p:nvSpPr>
        <p:spPr>
          <a:xfrm>
            <a:off x="4629150" y="1369220"/>
            <a:ext cx="3886200" cy="319075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5" name="Date Placeholder 4">
            <a:extLst>
              <a:ext uri="{FF2B5EF4-FFF2-40B4-BE49-F238E27FC236}">
                <a16:creationId xmlns:a16="http://schemas.microsoft.com/office/drawing/2014/main" id="{C6CCDECF-AB46-421A-B3EA-954167E551C6}"/>
              </a:ext>
            </a:extLst>
          </p:cNvPr>
          <p:cNvSpPr>
            <a:spLocks noGrp="1"/>
          </p:cNvSpPr>
          <p:nvPr>
            <p:ph type="dt" sz="half" idx="10"/>
          </p:nvPr>
        </p:nvSpPr>
        <p:spPr/>
        <p:txBody>
          <a:bodyPr/>
          <a:lstStyle/>
          <a:p>
            <a:fld id="{1C2139C5-6D95-7B42-B953-E447C2220618}" type="datetime1">
              <a:rPr lang="sv-SE" smtClean="0"/>
              <a:t>2026-02-26</a:t>
            </a:fld>
            <a:endParaRPr lang="sv-SE"/>
          </a:p>
        </p:txBody>
      </p:sp>
      <p:sp>
        <p:nvSpPr>
          <p:cNvPr id="6" name="Footer Placeholder 5">
            <a:extLst>
              <a:ext uri="{FF2B5EF4-FFF2-40B4-BE49-F238E27FC236}">
                <a16:creationId xmlns:a16="http://schemas.microsoft.com/office/drawing/2014/main" id="{20FFB67D-8CC2-4E5B-BF93-6B7E5BF4B2AC}"/>
              </a:ext>
            </a:extLst>
          </p:cNvPr>
          <p:cNvSpPr>
            <a:spLocks noGrp="1"/>
          </p:cNvSpPr>
          <p:nvPr>
            <p:ph type="ftr" sz="quarter" idx="11"/>
          </p:nvPr>
        </p:nvSpPr>
        <p:spPr/>
        <p:txBody>
          <a:bodyPr/>
          <a:lstStyle/>
          <a:p>
            <a:r>
              <a:rPr lang="sv-SE"/>
              <a:t>LiU PowerPoint-mall</a:t>
            </a:r>
          </a:p>
        </p:txBody>
      </p:sp>
      <p:sp>
        <p:nvSpPr>
          <p:cNvPr id="7" name="Slide Number Placeholder 6">
            <a:extLst>
              <a:ext uri="{FF2B5EF4-FFF2-40B4-BE49-F238E27FC236}">
                <a16:creationId xmlns:a16="http://schemas.microsoft.com/office/drawing/2014/main" id="{3CAF80C1-A5DA-4E08-8CAE-B47DD97A3975}"/>
              </a:ext>
            </a:extLst>
          </p:cNvPr>
          <p:cNvSpPr>
            <a:spLocks noGrp="1"/>
          </p:cNvSpPr>
          <p:nvPr>
            <p:ph type="sldNum" sz="quarter" idx="12"/>
          </p:nvPr>
        </p:nvSpPr>
        <p:spPr/>
        <p:txBody>
          <a:bodyPr/>
          <a:lstStyle/>
          <a:p>
            <a:fld id="{1D05C8B6-EC5E-42D9-8D75-1E05D6428564}" type="slidenum">
              <a:rPr lang="sv-SE" smtClean="0"/>
              <a:t>‹#›</a:t>
            </a:fld>
            <a:endParaRPr lang="sv-SE"/>
          </a:p>
        </p:txBody>
      </p:sp>
      <p:cxnSp>
        <p:nvCxnSpPr>
          <p:cNvPr id="11" name="Rak 5">
            <a:extLst>
              <a:ext uri="{FF2B5EF4-FFF2-40B4-BE49-F238E27FC236}">
                <a16:creationId xmlns:a16="http://schemas.microsoft.com/office/drawing/2014/main" id="{1DBCDB3C-6D20-4691-BDE2-381FEEBC114C}"/>
              </a:ext>
            </a:extLst>
          </p:cNvPr>
          <p:cNvCxnSpPr>
            <a:cxnSpLocks/>
          </p:cNvCxnSpPr>
          <p:nvPr userDrawn="1"/>
        </p:nvCxnSpPr>
        <p:spPr>
          <a:xfrm>
            <a:off x="135000" y="4559971"/>
            <a:ext cx="8874900" cy="2411"/>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pic>
        <p:nvPicPr>
          <p:cNvPr id="12" name="Picture 11" descr="Logotype">
            <a:extLst>
              <a:ext uri="{FF2B5EF4-FFF2-40B4-BE49-F238E27FC236}">
                <a16:creationId xmlns:a16="http://schemas.microsoft.com/office/drawing/2014/main" id="{09F3A704-4A19-43BE-95E7-C2EE1D44AE9D}"/>
              </a:ext>
            </a:extLst>
          </p:cNvPr>
          <p:cNvPicPr>
            <a:picLocks noChangeAspect="1"/>
          </p:cNvPicPr>
          <p:nvPr userDrawn="1"/>
        </p:nvPicPr>
        <p:blipFill>
          <a:blip r:embed="rId2" cstate="print">
            <a:lum bright="100000" contrast="100000"/>
            <a:extLst>
              <a:ext uri="{28A0092B-C50C-407E-A947-70E740481C1C}">
                <a14:useLocalDpi xmlns:a14="http://schemas.microsoft.com/office/drawing/2010/main" val="0"/>
              </a:ext>
            </a:extLst>
          </a:blip>
          <a:stretch>
            <a:fillRect/>
          </a:stretch>
        </p:blipFill>
        <p:spPr>
          <a:xfrm>
            <a:off x="40500" y="4598100"/>
            <a:ext cx="1431000" cy="505980"/>
          </a:xfrm>
          <a:prstGeom prst="rect">
            <a:avLst/>
          </a:prstGeom>
        </p:spPr>
      </p:pic>
    </p:spTree>
    <p:extLst>
      <p:ext uri="{BB962C8B-B14F-4D97-AF65-F5344CB8AC3E}">
        <p14:creationId xmlns:p14="http://schemas.microsoft.com/office/powerpoint/2010/main" val="22988637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vå innehållsdelar 2">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467544" y="771550"/>
            <a:ext cx="4032448" cy="857250"/>
          </a:xfrm>
        </p:spPr>
        <p:txBody>
          <a:bodyPr/>
          <a:lstStyle>
            <a:lvl1pPr>
              <a:defRPr/>
            </a:lvl1pPr>
          </a:lstStyle>
          <a:p>
            <a:r>
              <a:rPr lang="sv-SE" dirty="0" smtClean="0"/>
              <a:t>Klicka här för att ändra rubrik</a:t>
            </a:r>
            <a:endParaRPr lang="sv-SE" dirty="0"/>
          </a:p>
        </p:txBody>
      </p:sp>
      <p:sp>
        <p:nvSpPr>
          <p:cNvPr id="3" name="Platshållare för innehåll 2"/>
          <p:cNvSpPr>
            <a:spLocks noGrp="1"/>
          </p:cNvSpPr>
          <p:nvPr>
            <p:ph sz="half" idx="1" hasCustomPrompt="1"/>
          </p:nvPr>
        </p:nvSpPr>
        <p:spPr>
          <a:xfrm>
            <a:off x="457200" y="1707653"/>
            <a:ext cx="4038600" cy="273630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dirty="0" smtClean="0"/>
              <a:t>Klicka här för att ändra texten</a:t>
            </a:r>
          </a:p>
        </p:txBody>
      </p:sp>
      <p:sp>
        <p:nvSpPr>
          <p:cNvPr id="4" name="Platshållare för innehåll 3"/>
          <p:cNvSpPr>
            <a:spLocks noGrp="1"/>
          </p:cNvSpPr>
          <p:nvPr>
            <p:ph sz="half" idx="2" hasCustomPrompt="1"/>
          </p:nvPr>
        </p:nvSpPr>
        <p:spPr>
          <a:xfrm>
            <a:off x="4648200" y="411511"/>
            <a:ext cx="4038600" cy="403244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dirty="0" smtClean="0"/>
              <a:t>Klicka här för att ändra texten</a:t>
            </a:r>
          </a:p>
        </p:txBody>
      </p:sp>
    </p:spTree>
    <p:extLst>
      <p:ext uri="{BB962C8B-B14F-4D97-AF65-F5344CB8AC3E}">
        <p14:creationId xmlns:p14="http://schemas.microsoft.com/office/powerpoint/2010/main" val="1216774480"/>
      </p:ext>
    </p:extLst>
  </p:cSld>
  <p:clrMapOvr>
    <a:masterClrMapping/>
  </p:clrMapOvr>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AC1DA-1DF7-4806-9BFE-693752D8E5AA}"/>
              </a:ext>
            </a:extLst>
          </p:cNvPr>
          <p:cNvSpPr>
            <a:spLocks noGrp="1"/>
          </p:cNvSpPr>
          <p:nvPr>
            <p:ph type="title"/>
          </p:nvPr>
        </p:nvSpPr>
        <p:spPr>
          <a:xfrm>
            <a:off x="629841" y="273847"/>
            <a:ext cx="7886700" cy="994172"/>
          </a:xfrm>
          <a:prstGeom prst="rect">
            <a:avLst/>
          </a:prstGeom>
        </p:spPr>
        <p:txBody>
          <a:bodyPr/>
          <a:lstStyle/>
          <a:p>
            <a:r>
              <a:rPr lang="en-US"/>
              <a:t>Click to edit Master title style</a:t>
            </a:r>
            <a:endParaRPr lang="sv-SE" dirty="0"/>
          </a:p>
        </p:txBody>
      </p:sp>
      <p:sp>
        <p:nvSpPr>
          <p:cNvPr id="3" name="Text Placeholder 2">
            <a:extLst>
              <a:ext uri="{FF2B5EF4-FFF2-40B4-BE49-F238E27FC236}">
                <a16:creationId xmlns:a16="http://schemas.microsoft.com/office/drawing/2014/main" id="{4E0AEAAB-6C1D-4159-B092-4584A8886AC8}"/>
              </a:ext>
            </a:extLst>
          </p:cNvPr>
          <p:cNvSpPr>
            <a:spLocks noGrp="1"/>
          </p:cNvSpPr>
          <p:nvPr>
            <p:ph type="body" idx="1"/>
          </p:nvPr>
        </p:nvSpPr>
        <p:spPr>
          <a:xfrm>
            <a:off x="629842" y="1260872"/>
            <a:ext cx="3868340" cy="617934"/>
          </a:xfrm>
          <a:prstGeom prst="rect">
            <a:avLst/>
          </a:prstGeom>
        </p:spPr>
        <p:txBody>
          <a:bodyPr anchor="b">
            <a:normAutofit/>
          </a:bodyPr>
          <a:lstStyle>
            <a:lvl1pPr marL="0" indent="0">
              <a:buNone/>
              <a:defRPr sz="2100" b="1">
                <a:latin typeface="+mj-lt"/>
              </a:defRPr>
            </a:lvl1pPr>
            <a:lvl2pPr marL="342875" indent="0">
              <a:buNone/>
              <a:defRPr sz="1500" b="1"/>
            </a:lvl2pPr>
            <a:lvl3pPr marL="685749" indent="0">
              <a:buNone/>
              <a:defRPr sz="1350" b="1"/>
            </a:lvl3pPr>
            <a:lvl4pPr marL="1028624" indent="0">
              <a:buNone/>
              <a:defRPr sz="1200" b="1"/>
            </a:lvl4pPr>
            <a:lvl5pPr marL="1371498" indent="0">
              <a:buNone/>
              <a:defRPr sz="1200" b="1"/>
            </a:lvl5pPr>
            <a:lvl6pPr marL="1714373" indent="0">
              <a:buNone/>
              <a:defRPr sz="1200" b="1"/>
            </a:lvl6pPr>
            <a:lvl7pPr marL="2057246" indent="0">
              <a:buNone/>
              <a:defRPr sz="1200" b="1"/>
            </a:lvl7pPr>
            <a:lvl8pPr marL="2400120" indent="0">
              <a:buNone/>
              <a:defRPr sz="1200" b="1"/>
            </a:lvl8pPr>
            <a:lvl9pPr marL="2742995"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7B835E44-E48F-4B64-BC38-36AE1423EEC3}"/>
              </a:ext>
            </a:extLst>
          </p:cNvPr>
          <p:cNvSpPr>
            <a:spLocks noGrp="1"/>
          </p:cNvSpPr>
          <p:nvPr>
            <p:ph sz="half" idx="2"/>
          </p:nvPr>
        </p:nvSpPr>
        <p:spPr>
          <a:xfrm>
            <a:off x="629842" y="1878814"/>
            <a:ext cx="3868340" cy="267875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5" name="Text Placeholder 4">
            <a:extLst>
              <a:ext uri="{FF2B5EF4-FFF2-40B4-BE49-F238E27FC236}">
                <a16:creationId xmlns:a16="http://schemas.microsoft.com/office/drawing/2014/main" id="{CF40FBBF-9493-4795-A84B-B36E22050892}"/>
              </a:ext>
            </a:extLst>
          </p:cNvPr>
          <p:cNvSpPr>
            <a:spLocks noGrp="1"/>
          </p:cNvSpPr>
          <p:nvPr>
            <p:ph type="body" sz="quarter" idx="3"/>
          </p:nvPr>
        </p:nvSpPr>
        <p:spPr>
          <a:xfrm>
            <a:off x="4629152" y="1260872"/>
            <a:ext cx="3887391" cy="617934"/>
          </a:xfrm>
          <a:prstGeom prst="rect">
            <a:avLst/>
          </a:prstGeom>
        </p:spPr>
        <p:txBody>
          <a:bodyPr anchor="b">
            <a:normAutofit/>
          </a:bodyPr>
          <a:lstStyle>
            <a:lvl1pPr marL="0" indent="0">
              <a:buNone/>
              <a:defRPr sz="2100" b="1">
                <a:latin typeface="+mj-lt"/>
              </a:defRPr>
            </a:lvl1pPr>
            <a:lvl2pPr marL="342875" indent="0">
              <a:buNone/>
              <a:defRPr sz="1500" b="1"/>
            </a:lvl2pPr>
            <a:lvl3pPr marL="685749" indent="0">
              <a:buNone/>
              <a:defRPr sz="1350" b="1"/>
            </a:lvl3pPr>
            <a:lvl4pPr marL="1028624" indent="0">
              <a:buNone/>
              <a:defRPr sz="1200" b="1"/>
            </a:lvl4pPr>
            <a:lvl5pPr marL="1371498" indent="0">
              <a:buNone/>
              <a:defRPr sz="1200" b="1"/>
            </a:lvl5pPr>
            <a:lvl6pPr marL="1714373" indent="0">
              <a:buNone/>
              <a:defRPr sz="1200" b="1"/>
            </a:lvl6pPr>
            <a:lvl7pPr marL="2057246" indent="0">
              <a:buNone/>
              <a:defRPr sz="1200" b="1"/>
            </a:lvl7pPr>
            <a:lvl8pPr marL="2400120" indent="0">
              <a:buNone/>
              <a:defRPr sz="1200" b="1"/>
            </a:lvl8pPr>
            <a:lvl9pPr marL="2742995"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BD7B4785-7E60-4E95-8686-807938974191}"/>
              </a:ext>
            </a:extLst>
          </p:cNvPr>
          <p:cNvSpPr>
            <a:spLocks noGrp="1"/>
          </p:cNvSpPr>
          <p:nvPr>
            <p:ph sz="quarter" idx="4"/>
          </p:nvPr>
        </p:nvSpPr>
        <p:spPr>
          <a:xfrm>
            <a:off x="4629152" y="1878814"/>
            <a:ext cx="3887391" cy="267634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7" name="Date Placeholder 6">
            <a:extLst>
              <a:ext uri="{FF2B5EF4-FFF2-40B4-BE49-F238E27FC236}">
                <a16:creationId xmlns:a16="http://schemas.microsoft.com/office/drawing/2014/main" id="{7352B86A-85B7-4456-A609-BB084D0B26B0}"/>
              </a:ext>
            </a:extLst>
          </p:cNvPr>
          <p:cNvSpPr>
            <a:spLocks noGrp="1"/>
          </p:cNvSpPr>
          <p:nvPr>
            <p:ph type="dt" sz="half" idx="10"/>
          </p:nvPr>
        </p:nvSpPr>
        <p:spPr/>
        <p:txBody>
          <a:bodyPr/>
          <a:lstStyle/>
          <a:p>
            <a:fld id="{8152E9C4-8BB0-5848-80E3-106F27861D6E}" type="datetime1">
              <a:rPr lang="sv-SE" smtClean="0"/>
              <a:t>2026-02-26</a:t>
            </a:fld>
            <a:endParaRPr lang="sv-SE"/>
          </a:p>
        </p:txBody>
      </p:sp>
      <p:sp>
        <p:nvSpPr>
          <p:cNvPr id="8" name="Footer Placeholder 7">
            <a:extLst>
              <a:ext uri="{FF2B5EF4-FFF2-40B4-BE49-F238E27FC236}">
                <a16:creationId xmlns:a16="http://schemas.microsoft.com/office/drawing/2014/main" id="{91C08846-8A71-4321-93F6-BFCE99CB4A5E}"/>
              </a:ext>
            </a:extLst>
          </p:cNvPr>
          <p:cNvSpPr>
            <a:spLocks noGrp="1"/>
          </p:cNvSpPr>
          <p:nvPr>
            <p:ph type="ftr" sz="quarter" idx="11"/>
          </p:nvPr>
        </p:nvSpPr>
        <p:spPr/>
        <p:txBody>
          <a:bodyPr/>
          <a:lstStyle/>
          <a:p>
            <a:r>
              <a:rPr lang="sv-SE"/>
              <a:t>LiU PowerPoint-mall</a:t>
            </a:r>
          </a:p>
        </p:txBody>
      </p:sp>
      <p:sp>
        <p:nvSpPr>
          <p:cNvPr id="9" name="Slide Number Placeholder 8">
            <a:extLst>
              <a:ext uri="{FF2B5EF4-FFF2-40B4-BE49-F238E27FC236}">
                <a16:creationId xmlns:a16="http://schemas.microsoft.com/office/drawing/2014/main" id="{3AB0CCA9-80F4-4FE7-B4FD-9FB654545F31}"/>
              </a:ext>
            </a:extLst>
          </p:cNvPr>
          <p:cNvSpPr>
            <a:spLocks noGrp="1"/>
          </p:cNvSpPr>
          <p:nvPr>
            <p:ph type="sldNum" sz="quarter" idx="12"/>
          </p:nvPr>
        </p:nvSpPr>
        <p:spPr/>
        <p:txBody>
          <a:bodyPr/>
          <a:lstStyle/>
          <a:p>
            <a:fld id="{1D05C8B6-EC5E-42D9-8D75-1E05D6428564}" type="slidenum">
              <a:rPr lang="sv-SE" smtClean="0"/>
              <a:t>‹#›</a:t>
            </a:fld>
            <a:endParaRPr lang="sv-SE"/>
          </a:p>
        </p:txBody>
      </p:sp>
      <p:cxnSp>
        <p:nvCxnSpPr>
          <p:cNvPr id="13" name="Rak 5">
            <a:extLst>
              <a:ext uri="{FF2B5EF4-FFF2-40B4-BE49-F238E27FC236}">
                <a16:creationId xmlns:a16="http://schemas.microsoft.com/office/drawing/2014/main" id="{EC927C92-6210-4B4D-895A-19AADBEF8F6E}"/>
              </a:ext>
            </a:extLst>
          </p:cNvPr>
          <p:cNvCxnSpPr>
            <a:cxnSpLocks/>
          </p:cNvCxnSpPr>
          <p:nvPr userDrawn="1"/>
        </p:nvCxnSpPr>
        <p:spPr>
          <a:xfrm>
            <a:off x="135000" y="4559971"/>
            <a:ext cx="8874900" cy="2411"/>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pic>
        <p:nvPicPr>
          <p:cNvPr id="14" name="Picture 13" descr="Logotype">
            <a:extLst>
              <a:ext uri="{FF2B5EF4-FFF2-40B4-BE49-F238E27FC236}">
                <a16:creationId xmlns:a16="http://schemas.microsoft.com/office/drawing/2014/main" id="{16070C61-E474-42D9-94A1-967A6D1BE7DD}"/>
              </a:ext>
            </a:extLst>
          </p:cNvPr>
          <p:cNvPicPr>
            <a:picLocks noChangeAspect="1"/>
          </p:cNvPicPr>
          <p:nvPr userDrawn="1"/>
        </p:nvPicPr>
        <p:blipFill>
          <a:blip r:embed="rId2" cstate="print">
            <a:lum bright="100000" contrast="100000"/>
            <a:extLst>
              <a:ext uri="{28A0092B-C50C-407E-A947-70E740481C1C}">
                <a14:useLocalDpi xmlns:a14="http://schemas.microsoft.com/office/drawing/2010/main" val="0"/>
              </a:ext>
            </a:extLst>
          </a:blip>
          <a:stretch>
            <a:fillRect/>
          </a:stretch>
        </p:blipFill>
        <p:spPr>
          <a:xfrm>
            <a:off x="40500" y="4598100"/>
            <a:ext cx="1431000" cy="505980"/>
          </a:xfrm>
          <a:prstGeom prst="rect">
            <a:avLst/>
          </a:prstGeom>
        </p:spPr>
      </p:pic>
    </p:spTree>
    <p:extLst>
      <p:ext uri="{BB962C8B-B14F-4D97-AF65-F5344CB8AC3E}">
        <p14:creationId xmlns:p14="http://schemas.microsoft.com/office/powerpoint/2010/main" val="152620833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5C3FE9-5F5B-413D-B4E8-BD7E2968FF45}"/>
              </a:ext>
            </a:extLst>
          </p:cNvPr>
          <p:cNvSpPr>
            <a:spLocks noGrp="1"/>
          </p:cNvSpPr>
          <p:nvPr>
            <p:ph type="title"/>
          </p:nvPr>
        </p:nvSpPr>
        <p:spPr>
          <a:xfrm>
            <a:off x="628650" y="273847"/>
            <a:ext cx="7886700" cy="994172"/>
          </a:xfrm>
          <a:prstGeom prst="rect">
            <a:avLst/>
          </a:prstGeom>
        </p:spPr>
        <p:txBody>
          <a:bodyPr/>
          <a:lstStyle/>
          <a:p>
            <a:r>
              <a:rPr lang="en-US"/>
              <a:t>Click to edit Master title style</a:t>
            </a:r>
            <a:endParaRPr lang="sv-SE"/>
          </a:p>
        </p:txBody>
      </p:sp>
      <p:sp>
        <p:nvSpPr>
          <p:cNvPr id="3" name="Date Placeholder 2">
            <a:extLst>
              <a:ext uri="{FF2B5EF4-FFF2-40B4-BE49-F238E27FC236}">
                <a16:creationId xmlns:a16="http://schemas.microsoft.com/office/drawing/2014/main" id="{55082EEB-76C9-46A2-8992-24100BBA5F96}"/>
              </a:ext>
            </a:extLst>
          </p:cNvPr>
          <p:cNvSpPr>
            <a:spLocks noGrp="1"/>
          </p:cNvSpPr>
          <p:nvPr>
            <p:ph type="dt" sz="half" idx="10"/>
          </p:nvPr>
        </p:nvSpPr>
        <p:spPr/>
        <p:txBody>
          <a:bodyPr/>
          <a:lstStyle/>
          <a:p>
            <a:fld id="{C119211D-D45C-1748-B9A3-D5D5122E1A17}" type="datetime1">
              <a:rPr lang="sv-SE" smtClean="0"/>
              <a:t>2026-02-26</a:t>
            </a:fld>
            <a:endParaRPr lang="sv-SE"/>
          </a:p>
        </p:txBody>
      </p:sp>
      <p:sp>
        <p:nvSpPr>
          <p:cNvPr id="4" name="Footer Placeholder 3">
            <a:extLst>
              <a:ext uri="{FF2B5EF4-FFF2-40B4-BE49-F238E27FC236}">
                <a16:creationId xmlns:a16="http://schemas.microsoft.com/office/drawing/2014/main" id="{771F3176-8332-460F-839F-8C36305CF839}"/>
              </a:ext>
            </a:extLst>
          </p:cNvPr>
          <p:cNvSpPr>
            <a:spLocks noGrp="1"/>
          </p:cNvSpPr>
          <p:nvPr>
            <p:ph type="ftr" sz="quarter" idx="11"/>
          </p:nvPr>
        </p:nvSpPr>
        <p:spPr/>
        <p:txBody>
          <a:bodyPr/>
          <a:lstStyle/>
          <a:p>
            <a:r>
              <a:rPr lang="sv-SE"/>
              <a:t>LiU PowerPoint-mall</a:t>
            </a:r>
          </a:p>
        </p:txBody>
      </p:sp>
      <p:sp>
        <p:nvSpPr>
          <p:cNvPr id="5" name="Slide Number Placeholder 4">
            <a:extLst>
              <a:ext uri="{FF2B5EF4-FFF2-40B4-BE49-F238E27FC236}">
                <a16:creationId xmlns:a16="http://schemas.microsoft.com/office/drawing/2014/main" id="{470BA3FD-78E6-4451-96E1-12B31AC3BAD8}"/>
              </a:ext>
            </a:extLst>
          </p:cNvPr>
          <p:cNvSpPr>
            <a:spLocks noGrp="1"/>
          </p:cNvSpPr>
          <p:nvPr>
            <p:ph type="sldNum" sz="quarter" idx="12"/>
          </p:nvPr>
        </p:nvSpPr>
        <p:spPr/>
        <p:txBody>
          <a:bodyPr/>
          <a:lstStyle/>
          <a:p>
            <a:fld id="{1D05C8B6-EC5E-42D9-8D75-1E05D6428564}" type="slidenum">
              <a:rPr lang="sv-SE" smtClean="0"/>
              <a:t>‹#›</a:t>
            </a:fld>
            <a:endParaRPr lang="sv-SE"/>
          </a:p>
        </p:txBody>
      </p:sp>
      <p:cxnSp>
        <p:nvCxnSpPr>
          <p:cNvPr id="9" name="Rak 5">
            <a:extLst>
              <a:ext uri="{FF2B5EF4-FFF2-40B4-BE49-F238E27FC236}">
                <a16:creationId xmlns:a16="http://schemas.microsoft.com/office/drawing/2014/main" id="{95DA7626-B115-4C4F-9B3C-FE5B663044E7}"/>
              </a:ext>
            </a:extLst>
          </p:cNvPr>
          <p:cNvCxnSpPr>
            <a:cxnSpLocks/>
          </p:cNvCxnSpPr>
          <p:nvPr userDrawn="1"/>
        </p:nvCxnSpPr>
        <p:spPr>
          <a:xfrm>
            <a:off x="135000" y="4559971"/>
            <a:ext cx="8874900" cy="2411"/>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pic>
        <p:nvPicPr>
          <p:cNvPr id="10" name="Picture 9" descr="Logotype">
            <a:extLst>
              <a:ext uri="{FF2B5EF4-FFF2-40B4-BE49-F238E27FC236}">
                <a16:creationId xmlns:a16="http://schemas.microsoft.com/office/drawing/2014/main" id="{981D80BE-49D3-48FC-AC64-622528B8A17F}"/>
              </a:ext>
            </a:extLst>
          </p:cNvPr>
          <p:cNvPicPr>
            <a:picLocks noChangeAspect="1"/>
          </p:cNvPicPr>
          <p:nvPr userDrawn="1"/>
        </p:nvPicPr>
        <p:blipFill>
          <a:blip r:embed="rId2" cstate="print">
            <a:lum bright="100000" contrast="100000"/>
            <a:extLst>
              <a:ext uri="{28A0092B-C50C-407E-A947-70E740481C1C}">
                <a14:useLocalDpi xmlns:a14="http://schemas.microsoft.com/office/drawing/2010/main" val="0"/>
              </a:ext>
            </a:extLst>
          </a:blip>
          <a:stretch>
            <a:fillRect/>
          </a:stretch>
        </p:blipFill>
        <p:spPr>
          <a:xfrm>
            <a:off x="40500" y="4598100"/>
            <a:ext cx="1431000" cy="505980"/>
          </a:xfrm>
          <a:prstGeom prst="rect">
            <a:avLst/>
          </a:prstGeom>
        </p:spPr>
      </p:pic>
    </p:spTree>
    <p:extLst>
      <p:ext uri="{BB962C8B-B14F-4D97-AF65-F5344CB8AC3E}">
        <p14:creationId xmlns:p14="http://schemas.microsoft.com/office/powerpoint/2010/main" val="381159213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F96CBC0-C319-4952-8F5C-99292872E293}"/>
              </a:ext>
            </a:extLst>
          </p:cNvPr>
          <p:cNvSpPr>
            <a:spLocks noGrp="1"/>
          </p:cNvSpPr>
          <p:nvPr>
            <p:ph type="dt" sz="half" idx="10"/>
          </p:nvPr>
        </p:nvSpPr>
        <p:spPr/>
        <p:txBody>
          <a:bodyPr/>
          <a:lstStyle/>
          <a:p>
            <a:fld id="{F92191C1-42F7-1D49-8884-3D151B5139AD}" type="datetime1">
              <a:rPr lang="sv-SE" smtClean="0"/>
              <a:t>2026-02-26</a:t>
            </a:fld>
            <a:endParaRPr lang="sv-SE"/>
          </a:p>
        </p:txBody>
      </p:sp>
      <p:sp>
        <p:nvSpPr>
          <p:cNvPr id="3" name="Footer Placeholder 2">
            <a:extLst>
              <a:ext uri="{FF2B5EF4-FFF2-40B4-BE49-F238E27FC236}">
                <a16:creationId xmlns:a16="http://schemas.microsoft.com/office/drawing/2014/main" id="{EC66394A-EC6D-4B1F-8267-B06B10136441}"/>
              </a:ext>
            </a:extLst>
          </p:cNvPr>
          <p:cNvSpPr>
            <a:spLocks noGrp="1"/>
          </p:cNvSpPr>
          <p:nvPr>
            <p:ph type="ftr" sz="quarter" idx="11"/>
          </p:nvPr>
        </p:nvSpPr>
        <p:spPr/>
        <p:txBody>
          <a:bodyPr/>
          <a:lstStyle/>
          <a:p>
            <a:r>
              <a:rPr lang="sv-SE"/>
              <a:t>LiU PowerPoint-mall</a:t>
            </a:r>
          </a:p>
        </p:txBody>
      </p:sp>
      <p:sp>
        <p:nvSpPr>
          <p:cNvPr id="4" name="Slide Number Placeholder 3">
            <a:extLst>
              <a:ext uri="{FF2B5EF4-FFF2-40B4-BE49-F238E27FC236}">
                <a16:creationId xmlns:a16="http://schemas.microsoft.com/office/drawing/2014/main" id="{BD7DF935-E895-4D21-A182-6E15EDC728FD}"/>
              </a:ext>
            </a:extLst>
          </p:cNvPr>
          <p:cNvSpPr>
            <a:spLocks noGrp="1"/>
          </p:cNvSpPr>
          <p:nvPr>
            <p:ph type="sldNum" sz="quarter" idx="12"/>
          </p:nvPr>
        </p:nvSpPr>
        <p:spPr/>
        <p:txBody>
          <a:bodyPr/>
          <a:lstStyle/>
          <a:p>
            <a:fld id="{1D05C8B6-EC5E-42D9-8D75-1E05D6428564}" type="slidenum">
              <a:rPr lang="sv-SE" smtClean="0"/>
              <a:t>‹#›</a:t>
            </a:fld>
            <a:endParaRPr lang="sv-SE"/>
          </a:p>
        </p:txBody>
      </p:sp>
      <p:cxnSp>
        <p:nvCxnSpPr>
          <p:cNvPr id="8" name="Rak 5">
            <a:extLst>
              <a:ext uri="{FF2B5EF4-FFF2-40B4-BE49-F238E27FC236}">
                <a16:creationId xmlns:a16="http://schemas.microsoft.com/office/drawing/2014/main" id="{97E9F04A-B552-451B-920C-ED4546809656}"/>
              </a:ext>
            </a:extLst>
          </p:cNvPr>
          <p:cNvCxnSpPr>
            <a:cxnSpLocks/>
          </p:cNvCxnSpPr>
          <p:nvPr userDrawn="1"/>
        </p:nvCxnSpPr>
        <p:spPr>
          <a:xfrm>
            <a:off x="135000" y="4559971"/>
            <a:ext cx="8874900" cy="2411"/>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pic>
        <p:nvPicPr>
          <p:cNvPr id="9" name="Picture 8" descr="Logotype">
            <a:extLst>
              <a:ext uri="{FF2B5EF4-FFF2-40B4-BE49-F238E27FC236}">
                <a16:creationId xmlns:a16="http://schemas.microsoft.com/office/drawing/2014/main" id="{2EB1136A-B5C1-474E-856C-5B6E55AECAAF}"/>
              </a:ext>
            </a:extLst>
          </p:cNvPr>
          <p:cNvPicPr>
            <a:picLocks noChangeAspect="1"/>
          </p:cNvPicPr>
          <p:nvPr userDrawn="1"/>
        </p:nvPicPr>
        <p:blipFill>
          <a:blip r:embed="rId2" cstate="print">
            <a:lum bright="100000" contrast="100000"/>
            <a:extLst>
              <a:ext uri="{28A0092B-C50C-407E-A947-70E740481C1C}">
                <a14:useLocalDpi xmlns:a14="http://schemas.microsoft.com/office/drawing/2010/main" val="0"/>
              </a:ext>
            </a:extLst>
          </a:blip>
          <a:stretch>
            <a:fillRect/>
          </a:stretch>
        </p:blipFill>
        <p:spPr>
          <a:xfrm>
            <a:off x="40500" y="4598100"/>
            <a:ext cx="1431000" cy="505980"/>
          </a:xfrm>
          <a:prstGeom prst="rect">
            <a:avLst/>
          </a:prstGeom>
        </p:spPr>
      </p:pic>
    </p:spTree>
    <p:extLst>
      <p:ext uri="{BB962C8B-B14F-4D97-AF65-F5344CB8AC3E}">
        <p14:creationId xmlns:p14="http://schemas.microsoft.com/office/powerpoint/2010/main" val="234374274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8980A2-67AA-45AE-A4A3-02C24D5D2D10}"/>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endParaRPr lang="sv-SE"/>
          </a:p>
        </p:txBody>
      </p:sp>
      <p:sp>
        <p:nvSpPr>
          <p:cNvPr id="3" name="Content Placeholder 2">
            <a:extLst>
              <a:ext uri="{FF2B5EF4-FFF2-40B4-BE49-F238E27FC236}">
                <a16:creationId xmlns:a16="http://schemas.microsoft.com/office/drawing/2014/main" id="{9B3FC7A9-016D-4F8D-95F8-AE268FFCD56E}"/>
              </a:ext>
            </a:extLst>
          </p:cNvPr>
          <p:cNvSpPr>
            <a:spLocks noGrp="1"/>
          </p:cNvSpPr>
          <p:nvPr>
            <p:ph idx="1"/>
          </p:nvPr>
        </p:nvSpPr>
        <p:spPr>
          <a:xfrm>
            <a:off x="3887391" y="740572"/>
            <a:ext cx="4629150" cy="3819400"/>
          </a:xfrm>
          <a:prstGeom prst="rect">
            <a:avLst/>
          </a:prstGeom>
        </p:spPr>
        <p:txBody>
          <a:bodyPr/>
          <a:lstStyle>
            <a:lvl1pPr>
              <a:defRPr sz="2100"/>
            </a:lvl1pPr>
            <a:lvl2pPr>
              <a:defRPr sz="1800"/>
            </a:lvl2pPr>
            <a:lvl3pPr>
              <a:defRPr sz="1500"/>
            </a:lvl3pPr>
            <a:lvl4pPr>
              <a:defRPr sz="1350"/>
            </a:lvl4pPr>
            <a:lvl5pPr>
              <a:defRPr sz="135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4" name="Text Placeholder 3">
            <a:extLst>
              <a:ext uri="{FF2B5EF4-FFF2-40B4-BE49-F238E27FC236}">
                <a16:creationId xmlns:a16="http://schemas.microsoft.com/office/drawing/2014/main" id="{1B9E2521-9433-4ED7-A38E-EB976F0B35CD}"/>
              </a:ext>
            </a:extLst>
          </p:cNvPr>
          <p:cNvSpPr>
            <a:spLocks noGrp="1"/>
          </p:cNvSpPr>
          <p:nvPr>
            <p:ph type="body" sz="half" idx="2"/>
          </p:nvPr>
        </p:nvSpPr>
        <p:spPr>
          <a:xfrm>
            <a:off x="629841" y="1543052"/>
            <a:ext cx="2949178" cy="3016922"/>
          </a:xfrm>
          <a:prstGeom prst="rect">
            <a:avLst/>
          </a:prstGeom>
        </p:spPr>
        <p:txBody>
          <a:bodyPr/>
          <a:lstStyle>
            <a:lvl1pPr marL="0" indent="0">
              <a:buNone/>
              <a:defRPr sz="1200"/>
            </a:lvl1pPr>
            <a:lvl2pPr marL="342875" indent="0">
              <a:buNone/>
              <a:defRPr sz="1050"/>
            </a:lvl2pPr>
            <a:lvl3pPr marL="685749" indent="0">
              <a:buNone/>
              <a:defRPr sz="900"/>
            </a:lvl3pPr>
            <a:lvl4pPr marL="1028624" indent="0">
              <a:buNone/>
              <a:defRPr sz="750"/>
            </a:lvl4pPr>
            <a:lvl5pPr marL="1371498" indent="0">
              <a:buNone/>
              <a:defRPr sz="750"/>
            </a:lvl5pPr>
            <a:lvl6pPr marL="1714373" indent="0">
              <a:buNone/>
              <a:defRPr sz="750"/>
            </a:lvl6pPr>
            <a:lvl7pPr marL="2057246" indent="0">
              <a:buNone/>
              <a:defRPr sz="750"/>
            </a:lvl7pPr>
            <a:lvl8pPr marL="2400120" indent="0">
              <a:buNone/>
              <a:defRPr sz="750"/>
            </a:lvl8pPr>
            <a:lvl9pPr marL="2742995"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3ADAEBBB-5F59-4CE5-8F95-88A1C1885396}"/>
              </a:ext>
            </a:extLst>
          </p:cNvPr>
          <p:cNvSpPr>
            <a:spLocks noGrp="1"/>
          </p:cNvSpPr>
          <p:nvPr>
            <p:ph type="dt" sz="half" idx="10"/>
          </p:nvPr>
        </p:nvSpPr>
        <p:spPr/>
        <p:txBody>
          <a:bodyPr/>
          <a:lstStyle/>
          <a:p>
            <a:fld id="{A736DE25-28B2-DD41-99A9-386491C2F972}" type="datetime1">
              <a:rPr lang="sv-SE" smtClean="0"/>
              <a:t>2026-02-26</a:t>
            </a:fld>
            <a:endParaRPr lang="sv-SE"/>
          </a:p>
        </p:txBody>
      </p:sp>
      <p:sp>
        <p:nvSpPr>
          <p:cNvPr id="6" name="Footer Placeholder 5">
            <a:extLst>
              <a:ext uri="{FF2B5EF4-FFF2-40B4-BE49-F238E27FC236}">
                <a16:creationId xmlns:a16="http://schemas.microsoft.com/office/drawing/2014/main" id="{052D4F3F-4FD6-423B-8630-8675366330DD}"/>
              </a:ext>
            </a:extLst>
          </p:cNvPr>
          <p:cNvSpPr>
            <a:spLocks noGrp="1"/>
          </p:cNvSpPr>
          <p:nvPr>
            <p:ph type="ftr" sz="quarter" idx="11"/>
          </p:nvPr>
        </p:nvSpPr>
        <p:spPr/>
        <p:txBody>
          <a:bodyPr/>
          <a:lstStyle/>
          <a:p>
            <a:r>
              <a:rPr lang="sv-SE"/>
              <a:t>LiU PowerPoint-mall</a:t>
            </a:r>
          </a:p>
        </p:txBody>
      </p:sp>
      <p:sp>
        <p:nvSpPr>
          <p:cNvPr id="7" name="Slide Number Placeholder 6">
            <a:extLst>
              <a:ext uri="{FF2B5EF4-FFF2-40B4-BE49-F238E27FC236}">
                <a16:creationId xmlns:a16="http://schemas.microsoft.com/office/drawing/2014/main" id="{BFE6012F-A692-4BBB-B0E2-A40D6C39170B}"/>
              </a:ext>
            </a:extLst>
          </p:cNvPr>
          <p:cNvSpPr>
            <a:spLocks noGrp="1"/>
          </p:cNvSpPr>
          <p:nvPr>
            <p:ph type="sldNum" sz="quarter" idx="12"/>
          </p:nvPr>
        </p:nvSpPr>
        <p:spPr/>
        <p:txBody>
          <a:bodyPr/>
          <a:lstStyle/>
          <a:p>
            <a:fld id="{1D05C8B6-EC5E-42D9-8D75-1E05D6428564}" type="slidenum">
              <a:rPr lang="sv-SE" smtClean="0"/>
              <a:t>‹#›</a:t>
            </a:fld>
            <a:endParaRPr lang="sv-SE"/>
          </a:p>
        </p:txBody>
      </p:sp>
      <p:cxnSp>
        <p:nvCxnSpPr>
          <p:cNvPr id="26" name="Rak 5">
            <a:extLst>
              <a:ext uri="{FF2B5EF4-FFF2-40B4-BE49-F238E27FC236}">
                <a16:creationId xmlns:a16="http://schemas.microsoft.com/office/drawing/2014/main" id="{125440BF-FF8E-4F55-AC91-862AB2B62D8D}"/>
              </a:ext>
            </a:extLst>
          </p:cNvPr>
          <p:cNvCxnSpPr>
            <a:cxnSpLocks/>
          </p:cNvCxnSpPr>
          <p:nvPr userDrawn="1"/>
        </p:nvCxnSpPr>
        <p:spPr>
          <a:xfrm>
            <a:off x="135000" y="4559971"/>
            <a:ext cx="8874900" cy="2411"/>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pic>
        <p:nvPicPr>
          <p:cNvPr id="27" name="Picture 26" descr="Logotype">
            <a:extLst>
              <a:ext uri="{FF2B5EF4-FFF2-40B4-BE49-F238E27FC236}">
                <a16:creationId xmlns:a16="http://schemas.microsoft.com/office/drawing/2014/main" id="{D90BB542-B2DE-4722-88B8-0ED2E3A963B7}"/>
              </a:ext>
            </a:extLst>
          </p:cNvPr>
          <p:cNvPicPr>
            <a:picLocks noChangeAspect="1"/>
          </p:cNvPicPr>
          <p:nvPr userDrawn="1"/>
        </p:nvPicPr>
        <p:blipFill>
          <a:blip r:embed="rId2" cstate="print">
            <a:lum bright="100000" contrast="100000"/>
            <a:extLst>
              <a:ext uri="{28A0092B-C50C-407E-A947-70E740481C1C}">
                <a14:useLocalDpi xmlns:a14="http://schemas.microsoft.com/office/drawing/2010/main" val="0"/>
              </a:ext>
            </a:extLst>
          </a:blip>
          <a:stretch>
            <a:fillRect/>
          </a:stretch>
        </p:blipFill>
        <p:spPr>
          <a:xfrm>
            <a:off x="40500" y="4598100"/>
            <a:ext cx="1431000" cy="505980"/>
          </a:xfrm>
          <a:prstGeom prst="rect">
            <a:avLst/>
          </a:prstGeom>
        </p:spPr>
      </p:pic>
    </p:spTree>
    <p:extLst>
      <p:ext uri="{BB962C8B-B14F-4D97-AF65-F5344CB8AC3E}">
        <p14:creationId xmlns:p14="http://schemas.microsoft.com/office/powerpoint/2010/main" val="403721443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B48F90-6F0B-4082-A03A-25C0D0EEE64B}"/>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endParaRPr lang="sv-SE"/>
          </a:p>
        </p:txBody>
      </p:sp>
      <p:sp>
        <p:nvSpPr>
          <p:cNvPr id="3" name="Picture Placeholder 2">
            <a:extLst>
              <a:ext uri="{FF2B5EF4-FFF2-40B4-BE49-F238E27FC236}">
                <a16:creationId xmlns:a16="http://schemas.microsoft.com/office/drawing/2014/main" id="{1BBE1322-944E-410B-A503-071D16B244F1}"/>
              </a:ext>
            </a:extLst>
          </p:cNvPr>
          <p:cNvSpPr>
            <a:spLocks noGrp="1"/>
          </p:cNvSpPr>
          <p:nvPr>
            <p:ph type="pic" idx="1"/>
          </p:nvPr>
        </p:nvSpPr>
        <p:spPr>
          <a:xfrm>
            <a:off x="3887391" y="740572"/>
            <a:ext cx="4629150" cy="3819400"/>
          </a:xfrm>
          <a:prstGeom prst="rect">
            <a:avLst/>
          </a:prstGeom>
        </p:spPr>
        <p:txBody>
          <a:bodyPr>
            <a:normAutofit/>
          </a:bodyPr>
          <a:lstStyle>
            <a:lvl1pPr marL="0" indent="0">
              <a:buNone/>
              <a:defRPr sz="2100"/>
            </a:lvl1pPr>
            <a:lvl2pPr marL="342875" indent="0">
              <a:buNone/>
              <a:defRPr sz="2100"/>
            </a:lvl2pPr>
            <a:lvl3pPr marL="685749" indent="0">
              <a:buNone/>
              <a:defRPr sz="1800"/>
            </a:lvl3pPr>
            <a:lvl4pPr marL="1028624" indent="0">
              <a:buNone/>
              <a:defRPr sz="1500"/>
            </a:lvl4pPr>
            <a:lvl5pPr marL="1371498" indent="0">
              <a:buNone/>
              <a:defRPr sz="1500"/>
            </a:lvl5pPr>
            <a:lvl6pPr marL="1714373" indent="0">
              <a:buNone/>
              <a:defRPr sz="1500"/>
            </a:lvl6pPr>
            <a:lvl7pPr marL="2057246" indent="0">
              <a:buNone/>
              <a:defRPr sz="1500"/>
            </a:lvl7pPr>
            <a:lvl8pPr marL="2400120" indent="0">
              <a:buNone/>
              <a:defRPr sz="1500"/>
            </a:lvl8pPr>
            <a:lvl9pPr marL="2742995" indent="0">
              <a:buNone/>
              <a:defRPr sz="1500"/>
            </a:lvl9pPr>
          </a:lstStyle>
          <a:p>
            <a:r>
              <a:rPr lang="en-US"/>
              <a:t>Click icon to add picture</a:t>
            </a:r>
            <a:endParaRPr lang="sv-SE" dirty="0"/>
          </a:p>
        </p:txBody>
      </p:sp>
      <p:sp>
        <p:nvSpPr>
          <p:cNvPr id="4" name="Text Placeholder 3">
            <a:extLst>
              <a:ext uri="{FF2B5EF4-FFF2-40B4-BE49-F238E27FC236}">
                <a16:creationId xmlns:a16="http://schemas.microsoft.com/office/drawing/2014/main" id="{D396F69F-E2CD-4CAC-B28E-04F7F59CDF7B}"/>
              </a:ext>
            </a:extLst>
          </p:cNvPr>
          <p:cNvSpPr>
            <a:spLocks noGrp="1"/>
          </p:cNvSpPr>
          <p:nvPr>
            <p:ph type="body" sz="half" idx="2"/>
          </p:nvPr>
        </p:nvSpPr>
        <p:spPr>
          <a:xfrm>
            <a:off x="629841" y="1543052"/>
            <a:ext cx="2949178" cy="3016922"/>
          </a:xfrm>
          <a:prstGeom prst="rect">
            <a:avLst/>
          </a:prstGeom>
        </p:spPr>
        <p:txBody>
          <a:bodyPr/>
          <a:lstStyle>
            <a:lvl1pPr marL="0" indent="0">
              <a:buNone/>
              <a:defRPr sz="1200"/>
            </a:lvl1pPr>
            <a:lvl2pPr marL="342875" indent="0">
              <a:buNone/>
              <a:defRPr sz="1050"/>
            </a:lvl2pPr>
            <a:lvl3pPr marL="685749" indent="0">
              <a:buNone/>
              <a:defRPr sz="900"/>
            </a:lvl3pPr>
            <a:lvl4pPr marL="1028624" indent="0">
              <a:buNone/>
              <a:defRPr sz="750"/>
            </a:lvl4pPr>
            <a:lvl5pPr marL="1371498" indent="0">
              <a:buNone/>
              <a:defRPr sz="750"/>
            </a:lvl5pPr>
            <a:lvl6pPr marL="1714373" indent="0">
              <a:buNone/>
              <a:defRPr sz="750"/>
            </a:lvl6pPr>
            <a:lvl7pPr marL="2057246" indent="0">
              <a:buNone/>
              <a:defRPr sz="750"/>
            </a:lvl7pPr>
            <a:lvl8pPr marL="2400120" indent="0">
              <a:buNone/>
              <a:defRPr sz="750"/>
            </a:lvl8pPr>
            <a:lvl9pPr marL="2742995"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D0D6119C-D6E1-438D-B01E-CF6E63D023A2}"/>
              </a:ext>
            </a:extLst>
          </p:cNvPr>
          <p:cNvSpPr>
            <a:spLocks noGrp="1"/>
          </p:cNvSpPr>
          <p:nvPr>
            <p:ph type="dt" sz="half" idx="10"/>
          </p:nvPr>
        </p:nvSpPr>
        <p:spPr/>
        <p:txBody>
          <a:bodyPr/>
          <a:lstStyle/>
          <a:p>
            <a:fld id="{055F61A1-D836-E14B-A8FA-9F21E2AA0307}" type="datetime1">
              <a:rPr lang="sv-SE" smtClean="0"/>
              <a:t>2026-02-26</a:t>
            </a:fld>
            <a:endParaRPr lang="sv-SE"/>
          </a:p>
        </p:txBody>
      </p:sp>
      <p:sp>
        <p:nvSpPr>
          <p:cNvPr id="6" name="Footer Placeholder 5">
            <a:extLst>
              <a:ext uri="{FF2B5EF4-FFF2-40B4-BE49-F238E27FC236}">
                <a16:creationId xmlns:a16="http://schemas.microsoft.com/office/drawing/2014/main" id="{F0D2FECA-0FDF-4E93-B1B1-6CF623CF2A1B}"/>
              </a:ext>
            </a:extLst>
          </p:cNvPr>
          <p:cNvSpPr>
            <a:spLocks noGrp="1"/>
          </p:cNvSpPr>
          <p:nvPr>
            <p:ph type="ftr" sz="quarter" idx="11"/>
          </p:nvPr>
        </p:nvSpPr>
        <p:spPr/>
        <p:txBody>
          <a:bodyPr/>
          <a:lstStyle/>
          <a:p>
            <a:r>
              <a:rPr lang="sv-SE"/>
              <a:t>LiU PowerPoint-mall</a:t>
            </a:r>
          </a:p>
        </p:txBody>
      </p:sp>
      <p:sp>
        <p:nvSpPr>
          <p:cNvPr id="7" name="Slide Number Placeholder 6">
            <a:extLst>
              <a:ext uri="{FF2B5EF4-FFF2-40B4-BE49-F238E27FC236}">
                <a16:creationId xmlns:a16="http://schemas.microsoft.com/office/drawing/2014/main" id="{86155D90-D9E3-425D-B3DC-406845F9C0F6}"/>
              </a:ext>
            </a:extLst>
          </p:cNvPr>
          <p:cNvSpPr>
            <a:spLocks noGrp="1"/>
          </p:cNvSpPr>
          <p:nvPr>
            <p:ph type="sldNum" sz="quarter" idx="12"/>
          </p:nvPr>
        </p:nvSpPr>
        <p:spPr/>
        <p:txBody>
          <a:bodyPr/>
          <a:lstStyle/>
          <a:p>
            <a:fld id="{1D05C8B6-EC5E-42D9-8D75-1E05D6428564}" type="slidenum">
              <a:rPr lang="sv-SE" smtClean="0"/>
              <a:t>‹#›</a:t>
            </a:fld>
            <a:endParaRPr lang="sv-SE"/>
          </a:p>
        </p:txBody>
      </p:sp>
      <p:cxnSp>
        <p:nvCxnSpPr>
          <p:cNvPr id="8" name="Rak 5">
            <a:extLst>
              <a:ext uri="{FF2B5EF4-FFF2-40B4-BE49-F238E27FC236}">
                <a16:creationId xmlns:a16="http://schemas.microsoft.com/office/drawing/2014/main" id="{65E233A8-C457-415A-B25B-AC4916975090}"/>
              </a:ext>
            </a:extLst>
          </p:cNvPr>
          <p:cNvCxnSpPr>
            <a:cxnSpLocks/>
          </p:cNvCxnSpPr>
          <p:nvPr userDrawn="1"/>
        </p:nvCxnSpPr>
        <p:spPr>
          <a:xfrm>
            <a:off x="135000" y="4559971"/>
            <a:ext cx="8874900" cy="2411"/>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pic>
        <p:nvPicPr>
          <p:cNvPr id="9" name="Picture 8" descr="Logotype">
            <a:extLst>
              <a:ext uri="{FF2B5EF4-FFF2-40B4-BE49-F238E27FC236}">
                <a16:creationId xmlns:a16="http://schemas.microsoft.com/office/drawing/2014/main" id="{C1102840-461E-4176-9749-A28A0655AFCF}"/>
              </a:ext>
            </a:extLst>
          </p:cNvPr>
          <p:cNvPicPr>
            <a:picLocks noChangeAspect="1"/>
          </p:cNvPicPr>
          <p:nvPr userDrawn="1"/>
        </p:nvPicPr>
        <p:blipFill>
          <a:blip r:embed="rId2" cstate="print">
            <a:lum bright="100000" contrast="100000"/>
            <a:extLst>
              <a:ext uri="{28A0092B-C50C-407E-A947-70E740481C1C}">
                <a14:useLocalDpi xmlns:a14="http://schemas.microsoft.com/office/drawing/2010/main" val="0"/>
              </a:ext>
            </a:extLst>
          </a:blip>
          <a:stretch>
            <a:fillRect/>
          </a:stretch>
        </p:blipFill>
        <p:spPr>
          <a:xfrm>
            <a:off x="40500" y="4598100"/>
            <a:ext cx="1431000" cy="505980"/>
          </a:xfrm>
          <a:prstGeom prst="rect">
            <a:avLst/>
          </a:prstGeom>
        </p:spPr>
      </p:pic>
    </p:spTree>
    <p:extLst>
      <p:ext uri="{BB962C8B-B14F-4D97-AF65-F5344CB8AC3E}">
        <p14:creationId xmlns:p14="http://schemas.microsoft.com/office/powerpoint/2010/main" val="190850662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C37040-A9FD-4D9F-927E-3D89FFE81C35}"/>
              </a:ext>
            </a:extLst>
          </p:cNvPr>
          <p:cNvSpPr>
            <a:spLocks noGrp="1"/>
          </p:cNvSpPr>
          <p:nvPr>
            <p:ph type="title"/>
          </p:nvPr>
        </p:nvSpPr>
        <p:spPr>
          <a:xfrm>
            <a:off x="628650" y="273847"/>
            <a:ext cx="7886700" cy="994172"/>
          </a:xfrm>
          <a:prstGeom prst="rect">
            <a:avLst/>
          </a:prstGeom>
        </p:spPr>
        <p:txBody>
          <a:bodyPr/>
          <a:lstStyle/>
          <a:p>
            <a:r>
              <a:rPr lang="en-US"/>
              <a:t>Click to edit Master title style</a:t>
            </a:r>
            <a:endParaRPr lang="sv-SE"/>
          </a:p>
        </p:txBody>
      </p:sp>
      <p:sp>
        <p:nvSpPr>
          <p:cNvPr id="3" name="Vertical Text Placeholder 2">
            <a:extLst>
              <a:ext uri="{FF2B5EF4-FFF2-40B4-BE49-F238E27FC236}">
                <a16:creationId xmlns:a16="http://schemas.microsoft.com/office/drawing/2014/main" id="{303F4497-9EDB-4DEA-8405-69C17F3ABC86}"/>
              </a:ext>
            </a:extLst>
          </p:cNvPr>
          <p:cNvSpPr>
            <a:spLocks noGrp="1"/>
          </p:cNvSpPr>
          <p:nvPr>
            <p:ph type="body" orient="vert" idx="1"/>
          </p:nvPr>
        </p:nvSpPr>
        <p:spPr>
          <a:xfrm>
            <a:off x="628650" y="1369218"/>
            <a:ext cx="7886700" cy="3228881"/>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4" name="Date Placeholder 3">
            <a:extLst>
              <a:ext uri="{FF2B5EF4-FFF2-40B4-BE49-F238E27FC236}">
                <a16:creationId xmlns:a16="http://schemas.microsoft.com/office/drawing/2014/main" id="{E02985C7-46FC-4066-B9D3-B0D0DB8037A9}"/>
              </a:ext>
            </a:extLst>
          </p:cNvPr>
          <p:cNvSpPr>
            <a:spLocks noGrp="1"/>
          </p:cNvSpPr>
          <p:nvPr>
            <p:ph type="dt" sz="half" idx="10"/>
          </p:nvPr>
        </p:nvSpPr>
        <p:spPr/>
        <p:txBody>
          <a:bodyPr/>
          <a:lstStyle/>
          <a:p>
            <a:fld id="{10154282-0178-9D46-95AA-14CA75AE5FE2}" type="datetime1">
              <a:rPr lang="sv-SE" smtClean="0"/>
              <a:t>2026-02-26</a:t>
            </a:fld>
            <a:endParaRPr lang="sv-SE"/>
          </a:p>
        </p:txBody>
      </p:sp>
      <p:sp>
        <p:nvSpPr>
          <p:cNvPr id="5" name="Footer Placeholder 4">
            <a:extLst>
              <a:ext uri="{FF2B5EF4-FFF2-40B4-BE49-F238E27FC236}">
                <a16:creationId xmlns:a16="http://schemas.microsoft.com/office/drawing/2014/main" id="{CCD83B8B-54A4-4A15-BB63-FCDC3A44F50E}"/>
              </a:ext>
            </a:extLst>
          </p:cNvPr>
          <p:cNvSpPr>
            <a:spLocks noGrp="1"/>
          </p:cNvSpPr>
          <p:nvPr>
            <p:ph type="ftr" sz="quarter" idx="11"/>
          </p:nvPr>
        </p:nvSpPr>
        <p:spPr/>
        <p:txBody>
          <a:bodyPr/>
          <a:lstStyle/>
          <a:p>
            <a:r>
              <a:rPr lang="sv-SE"/>
              <a:t>LiU PowerPoint-mall</a:t>
            </a:r>
          </a:p>
        </p:txBody>
      </p:sp>
      <p:sp>
        <p:nvSpPr>
          <p:cNvPr id="6" name="Slide Number Placeholder 5">
            <a:extLst>
              <a:ext uri="{FF2B5EF4-FFF2-40B4-BE49-F238E27FC236}">
                <a16:creationId xmlns:a16="http://schemas.microsoft.com/office/drawing/2014/main" id="{18F9CEAC-1427-4BEA-8982-30CAE04DC3CA}"/>
              </a:ext>
            </a:extLst>
          </p:cNvPr>
          <p:cNvSpPr>
            <a:spLocks noGrp="1"/>
          </p:cNvSpPr>
          <p:nvPr>
            <p:ph type="sldNum" sz="quarter" idx="12"/>
          </p:nvPr>
        </p:nvSpPr>
        <p:spPr/>
        <p:txBody>
          <a:bodyPr/>
          <a:lstStyle/>
          <a:p>
            <a:fld id="{1D05C8B6-EC5E-42D9-8D75-1E05D6428564}" type="slidenum">
              <a:rPr lang="sv-SE" smtClean="0"/>
              <a:t>‹#›</a:t>
            </a:fld>
            <a:endParaRPr lang="sv-SE"/>
          </a:p>
        </p:txBody>
      </p:sp>
    </p:spTree>
    <p:extLst>
      <p:ext uri="{BB962C8B-B14F-4D97-AF65-F5344CB8AC3E}">
        <p14:creationId xmlns:p14="http://schemas.microsoft.com/office/powerpoint/2010/main" val="49304240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AB31E45-D6F3-4F73-BEDF-5BEDAFC5A51E}"/>
              </a:ext>
            </a:extLst>
          </p:cNvPr>
          <p:cNvSpPr>
            <a:spLocks noGrp="1"/>
          </p:cNvSpPr>
          <p:nvPr>
            <p:ph type="title" orient="vert"/>
          </p:nvPr>
        </p:nvSpPr>
        <p:spPr>
          <a:xfrm>
            <a:off x="6543676" y="273844"/>
            <a:ext cx="1971675" cy="4358879"/>
          </a:xfrm>
          <a:prstGeom prst="rect">
            <a:avLst/>
          </a:prstGeom>
        </p:spPr>
        <p:txBody>
          <a:bodyPr vert="eaVert"/>
          <a:lstStyle/>
          <a:p>
            <a:r>
              <a:rPr lang="en-US"/>
              <a:t>Click to edit Master title style</a:t>
            </a:r>
            <a:endParaRPr lang="sv-SE"/>
          </a:p>
        </p:txBody>
      </p:sp>
      <p:sp>
        <p:nvSpPr>
          <p:cNvPr id="3" name="Vertical Text Placeholder 2">
            <a:extLst>
              <a:ext uri="{FF2B5EF4-FFF2-40B4-BE49-F238E27FC236}">
                <a16:creationId xmlns:a16="http://schemas.microsoft.com/office/drawing/2014/main" id="{237266AE-17DB-428F-A2F6-8D0CA1386FDC}"/>
              </a:ext>
            </a:extLst>
          </p:cNvPr>
          <p:cNvSpPr>
            <a:spLocks noGrp="1"/>
          </p:cNvSpPr>
          <p:nvPr>
            <p:ph type="body" orient="vert" idx="1"/>
          </p:nvPr>
        </p:nvSpPr>
        <p:spPr>
          <a:xfrm>
            <a:off x="628652" y="273844"/>
            <a:ext cx="5800725" cy="435887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4" name="Date Placeholder 3">
            <a:extLst>
              <a:ext uri="{FF2B5EF4-FFF2-40B4-BE49-F238E27FC236}">
                <a16:creationId xmlns:a16="http://schemas.microsoft.com/office/drawing/2014/main" id="{AEF4654A-FDE6-4601-9D75-FA956B136DD2}"/>
              </a:ext>
            </a:extLst>
          </p:cNvPr>
          <p:cNvSpPr>
            <a:spLocks noGrp="1"/>
          </p:cNvSpPr>
          <p:nvPr>
            <p:ph type="dt" sz="half" idx="10"/>
          </p:nvPr>
        </p:nvSpPr>
        <p:spPr>
          <a:xfrm rot="5400000">
            <a:off x="8327250" y="3786750"/>
            <a:ext cx="1363500" cy="270000"/>
          </a:xfrm>
        </p:spPr>
        <p:txBody>
          <a:bodyPr/>
          <a:lstStyle/>
          <a:p>
            <a:fld id="{074DE773-1B1A-9B47-80F7-6CA3F611AC48}" type="datetime1">
              <a:rPr lang="sv-SE" smtClean="0"/>
              <a:t>2026-02-26</a:t>
            </a:fld>
            <a:endParaRPr lang="sv-SE"/>
          </a:p>
        </p:txBody>
      </p:sp>
      <p:sp>
        <p:nvSpPr>
          <p:cNvPr id="5" name="Footer Placeholder 4">
            <a:extLst>
              <a:ext uri="{FF2B5EF4-FFF2-40B4-BE49-F238E27FC236}">
                <a16:creationId xmlns:a16="http://schemas.microsoft.com/office/drawing/2014/main" id="{74C8F030-2FCB-40E4-B64D-2629C80F11C6}"/>
              </a:ext>
            </a:extLst>
          </p:cNvPr>
          <p:cNvSpPr>
            <a:spLocks noGrp="1"/>
          </p:cNvSpPr>
          <p:nvPr>
            <p:ph type="ftr" sz="quarter" idx="11"/>
          </p:nvPr>
        </p:nvSpPr>
        <p:spPr>
          <a:xfrm rot="5400000">
            <a:off x="7389000" y="1485000"/>
            <a:ext cx="3240000" cy="270000"/>
          </a:xfrm>
        </p:spPr>
        <p:txBody>
          <a:bodyPr lIns="180000"/>
          <a:lstStyle/>
          <a:p>
            <a:r>
              <a:rPr lang="sv-SE"/>
              <a:t>LiU PowerPoint-mall</a:t>
            </a:r>
          </a:p>
        </p:txBody>
      </p:sp>
      <p:sp>
        <p:nvSpPr>
          <p:cNvPr id="6" name="Slide Number Placeholder 5">
            <a:extLst>
              <a:ext uri="{FF2B5EF4-FFF2-40B4-BE49-F238E27FC236}">
                <a16:creationId xmlns:a16="http://schemas.microsoft.com/office/drawing/2014/main" id="{906C8C35-D10B-42B0-92F4-58D676FE1049}"/>
              </a:ext>
            </a:extLst>
          </p:cNvPr>
          <p:cNvSpPr>
            <a:spLocks noGrp="1"/>
          </p:cNvSpPr>
          <p:nvPr>
            <p:ph type="sldNum" sz="quarter" idx="12"/>
          </p:nvPr>
        </p:nvSpPr>
        <p:spPr>
          <a:xfrm rot="5400000">
            <a:off x="8739000" y="4738500"/>
            <a:ext cx="540000" cy="270000"/>
          </a:xfrm>
        </p:spPr>
        <p:txBody>
          <a:bodyPr rIns="180000"/>
          <a:lstStyle/>
          <a:p>
            <a:fld id="{1D05C8B6-EC5E-42D9-8D75-1E05D6428564}" type="slidenum">
              <a:rPr lang="sv-SE" smtClean="0"/>
              <a:t>‹#›</a:t>
            </a:fld>
            <a:endParaRPr lang="sv-SE"/>
          </a:p>
        </p:txBody>
      </p:sp>
    </p:spTree>
    <p:extLst>
      <p:ext uri="{BB962C8B-B14F-4D97-AF65-F5344CB8AC3E}">
        <p14:creationId xmlns:p14="http://schemas.microsoft.com/office/powerpoint/2010/main" val="229230915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DC8CC-6DA1-44E1-AA32-45B9D76EB5A8}"/>
              </a:ext>
            </a:extLst>
          </p:cNvPr>
          <p:cNvSpPr>
            <a:spLocks noGrp="1"/>
          </p:cNvSpPr>
          <p:nvPr>
            <p:ph type="ctrTitle"/>
          </p:nvPr>
        </p:nvSpPr>
        <p:spPr>
          <a:xfrm>
            <a:off x="1143000" y="841780"/>
            <a:ext cx="6858000" cy="1729978"/>
          </a:xfrm>
        </p:spPr>
        <p:txBody>
          <a:bodyPr anchor="b">
            <a:normAutofit/>
          </a:bodyPr>
          <a:lstStyle>
            <a:lvl1pPr algn="l">
              <a:defRPr sz="4500"/>
            </a:lvl1pPr>
          </a:lstStyle>
          <a:p>
            <a:r>
              <a:rPr lang="sv-SE"/>
              <a:t>Klicka här för att ändra mall för rubrikformat</a:t>
            </a:r>
            <a:endParaRPr lang="sv-SE" dirty="0"/>
          </a:p>
        </p:txBody>
      </p:sp>
      <p:sp>
        <p:nvSpPr>
          <p:cNvPr id="3" name="Subtitle 2">
            <a:extLst>
              <a:ext uri="{FF2B5EF4-FFF2-40B4-BE49-F238E27FC236}">
                <a16:creationId xmlns:a16="http://schemas.microsoft.com/office/drawing/2014/main" id="{203186BF-7340-4334-86FF-20FAAF566CBC}"/>
              </a:ext>
            </a:extLst>
          </p:cNvPr>
          <p:cNvSpPr>
            <a:spLocks noGrp="1"/>
          </p:cNvSpPr>
          <p:nvPr>
            <p:ph type="subTitle" idx="1"/>
          </p:nvPr>
        </p:nvSpPr>
        <p:spPr>
          <a:xfrm>
            <a:off x="1143000" y="2627108"/>
            <a:ext cx="6858000" cy="1371601"/>
          </a:xfrm>
        </p:spPr>
        <p:txBody>
          <a:bodyPr>
            <a:noAutofit/>
          </a:bodyPr>
          <a:lstStyle>
            <a:lvl1pPr marL="0" indent="0" algn="l">
              <a:buNone/>
              <a:defRPr sz="1800">
                <a:latin typeface="+mj-lt"/>
              </a:defRPr>
            </a:lvl1pPr>
            <a:lvl2pPr marL="342875" indent="0" algn="ctr">
              <a:buNone/>
              <a:defRPr sz="1500"/>
            </a:lvl2pPr>
            <a:lvl3pPr marL="685749" indent="0" algn="ctr">
              <a:buNone/>
              <a:defRPr sz="1350"/>
            </a:lvl3pPr>
            <a:lvl4pPr marL="1028624" indent="0" algn="ctr">
              <a:buNone/>
              <a:defRPr sz="1200"/>
            </a:lvl4pPr>
            <a:lvl5pPr marL="1371498" indent="0" algn="ctr">
              <a:buNone/>
              <a:defRPr sz="1200"/>
            </a:lvl5pPr>
            <a:lvl6pPr marL="1714373" indent="0" algn="ctr">
              <a:buNone/>
              <a:defRPr sz="1200"/>
            </a:lvl6pPr>
            <a:lvl7pPr marL="2057246" indent="0" algn="ctr">
              <a:buNone/>
              <a:defRPr sz="1200"/>
            </a:lvl7pPr>
            <a:lvl8pPr marL="2400120" indent="0" algn="ctr">
              <a:buNone/>
              <a:defRPr sz="1200"/>
            </a:lvl8pPr>
            <a:lvl9pPr marL="2742995" indent="0" algn="ctr">
              <a:buNone/>
              <a:defRPr sz="1200"/>
            </a:lvl9pPr>
          </a:lstStyle>
          <a:p>
            <a:r>
              <a:rPr lang="sv-SE"/>
              <a:t>Klicka här för att ändra mall för underrubrikformat</a:t>
            </a:r>
            <a:endParaRPr lang="sv-SE" dirty="0"/>
          </a:p>
        </p:txBody>
      </p:sp>
      <p:pic>
        <p:nvPicPr>
          <p:cNvPr id="11" name="Picture 10" descr="Logotype">
            <a:extLst>
              <a:ext uri="{FF2B5EF4-FFF2-40B4-BE49-F238E27FC236}">
                <a16:creationId xmlns:a16="http://schemas.microsoft.com/office/drawing/2014/main" id="{2A675161-3D60-4934-8CDF-0E3D4A8D3D2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6580" y="4207690"/>
            <a:ext cx="2535176" cy="896400"/>
          </a:xfrm>
          <a:prstGeom prst="rect">
            <a:avLst/>
          </a:prstGeom>
        </p:spPr>
      </p:pic>
    </p:spTree>
    <p:extLst>
      <p:ext uri="{BB962C8B-B14F-4D97-AF65-F5344CB8AC3E}">
        <p14:creationId xmlns:p14="http://schemas.microsoft.com/office/powerpoint/2010/main" val="376853080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Rubrikbild Tom">
    <p:spTree>
      <p:nvGrpSpPr>
        <p:cNvPr id="1" name=""/>
        <p:cNvGrpSpPr/>
        <p:nvPr/>
      </p:nvGrpSpPr>
      <p:grpSpPr>
        <a:xfrm>
          <a:off x="0" y="0"/>
          <a:ext cx="0" cy="0"/>
          <a:chOff x="0" y="0"/>
          <a:chExt cx="0" cy="0"/>
        </a:xfrm>
      </p:grpSpPr>
      <p:pic>
        <p:nvPicPr>
          <p:cNvPr id="11" name="Picture 10" descr="Logotype">
            <a:extLst>
              <a:ext uri="{FF2B5EF4-FFF2-40B4-BE49-F238E27FC236}">
                <a16:creationId xmlns:a16="http://schemas.microsoft.com/office/drawing/2014/main" id="{2A675161-3D60-4934-8CDF-0E3D4A8D3D2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6580" y="4207690"/>
            <a:ext cx="2535176" cy="896400"/>
          </a:xfrm>
          <a:prstGeom prst="rect">
            <a:avLst/>
          </a:prstGeom>
        </p:spPr>
      </p:pic>
    </p:spTree>
    <p:extLst>
      <p:ext uri="{BB962C8B-B14F-4D97-AF65-F5344CB8AC3E}">
        <p14:creationId xmlns:p14="http://schemas.microsoft.com/office/powerpoint/2010/main" val="258535136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Avslutsrubri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DC8CC-6DA1-44E1-AA32-45B9D76EB5A8}"/>
              </a:ext>
            </a:extLst>
          </p:cNvPr>
          <p:cNvSpPr>
            <a:spLocks noGrp="1"/>
          </p:cNvSpPr>
          <p:nvPr>
            <p:ph type="ctrTitle"/>
          </p:nvPr>
        </p:nvSpPr>
        <p:spPr>
          <a:xfrm>
            <a:off x="1143000" y="841780"/>
            <a:ext cx="6858000" cy="1729978"/>
          </a:xfrm>
        </p:spPr>
        <p:txBody>
          <a:bodyPr anchor="b">
            <a:normAutofit/>
          </a:bodyPr>
          <a:lstStyle>
            <a:lvl1pPr algn="ctr">
              <a:defRPr sz="1800"/>
            </a:lvl1pPr>
          </a:lstStyle>
          <a:p>
            <a:r>
              <a:rPr lang="sv-SE"/>
              <a:t>Klicka här för att ändra mall för rubrikformat</a:t>
            </a:r>
            <a:endParaRPr lang="sv-SE" dirty="0"/>
          </a:p>
        </p:txBody>
      </p:sp>
      <p:sp>
        <p:nvSpPr>
          <p:cNvPr id="3" name="Subtitle 2">
            <a:extLst>
              <a:ext uri="{FF2B5EF4-FFF2-40B4-BE49-F238E27FC236}">
                <a16:creationId xmlns:a16="http://schemas.microsoft.com/office/drawing/2014/main" id="{203186BF-7340-4334-86FF-20FAAF566CBC}"/>
              </a:ext>
            </a:extLst>
          </p:cNvPr>
          <p:cNvSpPr>
            <a:spLocks noGrp="1"/>
          </p:cNvSpPr>
          <p:nvPr>
            <p:ph type="subTitle" idx="1"/>
          </p:nvPr>
        </p:nvSpPr>
        <p:spPr>
          <a:xfrm>
            <a:off x="1143000" y="2627100"/>
            <a:ext cx="6858000" cy="1371600"/>
          </a:xfrm>
        </p:spPr>
        <p:txBody>
          <a:bodyPr>
            <a:noAutofit/>
          </a:bodyPr>
          <a:lstStyle>
            <a:lvl1pPr marL="0" indent="0" algn="ctr">
              <a:buNone/>
              <a:defRPr sz="4500">
                <a:latin typeface="+mj-lt"/>
              </a:defRPr>
            </a:lvl1pPr>
            <a:lvl2pPr marL="342875" indent="0" algn="ctr">
              <a:buNone/>
              <a:defRPr sz="1500"/>
            </a:lvl2pPr>
            <a:lvl3pPr marL="685749" indent="0" algn="ctr">
              <a:buNone/>
              <a:defRPr sz="1350"/>
            </a:lvl3pPr>
            <a:lvl4pPr marL="1028624" indent="0" algn="ctr">
              <a:buNone/>
              <a:defRPr sz="1200"/>
            </a:lvl4pPr>
            <a:lvl5pPr marL="1371498" indent="0" algn="ctr">
              <a:buNone/>
              <a:defRPr sz="1200"/>
            </a:lvl5pPr>
            <a:lvl6pPr marL="1714373" indent="0" algn="ctr">
              <a:buNone/>
              <a:defRPr sz="1200"/>
            </a:lvl6pPr>
            <a:lvl7pPr marL="2057246" indent="0" algn="ctr">
              <a:buNone/>
              <a:defRPr sz="1200"/>
            </a:lvl7pPr>
            <a:lvl8pPr marL="2400120" indent="0" algn="ctr">
              <a:buNone/>
              <a:defRPr sz="1200"/>
            </a:lvl8pPr>
            <a:lvl9pPr marL="2742995" indent="0" algn="ctr">
              <a:buNone/>
              <a:defRPr sz="1200"/>
            </a:lvl9pPr>
          </a:lstStyle>
          <a:p>
            <a:r>
              <a:rPr lang="sv-SE"/>
              <a:t>Klicka här för att ändra mall för underrubrikformat</a:t>
            </a:r>
            <a:endParaRPr lang="sv-SE" dirty="0"/>
          </a:p>
        </p:txBody>
      </p:sp>
      <p:pic>
        <p:nvPicPr>
          <p:cNvPr id="12" name="Picture 11" descr="Logotype">
            <a:extLst>
              <a:ext uri="{FF2B5EF4-FFF2-40B4-BE49-F238E27FC236}">
                <a16:creationId xmlns:a16="http://schemas.microsoft.com/office/drawing/2014/main" id="{C28FFEF4-4F3A-41C8-A52E-4FD1787D537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6580" y="4207690"/>
            <a:ext cx="2535176" cy="896400"/>
          </a:xfrm>
          <a:prstGeom prst="rect">
            <a:avLst/>
          </a:prstGeom>
        </p:spPr>
      </p:pic>
    </p:spTree>
    <p:extLst>
      <p:ext uri="{BB962C8B-B14F-4D97-AF65-F5344CB8AC3E}">
        <p14:creationId xmlns:p14="http://schemas.microsoft.com/office/powerpoint/2010/main" val="10406483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Rubrikbild">
    <p:spTree>
      <p:nvGrpSpPr>
        <p:cNvPr id="1" name=""/>
        <p:cNvGrpSpPr/>
        <p:nvPr/>
      </p:nvGrpSpPr>
      <p:grpSpPr>
        <a:xfrm>
          <a:off x="0" y="0"/>
          <a:ext cx="0" cy="0"/>
          <a:chOff x="0" y="0"/>
          <a:chExt cx="0" cy="0"/>
        </a:xfrm>
      </p:grpSpPr>
      <p:sp>
        <p:nvSpPr>
          <p:cNvPr id="2" name="Rubrik 1"/>
          <p:cNvSpPr>
            <a:spLocks noGrp="1"/>
          </p:cNvSpPr>
          <p:nvPr>
            <p:ph type="ctrTitle" hasCustomPrompt="1"/>
          </p:nvPr>
        </p:nvSpPr>
        <p:spPr>
          <a:xfrm>
            <a:off x="685800" y="1597820"/>
            <a:ext cx="7772400" cy="1102519"/>
          </a:xfrm>
        </p:spPr>
        <p:txBody>
          <a:bodyPr/>
          <a:lstStyle>
            <a:lvl1pPr>
              <a:defRPr baseline="0"/>
            </a:lvl1pPr>
          </a:lstStyle>
          <a:p>
            <a:r>
              <a:rPr lang="sv-SE" dirty="0" smtClean="0"/>
              <a:t>Klicka här för att fylla i rubrik</a:t>
            </a:r>
            <a:endParaRPr lang="sv-SE" dirty="0"/>
          </a:p>
        </p:txBody>
      </p:sp>
    </p:spTree>
    <p:extLst>
      <p:ext uri="{BB962C8B-B14F-4D97-AF65-F5344CB8AC3E}">
        <p14:creationId xmlns:p14="http://schemas.microsoft.com/office/powerpoint/2010/main" val="1831859271"/>
      </p:ext>
    </p:extLst>
  </p:cSld>
  <p:clrMapOvr>
    <a:masterClrMapping/>
  </p:clrMapOvr>
  <p:timing>
    <p:tnLst>
      <p:par>
        <p:cTn id="1" dur="indefinite" restart="never" nodeType="tmRoot"/>
      </p:par>
    </p:tn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B75322-5373-499E-AF2D-2170CC9A00DC}"/>
              </a:ext>
            </a:extLst>
          </p:cNvPr>
          <p:cNvSpPr>
            <a:spLocks noGrp="1"/>
          </p:cNvSpPr>
          <p:nvPr>
            <p:ph type="title"/>
          </p:nvPr>
        </p:nvSpPr>
        <p:spPr>
          <a:xfrm>
            <a:off x="623888" y="1139431"/>
            <a:ext cx="7886700" cy="1432319"/>
          </a:xfrm>
        </p:spPr>
        <p:txBody>
          <a:bodyPr anchor="b">
            <a:normAutofit/>
          </a:bodyPr>
          <a:lstStyle>
            <a:lvl1pPr>
              <a:defRPr sz="2700"/>
            </a:lvl1pPr>
          </a:lstStyle>
          <a:p>
            <a:r>
              <a:rPr lang="sv-SE"/>
              <a:t>Klicka här för att ändra mall för rubrikformat</a:t>
            </a:r>
            <a:endParaRPr lang="sv-SE" dirty="0"/>
          </a:p>
        </p:txBody>
      </p:sp>
      <p:sp>
        <p:nvSpPr>
          <p:cNvPr id="3" name="Text Placeholder 2">
            <a:extLst>
              <a:ext uri="{FF2B5EF4-FFF2-40B4-BE49-F238E27FC236}">
                <a16:creationId xmlns:a16="http://schemas.microsoft.com/office/drawing/2014/main" id="{380AD21B-931A-4064-8D73-165D96D916F3}"/>
              </a:ext>
            </a:extLst>
          </p:cNvPr>
          <p:cNvSpPr>
            <a:spLocks noGrp="1"/>
          </p:cNvSpPr>
          <p:nvPr>
            <p:ph type="body" idx="1"/>
          </p:nvPr>
        </p:nvSpPr>
        <p:spPr>
          <a:xfrm>
            <a:off x="623888" y="2627100"/>
            <a:ext cx="7886700" cy="1971000"/>
          </a:xfrm>
        </p:spPr>
        <p:txBody>
          <a:bodyPr/>
          <a:lstStyle>
            <a:lvl1pPr marL="0" indent="0">
              <a:lnSpc>
                <a:spcPct val="100000"/>
              </a:lnSpc>
              <a:buNone/>
              <a:defRPr sz="1800">
                <a:solidFill>
                  <a:schemeClr val="tx1"/>
                </a:solidFill>
              </a:defRPr>
            </a:lvl1pPr>
            <a:lvl2pPr marL="342875" indent="0">
              <a:buNone/>
              <a:defRPr sz="1500">
                <a:solidFill>
                  <a:schemeClr val="tx1">
                    <a:tint val="75000"/>
                  </a:schemeClr>
                </a:solidFill>
              </a:defRPr>
            </a:lvl2pPr>
            <a:lvl3pPr marL="685749" indent="0">
              <a:buNone/>
              <a:defRPr sz="1350">
                <a:solidFill>
                  <a:schemeClr val="tx1">
                    <a:tint val="75000"/>
                  </a:schemeClr>
                </a:solidFill>
              </a:defRPr>
            </a:lvl3pPr>
            <a:lvl4pPr marL="1028624" indent="0">
              <a:buNone/>
              <a:defRPr sz="1200">
                <a:solidFill>
                  <a:schemeClr val="tx1">
                    <a:tint val="75000"/>
                  </a:schemeClr>
                </a:solidFill>
              </a:defRPr>
            </a:lvl4pPr>
            <a:lvl5pPr marL="1371498" indent="0">
              <a:buNone/>
              <a:defRPr sz="1200">
                <a:solidFill>
                  <a:schemeClr val="tx1">
                    <a:tint val="75000"/>
                  </a:schemeClr>
                </a:solidFill>
              </a:defRPr>
            </a:lvl5pPr>
            <a:lvl6pPr marL="1714373" indent="0">
              <a:buNone/>
              <a:defRPr sz="1200">
                <a:solidFill>
                  <a:schemeClr val="tx1">
                    <a:tint val="75000"/>
                  </a:schemeClr>
                </a:solidFill>
              </a:defRPr>
            </a:lvl6pPr>
            <a:lvl7pPr marL="2057246" indent="0">
              <a:buNone/>
              <a:defRPr sz="1200">
                <a:solidFill>
                  <a:schemeClr val="tx1">
                    <a:tint val="75000"/>
                  </a:schemeClr>
                </a:solidFill>
              </a:defRPr>
            </a:lvl7pPr>
            <a:lvl8pPr marL="2400120" indent="0">
              <a:buNone/>
              <a:defRPr sz="1200">
                <a:solidFill>
                  <a:schemeClr val="tx1">
                    <a:tint val="75000"/>
                  </a:schemeClr>
                </a:solidFill>
              </a:defRPr>
            </a:lvl8pPr>
            <a:lvl9pPr marL="2742995" indent="0">
              <a:buNone/>
              <a:defRPr sz="1200">
                <a:solidFill>
                  <a:schemeClr val="tx1">
                    <a:tint val="75000"/>
                  </a:schemeClr>
                </a:solidFill>
              </a:defRPr>
            </a:lvl9pPr>
          </a:lstStyle>
          <a:p>
            <a:pPr lvl="0"/>
            <a:r>
              <a:rPr lang="sv-SE"/>
              <a:t>Klicka här för att ändra format på bakgrundstexten</a:t>
            </a:r>
          </a:p>
        </p:txBody>
      </p:sp>
      <p:sp>
        <p:nvSpPr>
          <p:cNvPr id="4" name="Date Placeholder 3">
            <a:extLst>
              <a:ext uri="{FF2B5EF4-FFF2-40B4-BE49-F238E27FC236}">
                <a16:creationId xmlns:a16="http://schemas.microsoft.com/office/drawing/2014/main" id="{9BD9D274-9D58-4C59-BF24-08319E8A8277}"/>
              </a:ext>
            </a:extLst>
          </p:cNvPr>
          <p:cNvSpPr>
            <a:spLocks noGrp="1"/>
          </p:cNvSpPr>
          <p:nvPr>
            <p:ph type="dt" sz="half" idx="10"/>
          </p:nvPr>
        </p:nvSpPr>
        <p:spPr/>
        <p:txBody>
          <a:bodyPr/>
          <a:lstStyle/>
          <a:p>
            <a:fld id="{1130E869-33E5-AA47-9215-FFB6D21BF7C7}" type="datetime1">
              <a:rPr lang="sv-SE" smtClean="0"/>
              <a:t>2026-02-26</a:t>
            </a:fld>
            <a:endParaRPr lang="sv-SE" dirty="0"/>
          </a:p>
        </p:txBody>
      </p:sp>
      <p:sp>
        <p:nvSpPr>
          <p:cNvPr id="5" name="Footer Placeholder 4">
            <a:extLst>
              <a:ext uri="{FF2B5EF4-FFF2-40B4-BE49-F238E27FC236}">
                <a16:creationId xmlns:a16="http://schemas.microsoft.com/office/drawing/2014/main" id="{A0AFF1B3-BEF7-476C-9C24-6F6824C23A59}"/>
              </a:ext>
            </a:extLst>
          </p:cNvPr>
          <p:cNvSpPr>
            <a:spLocks noGrp="1"/>
          </p:cNvSpPr>
          <p:nvPr>
            <p:ph type="ftr" sz="quarter" idx="11"/>
          </p:nvPr>
        </p:nvSpPr>
        <p:spPr/>
        <p:txBody>
          <a:bodyPr/>
          <a:lstStyle/>
          <a:p>
            <a:r>
              <a:rPr lang="sv-SE" dirty="0" err="1"/>
              <a:t>LiU</a:t>
            </a:r>
            <a:r>
              <a:rPr lang="sv-SE" dirty="0"/>
              <a:t> PowerPoint-mall</a:t>
            </a:r>
          </a:p>
        </p:txBody>
      </p:sp>
      <p:sp>
        <p:nvSpPr>
          <p:cNvPr id="6" name="Slide Number Placeholder 5">
            <a:extLst>
              <a:ext uri="{FF2B5EF4-FFF2-40B4-BE49-F238E27FC236}">
                <a16:creationId xmlns:a16="http://schemas.microsoft.com/office/drawing/2014/main" id="{85ADCECA-8742-4DDD-8038-0C0682EA7913}"/>
              </a:ext>
            </a:extLst>
          </p:cNvPr>
          <p:cNvSpPr>
            <a:spLocks noGrp="1"/>
          </p:cNvSpPr>
          <p:nvPr>
            <p:ph type="sldNum" sz="quarter" idx="12"/>
          </p:nvPr>
        </p:nvSpPr>
        <p:spPr/>
        <p:txBody>
          <a:bodyPr/>
          <a:lstStyle/>
          <a:p>
            <a:fld id="{1D05C8B6-EC5E-42D9-8D75-1E05D6428564}" type="slidenum">
              <a:rPr lang="sv-SE" smtClean="0"/>
              <a:t>‹#›</a:t>
            </a:fld>
            <a:endParaRPr lang="sv-SE"/>
          </a:p>
        </p:txBody>
      </p:sp>
      <p:pic>
        <p:nvPicPr>
          <p:cNvPr id="9" name="Picture 8">
            <a:extLst>
              <a:ext uri="{FF2B5EF4-FFF2-40B4-BE49-F238E27FC236}">
                <a16:creationId xmlns:a16="http://schemas.microsoft.com/office/drawing/2014/main" id="{FCFA31B6-BC02-4354-A1DB-49F7B0C933D9}"/>
              </a:ext>
            </a:extLst>
          </p:cNvPr>
          <p:cNvPicPr>
            <a:picLocks noChangeAspect="1"/>
          </p:cNvPicPr>
          <p:nvPr userDrawn="1"/>
        </p:nvPicPr>
        <p:blipFill>
          <a:blip r:embed="rId2" cstate="print">
            <a:lum bright="100000" contrast="100000"/>
            <a:extLst>
              <a:ext uri="{28A0092B-C50C-407E-A947-70E740481C1C}">
                <a14:useLocalDpi xmlns:a14="http://schemas.microsoft.com/office/drawing/2010/main" val="0"/>
              </a:ext>
            </a:extLst>
          </a:blip>
          <a:stretch>
            <a:fillRect/>
          </a:stretch>
        </p:blipFill>
        <p:spPr>
          <a:xfrm>
            <a:off x="40500" y="4598100"/>
            <a:ext cx="1431000" cy="505980"/>
          </a:xfrm>
          <a:prstGeom prst="rect">
            <a:avLst/>
          </a:prstGeom>
        </p:spPr>
      </p:pic>
      <p:pic>
        <p:nvPicPr>
          <p:cNvPr id="11" name="Picture 10" descr="Logotype">
            <a:extLst>
              <a:ext uri="{FF2B5EF4-FFF2-40B4-BE49-F238E27FC236}">
                <a16:creationId xmlns:a16="http://schemas.microsoft.com/office/drawing/2014/main" id="{7ABB9FFA-9B21-4C8C-AC48-62DD981503E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500" y="4598100"/>
            <a:ext cx="1431000" cy="505980"/>
          </a:xfrm>
          <a:prstGeom prst="rect">
            <a:avLst/>
          </a:prstGeom>
        </p:spPr>
      </p:pic>
    </p:spTree>
    <p:extLst>
      <p:ext uri="{BB962C8B-B14F-4D97-AF65-F5344CB8AC3E}">
        <p14:creationId xmlns:p14="http://schemas.microsoft.com/office/powerpoint/2010/main" val="270977257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BD5F28-9CA8-4998-8631-C03E7886FE15}"/>
              </a:ext>
            </a:extLst>
          </p:cNvPr>
          <p:cNvSpPr>
            <a:spLocks noGrp="1"/>
          </p:cNvSpPr>
          <p:nvPr>
            <p:ph type="title"/>
          </p:nvPr>
        </p:nvSpPr>
        <p:spPr/>
        <p:txBody>
          <a:bodyPr/>
          <a:lstStyle/>
          <a:p>
            <a:r>
              <a:rPr lang="sv-SE"/>
              <a:t>Klicka här för att ändra mall för rubrikformat</a:t>
            </a:r>
            <a:endParaRPr lang="sv-SE" dirty="0"/>
          </a:p>
        </p:txBody>
      </p:sp>
      <p:sp>
        <p:nvSpPr>
          <p:cNvPr id="3" name="Content Placeholder 2">
            <a:extLst>
              <a:ext uri="{FF2B5EF4-FFF2-40B4-BE49-F238E27FC236}">
                <a16:creationId xmlns:a16="http://schemas.microsoft.com/office/drawing/2014/main" id="{F83CC860-BB16-4E0C-B870-8B2366E75AF0}"/>
              </a:ext>
            </a:extLst>
          </p:cNvPr>
          <p:cNvSpPr>
            <a:spLocks noGrp="1"/>
          </p:cNvSpPr>
          <p:nvPr>
            <p:ph idx="1"/>
          </p:nvPr>
        </p:nvSpPr>
        <p:spPr>
          <a:xfrm>
            <a:off x="628650" y="1369220"/>
            <a:ext cx="7886700" cy="3190753"/>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4" name="Date Placeholder 3">
            <a:extLst>
              <a:ext uri="{FF2B5EF4-FFF2-40B4-BE49-F238E27FC236}">
                <a16:creationId xmlns:a16="http://schemas.microsoft.com/office/drawing/2014/main" id="{FB2F96C9-5579-4CED-A338-A836AEE06E7E}"/>
              </a:ext>
            </a:extLst>
          </p:cNvPr>
          <p:cNvSpPr>
            <a:spLocks noGrp="1"/>
          </p:cNvSpPr>
          <p:nvPr>
            <p:ph type="dt" sz="half" idx="10"/>
          </p:nvPr>
        </p:nvSpPr>
        <p:spPr>
          <a:xfrm>
            <a:off x="6219197" y="0"/>
            <a:ext cx="1890000" cy="270000"/>
          </a:xfrm>
        </p:spPr>
        <p:txBody>
          <a:bodyPr/>
          <a:lstStyle/>
          <a:p>
            <a:fld id="{A0D3A54C-EB03-A244-88F0-70D5D8782B1B}" type="datetime1">
              <a:rPr lang="sv-SE" smtClean="0"/>
              <a:t>2026-02-26</a:t>
            </a:fld>
            <a:endParaRPr lang="sv-SE"/>
          </a:p>
        </p:txBody>
      </p:sp>
      <p:sp>
        <p:nvSpPr>
          <p:cNvPr id="5" name="Footer Placeholder 4">
            <a:extLst>
              <a:ext uri="{FF2B5EF4-FFF2-40B4-BE49-F238E27FC236}">
                <a16:creationId xmlns:a16="http://schemas.microsoft.com/office/drawing/2014/main" id="{835A41CD-1A6A-456B-BCAE-4B73471B30D0}"/>
              </a:ext>
            </a:extLst>
          </p:cNvPr>
          <p:cNvSpPr>
            <a:spLocks noGrp="1"/>
          </p:cNvSpPr>
          <p:nvPr>
            <p:ph type="ftr" sz="quarter" idx="11"/>
          </p:nvPr>
        </p:nvSpPr>
        <p:spPr/>
        <p:txBody>
          <a:bodyPr/>
          <a:lstStyle/>
          <a:p>
            <a:r>
              <a:rPr lang="sv-SE"/>
              <a:t>LiU PowerPoint-mall</a:t>
            </a:r>
          </a:p>
        </p:txBody>
      </p:sp>
      <p:sp>
        <p:nvSpPr>
          <p:cNvPr id="6" name="Slide Number Placeholder 5">
            <a:extLst>
              <a:ext uri="{FF2B5EF4-FFF2-40B4-BE49-F238E27FC236}">
                <a16:creationId xmlns:a16="http://schemas.microsoft.com/office/drawing/2014/main" id="{9E8AF9EE-7694-4BC1-BDBC-514D317EEE90}"/>
              </a:ext>
            </a:extLst>
          </p:cNvPr>
          <p:cNvSpPr>
            <a:spLocks noGrp="1"/>
          </p:cNvSpPr>
          <p:nvPr>
            <p:ph type="sldNum" sz="quarter" idx="12"/>
          </p:nvPr>
        </p:nvSpPr>
        <p:spPr>
          <a:xfrm>
            <a:off x="8109197" y="0"/>
            <a:ext cx="324000" cy="270000"/>
          </a:xfrm>
        </p:spPr>
        <p:txBody>
          <a:bodyPr/>
          <a:lstStyle/>
          <a:p>
            <a:fld id="{1D05C8B6-EC5E-42D9-8D75-1E05D6428564}" type="slidenum">
              <a:rPr lang="sv-SE" smtClean="0"/>
              <a:t>‹#›</a:t>
            </a:fld>
            <a:endParaRPr lang="sv-SE"/>
          </a:p>
        </p:txBody>
      </p:sp>
      <p:cxnSp>
        <p:nvCxnSpPr>
          <p:cNvPr id="9" name="Rak 5">
            <a:extLst>
              <a:ext uri="{FF2B5EF4-FFF2-40B4-BE49-F238E27FC236}">
                <a16:creationId xmlns:a16="http://schemas.microsoft.com/office/drawing/2014/main" id="{D2B6CEC0-7FA1-4DD6-9711-E98236C44181}"/>
              </a:ext>
            </a:extLst>
          </p:cNvPr>
          <p:cNvCxnSpPr>
            <a:cxnSpLocks/>
          </p:cNvCxnSpPr>
          <p:nvPr/>
        </p:nvCxnSpPr>
        <p:spPr>
          <a:xfrm>
            <a:off x="135000" y="4559971"/>
            <a:ext cx="8874900" cy="2411"/>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pic>
        <p:nvPicPr>
          <p:cNvPr id="20" name="Picture 19" descr="Logotype">
            <a:extLst>
              <a:ext uri="{FF2B5EF4-FFF2-40B4-BE49-F238E27FC236}">
                <a16:creationId xmlns:a16="http://schemas.microsoft.com/office/drawing/2014/main" id="{38E76754-54E4-4E46-A42B-165CB1D0435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500" y="4598100"/>
            <a:ext cx="1431000" cy="505980"/>
          </a:xfrm>
          <a:prstGeom prst="rect">
            <a:avLst/>
          </a:prstGeom>
        </p:spPr>
      </p:pic>
    </p:spTree>
    <p:extLst>
      <p:ext uri="{BB962C8B-B14F-4D97-AF65-F5344CB8AC3E}">
        <p14:creationId xmlns:p14="http://schemas.microsoft.com/office/powerpoint/2010/main" val="34907604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BE5D60-9FEA-4061-AE29-F7A1A0AE668D}"/>
              </a:ext>
            </a:extLst>
          </p:cNvPr>
          <p:cNvSpPr>
            <a:spLocks noGrp="1"/>
          </p:cNvSpPr>
          <p:nvPr>
            <p:ph type="title"/>
          </p:nvPr>
        </p:nvSpPr>
        <p:spPr/>
        <p:txBody>
          <a:bodyPr/>
          <a:lstStyle/>
          <a:p>
            <a:r>
              <a:rPr lang="sv-SE"/>
              <a:t>Klicka här för att ändra mall för rubrikformat</a:t>
            </a:r>
            <a:endParaRPr lang="sv-SE" dirty="0"/>
          </a:p>
        </p:txBody>
      </p:sp>
      <p:sp>
        <p:nvSpPr>
          <p:cNvPr id="3" name="Content Placeholder 2">
            <a:extLst>
              <a:ext uri="{FF2B5EF4-FFF2-40B4-BE49-F238E27FC236}">
                <a16:creationId xmlns:a16="http://schemas.microsoft.com/office/drawing/2014/main" id="{79AD652D-D723-4261-9B8C-661B6699F950}"/>
              </a:ext>
            </a:extLst>
          </p:cNvPr>
          <p:cNvSpPr>
            <a:spLocks noGrp="1"/>
          </p:cNvSpPr>
          <p:nvPr>
            <p:ph sz="half" idx="1"/>
          </p:nvPr>
        </p:nvSpPr>
        <p:spPr>
          <a:xfrm>
            <a:off x="628650" y="1369222"/>
            <a:ext cx="3886200" cy="3181111"/>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4" name="Content Placeholder 3">
            <a:extLst>
              <a:ext uri="{FF2B5EF4-FFF2-40B4-BE49-F238E27FC236}">
                <a16:creationId xmlns:a16="http://schemas.microsoft.com/office/drawing/2014/main" id="{8D72E162-7D8A-446C-B6C3-D85896811443}"/>
              </a:ext>
            </a:extLst>
          </p:cNvPr>
          <p:cNvSpPr>
            <a:spLocks noGrp="1"/>
          </p:cNvSpPr>
          <p:nvPr>
            <p:ph sz="half" idx="2"/>
          </p:nvPr>
        </p:nvSpPr>
        <p:spPr>
          <a:xfrm>
            <a:off x="4629150" y="1369220"/>
            <a:ext cx="3886200" cy="3190753"/>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5" name="Date Placeholder 4">
            <a:extLst>
              <a:ext uri="{FF2B5EF4-FFF2-40B4-BE49-F238E27FC236}">
                <a16:creationId xmlns:a16="http://schemas.microsoft.com/office/drawing/2014/main" id="{C6CCDECF-AB46-421A-B3EA-954167E551C6}"/>
              </a:ext>
            </a:extLst>
          </p:cNvPr>
          <p:cNvSpPr>
            <a:spLocks noGrp="1"/>
          </p:cNvSpPr>
          <p:nvPr>
            <p:ph type="dt" sz="half" idx="10"/>
          </p:nvPr>
        </p:nvSpPr>
        <p:spPr/>
        <p:txBody>
          <a:bodyPr/>
          <a:lstStyle/>
          <a:p>
            <a:fld id="{8799C4C0-6F97-2E48-B093-E07FB97419C9}" type="datetime1">
              <a:rPr lang="sv-SE" smtClean="0"/>
              <a:t>2026-02-26</a:t>
            </a:fld>
            <a:endParaRPr lang="sv-SE"/>
          </a:p>
        </p:txBody>
      </p:sp>
      <p:sp>
        <p:nvSpPr>
          <p:cNvPr id="6" name="Footer Placeholder 5">
            <a:extLst>
              <a:ext uri="{FF2B5EF4-FFF2-40B4-BE49-F238E27FC236}">
                <a16:creationId xmlns:a16="http://schemas.microsoft.com/office/drawing/2014/main" id="{20FFB67D-8CC2-4E5B-BF93-6B7E5BF4B2AC}"/>
              </a:ext>
            </a:extLst>
          </p:cNvPr>
          <p:cNvSpPr>
            <a:spLocks noGrp="1"/>
          </p:cNvSpPr>
          <p:nvPr>
            <p:ph type="ftr" sz="quarter" idx="11"/>
          </p:nvPr>
        </p:nvSpPr>
        <p:spPr/>
        <p:txBody>
          <a:bodyPr/>
          <a:lstStyle/>
          <a:p>
            <a:r>
              <a:rPr lang="sv-SE"/>
              <a:t>LiU PowerPoint-mall</a:t>
            </a:r>
          </a:p>
        </p:txBody>
      </p:sp>
      <p:sp>
        <p:nvSpPr>
          <p:cNvPr id="7" name="Slide Number Placeholder 6">
            <a:extLst>
              <a:ext uri="{FF2B5EF4-FFF2-40B4-BE49-F238E27FC236}">
                <a16:creationId xmlns:a16="http://schemas.microsoft.com/office/drawing/2014/main" id="{3CAF80C1-A5DA-4E08-8CAE-B47DD97A3975}"/>
              </a:ext>
            </a:extLst>
          </p:cNvPr>
          <p:cNvSpPr>
            <a:spLocks noGrp="1"/>
          </p:cNvSpPr>
          <p:nvPr>
            <p:ph type="sldNum" sz="quarter" idx="12"/>
          </p:nvPr>
        </p:nvSpPr>
        <p:spPr/>
        <p:txBody>
          <a:bodyPr/>
          <a:lstStyle/>
          <a:p>
            <a:fld id="{1D05C8B6-EC5E-42D9-8D75-1E05D6428564}" type="slidenum">
              <a:rPr lang="sv-SE" smtClean="0"/>
              <a:t>‹#›</a:t>
            </a:fld>
            <a:endParaRPr lang="sv-SE"/>
          </a:p>
        </p:txBody>
      </p:sp>
      <p:cxnSp>
        <p:nvCxnSpPr>
          <p:cNvPr id="11" name="Rak 5">
            <a:extLst>
              <a:ext uri="{FF2B5EF4-FFF2-40B4-BE49-F238E27FC236}">
                <a16:creationId xmlns:a16="http://schemas.microsoft.com/office/drawing/2014/main" id="{1DBCDB3C-6D20-4691-BDE2-381FEEBC114C}"/>
              </a:ext>
            </a:extLst>
          </p:cNvPr>
          <p:cNvCxnSpPr>
            <a:cxnSpLocks/>
          </p:cNvCxnSpPr>
          <p:nvPr userDrawn="1"/>
        </p:nvCxnSpPr>
        <p:spPr>
          <a:xfrm>
            <a:off x="135000" y="4559971"/>
            <a:ext cx="8874900" cy="2411"/>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pic>
        <p:nvPicPr>
          <p:cNvPr id="12" name="Picture 11" descr="Logotype">
            <a:extLst>
              <a:ext uri="{FF2B5EF4-FFF2-40B4-BE49-F238E27FC236}">
                <a16:creationId xmlns:a16="http://schemas.microsoft.com/office/drawing/2014/main" id="{09F3A704-4A19-43BE-95E7-C2EE1D44AE9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500" y="4598100"/>
            <a:ext cx="1431000" cy="505980"/>
          </a:xfrm>
          <a:prstGeom prst="rect">
            <a:avLst/>
          </a:prstGeom>
        </p:spPr>
      </p:pic>
    </p:spTree>
    <p:extLst>
      <p:ext uri="{BB962C8B-B14F-4D97-AF65-F5344CB8AC3E}">
        <p14:creationId xmlns:p14="http://schemas.microsoft.com/office/powerpoint/2010/main" val="7018518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AC1DA-1DF7-4806-9BFE-693752D8E5AA}"/>
              </a:ext>
            </a:extLst>
          </p:cNvPr>
          <p:cNvSpPr>
            <a:spLocks noGrp="1"/>
          </p:cNvSpPr>
          <p:nvPr>
            <p:ph type="title"/>
          </p:nvPr>
        </p:nvSpPr>
        <p:spPr>
          <a:xfrm>
            <a:off x="629841" y="273847"/>
            <a:ext cx="7886700" cy="994172"/>
          </a:xfrm>
        </p:spPr>
        <p:txBody>
          <a:bodyPr/>
          <a:lstStyle/>
          <a:p>
            <a:r>
              <a:rPr lang="sv-SE"/>
              <a:t>Klicka här för att ändra mall för rubrikformat</a:t>
            </a:r>
            <a:endParaRPr lang="sv-SE" dirty="0"/>
          </a:p>
        </p:txBody>
      </p:sp>
      <p:sp>
        <p:nvSpPr>
          <p:cNvPr id="3" name="Text Placeholder 2">
            <a:extLst>
              <a:ext uri="{FF2B5EF4-FFF2-40B4-BE49-F238E27FC236}">
                <a16:creationId xmlns:a16="http://schemas.microsoft.com/office/drawing/2014/main" id="{4E0AEAAB-6C1D-4159-B092-4584A8886AC8}"/>
              </a:ext>
            </a:extLst>
          </p:cNvPr>
          <p:cNvSpPr>
            <a:spLocks noGrp="1"/>
          </p:cNvSpPr>
          <p:nvPr>
            <p:ph type="body" idx="1"/>
          </p:nvPr>
        </p:nvSpPr>
        <p:spPr>
          <a:xfrm>
            <a:off x="629842" y="1260872"/>
            <a:ext cx="3868340" cy="617934"/>
          </a:xfrm>
        </p:spPr>
        <p:txBody>
          <a:bodyPr anchor="b">
            <a:normAutofit/>
          </a:bodyPr>
          <a:lstStyle>
            <a:lvl1pPr marL="0" indent="0">
              <a:buNone/>
              <a:defRPr sz="2100" b="1">
                <a:latin typeface="+mj-lt"/>
              </a:defRPr>
            </a:lvl1pPr>
            <a:lvl2pPr marL="342875" indent="0">
              <a:buNone/>
              <a:defRPr sz="1500" b="1"/>
            </a:lvl2pPr>
            <a:lvl3pPr marL="685749" indent="0">
              <a:buNone/>
              <a:defRPr sz="1350" b="1"/>
            </a:lvl3pPr>
            <a:lvl4pPr marL="1028624" indent="0">
              <a:buNone/>
              <a:defRPr sz="1200" b="1"/>
            </a:lvl4pPr>
            <a:lvl5pPr marL="1371498" indent="0">
              <a:buNone/>
              <a:defRPr sz="1200" b="1"/>
            </a:lvl5pPr>
            <a:lvl6pPr marL="1714373" indent="0">
              <a:buNone/>
              <a:defRPr sz="1200" b="1"/>
            </a:lvl6pPr>
            <a:lvl7pPr marL="2057246" indent="0">
              <a:buNone/>
              <a:defRPr sz="1200" b="1"/>
            </a:lvl7pPr>
            <a:lvl8pPr marL="2400120" indent="0">
              <a:buNone/>
              <a:defRPr sz="1200" b="1"/>
            </a:lvl8pPr>
            <a:lvl9pPr marL="2742995" indent="0">
              <a:buNone/>
              <a:defRPr sz="1200" b="1"/>
            </a:lvl9pPr>
          </a:lstStyle>
          <a:p>
            <a:pPr lvl="0"/>
            <a:r>
              <a:rPr lang="sv-SE"/>
              <a:t>Klicka här för att ändra format på bakgrundstexten</a:t>
            </a:r>
          </a:p>
        </p:txBody>
      </p:sp>
      <p:sp>
        <p:nvSpPr>
          <p:cNvPr id="4" name="Content Placeholder 3">
            <a:extLst>
              <a:ext uri="{FF2B5EF4-FFF2-40B4-BE49-F238E27FC236}">
                <a16:creationId xmlns:a16="http://schemas.microsoft.com/office/drawing/2014/main" id="{7B835E44-E48F-4B64-BC38-36AE1423EEC3}"/>
              </a:ext>
            </a:extLst>
          </p:cNvPr>
          <p:cNvSpPr>
            <a:spLocks noGrp="1"/>
          </p:cNvSpPr>
          <p:nvPr>
            <p:ph sz="half" idx="2"/>
          </p:nvPr>
        </p:nvSpPr>
        <p:spPr>
          <a:xfrm>
            <a:off x="629842" y="1878814"/>
            <a:ext cx="3868340" cy="2678755"/>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5" name="Text Placeholder 4">
            <a:extLst>
              <a:ext uri="{FF2B5EF4-FFF2-40B4-BE49-F238E27FC236}">
                <a16:creationId xmlns:a16="http://schemas.microsoft.com/office/drawing/2014/main" id="{CF40FBBF-9493-4795-A84B-B36E22050892}"/>
              </a:ext>
            </a:extLst>
          </p:cNvPr>
          <p:cNvSpPr>
            <a:spLocks noGrp="1"/>
          </p:cNvSpPr>
          <p:nvPr>
            <p:ph type="body" sz="quarter" idx="3"/>
          </p:nvPr>
        </p:nvSpPr>
        <p:spPr>
          <a:xfrm>
            <a:off x="4629152" y="1260872"/>
            <a:ext cx="3887391" cy="617934"/>
          </a:xfrm>
        </p:spPr>
        <p:txBody>
          <a:bodyPr anchor="b">
            <a:normAutofit/>
          </a:bodyPr>
          <a:lstStyle>
            <a:lvl1pPr marL="0" indent="0">
              <a:buNone/>
              <a:defRPr sz="2100" b="1">
                <a:latin typeface="+mj-lt"/>
              </a:defRPr>
            </a:lvl1pPr>
            <a:lvl2pPr marL="342875" indent="0">
              <a:buNone/>
              <a:defRPr sz="1500" b="1"/>
            </a:lvl2pPr>
            <a:lvl3pPr marL="685749" indent="0">
              <a:buNone/>
              <a:defRPr sz="1350" b="1"/>
            </a:lvl3pPr>
            <a:lvl4pPr marL="1028624" indent="0">
              <a:buNone/>
              <a:defRPr sz="1200" b="1"/>
            </a:lvl4pPr>
            <a:lvl5pPr marL="1371498" indent="0">
              <a:buNone/>
              <a:defRPr sz="1200" b="1"/>
            </a:lvl5pPr>
            <a:lvl6pPr marL="1714373" indent="0">
              <a:buNone/>
              <a:defRPr sz="1200" b="1"/>
            </a:lvl6pPr>
            <a:lvl7pPr marL="2057246" indent="0">
              <a:buNone/>
              <a:defRPr sz="1200" b="1"/>
            </a:lvl7pPr>
            <a:lvl8pPr marL="2400120" indent="0">
              <a:buNone/>
              <a:defRPr sz="1200" b="1"/>
            </a:lvl8pPr>
            <a:lvl9pPr marL="2742995" indent="0">
              <a:buNone/>
              <a:defRPr sz="1200" b="1"/>
            </a:lvl9pPr>
          </a:lstStyle>
          <a:p>
            <a:pPr lvl="0"/>
            <a:r>
              <a:rPr lang="sv-SE"/>
              <a:t>Klicka här för att ändra format på bakgrundstexten</a:t>
            </a:r>
          </a:p>
        </p:txBody>
      </p:sp>
      <p:sp>
        <p:nvSpPr>
          <p:cNvPr id="6" name="Content Placeholder 5">
            <a:extLst>
              <a:ext uri="{FF2B5EF4-FFF2-40B4-BE49-F238E27FC236}">
                <a16:creationId xmlns:a16="http://schemas.microsoft.com/office/drawing/2014/main" id="{BD7B4785-7E60-4E95-8686-807938974191}"/>
              </a:ext>
            </a:extLst>
          </p:cNvPr>
          <p:cNvSpPr>
            <a:spLocks noGrp="1"/>
          </p:cNvSpPr>
          <p:nvPr>
            <p:ph sz="quarter" idx="4"/>
          </p:nvPr>
        </p:nvSpPr>
        <p:spPr>
          <a:xfrm>
            <a:off x="4629152" y="1878814"/>
            <a:ext cx="3887391" cy="2676344"/>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7" name="Date Placeholder 6">
            <a:extLst>
              <a:ext uri="{FF2B5EF4-FFF2-40B4-BE49-F238E27FC236}">
                <a16:creationId xmlns:a16="http://schemas.microsoft.com/office/drawing/2014/main" id="{7352B86A-85B7-4456-A609-BB084D0B26B0}"/>
              </a:ext>
            </a:extLst>
          </p:cNvPr>
          <p:cNvSpPr>
            <a:spLocks noGrp="1"/>
          </p:cNvSpPr>
          <p:nvPr>
            <p:ph type="dt" sz="half" idx="10"/>
          </p:nvPr>
        </p:nvSpPr>
        <p:spPr/>
        <p:txBody>
          <a:bodyPr/>
          <a:lstStyle/>
          <a:p>
            <a:fld id="{6910F6FE-1EF1-3543-A93C-A13D5DBCD153}" type="datetime1">
              <a:rPr lang="sv-SE" smtClean="0"/>
              <a:t>2026-02-26</a:t>
            </a:fld>
            <a:endParaRPr lang="sv-SE"/>
          </a:p>
        </p:txBody>
      </p:sp>
      <p:sp>
        <p:nvSpPr>
          <p:cNvPr id="8" name="Footer Placeholder 7">
            <a:extLst>
              <a:ext uri="{FF2B5EF4-FFF2-40B4-BE49-F238E27FC236}">
                <a16:creationId xmlns:a16="http://schemas.microsoft.com/office/drawing/2014/main" id="{91C08846-8A71-4321-93F6-BFCE99CB4A5E}"/>
              </a:ext>
            </a:extLst>
          </p:cNvPr>
          <p:cNvSpPr>
            <a:spLocks noGrp="1"/>
          </p:cNvSpPr>
          <p:nvPr>
            <p:ph type="ftr" sz="quarter" idx="11"/>
          </p:nvPr>
        </p:nvSpPr>
        <p:spPr/>
        <p:txBody>
          <a:bodyPr/>
          <a:lstStyle/>
          <a:p>
            <a:r>
              <a:rPr lang="sv-SE"/>
              <a:t>LiU PowerPoint-mall</a:t>
            </a:r>
          </a:p>
        </p:txBody>
      </p:sp>
      <p:sp>
        <p:nvSpPr>
          <p:cNvPr id="9" name="Slide Number Placeholder 8">
            <a:extLst>
              <a:ext uri="{FF2B5EF4-FFF2-40B4-BE49-F238E27FC236}">
                <a16:creationId xmlns:a16="http://schemas.microsoft.com/office/drawing/2014/main" id="{3AB0CCA9-80F4-4FE7-B4FD-9FB654545F31}"/>
              </a:ext>
            </a:extLst>
          </p:cNvPr>
          <p:cNvSpPr>
            <a:spLocks noGrp="1"/>
          </p:cNvSpPr>
          <p:nvPr>
            <p:ph type="sldNum" sz="quarter" idx="12"/>
          </p:nvPr>
        </p:nvSpPr>
        <p:spPr/>
        <p:txBody>
          <a:bodyPr/>
          <a:lstStyle/>
          <a:p>
            <a:fld id="{1D05C8B6-EC5E-42D9-8D75-1E05D6428564}" type="slidenum">
              <a:rPr lang="sv-SE" smtClean="0"/>
              <a:t>‹#›</a:t>
            </a:fld>
            <a:endParaRPr lang="sv-SE"/>
          </a:p>
        </p:txBody>
      </p:sp>
      <p:cxnSp>
        <p:nvCxnSpPr>
          <p:cNvPr id="13" name="Rak 5">
            <a:extLst>
              <a:ext uri="{FF2B5EF4-FFF2-40B4-BE49-F238E27FC236}">
                <a16:creationId xmlns:a16="http://schemas.microsoft.com/office/drawing/2014/main" id="{EC927C92-6210-4B4D-895A-19AADBEF8F6E}"/>
              </a:ext>
            </a:extLst>
          </p:cNvPr>
          <p:cNvCxnSpPr>
            <a:cxnSpLocks/>
          </p:cNvCxnSpPr>
          <p:nvPr userDrawn="1"/>
        </p:nvCxnSpPr>
        <p:spPr>
          <a:xfrm>
            <a:off x="135000" y="4559971"/>
            <a:ext cx="8874900" cy="2411"/>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pic>
        <p:nvPicPr>
          <p:cNvPr id="14" name="Picture 13" descr="Logotype">
            <a:extLst>
              <a:ext uri="{FF2B5EF4-FFF2-40B4-BE49-F238E27FC236}">
                <a16:creationId xmlns:a16="http://schemas.microsoft.com/office/drawing/2014/main" id="{16070C61-E474-42D9-94A1-967A6D1BE7D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500" y="4598100"/>
            <a:ext cx="1431000" cy="505980"/>
          </a:xfrm>
          <a:prstGeom prst="rect">
            <a:avLst/>
          </a:prstGeom>
        </p:spPr>
      </p:pic>
    </p:spTree>
    <p:extLst>
      <p:ext uri="{BB962C8B-B14F-4D97-AF65-F5344CB8AC3E}">
        <p14:creationId xmlns:p14="http://schemas.microsoft.com/office/powerpoint/2010/main" val="288451641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5C3FE9-5F5B-413D-B4E8-BD7E2968FF45}"/>
              </a:ext>
            </a:extLst>
          </p:cNvPr>
          <p:cNvSpPr>
            <a:spLocks noGrp="1"/>
          </p:cNvSpPr>
          <p:nvPr>
            <p:ph type="title"/>
          </p:nvPr>
        </p:nvSpPr>
        <p:spPr/>
        <p:txBody>
          <a:bodyPr/>
          <a:lstStyle/>
          <a:p>
            <a:r>
              <a:rPr lang="sv-SE"/>
              <a:t>Klicka här för att ändra mall för rubrikformat</a:t>
            </a:r>
            <a:endParaRPr lang="sv-SE" dirty="0"/>
          </a:p>
        </p:txBody>
      </p:sp>
      <p:sp>
        <p:nvSpPr>
          <p:cNvPr id="3" name="Date Placeholder 2">
            <a:extLst>
              <a:ext uri="{FF2B5EF4-FFF2-40B4-BE49-F238E27FC236}">
                <a16:creationId xmlns:a16="http://schemas.microsoft.com/office/drawing/2014/main" id="{55082EEB-76C9-46A2-8992-24100BBA5F96}"/>
              </a:ext>
            </a:extLst>
          </p:cNvPr>
          <p:cNvSpPr>
            <a:spLocks noGrp="1"/>
          </p:cNvSpPr>
          <p:nvPr>
            <p:ph type="dt" sz="half" idx="10"/>
          </p:nvPr>
        </p:nvSpPr>
        <p:spPr/>
        <p:txBody>
          <a:bodyPr/>
          <a:lstStyle/>
          <a:p>
            <a:fld id="{DC60EFBD-E0CA-9D4E-9724-19DA9E74433A}" type="datetime1">
              <a:rPr lang="sv-SE" smtClean="0"/>
              <a:t>2026-02-26</a:t>
            </a:fld>
            <a:endParaRPr lang="sv-SE"/>
          </a:p>
        </p:txBody>
      </p:sp>
      <p:sp>
        <p:nvSpPr>
          <p:cNvPr id="4" name="Footer Placeholder 3">
            <a:extLst>
              <a:ext uri="{FF2B5EF4-FFF2-40B4-BE49-F238E27FC236}">
                <a16:creationId xmlns:a16="http://schemas.microsoft.com/office/drawing/2014/main" id="{771F3176-8332-460F-839F-8C36305CF839}"/>
              </a:ext>
            </a:extLst>
          </p:cNvPr>
          <p:cNvSpPr>
            <a:spLocks noGrp="1"/>
          </p:cNvSpPr>
          <p:nvPr>
            <p:ph type="ftr" sz="quarter" idx="11"/>
          </p:nvPr>
        </p:nvSpPr>
        <p:spPr/>
        <p:txBody>
          <a:bodyPr/>
          <a:lstStyle/>
          <a:p>
            <a:r>
              <a:rPr lang="sv-SE"/>
              <a:t>LiU PowerPoint-mall</a:t>
            </a:r>
          </a:p>
        </p:txBody>
      </p:sp>
      <p:sp>
        <p:nvSpPr>
          <p:cNvPr id="5" name="Slide Number Placeholder 4">
            <a:extLst>
              <a:ext uri="{FF2B5EF4-FFF2-40B4-BE49-F238E27FC236}">
                <a16:creationId xmlns:a16="http://schemas.microsoft.com/office/drawing/2014/main" id="{470BA3FD-78E6-4451-96E1-12B31AC3BAD8}"/>
              </a:ext>
            </a:extLst>
          </p:cNvPr>
          <p:cNvSpPr>
            <a:spLocks noGrp="1"/>
          </p:cNvSpPr>
          <p:nvPr>
            <p:ph type="sldNum" sz="quarter" idx="12"/>
          </p:nvPr>
        </p:nvSpPr>
        <p:spPr/>
        <p:txBody>
          <a:bodyPr/>
          <a:lstStyle/>
          <a:p>
            <a:fld id="{1D05C8B6-EC5E-42D9-8D75-1E05D6428564}" type="slidenum">
              <a:rPr lang="sv-SE" smtClean="0"/>
              <a:t>‹#›</a:t>
            </a:fld>
            <a:endParaRPr lang="sv-SE"/>
          </a:p>
        </p:txBody>
      </p:sp>
      <p:cxnSp>
        <p:nvCxnSpPr>
          <p:cNvPr id="9" name="Rak 5">
            <a:extLst>
              <a:ext uri="{FF2B5EF4-FFF2-40B4-BE49-F238E27FC236}">
                <a16:creationId xmlns:a16="http://schemas.microsoft.com/office/drawing/2014/main" id="{95DA7626-B115-4C4F-9B3C-FE5B663044E7}"/>
              </a:ext>
            </a:extLst>
          </p:cNvPr>
          <p:cNvCxnSpPr>
            <a:cxnSpLocks/>
          </p:cNvCxnSpPr>
          <p:nvPr userDrawn="1"/>
        </p:nvCxnSpPr>
        <p:spPr>
          <a:xfrm>
            <a:off x="135000" y="4559971"/>
            <a:ext cx="8874900" cy="2411"/>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pic>
        <p:nvPicPr>
          <p:cNvPr id="10" name="Picture 9" descr="Logotype">
            <a:extLst>
              <a:ext uri="{FF2B5EF4-FFF2-40B4-BE49-F238E27FC236}">
                <a16:creationId xmlns:a16="http://schemas.microsoft.com/office/drawing/2014/main" id="{981D80BE-49D3-48FC-AC64-622528B8A17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500" y="4598100"/>
            <a:ext cx="1431000" cy="505980"/>
          </a:xfrm>
          <a:prstGeom prst="rect">
            <a:avLst/>
          </a:prstGeom>
        </p:spPr>
      </p:pic>
    </p:spTree>
    <p:extLst>
      <p:ext uri="{BB962C8B-B14F-4D97-AF65-F5344CB8AC3E}">
        <p14:creationId xmlns:p14="http://schemas.microsoft.com/office/powerpoint/2010/main" val="345637225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F96CBC0-C319-4952-8F5C-99292872E293}"/>
              </a:ext>
            </a:extLst>
          </p:cNvPr>
          <p:cNvSpPr>
            <a:spLocks noGrp="1"/>
          </p:cNvSpPr>
          <p:nvPr>
            <p:ph type="dt" sz="half" idx="10"/>
          </p:nvPr>
        </p:nvSpPr>
        <p:spPr/>
        <p:txBody>
          <a:bodyPr/>
          <a:lstStyle/>
          <a:p>
            <a:fld id="{350CEA87-5627-084D-AE08-C5534DC614BD}" type="datetime1">
              <a:rPr lang="sv-SE" smtClean="0"/>
              <a:t>2026-02-26</a:t>
            </a:fld>
            <a:endParaRPr lang="sv-SE"/>
          </a:p>
        </p:txBody>
      </p:sp>
      <p:sp>
        <p:nvSpPr>
          <p:cNvPr id="3" name="Footer Placeholder 2">
            <a:extLst>
              <a:ext uri="{FF2B5EF4-FFF2-40B4-BE49-F238E27FC236}">
                <a16:creationId xmlns:a16="http://schemas.microsoft.com/office/drawing/2014/main" id="{EC66394A-EC6D-4B1F-8267-B06B10136441}"/>
              </a:ext>
            </a:extLst>
          </p:cNvPr>
          <p:cNvSpPr>
            <a:spLocks noGrp="1"/>
          </p:cNvSpPr>
          <p:nvPr>
            <p:ph type="ftr" sz="quarter" idx="11"/>
          </p:nvPr>
        </p:nvSpPr>
        <p:spPr/>
        <p:txBody>
          <a:bodyPr/>
          <a:lstStyle/>
          <a:p>
            <a:r>
              <a:rPr lang="sv-SE"/>
              <a:t>LiU PowerPoint-mall</a:t>
            </a:r>
          </a:p>
        </p:txBody>
      </p:sp>
      <p:sp>
        <p:nvSpPr>
          <p:cNvPr id="4" name="Slide Number Placeholder 3">
            <a:extLst>
              <a:ext uri="{FF2B5EF4-FFF2-40B4-BE49-F238E27FC236}">
                <a16:creationId xmlns:a16="http://schemas.microsoft.com/office/drawing/2014/main" id="{BD7DF935-E895-4D21-A182-6E15EDC728FD}"/>
              </a:ext>
            </a:extLst>
          </p:cNvPr>
          <p:cNvSpPr>
            <a:spLocks noGrp="1"/>
          </p:cNvSpPr>
          <p:nvPr>
            <p:ph type="sldNum" sz="quarter" idx="12"/>
          </p:nvPr>
        </p:nvSpPr>
        <p:spPr/>
        <p:txBody>
          <a:bodyPr/>
          <a:lstStyle/>
          <a:p>
            <a:fld id="{1D05C8B6-EC5E-42D9-8D75-1E05D6428564}" type="slidenum">
              <a:rPr lang="sv-SE" smtClean="0"/>
              <a:t>‹#›</a:t>
            </a:fld>
            <a:endParaRPr lang="sv-SE"/>
          </a:p>
        </p:txBody>
      </p:sp>
      <p:cxnSp>
        <p:nvCxnSpPr>
          <p:cNvPr id="8" name="Rak 5">
            <a:extLst>
              <a:ext uri="{FF2B5EF4-FFF2-40B4-BE49-F238E27FC236}">
                <a16:creationId xmlns:a16="http://schemas.microsoft.com/office/drawing/2014/main" id="{97E9F04A-B552-451B-920C-ED4546809656}"/>
              </a:ext>
            </a:extLst>
          </p:cNvPr>
          <p:cNvCxnSpPr>
            <a:cxnSpLocks/>
          </p:cNvCxnSpPr>
          <p:nvPr userDrawn="1"/>
        </p:nvCxnSpPr>
        <p:spPr>
          <a:xfrm>
            <a:off x="135000" y="4559971"/>
            <a:ext cx="8874900" cy="2411"/>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pic>
        <p:nvPicPr>
          <p:cNvPr id="9" name="Picture 8" descr="Logotype">
            <a:extLst>
              <a:ext uri="{FF2B5EF4-FFF2-40B4-BE49-F238E27FC236}">
                <a16:creationId xmlns:a16="http://schemas.microsoft.com/office/drawing/2014/main" id="{2EB1136A-B5C1-474E-856C-5B6E55AECAA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500" y="4598100"/>
            <a:ext cx="1431000" cy="505980"/>
          </a:xfrm>
          <a:prstGeom prst="rect">
            <a:avLst/>
          </a:prstGeom>
        </p:spPr>
      </p:pic>
    </p:spTree>
    <p:extLst>
      <p:ext uri="{BB962C8B-B14F-4D97-AF65-F5344CB8AC3E}">
        <p14:creationId xmlns:p14="http://schemas.microsoft.com/office/powerpoint/2010/main" val="372559306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8980A2-67AA-45AE-A4A3-02C24D5D2D10}"/>
              </a:ext>
            </a:extLst>
          </p:cNvPr>
          <p:cNvSpPr>
            <a:spLocks noGrp="1"/>
          </p:cNvSpPr>
          <p:nvPr>
            <p:ph type="title"/>
          </p:nvPr>
        </p:nvSpPr>
        <p:spPr>
          <a:xfrm>
            <a:off x="629841" y="342900"/>
            <a:ext cx="2949178" cy="1200150"/>
          </a:xfrm>
        </p:spPr>
        <p:txBody>
          <a:bodyPr anchor="b"/>
          <a:lstStyle>
            <a:lvl1pPr>
              <a:defRPr sz="2400"/>
            </a:lvl1pPr>
          </a:lstStyle>
          <a:p>
            <a:r>
              <a:rPr lang="sv-SE"/>
              <a:t>Klicka här för att ändra mall för rubrikformat</a:t>
            </a:r>
            <a:endParaRPr lang="sv-SE" dirty="0"/>
          </a:p>
        </p:txBody>
      </p:sp>
      <p:sp>
        <p:nvSpPr>
          <p:cNvPr id="3" name="Content Placeholder 2">
            <a:extLst>
              <a:ext uri="{FF2B5EF4-FFF2-40B4-BE49-F238E27FC236}">
                <a16:creationId xmlns:a16="http://schemas.microsoft.com/office/drawing/2014/main" id="{9B3FC7A9-016D-4F8D-95F8-AE268FFCD56E}"/>
              </a:ext>
            </a:extLst>
          </p:cNvPr>
          <p:cNvSpPr>
            <a:spLocks noGrp="1"/>
          </p:cNvSpPr>
          <p:nvPr>
            <p:ph idx="1"/>
          </p:nvPr>
        </p:nvSpPr>
        <p:spPr>
          <a:xfrm>
            <a:off x="3887391" y="740572"/>
            <a:ext cx="4629150" cy="3819400"/>
          </a:xfrm>
        </p:spPr>
        <p:txBody>
          <a:bodyPr/>
          <a:lstStyle>
            <a:lvl1pPr>
              <a:lnSpc>
                <a:spcPct val="100000"/>
              </a:lnSpc>
              <a:defRPr sz="2100"/>
            </a:lvl1pPr>
            <a:lvl2pPr>
              <a:lnSpc>
                <a:spcPct val="100000"/>
              </a:lnSpc>
              <a:defRPr sz="1800"/>
            </a:lvl2pPr>
            <a:lvl3pPr>
              <a:lnSpc>
                <a:spcPct val="100000"/>
              </a:lnSpc>
              <a:defRPr sz="1500"/>
            </a:lvl3pPr>
            <a:lvl4pPr>
              <a:lnSpc>
                <a:spcPct val="100000"/>
              </a:lnSpc>
              <a:defRPr sz="1350"/>
            </a:lvl4pPr>
            <a:lvl5pPr>
              <a:lnSpc>
                <a:spcPct val="100000"/>
              </a:lnSpc>
              <a:defRPr sz="1350"/>
            </a:lvl5pPr>
            <a:lvl6pPr>
              <a:defRPr sz="1500"/>
            </a:lvl6pPr>
            <a:lvl7pPr>
              <a:defRPr sz="1500"/>
            </a:lvl7pPr>
            <a:lvl8pPr>
              <a:defRPr sz="1500"/>
            </a:lvl8pPr>
            <a:lvl9pPr>
              <a:defRPr sz="15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4" name="Text Placeholder 3">
            <a:extLst>
              <a:ext uri="{FF2B5EF4-FFF2-40B4-BE49-F238E27FC236}">
                <a16:creationId xmlns:a16="http://schemas.microsoft.com/office/drawing/2014/main" id="{1B9E2521-9433-4ED7-A38E-EB976F0B35CD}"/>
              </a:ext>
            </a:extLst>
          </p:cNvPr>
          <p:cNvSpPr>
            <a:spLocks noGrp="1"/>
          </p:cNvSpPr>
          <p:nvPr>
            <p:ph type="body" sz="half" idx="2"/>
          </p:nvPr>
        </p:nvSpPr>
        <p:spPr>
          <a:xfrm>
            <a:off x="629841" y="1543052"/>
            <a:ext cx="2949178" cy="3016922"/>
          </a:xfrm>
        </p:spPr>
        <p:txBody>
          <a:bodyPr/>
          <a:lstStyle>
            <a:lvl1pPr marL="0" indent="0">
              <a:lnSpc>
                <a:spcPct val="100000"/>
              </a:lnSpc>
              <a:buNone/>
              <a:defRPr sz="1200"/>
            </a:lvl1pPr>
            <a:lvl2pPr marL="342875" indent="0">
              <a:buNone/>
              <a:defRPr sz="1050"/>
            </a:lvl2pPr>
            <a:lvl3pPr marL="685749" indent="0">
              <a:buNone/>
              <a:defRPr sz="900"/>
            </a:lvl3pPr>
            <a:lvl4pPr marL="1028624" indent="0">
              <a:buNone/>
              <a:defRPr sz="750"/>
            </a:lvl4pPr>
            <a:lvl5pPr marL="1371498" indent="0">
              <a:buNone/>
              <a:defRPr sz="750"/>
            </a:lvl5pPr>
            <a:lvl6pPr marL="1714373" indent="0">
              <a:buNone/>
              <a:defRPr sz="750"/>
            </a:lvl6pPr>
            <a:lvl7pPr marL="2057246" indent="0">
              <a:buNone/>
              <a:defRPr sz="750"/>
            </a:lvl7pPr>
            <a:lvl8pPr marL="2400120" indent="0">
              <a:buNone/>
              <a:defRPr sz="750"/>
            </a:lvl8pPr>
            <a:lvl9pPr marL="2742995" indent="0">
              <a:buNone/>
              <a:defRPr sz="750"/>
            </a:lvl9pPr>
          </a:lstStyle>
          <a:p>
            <a:pPr lvl="0"/>
            <a:r>
              <a:rPr lang="sv-SE"/>
              <a:t>Klicka här för att ändra format på bakgrundstexten</a:t>
            </a:r>
          </a:p>
        </p:txBody>
      </p:sp>
      <p:sp>
        <p:nvSpPr>
          <p:cNvPr id="5" name="Date Placeholder 4">
            <a:extLst>
              <a:ext uri="{FF2B5EF4-FFF2-40B4-BE49-F238E27FC236}">
                <a16:creationId xmlns:a16="http://schemas.microsoft.com/office/drawing/2014/main" id="{3ADAEBBB-5F59-4CE5-8F95-88A1C1885396}"/>
              </a:ext>
            </a:extLst>
          </p:cNvPr>
          <p:cNvSpPr>
            <a:spLocks noGrp="1"/>
          </p:cNvSpPr>
          <p:nvPr>
            <p:ph type="dt" sz="half" idx="10"/>
          </p:nvPr>
        </p:nvSpPr>
        <p:spPr/>
        <p:txBody>
          <a:bodyPr/>
          <a:lstStyle/>
          <a:p>
            <a:fld id="{87AB5AB5-DF39-3E46-90CF-6EF276B06A93}" type="datetime1">
              <a:rPr lang="sv-SE" smtClean="0"/>
              <a:t>2026-02-26</a:t>
            </a:fld>
            <a:endParaRPr lang="sv-SE"/>
          </a:p>
        </p:txBody>
      </p:sp>
      <p:sp>
        <p:nvSpPr>
          <p:cNvPr id="6" name="Footer Placeholder 5">
            <a:extLst>
              <a:ext uri="{FF2B5EF4-FFF2-40B4-BE49-F238E27FC236}">
                <a16:creationId xmlns:a16="http://schemas.microsoft.com/office/drawing/2014/main" id="{052D4F3F-4FD6-423B-8630-8675366330DD}"/>
              </a:ext>
            </a:extLst>
          </p:cNvPr>
          <p:cNvSpPr>
            <a:spLocks noGrp="1"/>
          </p:cNvSpPr>
          <p:nvPr>
            <p:ph type="ftr" sz="quarter" idx="11"/>
          </p:nvPr>
        </p:nvSpPr>
        <p:spPr/>
        <p:txBody>
          <a:bodyPr/>
          <a:lstStyle/>
          <a:p>
            <a:r>
              <a:rPr lang="sv-SE"/>
              <a:t>LiU PowerPoint-mall</a:t>
            </a:r>
          </a:p>
        </p:txBody>
      </p:sp>
      <p:sp>
        <p:nvSpPr>
          <p:cNvPr id="7" name="Slide Number Placeholder 6">
            <a:extLst>
              <a:ext uri="{FF2B5EF4-FFF2-40B4-BE49-F238E27FC236}">
                <a16:creationId xmlns:a16="http://schemas.microsoft.com/office/drawing/2014/main" id="{BFE6012F-A692-4BBB-B0E2-A40D6C39170B}"/>
              </a:ext>
            </a:extLst>
          </p:cNvPr>
          <p:cNvSpPr>
            <a:spLocks noGrp="1"/>
          </p:cNvSpPr>
          <p:nvPr>
            <p:ph type="sldNum" sz="quarter" idx="12"/>
          </p:nvPr>
        </p:nvSpPr>
        <p:spPr/>
        <p:txBody>
          <a:bodyPr/>
          <a:lstStyle/>
          <a:p>
            <a:fld id="{1D05C8B6-EC5E-42D9-8D75-1E05D6428564}" type="slidenum">
              <a:rPr lang="sv-SE" smtClean="0"/>
              <a:t>‹#›</a:t>
            </a:fld>
            <a:endParaRPr lang="sv-SE"/>
          </a:p>
        </p:txBody>
      </p:sp>
      <p:cxnSp>
        <p:nvCxnSpPr>
          <p:cNvPr id="26" name="Rak 5">
            <a:extLst>
              <a:ext uri="{FF2B5EF4-FFF2-40B4-BE49-F238E27FC236}">
                <a16:creationId xmlns:a16="http://schemas.microsoft.com/office/drawing/2014/main" id="{125440BF-FF8E-4F55-AC91-862AB2B62D8D}"/>
              </a:ext>
            </a:extLst>
          </p:cNvPr>
          <p:cNvCxnSpPr>
            <a:cxnSpLocks/>
          </p:cNvCxnSpPr>
          <p:nvPr userDrawn="1"/>
        </p:nvCxnSpPr>
        <p:spPr>
          <a:xfrm>
            <a:off x="135000" y="4559971"/>
            <a:ext cx="8874900" cy="2411"/>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pic>
        <p:nvPicPr>
          <p:cNvPr id="27" name="Picture 26" descr="Logotype">
            <a:extLst>
              <a:ext uri="{FF2B5EF4-FFF2-40B4-BE49-F238E27FC236}">
                <a16:creationId xmlns:a16="http://schemas.microsoft.com/office/drawing/2014/main" id="{D90BB542-B2DE-4722-88B8-0ED2E3A963B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500" y="4598100"/>
            <a:ext cx="1431000" cy="505980"/>
          </a:xfrm>
          <a:prstGeom prst="rect">
            <a:avLst/>
          </a:prstGeom>
        </p:spPr>
      </p:pic>
    </p:spTree>
    <p:extLst>
      <p:ext uri="{BB962C8B-B14F-4D97-AF65-F5344CB8AC3E}">
        <p14:creationId xmlns:p14="http://schemas.microsoft.com/office/powerpoint/2010/main" val="210808155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B48F90-6F0B-4082-A03A-25C0D0EEE64B}"/>
              </a:ext>
            </a:extLst>
          </p:cNvPr>
          <p:cNvSpPr>
            <a:spLocks noGrp="1"/>
          </p:cNvSpPr>
          <p:nvPr>
            <p:ph type="title"/>
          </p:nvPr>
        </p:nvSpPr>
        <p:spPr>
          <a:xfrm>
            <a:off x="629841" y="342900"/>
            <a:ext cx="2949178" cy="1200150"/>
          </a:xfrm>
        </p:spPr>
        <p:txBody>
          <a:bodyPr anchor="b"/>
          <a:lstStyle>
            <a:lvl1pPr>
              <a:defRPr sz="2400"/>
            </a:lvl1pPr>
          </a:lstStyle>
          <a:p>
            <a:r>
              <a:rPr lang="sv-SE"/>
              <a:t>Klicka här för att ändra mall för rubrikformat</a:t>
            </a:r>
            <a:endParaRPr lang="sv-SE" dirty="0"/>
          </a:p>
        </p:txBody>
      </p:sp>
      <p:sp>
        <p:nvSpPr>
          <p:cNvPr id="3" name="Picture Placeholder 2">
            <a:extLst>
              <a:ext uri="{FF2B5EF4-FFF2-40B4-BE49-F238E27FC236}">
                <a16:creationId xmlns:a16="http://schemas.microsoft.com/office/drawing/2014/main" id="{1BBE1322-944E-410B-A503-071D16B244F1}"/>
              </a:ext>
            </a:extLst>
          </p:cNvPr>
          <p:cNvSpPr>
            <a:spLocks noGrp="1"/>
          </p:cNvSpPr>
          <p:nvPr>
            <p:ph type="pic" idx="1"/>
          </p:nvPr>
        </p:nvSpPr>
        <p:spPr>
          <a:xfrm>
            <a:off x="3887391" y="740572"/>
            <a:ext cx="4629150" cy="3819400"/>
          </a:xfrm>
        </p:spPr>
        <p:txBody>
          <a:bodyPr>
            <a:normAutofit/>
          </a:bodyPr>
          <a:lstStyle>
            <a:lvl1pPr marL="0" indent="0">
              <a:buNone/>
              <a:defRPr sz="2100"/>
            </a:lvl1pPr>
            <a:lvl2pPr marL="342875" indent="0">
              <a:buNone/>
              <a:defRPr sz="2100"/>
            </a:lvl2pPr>
            <a:lvl3pPr marL="685749" indent="0">
              <a:buNone/>
              <a:defRPr sz="1800"/>
            </a:lvl3pPr>
            <a:lvl4pPr marL="1028624" indent="0">
              <a:buNone/>
              <a:defRPr sz="1500"/>
            </a:lvl4pPr>
            <a:lvl5pPr marL="1371498" indent="0">
              <a:buNone/>
              <a:defRPr sz="1500"/>
            </a:lvl5pPr>
            <a:lvl6pPr marL="1714373" indent="0">
              <a:buNone/>
              <a:defRPr sz="1500"/>
            </a:lvl6pPr>
            <a:lvl7pPr marL="2057246" indent="0">
              <a:buNone/>
              <a:defRPr sz="1500"/>
            </a:lvl7pPr>
            <a:lvl8pPr marL="2400120" indent="0">
              <a:buNone/>
              <a:defRPr sz="1500"/>
            </a:lvl8pPr>
            <a:lvl9pPr marL="2742995" indent="0">
              <a:buNone/>
              <a:defRPr sz="1500"/>
            </a:lvl9pPr>
          </a:lstStyle>
          <a:p>
            <a:r>
              <a:rPr lang="sv-SE"/>
              <a:t>Klicka på ikonen för att lägga till en bild</a:t>
            </a:r>
            <a:endParaRPr lang="sv-SE" dirty="0"/>
          </a:p>
        </p:txBody>
      </p:sp>
      <p:sp>
        <p:nvSpPr>
          <p:cNvPr id="4" name="Text Placeholder 3">
            <a:extLst>
              <a:ext uri="{FF2B5EF4-FFF2-40B4-BE49-F238E27FC236}">
                <a16:creationId xmlns:a16="http://schemas.microsoft.com/office/drawing/2014/main" id="{D396F69F-E2CD-4CAC-B28E-04F7F59CDF7B}"/>
              </a:ext>
            </a:extLst>
          </p:cNvPr>
          <p:cNvSpPr>
            <a:spLocks noGrp="1"/>
          </p:cNvSpPr>
          <p:nvPr>
            <p:ph type="body" sz="half" idx="2"/>
          </p:nvPr>
        </p:nvSpPr>
        <p:spPr>
          <a:xfrm>
            <a:off x="629841" y="1543052"/>
            <a:ext cx="2949178" cy="3016922"/>
          </a:xfrm>
        </p:spPr>
        <p:txBody>
          <a:bodyPr/>
          <a:lstStyle>
            <a:lvl1pPr marL="0" indent="0">
              <a:lnSpc>
                <a:spcPct val="100000"/>
              </a:lnSpc>
              <a:buNone/>
              <a:defRPr sz="1200"/>
            </a:lvl1pPr>
            <a:lvl2pPr marL="342875" indent="0">
              <a:buNone/>
              <a:defRPr sz="1050"/>
            </a:lvl2pPr>
            <a:lvl3pPr marL="685749" indent="0">
              <a:buNone/>
              <a:defRPr sz="900"/>
            </a:lvl3pPr>
            <a:lvl4pPr marL="1028624" indent="0">
              <a:buNone/>
              <a:defRPr sz="750"/>
            </a:lvl4pPr>
            <a:lvl5pPr marL="1371498" indent="0">
              <a:buNone/>
              <a:defRPr sz="750"/>
            </a:lvl5pPr>
            <a:lvl6pPr marL="1714373" indent="0">
              <a:buNone/>
              <a:defRPr sz="750"/>
            </a:lvl6pPr>
            <a:lvl7pPr marL="2057246" indent="0">
              <a:buNone/>
              <a:defRPr sz="750"/>
            </a:lvl7pPr>
            <a:lvl8pPr marL="2400120" indent="0">
              <a:buNone/>
              <a:defRPr sz="750"/>
            </a:lvl8pPr>
            <a:lvl9pPr marL="2742995" indent="0">
              <a:buNone/>
              <a:defRPr sz="750"/>
            </a:lvl9pPr>
          </a:lstStyle>
          <a:p>
            <a:pPr lvl="0"/>
            <a:r>
              <a:rPr lang="sv-SE"/>
              <a:t>Klicka här för att ändra format på bakgrundstexten</a:t>
            </a:r>
          </a:p>
        </p:txBody>
      </p:sp>
      <p:sp>
        <p:nvSpPr>
          <p:cNvPr id="5" name="Date Placeholder 4">
            <a:extLst>
              <a:ext uri="{FF2B5EF4-FFF2-40B4-BE49-F238E27FC236}">
                <a16:creationId xmlns:a16="http://schemas.microsoft.com/office/drawing/2014/main" id="{D0D6119C-D6E1-438D-B01E-CF6E63D023A2}"/>
              </a:ext>
            </a:extLst>
          </p:cNvPr>
          <p:cNvSpPr>
            <a:spLocks noGrp="1"/>
          </p:cNvSpPr>
          <p:nvPr>
            <p:ph type="dt" sz="half" idx="10"/>
          </p:nvPr>
        </p:nvSpPr>
        <p:spPr/>
        <p:txBody>
          <a:bodyPr/>
          <a:lstStyle/>
          <a:p>
            <a:fld id="{F12634F6-C518-8447-9BCD-875F25BBAC2E}" type="datetime1">
              <a:rPr lang="sv-SE" smtClean="0"/>
              <a:t>2026-02-26</a:t>
            </a:fld>
            <a:endParaRPr lang="sv-SE"/>
          </a:p>
        </p:txBody>
      </p:sp>
      <p:sp>
        <p:nvSpPr>
          <p:cNvPr id="6" name="Footer Placeholder 5">
            <a:extLst>
              <a:ext uri="{FF2B5EF4-FFF2-40B4-BE49-F238E27FC236}">
                <a16:creationId xmlns:a16="http://schemas.microsoft.com/office/drawing/2014/main" id="{F0D2FECA-0FDF-4E93-B1B1-6CF623CF2A1B}"/>
              </a:ext>
            </a:extLst>
          </p:cNvPr>
          <p:cNvSpPr>
            <a:spLocks noGrp="1"/>
          </p:cNvSpPr>
          <p:nvPr>
            <p:ph type="ftr" sz="quarter" idx="11"/>
          </p:nvPr>
        </p:nvSpPr>
        <p:spPr/>
        <p:txBody>
          <a:bodyPr/>
          <a:lstStyle/>
          <a:p>
            <a:r>
              <a:rPr lang="sv-SE"/>
              <a:t>LiU PowerPoint-mall</a:t>
            </a:r>
          </a:p>
        </p:txBody>
      </p:sp>
      <p:sp>
        <p:nvSpPr>
          <p:cNvPr id="7" name="Slide Number Placeholder 6">
            <a:extLst>
              <a:ext uri="{FF2B5EF4-FFF2-40B4-BE49-F238E27FC236}">
                <a16:creationId xmlns:a16="http://schemas.microsoft.com/office/drawing/2014/main" id="{86155D90-D9E3-425D-B3DC-406845F9C0F6}"/>
              </a:ext>
            </a:extLst>
          </p:cNvPr>
          <p:cNvSpPr>
            <a:spLocks noGrp="1"/>
          </p:cNvSpPr>
          <p:nvPr>
            <p:ph type="sldNum" sz="quarter" idx="12"/>
          </p:nvPr>
        </p:nvSpPr>
        <p:spPr/>
        <p:txBody>
          <a:bodyPr/>
          <a:lstStyle/>
          <a:p>
            <a:fld id="{1D05C8B6-EC5E-42D9-8D75-1E05D6428564}" type="slidenum">
              <a:rPr lang="sv-SE" smtClean="0"/>
              <a:t>‹#›</a:t>
            </a:fld>
            <a:endParaRPr lang="sv-SE"/>
          </a:p>
        </p:txBody>
      </p:sp>
      <p:cxnSp>
        <p:nvCxnSpPr>
          <p:cNvPr id="8" name="Rak 5">
            <a:extLst>
              <a:ext uri="{FF2B5EF4-FFF2-40B4-BE49-F238E27FC236}">
                <a16:creationId xmlns:a16="http://schemas.microsoft.com/office/drawing/2014/main" id="{65E233A8-C457-415A-B25B-AC4916975090}"/>
              </a:ext>
            </a:extLst>
          </p:cNvPr>
          <p:cNvCxnSpPr>
            <a:cxnSpLocks/>
          </p:cNvCxnSpPr>
          <p:nvPr userDrawn="1"/>
        </p:nvCxnSpPr>
        <p:spPr>
          <a:xfrm>
            <a:off x="135000" y="4559971"/>
            <a:ext cx="8874900" cy="2411"/>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pic>
        <p:nvPicPr>
          <p:cNvPr id="9" name="Picture 8" descr="Logotype">
            <a:extLst>
              <a:ext uri="{FF2B5EF4-FFF2-40B4-BE49-F238E27FC236}">
                <a16:creationId xmlns:a16="http://schemas.microsoft.com/office/drawing/2014/main" id="{C1102840-461E-4176-9749-A28A0655AFC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500" y="4598100"/>
            <a:ext cx="1431000" cy="505980"/>
          </a:xfrm>
          <a:prstGeom prst="rect">
            <a:avLst/>
          </a:prstGeom>
        </p:spPr>
      </p:pic>
    </p:spTree>
    <p:extLst>
      <p:ext uri="{BB962C8B-B14F-4D97-AF65-F5344CB8AC3E}">
        <p14:creationId xmlns:p14="http://schemas.microsoft.com/office/powerpoint/2010/main" val="173010906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C37040-A9FD-4D9F-927E-3D89FFE81C35}"/>
              </a:ext>
            </a:extLst>
          </p:cNvPr>
          <p:cNvSpPr>
            <a:spLocks noGrp="1"/>
          </p:cNvSpPr>
          <p:nvPr>
            <p:ph type="title"/>
          </p:nvPr>
        </p:nvSpPr>
        <p:spPr/>
        <p:txBody>
          <a:bodyPr/>
          <a:lstStyle/>
          <a:p>
            <a:r>
              <a:rPr lang="sv-SE"/>
              <a:t>Klicka här för att ändra mall för rubrikformat</a:t>
            </a:r>
            <a:endParaRPr lang="sv-SE" dirty="0"/>
          </a:p>
        </p:txBody>
      </p:sp>
      <p:sp>
        <p:nvSpPr>
          <p:cNvPr id="3" name="Vertical Text Placeholder 2">
            <a:extLst>
              <a:ext uri="{FF2B5EF4-FFF2-40B4-BE49-F238E27FC236}">
                <a16:creationId xmlns:a16="http://schemas.microsoft.com/office/drawing/2014/main" id="{303F4497-9EDB-4DEA-8405-69C17F3ABC86}"/>
              </a:ext>
            </a:extLst>
          </p:cNvPr>
          <p:cNvSpPr>
            <a:spLocks noGrp="1"/>
          </p:cNvSpPr>
          <p:nvPr>
            <p:ph type="body" orient="vert" idx="1"/>
          </p:nvPr>
        </p:nvSpPr>
        <p:spPr/>
        <p:txBody>
          <a:bodyPr vert="eaVert"/>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Date Placeholder 3">
            <a:extLst>
              <a:ext uri="{FF2B5EF4-FFF2-40B4-BE49-F238E27FC236}">
                <a16:creationId xmlns:a16="http://schemas.microsoft.com/office/drawing/2014/main" id="{E02985C7-46FC-4066-B9D3-B0D0DB8037A9}"/>
              </a:ext>
            </a:extLst>
          </p:cNvPr>
          <p:cNvSpPr>
            <a:spLocks noGrp="1"/>
          </p:cNvSpPr>
          <p:nvPr>
            <p:ph type="dt" sz="half" idx="10"/>
          </p:nvPr>
        </p:nvSpPr>
        <p:spPr/>
        <p:txBody>
          <a:bodyPr/>
          <a:lstStyle/>
          <a:p>
            <a:fld id="{2517F516-837E-3C40-BC80-453250E5C1D6}" type="datetime1">
              <a:rPr lang="sv-SE" smtClean="0"/>
              <a:t>2026-02-26</a:t>
            </a:fld>
            <a:endParaRPr lang="sv-SE"/>
          </a:p>
        </p:txBody>
      </p:sp>
      <p:sp>
        <p:nvSpPr>
          <p:cNvPr id="5" name="Footer Placeholder 4">
            <a:extLst>
              <a:ext uri="{FF2B5EF4-FFF2-40B4-BE49-F238E27FC236}">
                <a16:creationId xmlns:a16="http://schemas.microsoft.com/office/drawing/2014/main" id="{CCD83B8B-54A4-4A15-BB63-FCDC3A44F50E}"/>
              </a:ext>
            </a:extLst>
          </p:cNvPr>
          <p:cNvSpPr>
            <a:spLocks noGrp="1"/>
          </p:cNvSpPr>
          <p:nvPr>
            <p:ph type="ftr" sz="quarter" idx="11"/>
          </p:nvPr>
        </p:nvSpPr>
        <p:spPr/>
        <p:txBody>
          <a:bodyPr/>
          <a:lstStyle/>
          <a:p>
            <a:r>
              <a:rPr lang="sv-SE"/>
              <a:t>LiU PowerPoint-mall</a:t>
            </a:r>
          </a:p>
        </p:txBody>
      </p:sp>
      <p:sp>
        <p:nvSpPr>
          <p:cNvPr id="6" name="Slide Number Placeholder 5">
            <a:extLst>
              <a:ext uri="{FF2B5EF4-FFF2-40B4-BE49-F238E27FC236}">
                <a16:creationId xmlns:a16="http://schemas.microsoft.com/office/drawing/2014/main" id="{18F9CEAC-1427-4BEA-8982-30CAE04DC3CA}"/>
              </a:ext>
            </a:extLst>
          </p:cNvPr>
          <p:cNvSpPr>
            <a:spLocks noGrp="1"/>
          </p:cNvSpPr>
          <p:nvPr>
            <p:ph type="sldNum" sz="quarter" idx="12"/>
          </p:nvPr>
        </p:nvSpPr>
        <p:spPr/>
        <p:txBody>
          <a:bodyPr/>
          <a:lstStyle/>
          <a:p>
            <a:fld id="{1D05C8B6-EC5E-42D9-8D75-1E05D6428564}" type="slidenum">
              <a:rPr lang="sv-SE" smtClean="0"/>
              <a:t>‹#›</a:t>
            </a:fld>
            <a:endParaRPr lang="sv-SE"/>
          </a:p>
        </p:txBody>
      </p:sp>
    </p:spTree>
    <p:extLst>
      <p:ext uri="{BB962C8B-B14F-4D97-AF65-F5344CB8AC3E}">
        <p14:creationId xmlns:p14="http://schemas.microsoft.com/office/powerpoint/2010/main" val="16967946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AB31E45-D6F3-4F73-BEDF-5BEDAFC5A51E}"/>
              </a:ext>
            </a:extLst>
          </p:cNvPr>
          <p:cNvSpPr>
            <a:spLocks noGrp="1"/>
          </p:cNvSpPr>
          <p:nvPr>
            <p:ph type="title" orient="vert"/>
          </p:nvPr>
        </p:nvSpPr>
        <p:spPr>
          <a:xfrm>
            <a:off x="6543676" y="273844"/>
            <a:ext cx="1971675" cy="4358879"/>
          </a:xfrm>
        </p:spPr>
        <p:txBody>
          <a:bodyPr vert="eaVert"/>
          <a:lstStyle/>
          <a:p>
            <a:r>
              <a:rPr lang="sv-SE"/>
              <a:t>Klicka här för att ändra mall för rubrikformat</a:t>
            </a:r>
          </a:p>
        </p:txBody>
      </p:sp>
      <p:sp>
        <p:nvSpPr>
          <p:cNvPr id="3" name="Vertical Text Placeholder 2">
            <a:extLst>
              <a:ext uri="{FF2B5EF4-FFF2-40B4-BE49-F238E27FC236}">
                <a16:creationId xmlns:a16="http://schemas.microsoft.com/office/drawing/2014/main" id="{237266AE-17DB-428F-A2F6-8D0CA1386FDC}"/>
              </a:ext>
            </a:extLst>
          </p:cNvPr>
          <p:cNvSpPr>
            <a:spLocks noGrp="1"/>
          </p:cNvSpPr>
          <p:nvPr>
            <p:ph type="body" orient="vert" idx="1"/>
          </p:nvPr>
        </p:nvSpPr>
        <p:spPr>
          <a:xfrm>
            <a:off x="628652" y="273844"/>
            <a:ext cx="5800725" cy="4358879"/>
          </a:xfrm>
        </p:spPr>
        <p:txBody>
          <a:bodyPr vert="eaVert"/>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Date Placeholder 3">
            <a:extLst>
              <a:ext uri="{FF2B5EF4-FFF2-40B4-BE49-F238E27FC236}">
                <a16:creationId xmlns:a16="http://schemas.microsoft.com/office/drawing/2014/main" id="{AEF4654A-FDE6-4601-9D75-FA956B136DD2}"/>
              </a:ext>
            </a:extLst>
          </p:cNvPr>
          <p:cNvSpPr>
            <a:spLocks noGrp="1"/>
          </p:cNvSpPr>
          <p:nvPr>
            <p:ph type="dt" sz="half" idx="10"/>
          </p:nvPr>
        </p:nvSpPr>
        <p:spPr>
          <a:xfrm rot="5400000">
            <a:off x="8327250" y="3786750"/>
            <a:ext cx="1363500" cy="270000"/>
          </a:xfrm>
        </p:spPr>
        <p:txBody>
          <a:bodyPr/>
          <a:lstStyle/>
          <a:p>
            <a:fld id="{EE4A903A-F2D3-A242-8BFD-1882D26C2CAA}" type="datetime1">
              <a:rPr lang="sv-SE" smtClean="0"/>
              <a:t>2026-02-26</a:t>
            </a:fld>
            <a:endParaRPr lang="sv-SE"/>
          </a:p>
        </p:txBody>
      </p:sp>
      <p:sp>
        <p:nvSpPr>
          <p:cNvPr id="5" name="Footer Placeholder 4">
            <a:extLst>
              <a:ext uri="{FF2B5EF4-FFF2-40B4-BE49-F238E27FC236}">
                <a16:creationId xmlns:a16="http://schemas.microsoft.com/office/drawing/2014/main" id="{74C8F030-2FCB-40E4-B64D-2629C80F11C6}"/>
              </a:ext>
            </a:extLst>
          </p:cNvPr>
          <p:cNvSpPr>
            <a:spLocks noGrp="1"/>
          </p:cNvSpPr>
          <p:nvPr>
            <p:ph type="ftr" sz="quarter" idx="11"/>
          </p:nvPr>
        </p:nvSpPr>
        <p:spPr>
          <a:xfrm rot="5400000">
            <a:off x="7389000" y="1485000"/>
            <a:ext cx="3240000" cy="270000"/>
          </a:xfrm>
        </p:spPr>
        <p:txBody>
          <a:bodyPr lIns="180000"/>
          <a:lstStyle/>
          <a:p>
            <a:r>
              <a:rPr lang="sv-SE"/>
              <a:t>LiU PowerPoint-mall</a:t>
            </a:r>
          </a:p>
        </p:txBody>
      </p:sp>
      <p:sp>
        <p:nvSpPr>
          <p:cNvPr id="6" name="Slide Number Placeholder 5">
            <a:extLst>
              <a:ext uri="{FF2B5EF4-FFF2-40B4-BE49-F238E27FC236}">
                <a16:creationId xmlns:a16="http://schemas.microsoft.com/office/drawing/2014/main" id="{906C8C35-D10B-42B0-92F4-58D676FE1049}"/>
              </a:ext>
            </a:extLst>
          </p:cNvPr>
          <p:cNvSpPr>
            <a:spLocks noGrp="1"/>
          </p:cNvSpPr>
          <p:nvPr>
            <p:ph type="sldNum" sz="quarter" idx="12"/>
          </p:nvPr>
        </p:nvSpPr>
        <p:spPr>
          <a:xfrm rot="5400000">
            <a:off x="8739000" y="4738500"/>
            <a:ext cx="540000" cy="270000"/>
          </a:xfrm>
        </p:spPr>
        <p:txBody>
          <a:bodyPr rIns="180000"/>
          <a:lstStyle/>
          <a:p>
            <a:fld id="{1D05C8B6-EC5E-42D9-8D75-1E05D6428564}" type="slidenum">
              <a:rPr lang="sv-SE" smtClean="0"/>
              <a:t>‹#›</a:t>
            </a:fld>
            <a:endParaRPr lang="sv-SE"/>
          </a:p>
        </p:txBody>
      </p:sp>
    </p:spTree>
    <p:extLst>
      <p:ext uri="{BB962C8B-B14F-4D97-AF65-F5344CB8AC3E}">
        <p14:creationId xmlns:p14="http://schemas.microsoft.com/office/powerpoint/2010/main" val="10287420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jpeg"/><Relationship Id="rId5" Type="http://schemas.openxmlformats.org/officeDocument/2006/relationships/slideLayout" Target="../slideLayouts/slideLayout5.xml"/><Relationship Id="rId10"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image" Target="../media/image3.png"/><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image" Target="../media/image4.jpeg"/><Relationship Id="rId5" Type="http://schemas.openxmlformats.org/officeDocument/2006/relationships/slideLayout" Target="../slideLayouts/slideLayout13.xml"/><Relationship Id="rId10" Type="http://schemas.openxmlformats.org/officeDocument/2006/relationships/image" Target="../media/image1.jpeg"/><Relationship Id="rId4" Type="http://schemas.openxmlformats.org/officeDocument/2006/relationships/slideLayout" Target="../slideLayouts/slideLayout12.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image" Target="../media/image5.jpeg"/><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theme" Target="../theme/theme3.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18" Type="http://schemas.openxmlformats.org/officeDocument/2006/relationships/image" Target="../media/image9.png"/><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image" Target="../media/image3.svg"/><Relationship Id="rId2" Type="http://schemas.openxmlformats.org/officeDocument/2006/relationships/slideLayout" Target="../slideLayouts/slideLayout28.xml"/><Relationship Id="rId16" Type="http://schemas.openxmlformats.org/officeDocument/2006/relationships/image" Target="../media/image8.png"/><Relationship Id="rId20" Type="http://schemas.openxmlformats.org/officeDocument/2006/relationships/image" Target="../media/image11.png"/><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image" Target="../media/image7.png"/><Relationship Id="rId10" Type="http://schemas.openxmlformats.org/officeDocument/2006/relationships/slideLayout" Target="../slideLayouts/slideLayout36.xml"/><Relationship Id="rId19" Type="http://schemas.openxmlformats.org/officeDocument/2006/relationships/image" Target="../media/image10.png"/><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18" Type="http://schemas.openxmlformats.org/officeDocument/2006/relationships/slideLayout" Target="../slideLayouts/slideLayout57.xml"/><Relationship Id="rId3" Type="http://schemas.openxmlformats.org/officeDocument/2006/relationships/slideLayout" Target="../slideLayouts/slideLayout42.xml"/><Relationship Id="rId21" Type="http://schemas.openxmlformats.org/officeDocument/2006/relationships/slideLayout" Target="../slideLayouts/slideLayout60.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17" Type="http://schemas.openxmlformats.org/officeDocument/2006/relationships/slideLayout" Target="../slideLayouts/slideLayout56.xml"/><Relationship Id="rId25" Type="http://schemas.openxmlformats.org/officeDocument/2006/relationships/image" Target="../media/image16.png"/><Relationship Id="rId2" Type="http://schemas.openxmlformats.org/officeDocument/2006/relationships/slideLayout" Target="../slideLayouts/slideLayout41.xml"/><Relationship Id="rId16" Type="http://schemas.openxmlformats.org/officeDocument/2006/relationships/slideLayout" Target="../slideLayouts/slideLayout55.xml"/><Relationship Id="rId20" Type="http://schemas.openxmlformats.org/officeDocument/2006/relationships/slideLayout" Target="../slideLayouts/slideLayout59.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24" Type="http://schemas.openxmlformats.org/officeDocument/2006/relationships/image" Target="../media/image15.jpeg"/><Relationship Id="rId5" Type="http://schemas.openxmlformats.org/officeDocument/2006/relationships/slideLayout" Target="../slideLayouts/slideLayout44.xml"/><Relationship Id="rId15" Type="http://schemas.openxmlformats.org/officeDocument/2006/relationships/slideLayout" Target="../slideLayouts/slideLayout54.xml"/><Relationship Id="rId23" Type="http://schemas.openxmlformats.org/officeDocument/2006/relationships/theme" Target="../theme/theme5.xml"/><Relationship Id="rId10" Type="http://schemas.openxmlformats.org/officeDocument/2006/relationships/slideLayout" Target="../slideLayouts/slideLayout49.xml"/><Relationship Id="rId19" Type="http://schemas.openxmlformats.org/officeDocument/2006/relationships/slideLayout" Target="../slideLayouts/slideLayout58.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 Id="rId22" Type="http://schemas.openxmlformats.org/officeDocument/2006/relationships/slideLayout" Target="../slideLayouts/slideLayout6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theme" Target="../theme/theme6.xml"/><Relationship Id="rId18" Type="http://schemas.openxmlformats.org/officeDocument/2006/relationships/image" Target="../media/image10.png"/><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17" Type="http://schemas.openxmlformats.org/officeDocument/2006/relationships/image" Target="../media/image9.png"/><Relationship Id="rId2" Type="http://schemas.openxmlformats.org/officeDocument/2006/relationships/slideLayout" Target="../slideLayouts/slideLayout63.xml"/><Relationship Id="rId16" Type="http://schemas.openxmlformats.org/officeDocument/2006/relationships/image" Target="../media/image30.svg"/><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5" Type="http://schemas.openxmlformats.org/officeDocument/2006/relationships/image" Target="../media/image22.png"/><Relationship Id="rId10" Type="http://schemas.openxmlformats.org/officeDocument/2006/relationships/slideLayout" Target="../slideLayouts/slideLayout71.xml"/><Relationship Id="rId19" Type="http://schemas.openxmlformats.org/officeDocument/2006/relationships/image" Target="../media/image11.png"/><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image" Target="../media/image7.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slideLayout" Target="../slideLayouts/slideLayout86.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slideLayout" Target="../slideLayouts/slideLayout85.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4.xml"/><Relationship Id="rId13" Type="http://schemas.openxmlformats.org/officeDocument/2006/relationships/slideLayout" Target="../slideLayouts/slideLayout99.xml"/><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slideLayout" Target="../slideLayouts/slideLayout98.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image" Target="../media/image1.jpeg"/><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9.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5" Type="http://schemas.openxmlformats.org/officeDocument/2006/relationships/image" Target="../media/image3.png"/><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 Id="rId14" Type="http://schemas.openxmlformats.org/officeDocument/2006/relationships/image" Target="../media/image4.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467544" y="771550"/>
            <a:ext cx="8229600" cy="857250"/>
          </a:xfrm>
          <a:prstGeom prst="rect">
            <a:avLst/>
          </a:prstGeom>
        </p:spPr>
        <p:txBody>
          <a:bodyPr vert="horz" lIns="91440" tIns="45720" rIns="91440" bIns="45720" rtlCol="0" anchor="ctr">
            <a:normAutofit/>
          </a:bodyPr>
          <a:lstStyle/>
          <a:p>
            <a:r>
              <a:rPr lang="sv-SE" dirty="0" smtClean="0"/>
              <a:t>Klicka här för att fylla i rubrik</a:t>
            </a:r>
            <a:endParaRPr lang="sv-SE" dirty="0"/>
          </a:p>
        </p:txBody>
      </p:sp>
      <p:sp>
        <p:nvSpPr>
          <p:cNvPr id="3" name="Platshållare för text 2"/>
          <p:cNvSpPr>
            <a:spLocks noGrp="1"/>
          </p:cNvSpPr>
          <p:nvPr>
            <p:ph type="body" idx="1"/>
          </p:nvPr>
        </p:nvSpPr>
        <p:spPr>
          <a:xfrm>
            <a:off x="457200" y="1707655"/>
            <a:ext cx="8229600" cy="2808311"/>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sv-SE" dirty="0" smtClean="0"/>
              <a:t>Klicka här för att ändra texten</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lang="sv-SE" dirty="0" smtClean="0"/>
          </a:p>
        </p:txBody>
      </p:sp>
      <p:pic>
        <p:nvPicPr>
          <p:cNvPr id="1027" name="Bildobjekt 5"/>
          <p:cNvPicPr>
            <a:picLocks noChangeAspect="1" noChangeArrowheads="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5436096" y="4701841"/>
            <a:ext cx="1032452" cy="2880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Bildobjekt 6" descr="Logotyp_Region_Kalmar_län_färg"/>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6660232" y="4629825"/>
            <a:ext cx="776843" cy="360000"/>
          </a:xfrm>
          <a:prstGeom prst="rect">
            <a:avLst/>
          </a:prstGeom>
          <a:noFill/>
          <a:extLst>
            <a:ext uri="{909E8E84-426E-40DD-AFC4-6F175D3DCCD1}">
              <a14:hiddenFill xmlns:a14="http://schemas.microsoft.com/office/drawing/2010/main">
                <a:solidFill>
                  <a:srgbClr val="FFFFFF"/>
                </a:solidFill>
              </a14:hiddenFill>
            </a:ext>
          </a:extLst>
        </p:spPr>
      </p:pic>
      <p:pic>
        <p:nvPicPr>
          <p:cNvPr id="1025" name="Bildobjekt 7"/>
          <p:cNvPicPr>
            <a:picLocks noChangeAspect="1" noChangeArrowheads="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7612764" y="4701841"/>
            <a:ext cx="1135700" cy="2880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4"/>
          <p:cNvSpPr>
            <a:spLocks noChangeArrowheads="1"/>
          </p:cNvSpPr>
          <p:nvPr userDrawn="1"/>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sv-SE"/>
          </a:p>
        </p:txBody>
      </p:sp>
      <p:sp>
        <p:nvSpPr>
          <p:cNvPr id="9" name="Rectangle 5"/>
          <p:cNvSpPr>
            <a:spLocks noChangeArrowheads="1"/>
          </p:cNvSpPr>
          <p:nvPr userDrawn="1"/>
        </p:nvSpPr>
        <p:spPr bwMode="auto">
          <a:xfrm>
            <a:off x="-180975" y="9620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sv-SE" altLang="sv-SE" sz="1000" b="0" i="0" u="none" strike="noStrike" cap="none" normalizeH="0" baseline="0" smtClean="0">
                <a:ln>
                  <a:noFill/>
                </a:ln>
                <a:solidFill>
                  <a:srgbClr val="7F7F7F"/>
                </a:solidFill>
                <a:effectLst/>
                <a:latin typeface="Arial" pitchFamily="34" charset="0"/>
                <a:ea typeface="Times New Roman" pitchFamily="18" charset="0"/>
                <a:cs typeface="Arial" pitchFamily="34" charset="0"/>
              </a:rPr>
              <a:t>	</a:t>
            </a:r>
            <a:endParaRPr kumimoji="0" lang="sv-SE" altLang="sv-SE" sz="1800" b="0" i="0" u="none" strike="noStrike" cap="none" normalizeH="0" baseline="0" smtClean="0">
              <a:ln>
                <a:noFill/>
              </a:ln>
              <a:solidFill>
                <a:schemeClr val="tx1"/>
              </a:solidFill>
              <a:effectLst/>
              <a:latin typeface="Arial" pitchFamily="34" charset="0"/>
              <a:cs typeface="Arial" pitchFamily="34" charset="0"/>
            </a:endParaRPr>
          </a:p>
        </p:txBody>
      </p:sp>
      <p:sp>
        <p:nvSpPr>
          <p:cNvPr id="10" name="Rectangle 6"/>
          <p:cNvSpPr>
            <a:spLocks noChangeArrowheads="1"/>
          </p:cNvSpPr>
          <p:nvPr userDrawn="1"/>
        </p:nvSpPr>
        <p:spPr bwMode="auto">
          <a:xfrm>
            <a:off x="-180975" y="15049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sv-SE" altLang="sv-SE" sz="1000" b="0" i="0" u="none" strike="noStrike" cap="none" normalizeH="0" baseline="0" smtClean="0">
                <a:ln>
                  <a:noFill/>
                </a:ln>
                <a:solidFill>
                  <a:srgbClr val="7F7F7F"/>
                </a:solidFill>
                <a:effectLst/>
                <a:latin typeface="Arial" pitchFamily="34" charset="0"/>
                <a:ea typeface="Times New Roman" pitchFamily="18" charset="0"/>
                <a:cs typeface="Arial" pitchFamily="34" charset="0"/>
              </a:rPr>
              <a:t>	</a:t>
            </a:r>
            <a:endParaRPr kumimoji="0" lang="sv-SE" altLang="sv-SE" sz="1800" b="0" i="0" u="none" strike="noStrike" cap="none" normalizeH="0" baseline="0" smtClean="0">
              <a:ln>
                <a:noFill/>
              </a:ln>
              <a:solidFill>
                <a:schemeClr val="tx1"/>
              </a:solidFill>
              <a:effectLst/>
              <a:latin typeface="Arial" pitchFamily="34" charset="0"/>
              <a:cs typeface="Arial" pitchFamily="34" charset="0"/>
            </a:endParaRPr>
          </a:p>
        </p:txBody>
      </p:sp>
      <p:sp>
        <p:nvSpPr>
          <p:cNvPr id="18" name="Rektangel 17"/>
          <p:cNvSpPr/>
          <p:nvPr userDrawn="1"/>
        </p:nvSpPr>
        <p:spPr>
          <a:xfrm>
            <a:off x="436921" y="4773801"/>
            <a:ext cx="1758815" cy="246221"/>
          </a:xfrm>
          <a:prstGeom prst="rect">
            <a:avLst/>
          </a:prstGeom>
        </p:spPr>
        <p:txBody>
          <a:bodyPr wrap="none">
            <a:spAutoFit/>
          </a:bodyPr>
          <a:lstStyle/>
          <a:p>
            <a:pPr algn="r"/>
            <a:r>
              <a:rPr lang="sv-SE" sz="1000" dirty="0" smtClean="0">
                <a:solidFill>
                  <a:schemeClr val="tx1"/>
                </a:solidFill>
                <a:latin typeface="+mj-lt"/>
              </a:rPr>
              <a:t>Sydöstra sjukvårdsregionen</a:t>
            </a:r>
            <a:endParaRPr lang="sv-SE" sz="1100" dirty="0">
              <a:solidFill>
                <a:schemeClr val="tx1"/>
              </a:solidFill>
              <a:latin typeface="+mj-lt"/>
            </a:endParaRPr>
          </a:p>
        </p:txBody>
      </p:sp>
    </p:spTree>
    <p:extLst>
      <p:ext uri="{BB962C8B-B14F-4D97-AF65-F5344CB8AC3E}">
        <p14:creationId xmlns:p14="http://schemas.microsoft.com/office/powerpoint/2010/main" val="455508486"/>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5" r:id="rId5"/>
    <p:sldLayoutId id="2147483650" r:id="rId6"/>
    <p:sldLayoutId id="2147483652" r:id="rId7"/>
    <p:sldLayoutId id="2147483659" r:id="rId8"/>
  </p:sldLayoutIdLst>
  <p:timing>
    <p:tnLst>
      <p:par>
        <p:cTn id="1" dur="indefinite" restart="never" nodeType="tmRoot"/>
      </p:par>
    </p:tnLst>
  </p:timing>
  <p:txStyles>
    <p:titleStyle>
      <a:lvl1pPr algn="l" defTabSz="914400" rtl="0" eaLnBrk="1" latinLnBrk="0" hangingPunct="1">
        <a:spcBef>
          <a:spcPct val="0"/>
        </a:spcBef>
        <a:buNone/>
        <a:defRPr sz="4000" kern="1200">
          <a:solidFill>
            <a:schemeClr val="tx1"/>
          </a:solidFill>
          <a:latin typeface="Arial" panose="020B0604020202020204" pitchFamily="34" charset="0"/>
          <a:ea typeface="+mj-ea"/>
          <a:cs typeface="Arial" panose="020B0604020202020204" pitchFamily="34" charset="0"/>
        </a:defRPr>
      </a:lvl1pPr>
    </p:titleStyle>
    <p:bodyStyle>
      <a:lvl1pPr marL="0" marR="0" indent="0" algn="l" defTabSz="914400" rtl="0" eaLnBrk="1" fontAlgn="auto" latinLnBrk="0" hangingPunct="1">
        <a:lnSpc>
          <a:spcPct val="100000"/>
        </a:lnSpc>
        <a:spcBef>
          <a:spcPct val="20000"/>
        </a:spcBef>
        <a:spcAft>
          <a:spcPts val="0"/>
        </a:spcAft>
        <a:buClrTx/>
        <a:buSzTx/>
        <a:buFontTx/>
        <a:buNone/>
        <a:tabLst/>
        <a:defRPr sz="28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467544" y="771550"/>
            <a:ext cx="8229600" cy="857250"/>
          </a:xfrm>
          <a:prstGeom prst="rect">
            <a:avLst/>
          </a:prstGeom>
        </p:spPr>
        <p:txBody>
          <a:bodyPr vert="horz" lIns="91440" tIns="45720" rIns="91440" bIns="45720" rtlCol="0" anchor="ctr">
            <a:normAutofit/>
          </a:bodyPr>
          <a:lstStyle/>
          <a:p>
            <a:r>
              <a:rPr lang="sv-SE" dirty="0" smtClean="0"/>
              <a:t>Klicka här för att fylla i rubrik</a:t>
            </a:r>
            <a:endParaRPr lang="sv-SE" dirty="0"/>
          </a:p>
        </p:txBody>
      </p:sp>
      <p:sp>
        <p:nvSpPr>
          <p:cNvPr id="3" name="Platshållare för text 2"/>
          <p:cNvSpPr>
            <a:spLocks noGrp="1"/>
          </p:cNvSpPr>
          <p:nvPr>
            <p:ph type="body" idx="1"/>
          </p:nvPr>
        </p:nvSpPr>
        <p:spPr>
          <a:xfrm>
            <a:off x="457200" y="1707655"/>
            <a:ext cx="8229600" cy="2808311"/>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sv-SE" dirty="0" smtClean="0"/>
              <a:t>Klicka här för att ändra texten</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lang="sv-SE" dirty="0" smtClean="0"/>
          </a:p>
        </p:txBody>
      </p:sp>
      <p:pic>
        <p:nvPicPr>
          <p:cNvPr id="1027" name="Bildobjekt 5"/>
          <p:cNvPicPr>
            <a:picLocks noChangeAspect="1" noChangeArrowheads="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5436096" y="4701841"/>
            <a:ext cx="1032452" cy="2880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Bildobjekt 6" descr="Logotyp_Region_Kalmar_län_färg"/>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6660232" y="4629825"/>
            <a:ext cx="776843" cy="360000"/>
          </a:xfrm>
          <a:prstGeom prst="rect">
            <a:avLst/>
          </a:prstGeom>
          <a:noFill/>
          <a:extLst>
            <a:ext uri="{909E8E84-426E-40DD-AFC4-6F175D3DCCD1}">
              <a14:hiddenFill xmlns:a14="http://schemas.microsoft.com/office/drawing/2010/main">
                <a:solidFill>
                  <a:srgbClr val="FFFFFF"/>
                </a:solidFill>
              </a14:hiddenFill>
            </a:ext>
          </a:extLst>
        </p:spPr>
      </p:pic>
      <p:pic>
        <p:nvPicPr>
          <p:cNvPr id="1025" name="Bildobjekt 7"/>
          <p:cNvPicPr>
            <a:picLocks noChangeAspect="1" noChangeArrowheads="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7612764" y="4701841"/>
            <a:ext cx="1135700" cy="2880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4"/>
          <p:cNvSpPr>
            <a:spLocks noChangeArrowheads="1"/>
          </p:cNvSpPr>
          <p:nvPr userDrawn="1"/>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sv-SE"/>
          </a:p>
        </p:txBody>
      </p:sp>
      <p:sp>
        <p:nvSpPr>
          <p:cNvPr id="9" name="Rectangle 5"/>
          <p:cNvSpPr>
            <a:spLocks noChangeArrowheads="1"/>
          </p:cNvSpPr>
          <p:nvPr userDrawn="1"/>
        </p:nvSpPr>
        <p:spPr bwMode="auto">
          <a:xfrm>
            <a:off x="-180975" y="9620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sv-SE" altLang="sv-SE" sz="1000" b="0" i="0" u="none" strike="noStrike" cap="none" normalizeH="0" baseline="0" smtClean="0">
                <a:ln>
                  <a:noFill/>
                </a:ln>
                <a:solidFill>
                  <a:srgbClr val="7F7F7F"/>
                </a:solidFill>
                <a:effectLst/>
                <a:latin typeface="Arial" pitchFamily="34" charset="0"/>
                <a:ea typeface="Times New Roman" pitchFamily="18" charset="0"/>
                <a:cs typeface="Arial" pitchFamily="34" charset="0"/>
              </a:rPr>
              <a:t>	</a:t>
            </a:r>
            <a:endParaRPr kumimoji="0" lang="sv-SE" altLang="sv-SE" sz="1800" b="0" i="0" u="none" strike="noStrike" cap="none" normalizeH="0" baseline="0" smtClean="0">
              <a:ln>
                <a:noFill/>
              </a:ln>
              <a:solidFill>
                <a:schemeClr val="tx1"/>
              </a:solidFill>
              <a:effectLst/>
              <a:latin typeface="Arial" pitchFamily="34" charset="0"/>
              <a:cs typeface="Arial" pitchFamily="34" charset="0"/>
            </a:endParaRPr>
          </a:p>
        </p:txBody>
      </p:sp>
      <p:sp>
        <p:nvSpPr>
          <p:cNvPr id="10" name="Rectangle 6"/>
          <p:cNvSpPr>
            <a:spLocks noChangeArrowheads="1"/>
          </p:cNvSpPr>
          <p:nvPr userDrawn="1"/>
        </p:nvSpPr>
        <p:spPr bwMode="auto">
          <a:xfrm>
            <a:off x="-180975" y="15049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sv-SE" altLang="sv-SE" sz="1000" b="0" i="0" u="none" strike="noStrike" cap="none" normalizeH="0" baseline="0" smtClean="0">
                <a:ln>
                  <a:noFill/>
                </a:ln>
                <a:solidFill>
                  <a:srgbClr val="7F7F7F"/>
                </a:solidFill>
                <a:effectLst/>
                <a:latin typeface="Arial" pitchFamily="34" charset="0"/>
                <a:ea typeface="Times New Roman" pitchFamily="18" charset="0"/>
                <a:cs typeface="Arial" pitchFamily="34" charset="0"/>
              </a:rPr>
              <a:t>	</a:t>
            </a:r>
            <a:endParaRPr kumimoji="0" lang="sv-SE" altLang="sv-SE" sz="1800" b="0" i="0" u="none" strike="noStrike" cap="none" normalizeH="0" baseline="0" smtClean="0">
              <a:ln>
                <a:noFill/>
              </a:ln>
              <a:solidFill>
                <a:schemeClr val="tx1"/>
              </a:solidFill>
              <a:effectLst/>
              <a:latin typeface="Arial" pitchFamily="34" charset="0"/>
              <a:cs typeface="Arial" pitchFamily="34" charset="0"/>
            </a:endParaRPr>
          </a:p>
        </p:txBody>
      </p:sp>
      <p:sp>
        <p:nvSpPr>
          <p:cNvPr id="18" name="Rektangel 17"/>
          <p:cNvSpPr/>
          <p:nvPr userDrawn="1"/>
        </p:nvSpPr>
        <p:spPr>
          <a:xfrm>
            <a:off x="436921" y="4773801"/>
            <a:ext cx="1758815" cy="246221"/>
          </a:xfrm>
          <a:prstGeom prst="rect">
            <a:avLst/>
          </a:prstGeom>
        </p:spPr>
        <p:txBody>
          <a:bodyPr wrap="none">
            <a:spAutoFit/>
          </a:bodyPr>
          <a:lstStyle/>
          <a:p>
            <a:pPr algn="r"/>
            <a:r>
              <a:rPr lang="sv-SE" sz="1000" dirty="0" smtClean="0">
                <a:solidFill>
                  <a:schemeClr val="tx1"/>
                </a:solidFill>
                <a:latin typeface="+mj-lt"/>
              </a:rPr>
              <a:t>Sydöstra sjukvårdsregionen</a:t>
            </a:r>
            <a:endParaRPr lang="sv-SE" sz="1100" dirty="0">
              <a:solidFill>
                <a:schemeClr val="tx1"/>
              </a:solidFill>
              <a:latin typeface="+mj-lt"/>
            </a:endParaRPr>
          </a:p>
        </p:txBody>
      </p:sp>
    </p:spTree>
    <p:extLst>
      <p:ext uri="{BB962C8B-B14F-4D97-AF65-F5344CB8AC3E}">
        <p14:creationId xmlns:p14="http://schemas.microsoft.com/office/powerpoint/2010/main" val="169792698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Lst>
  <p:timing>
    <p:tnLst>
      <p:par>
        <p:cTn id="1" dur="indefinite" restart="never" nodeType="tmRoot"/>
      </p:par>
    </p:tnLst>
  </p:timing>
  <p:txStyles>
    <p:titleStyle>
      <a:lvl1pPr algn="l" defTabSz="914400" rtl="0" eaLnBrk="1" latinLnBrk="0" hangingPunct="1">
        <a:spcBef>
          <a:spcPct val="0"/>
        </a:spcBef>
        <a:buNone/>
        <a:defRPr sz="4000" kern="1200">
          <a:solidFill>
            <a:schemeClr val="tx1"/>
          </a:solidFill>
          <a:latin typeface="Arial" panose="020B0604020202020204" pitchFamily="34" charset="0"/>
          <a:ea typeface="+mj-ea"/>
          <a:cs typeface="Arial" panose="020B0604020202020204" pitchFamily="34" charset="0"/>
        </a:defRPr>
      </a:lvl1pPr>
    </p:titleStyle>
    <p:bodyStyle>
      <a:lvl1pPr marL="0" marR="0" indent="0" algn="l" defTabSz="914400" rtl="0" eaLnBrk="1" fontAlgn="auto" latinLnBrk="0" hangingPunct="1">
        <a:lnSpc>
          <a:spcPct val="100000"/>
        </a:lnSpc>
        <a:spcBef>
          <a:spcPct val="20000"/>
        </a:spcBef>
        <a:spcAft>
          <a:spcPts val="0"/>
        </a:spcAft>
        <a:buClrTx/>
        <a:buSzTx/>
        <a:buFontTx/>
        <a:buNone/>
        <a:tabLst/>
        <a:defRPr sz="28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467544" y="771550"/>
            <a:ext cx="8229600" cy="857250"/>
          </a:xfrm>
          <a:prstGeom prst="rect">
            <a:avLst/>
          </a:prstGeom>
        </p:spPr>
        <p:txBody>
          <a:bodyPr vert="horz" lIns="91440" tIns="45720" rIns="91440" bIns="45720" rtlCol="0" anchor="ctr">
            <a:normAutofit/>
          </a:bodyPr>
          <a:lstStyle/>
          <a:p>
            <a:r>
              <a:rPr lang="sv-SE" dirty="0"/>
              <a:t>Klicka här för att fylla i rubrik</a:t>
            </a:r>
          </a:p>
        </p:txBody>
      </p:sp>
      <p:sp>
        <p:nvSpPr>
          <p:cNvPr id="3" name="Platshållare för text 2"/>
          <p:cNvSpPr>
            <a:spLocks noGrp="1"/>
          </p:cNvSpPr>
          <p:nvPr>
            <p:ph type="body" idx="1"/>
          </p:nvPr>
        </p:nvSpPr>
        <p:spPr>
          <a:xfrm>
            <a:off x="457200" y="1707655"/>
            <a:ext cx="8229600" cy="2808311"/>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sv-SE" dirty="0"/>
              <a:t>Klicka här för att ändra texten</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lang="sv-SE" dirty="0"/>
          </a:p>
        </p:txBody>
      </p:sp>
      <p:sp>
        <p:nvSpPr>
          <p:cNvPr id="8" name="Rectangle 4"/>
          <p:cNvSpPr>
            <a:spLocks noChangeArrowheads="1"/>
          </p:cNvSpPr>
          <p:nvPr userDrawn="1"/>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sv-SE"/>
          </a:p>
        </p:txBody>
      </p:sp>
      <p:sp>
        <p:nvSpPr>
          <p:cNvPr id="9" name="Rectangle 5"/>
          <p:cNvSpPr>
            <a:spLocks noChangeArrowheads="1"/>
          </p:cNvSpPr>
          <p:nvPr userDrawn="1"/>
        </p:nvSpPr>
        <p:spPr bwMode="auto">
          <a:xfrm>
            <a:off x="-180975" y="9620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sv-SE" altLang="sv-SE" sz="1000" b="0" i="0" u="none" strike="noStrike" cap="none" normalizeH="0" baseline="0">
                <a:ln>
                  <a:noFill/>
                </a:ln>
                <a:solidFill>
                  <a:srgbClr val="7F7F7F"/>
                </a:solidFill>
                <a:effectLst/>
                <a:latin typeface="Arial" pitchFamily="34" charset="0"/>
                <a:ea typeface="Times New Roman" pitchFamily="18" charset="0"/>
                <a:cs typeface="Arial" pitchFamily="34" charset="0"/>
              </a:rPr>
              <a:t>	</a:t>
            </a:r>
            <a:endParaRPr kumimoji="0" lang="sv-SE" altLang="sv-SE" sz="1800" b="0" i="0" u="none" strike="noStrike" cap="none" normalizeH="0" baseline="0">
              <a:ln>
                <a:noFill/>
              </a:ln>
              <a:solidFill>
                <a:schemeClr val="tx1"/>
              </a:solidFill>
              <a:effectLst/>
              <a:latin typeface="Arial" pitchFamily="34" charset="0"/>
              <a:cs typeface="Arial" pitchFamily="34" charset="0"/>
            </a:endParaRPr>
          </a:p>
        </p:txBody>
      </p:sp>
      <p:sp>
        <p:nvSpPr>
          <p:cNvPr id="10" name="Rectangle 6"/>
          <p:cNvSpPr>
            <a:spLocks noChangeArrowheads="1"/>
          </p:cNvSpPr>
          <p:nvPr userDrawn="1"/>
        </p:nvSpPr>
        <p:spPr bwMode="auto">
          <a:xfrm>
            <a:off x="-180975" y="15049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sv-SE" altLang="sv-SE" sz="1000" b="0" i="0" u="none" strike="noStrike" cap="none" normalizeH="0" baseline="0">
                <a:ln>
                  <a:noFill/>
                </a:ln>
                <a:solidFill>
                  <a:srgbClr val="7F7F7F"/>
                </a:solidFill>
                <a:effectLst/>
                <a:latin typeface="Arial" pitchFamily="34" charset="0"/>
                <a:ea typeface="Times New Roman" pitchFamily="18" charset="0"/>
                <a:cs typeface="Arial" pitchFamily="34" charset="0"/>
              </a:rPr>
              <a:t>	</a:t>
            </a:r>
            <a:endParaRPr kumimoji="0" lang="sv-SE" altLang="sv-SE" sz="1800" b="0" i="0" u="none" strike="noStrike" cap="none" normalizeH="0" baseline="0">
              <a:ln>
                <a:noFill/>
              </a:ln>
              <a:solidFill>
                <a:schemeClr val="tx1"/>
              </a:solidFill>
              <a:effectLst/>
              <a:latin typeface="Arial" pitchFamily="34" charset="0"/>
              <a:cs typeface="Arial" pitchFamily="34" charset="0"/>
            </a:endParaRPr>
          </a:p>
        </p:txBody>
      </p:sp>
      <p:sp>
        <p:nvSpPr>
          <p:cNvPr id="18" name="Rektangel 17"/>
          <p:cNvSpPr/>
          <p:nvPr userDrawn="1"/>
        </p:nvSpPr>
        <p:spPr>
          <a:xfrm>
            <a:off x="436921" y="4773801"/>
            <a:ext cx="1758815" cy="246221"/>
          </a:xfrm>
          <a:prstGeom prst="rect">
            <a:avLst/>
          </a:prstGeom>
        </p:spPr>
        <p:txBody>
          <a:bodyPr wrap="none">
            <a:spAutoFit/>
          </a:bodyPr>
          <a:lstStyle/>
          <a:p>
            <a:pPr algn="r"/>
            <a:r>
              <a:rPr lang="sv-SE" sz="1000" dirty="0">
                <a:solidFill>
                  <a:schemeClr val="tx1"/>
                </a:solidFill>
                <a:latin typeface="+mj-lt"/>
              </a:rPr>
              <a:t>Sydöstra sjukvårdsregionen</a:t>
            </a:r>
            <a:endParaRPr lang="sv-SE" sz="1100" dirty="0">
              <a:solidFill>
                <a:schemeClr val="tx1"/>
              </a:solidFill>
              <a:latin typeface="+mj-lt"/>
            </a:endParaRPr>
          </a:p>
        </p:txBody>
      </p:sp>
      <p:pic>
        <p:nvPicPr>
          <p:cNvPr id="5" name="Bildobjekt 4">
            <a:extLst>
              <a:ext uri="{FF2B5EF4-FFF2-40B4-BE49-F238E27FC236}">
                <a16:creationId xmlns:a16="http://schemas.microsoft.com/office/drawing/2014/main" id="{FCEBDCB9-58E7-7FF5-C062-9F18A04971BB}"/>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6084168" y="4659982"/>
            <a:ext cx="2751616" cy="335236"/>
          </a:xfrm>
          <a:prstGeom prst="rect">
            <a:avLst/>
          </a:prstGeom>
        </p:spPr>
      </p:pic>
    </p:spTree>
    <p:extLst>
      <p:ext uri="{BB962C8B-B14F-4D97-AF65-F5344CB8AC3E}">
        <p14:creationId xmlns:p14="http://schemas.microsoft.com/office/powerpoint/2010/main" val="2086891132"/>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Lst>
  <p:txStyles>
    <p:titleStyle>
      <a:lvl1pPr algn="l" defTabSz="914400" rtl="0" eaLnBrk="1" latinLnBrk="0" hangingPunct="1">
        <a:spcBef>
          <a:spcPct val="0"/>
        </a:spcBef>
        <a:buNone/>
        <a:defRPr sz="4000" kern="1200">
          <a:solidFill>
            <a:schemeClr val="tx1"/>
          </a:solidFill>
          <a:latin typeface="Arial" panose="020B0604020202020204" pitchFamily="34" charset="0"/>
          <a:ea typeface="+mj-ea"/>
          <a:cs typeface="Arial" panose="020B0604020202020204" pitchFamily="34" charset="0"/>
        </a:defRPr>
      </a:lvl1pPr>
    </p:titleStyle>
    <p:bodyStyle>
      <a:lvl1pPr marL="0" marR="0" indent="0" algn="l" defTabSz="914400" rtl="0" eaLnBrk="1" fontAlgn="auto" latinLnBrk="0" hangingPunct="1">
        <a:lnSpc>
          <a:spcPct val="100000"/>
        </a:lnSpc>
        <a:spcBef>
          <a:spcPct val="20000"/>
        </a:spcBef>
        <a:spcAft>
          <a:spcPts val="0"/>
        </a:spcAft>
        <a:buClrTx/>
        <a:buSzTx/>
        <a:buFontTx/>
        <a:buNone/>
        <a:tabLst/>
        <a:defRPr sz="28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664D7CDC-7415-95BC-67E6-AAC4745698FA}"/>
              </a:ext>
            </a:extLst>
          </p:cNvPr>
          <p:cNvSpPr>
            <a:spLocks noGrp="1"/>
          </p:cNvSpPr>
          <p:nvPr>
            <p:ph type="title"/>
          </p:nvPr>
        </p:nvSpPr>
        <p:spPr>
          <a:xfrm>
            <a:off x="685800" y="540593"/>
            <a:ext cx="7785651" cy="698485"/>
          </a:xfrm>
          <a:prstGeom prst="rect">
            <a:avLst/>
          </a:prstGeom>
        </p:spPr>
        <p:txBody>
          <a:bodyPr vert="horz" lIns="91440" tIns="45720" rIns="91440" bIns="45720" rtlCol="0" anchor="ctr">
            <a:noAutofit/>
          </a:bodyPr>
          <a:lstStyle/>
          <a:p>
            <a:r>
              <a:rPr lang="sv-SE" dirty="0"/>
              <a:t>Klicka här för att ändra mall för rubrikformat</a:t>
            </a:r>
          </a:p>
        </p:txBody>
      </p:sp>
      <p:sp>
        <p:nvSpPr>
          <p:cNvPr id="3" name="Platshållare för text 2">
            <a:extLst>
              <a:ext uri="{FF2B5EF4-FFF2-40B4-BE49-F238E27FC236}">
                <a16:creationId xmlns:a16="http://schemas.microsoft.com/office/drawing/2014/main" id="{98371212-88E8-427C-63B4-D28D504DA39A}"/>
              </a:ext>
            </a:extLst>
          </p:cNvPr>
          <p:cNvSpPr>
            <a:spLocks noGrp="1"/>
          </p:cNvSpPr>
          <p:nvPr>
            <p:ph type="body" idx="1"/>
          </p:nvPr>
        </p:nvSpPr>
        <p:spPr>
          <a:xfrm>
            <a:off x="685800" y="1369218"/>
            <a:ext cx="7785651" cy="3024000"/>
          </a:xfrm>
          <a:prstGeom prst="rect">
            <a:avLst/>
          </a:prstGeom>
        </p:spPr>
        <p:txBody>
          <a:bodyPr vert="horz" lIns="91440" tIns="45720" rIns="91440" bIns="45720" rtlCol="0">
            <a:no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a:extLst>
              <a:ext uri="{FF2B5EF4-FFF2-40B4-BE49-F238E27FC236}">
                <a16:creationId xmlns:a16="http://schemas.microsoft.com/office/drawing/2014/main" id="{AAFCB151-E9B7-F742-0DEC-A7A342F6444C}"/>
              </a:ext>
            </a:extLst>
          </p:cNvPr>
          <p:cNvSpPr>
            <a:spLocks noGrp="1"/>
          </p:cNvSpPr>
          <p:nvPr>
            <p:ph type="dt" sz="half" idx="2"/>
          </p:nvPr>
        </p:nvSpPr>
        <p:spPr>
          <a:xfrm>
            <a:off x="276879" y="4791631"/>
            <a:ext cx="746739" cy="273844"/>
          </a:xfrm>
          <a:prstGeom prst="rect">
            <a:avLst/>
          </a:prstGeom>
        </p:spPr>
        <p:txBody>
          <a:bodyPr vert="horz" lIns="91440" tIns="45720" rIns="91440" bIns="45720" rtlCol="0" anchor="ctr"/>
          <a:lstStyle>
            <a:lvl1pPr algn="l">
              <a:defRPr sz="900">
                <a:solidFill>
                  <a:schemeClr val="tx1"/>
                </a:solidFill>
                <a:latin typeface="Arial" panose="020B0604020202020204" pitchFamily="34" charset="0"/>
                <a:cs typeface="Arial" panose="020B0604020202020204" pitchFamily="34" charset="0"/>
              </a:defRPr>
            </a:lvl1pPr>
          </a:lstStyle>
          <a:p>
            <a:endParaRPr lang="sv-SE"/>
          </a:p>
        </p:txBody>
      </p:sp>
      <p:sp>
        <p:nvSpPr>
          <p:cNvPr id="5" name="Platshållare för sidfot 4">
            <a:extLst>
              <a:ext uri="{FF2B5EF4-FFF2-40B4-BE49-F238E27FC236}">
                <a16:creationId xmlns:a16="http://schemas.microsoft.com/office/drawing/2014/main" id="{6994935D-6363-526F-37C4-CA04AF182639}"/>
              </a:ext>
            </a:extLst>
          </p:cNvPr>
          <p:cNvSpPr>
            <a:spLocks noGrp="1"/>
          </p:cNvSpPr>
          <p:nvPr>
            <p:ph type="ftr" sz="quarter" idx="3"/>
          </p:nvPr>
        </p:nvSpPr>
        <p:spPr>
          <a:xfrm>
            <a:off x="1311051" y="4786056"/>
            <a:ext cx="2754533" cy="273844"/>
          </a:xfrm>
          <a:prstGeom prst="rect">
            <a:avLst/>
          </a:prstGeom>
        </p:spPr>
        <p:txBody>
          <a:bodyPr vert="horz" lIns="91440" tIns="45720" rIns="91440" bIns="45720" rtlCol="0" anchor="ctr"/>
          <a:lstStyle>
            <a:lvl1pPr algn="l">
              <a:defRPr sz="900">
                <a:solidFill>
                  <a:schemeClr val="tx1"/>
                </a:solidFill>
                <a:latin typeface="Arial" panose="020B0604020202020204" pitchFamily="34" charset="0"/>
                <a:cs typeface="Arial" panose="020B0604020202020204" pitchFamily="34" charset="0"/>
              </a:defRPr>
            </a:lvl1pPr>
          </a:lstStyle>
          <a:p>
            <a:endParaRPr lang="sv-SE" dirty="0"/>
          </a:p>
        </p:txBody>
      </p:sp>
      <p:sp>
        <p:nvSpPr>
          <p:cNvPr id="6" name="Platshållare för bildnummer 5">
            <a:extLst>
              <a:ext uri="{FF2B5EF4-FFF2-40B4-BE49-F238E27FC236}">
                <a16:creationId xmlns:a16="http://schemas.microsoft.com/office/drawing/2014/main" id="{D1266FA1-691C-F3EA-D23E-6A7FEDAC62D9}"/>
              </a:ext>
            </a:extLst>
          </p:cNvPr>
          <p:cNvSpPr>
            <a:spLocks noGrp="1"/>
          </p:cNvSpPr>
          <p:nvPr>
            <p:ph type="sldNum" sz="quarter" idx="4"/>
          </p:nvPr>
        </p:nvSpPr>
        <p:spPr>
          <a:xfrm>
            <a:off x="4416186" y="4786055"/>
            <a:ext cx="311629" cy="273844"/>
          </a:xfrm>
          <a:prstGeom prst="rect">
            <a:avLst/>
          </a:prstGeom>
        </p:spPr>
        <p:txBody>
          <a:bodyPr vert="horz" lIns="91440" tIns="45720" rIns="91440" bIns="45720" rtlCol="0" anchor="ctr"/>
          <a:lstStyle>
            <a:lvl1pPr algn="ctr">
              <a:defRPr sz="900">
                <a:solidFill>
                  <a:schemeClr val="tx1"/>
                </a:solidFill>
                <a:latin typeface="Arial" panose="020B0604020202020204" pitchFamily="34" charset="0"/>
                <a:cs typeface="Arial" panose="020B0604020202020204" pitchFamily="34" charset="0"/>
              </a:defRPr>
            </a:lvl1pPr>
          </a:lstStyle>
          <a:p>
            <a:fld id="{F6BFBBAA-0DC8-449E-8C1D-C0EC3DE1A67C}" type="slidenum">
              <a:rPr lang="sv-SE" smtClean="0"/>
              <a:pPr/>
              <a:t>‹#›</a:t>
            </a:fld>
            <a:endParaRPr lang="sv-SE"/>
          </a:p>
        </p:txBody>
      </p:sp>
      <p:pic>
        <p:nvPicPr>
          <p:cNvPr id="7" name="Bildobjekt 6">
            <a:extLst>
              <a:ext uri="{FF2B5EF4-FFF2-40B4-BE49-F238E27FC236}">
                <a16:creationId xmlns:a16="http://schemas.microsoft.com/office/drawing/2014/main" id="{A2CADC74-281C-ED14-70A3-0BC15946B188}"/>
              </a:ext>
              <a:ext uri="{C183D7F6-B498-43B3-948B-1728B52AA6E4}">
                <adec:decorative xmlns:adec="http://schemas.microsoft.com/office/drawing/2017/decorative" xmlns="" val="1"/>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 y="4716966"/>
            <a:ext cx="9141437" cy="426534"/>
          </a:xfrm>
          <a:prstGeom prst="rect">
            <a:avLst/>
          </a:prstGeom>
        </p:spPr>
      </p:pic>
      <p:pic>
        <p:nvPicPr>
          <p:cNvPr id="9" name="Bild 8" descr="Logotyp för Regionala Cancercentrum i Sydostsverige.">
            <a:extLst>
              <a:ext uri="{FF2B5EF4-FFF2-40B4-BE49-F238E27FC236}">
                <a16:creationId xmlns:a16="http://schemas.microsoft.com/office/drawing/2014/main" id="{28F43D65-9A2C-4D85-E4A2-9A2CA7E21AB3}"/>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p:blipFill>
        <p:spPr>
          <a:xfrm>
            <a:off x="8108958" y="4824869"/>
            <a:ext cx="834299" cy="243750"/>
          </a:xfrm>
          <a:prstGeom prst="rect">
            <a:avLst/>
          </a:prstGeom>
        </p:spPr>
      </p:pic>
      <p:pic>
        <p:nvPicPr>
          <p:cNvPr id="13" name="Bildobjekt 12" descr="Logotyp för Region Jönköpings län.">
            <a:extLst>
              <a:ext uri="{FF2B5EF4-FFF2-40B4-BE49-F238E27FC236}">
                <a16:creationId xmlns:a16="http://schemas.microsoft.com/office/drawing/2014/main" id="{959A4FC1-6B70-F886-717E-523FF14C0DE6}"/>
              </a:ext>
            </a:extLst>
          </p:cNvPr>
          <p:cNvPicPr>
            <a:picLocks noChangeAspect="1"/>
          </p:cNvPicPr>
          <p:nvPr userDrawn="1"/>
        </p:nvPicPr>
        <p:blipFill>
          <a:blip r:embed="rId18" cstate="print">
            <a:extLst>
              <a:ext uri="{28A0092B-C50C-407E-A947-70E740481C1C}">
                <a14:useLocalDpi xmlns:a14="http://schemas.microsoft.com/office/drawing/2010/main" val="0"/>
              </a:ext>
            </a:extLst>
          </a:blip>
          <a:srcRect/>
          <a:stretch/>
        </p:blipFill>
        <p:spPr>
          <a:xfrm>
            <a:off x="4814815" y="4852304"/>
            <a:ext cx="859531" cy="216000"/>
          </a:xfrm>
          <a:prstGeom prst="rect">
            <a:avLst/>
          </a:prstGeom>
        </p:spPr>
      </p:pic>
      <p:pic>
        <p:nvPicPr>
          <p:cNvPr id="14" name="Bildobjekt 13" descr="Logotyp för Region Kalmar län.">
            <a:extLst>
              <a:ext uri="{FF2B5EF4-FFF2-40B4-BE49-F238E27FC236}">
                <a16:creationId xmlns:a16="http://schemas.microsoft.com/office/drawing/2014/main" id="{3DF4113A-2EFA-7B82-5916-9C59D40403BA}"/>
              </a:ext>
            </a:extLst>
          </p:cNvPr>
          <p:cNvPicPr>
            <a:picLocks noChangeAspect="1"/>
          </p:cNvPicPr>
          <p:nvPr userDrawn="1"/>
        </p:nvPicPr>
        <p:blipFill>
          <a:blip r:embed="rId19" cstate="print">
            <a:extLst>
              <a:ext uri="{28A0092B-C50C-407E-A947-70E740481C1C}">
                <a14:useLocalDpi xmlns:a14="http://schemas.microsoft.com/office/drawing/2010/main" val="0"/>
              </a:ext>
            </a:extLst>
          </a:blip>
          <a:srcRect/>
          <a:stretch/>
        </p:blipFill>
        <p:spPr>
          <a:xfrm>
            <a:off x="5928174" y="4787391"/>
            <a:ext cx="584579" cy="269903"/>
          </a:xfrm>
          <a:prstGeom prst="rect">
            <a:avLst/>
          </a:prstGeom>
        </p:spPr>
      </p:pic>
      <p:pic>
        <p:nvPicPr>
          <p:cNvPr id="15" name="Bildobjekt 14" descr="Logotyp för Region Östergötland.">
            <a:extLst>
              <a:ext uri="{FF2B5EF4-FFF2-40B4-BE49-F238E27FC236}">
                <a16:creationId xmlns:a16="http://schemas.microsoft.com/office/drawing/2014/main" id="{0785E987-309A-CB10-C928-3E2CFF2577E3}"/>
              </a:ext>
            </a:extLst>
          </p:cNvPr>
          <p:cNvPicPr>
            <a:picLocks noChangeAspect="1"/>
          </p:cNvPicPr>
          <p:nvPr userDrawn="1"/>
        </p:nvPicPr>
        <p:blipFill>
          <a:blip r:embed="rId20" cstate="print">
            <a:extLst>
              <a:ext uri="{28A0092B-C50C-407E-A947-70E740481C1C}">
                <a14:useLocalDpi xmlns:a14="http://schemas.microsoft.com/office/drawing/2010/main" val="0"/>
              </a:ext>
            </a:extLst>
          </a:blip>
          <a:srcRect/>
          <a:stretch/>
        </p:blipFill>
        <p:spPr>
          <a:xfrm>
            <a:off x="6763810" y="4827842"/>
            <a:ext cx="899555" cy="216000"/>
          </a:xfrm>
          <a:prstGeom prst="rect">
            <a:avLst/>
          </a:prstGeom>
        </p:spPr>
      </p:pic>
    </p:spTree>
    <p:extLst>
      <p:ext uri="{BB962C8B-B14F-4D97-AF65-F5344CB8AC3E}">
        <p14:creationId xmlns:p14="http://schemas.microsoft.com/office/powerpoint/2010/main" val="1393979203"/>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Lst>
  <p:hf sldNum="0" hdr="0" ftr="0" dt="0"/>
  <p:txStyles>
    <p:titleStyle>
      <a:lvl1pPr algn="l" defTabSz="685800" rtl="0" eaLnBrk="1" latinLnBrk="0" hangingPunct="1">
        <a:lnSpc>
          <a:spcPct val="90000"/>
        </a:lnSpc>
        <a:spcBef>
          <a:spcPct val="0"/>
        </a:spcBef>
        <a:buNone/>
        <a:defRPr sz="2700" b="1" kern="1200">
          <a:solidFill>
            <a:schemeClr val="tx1"/>
          </a:solidFill>
          <a:latin typeface="Arial" panose="020B0604020202020204" pitchFamily="34" charset="0"/>
          <a:ea typeface="+mj-ea"/>
          <a:cs typeface="Arial" panose="020B0604020202020204" pitchFamily="34" charset="0"/>
        </a:defRPr>
      </a:lvl1pPr>
    </p:titleStyle>
    <p:bodyStyle>
      <a:lvl1pPr marL="171450" indent="-171450" algn="l" defTabSz="685800" rtl="0" eaLnBrk="1" latinLnBrk="0" hangingPunct="1">
        <a:lnSpc>
          <a:spcPct val="102000"/>
        </a:lnSpc>
        <a:spcBef>
          <a:spcPts val="750"/>
        </a:spcBef>
        <a:spcAft>
          <a:spcPts val="3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102000"/>
        </a:lnSpc>
        <a:spcBef>
          <a:spcPts val="375"/>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102000"/>
        </a:lnSpc>
        <a:spcBef>
          <a:spcPts val="375"/>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sv-S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Google Shape;10;p46"/>
          <p:cNvPicPr preferRelativeResize="0"/>
          <p:nvPr/>
        </p:nvPicPr>
        <p:blipFill rotWithShape="1">
          <a:blip r:embed="rId24">
            <a:alphaModFix/>
          </a:blip>
          <a:srcRect/>
          <a:stretch/>
        </p:blipFill>
        <p:spPr>
          <a:xfrm>
            <a:off x="0" y="0"/>
            <a:ext cx="9144000" cy="5143500"/>
          </a:xfrm>
          <a:prstGeom prst="rect">
            <a:avLst/>
          </a:prstGeom>
          <a:noFill/>
          <a:ln>
            <a:noFill/>
          </a:ln>
        </p:spPr>
      </p:pic>
      <p:sp>
        <p:nvSpPr>
          <p:cNvPr id="11" name="Google Shape;11;p46"/>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2" name="Google Shape;12;p46"/>
          <p:cNvSpPr txBox="1">
            <a:spLocks noGrp="1"/>
          </p:cNvSpPr>
          <p:nvPr>
            <p:ph type="body" idx="1"/>
          </p:nvPr>
        </p:nvSpPr>
        <p:spPr>
          <a:xfrm>
            <a:off x="628650" y="1369219"/>
            <a:ext cx="7886700" cy="3263504"/>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 name="Google Shape;13;p46"/>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00" b="0" i="0" u="none" strike="noStrike" cap="none">
                <a:solidFill>
                  <a:srgbClr val="8991B6"/>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14" name="Google Shape;14;p46"/>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900" b="0" i="0" u="none" strike="noStrike" cap="none">
                <a:solidFill>
                  <a:srgbClr val="8991B6"/>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15" name="Google Shape;15;p46"/>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b="0" i="0" u="none" strike="noStrike" cap="none">
                <a:solidFill>
                  <a:srgbClr val="8991B6"/>
                </a:solidFill>
                <a:latin typeface="Calibri"/>
                <a:ea typeface="Calibri"/>
                <a:cs typeface="Calibri"/>
                <a:sym typeface="Calibri"/>
              </a:defRPr>
            </a:lvl1pPr>
            <a:lvl2pPr marL="0" marR="0" lvl="1" indent="0" algn="r" rtl="0">
              <a:spcBef>
                <a:spcPts val="0"/>
              </a:spcBef>
              <a:buNone/>
              <a:defRPr sz="900" b="0" i="0" u="none" strike="noStrike" cap="none">
                <a:solidFill>
                  <a:srgbClr val="8991B6"/>
                </a:solidFill>
                <a:latin typeface="Calibri"/>
                <a:ea typeface="Calibri"/>
                <a:cs typeface="Calibri"/>
                <a:sym typeface="Calibri"/>
              </a:defRPr>
            </a:lvl2pPr>
            <a:lvl3pPr marL="0" marR="0" lvl="2" indent="0" algn="r" rtl="0">
              <a:spcBef>
                <a:spcPts val="0"/>
              </a:spcBef>
              <a:buNone/>
              <a:defRPr sz="900" b="0" i="0" u="none" strike="noStrike" cap="none">
                <a:solidFill>
                  <a:srgbClr val="8991B6"/>
                </a:solidFill>
                <a:latin typeface="Calibri"/>
                <a:ea typeface="Calibri"/>
                <a:cs typeface="Calibri"/>
                <a:sym typeface="Calibri"/>
              </a:defRPr>
            </a:lvl3pPr>
            <a:lvl4pPr marL="0" marR="0" lvl="3" indent="0" algn="r" rtl="0">
              <a:spcBef>
                <a:spcPts val="0"/>
              </a:spcBef>
              <a:buNone/>
              <a:defRPr sz="900" b="0" i="0" u="none" strike="noStrike" cap="none">
                <a:solidFill>
                  <a:srgbClr val="8991B6"/>
                </a:solidFill>
                <a:latin typeface="Calibri"/>
                <a:ea typeface="Calibri"/>
                <a:cs typeface="Calibri"/>
                <a:sym typeface="Calibri"/>
              </a:defRPr>
            </a:lvl4pPr>
            <a:lvl5pPr marL="0" marR="0" lvl="4" indent="0" algn="r" rtl="0">
              <a:spcBef>
                <a:spcPts val="0"/>
              </a:spcBef>
              <a:buNone/>
              <a:defRPr sz="900" b="0" i="0" u="none" strike="noStrike" cap="none">
                <a:solidFill>
                  <a:srgbClr val="8991B6"/>
                </a:solidFill>
                <a:latin typeface="Calibri"/>
                <a:ea typeface="Calibri"/>
                <a:cs typeface="Calibri"/>
                <a:sym typeface="Calibri"/>
              </a:defRPr>
            </a:lvl5pPr>
            <a:lvl6pPr marL="0" marR="0" lvl="5" indent="0" algn="r" rtl="0">
              <a:spcBef>
                <a:spcPts val="0"/>
              </a:spcBef>
              <a:buNone/>
              <a:defRPr sz="900" b="0" i="0" u="none" strike="noStrike" cap="none">
                <a:solidFill>
                  <a:srgbClr val="8991B6"/>
                </a:solidFill>
                <a:latin typeface="Calibri"/>
                <a:ea typeface="Calibri"/>
                <a:cs typeface="Calibri"/>
                <a:sym typeface="Calibri"/>
              </a:defRPr>
            </a:lvl6pPr>
            <a:lvl7pPr marL="0" marR="0" lvl="6" indent="0" algn="r" rtl="0">
              <a:spcBef>
                <a:spcPts val="0"/>
              </a:spcBef>
              <a:buNone/>
              <a:defRPr sz="900" b="0" i="0" u="none" strike="noStrike" cap="none">
                <a:solidFill>
                  <a:srgbClr val="8991B6"/>
                </a:solidFill>
                <a:latin typeface="Calibri"/>
                <a:ea typeface="Calibri"/>
                <a:cs typeface="Calibri"/>
                <a:sym typeface="Calibri"/>
              </a:defRPr>
            </a:lvl7pPr>
            <a:lvl8pPr marL="0" marR="0" lvl="7" indent="0" algn="r" rtl="0">
              <a:spcBef>
                <a:spcPts val="0"/>
              </a:spcBef>
              <a:buNone/>
              <a:defRPr sz="900" b="0" i="0" u="none" strike="noStrike" cap="none">
                <a:solidFill>
                  <a:srgbClr val="8991B6"/>
                </a:solidFill>
                <a:latin typeface="Calibri"/>
                <a:ea typeface="Calibri"/>
                <a:cs typeface="Calibri"/>
                <a:sym typeface="Calibri"/>
              </a:defRPr>
            </a:lvl8pPr>
            <a:lvl9pPr marL="0" marR="0" lvl="8" indent="0" algn="r" rtl="0">
              <a:spcBef>
                <a:spcPts val="0"/>
              </a:spcBef>
              <a:buNone/>
              <a:defRPr sz="900" b="0" i="0" u="none" strike="noStrike" cap="none">
                <a:solidFill>
                  <a:srgbClr val="8991B6"/>
                </a:solidFill>
                <a:latin typeface="Calibri"/>
                <a:ea typeface="Calibri"/>
                <a:cs typeface="Calibri"/>
                <a:sym typeface="Calibri"/>
              </a:defRPr>
            </a:lvl9pPr>
          </a:lstStyle>
          <a:p>
            <a:fld id="{00000000-1234-1234-1234-123412341234}" type="slidenum">
              <a:rPr lang="fr-FR" smtClean="0"/>
              <a:pPr/>
              <a:t>‹#›</a:t>
            </a:fld>
            <a:endParaRPr lang="fr-FR"/>
          </a:p>
        </p:txBody>
      </p:sp>
      <p:pic>
        <p:nvPicPr>
          <p:cNvPr id="16" name="Google Shape;16;p46"/>
          <p:cNvPicPr preferRelativeResize="0"/>
          <p:nvPr/>
        </p:nvPicPr>
        <p:blipFill rotWithShape="1">
          <a:blip r:embed="rId25">
            <a:alphaModFix/>
          </a:blip>
          <a:srcRect/>
          <a:stretch/>
        </p:blipFill>
        <p:spPr>
          <a:xfrm>
            <a:off x="7646640" y="172641"/>
            <a:ext cx="1302008" cy="658663"/>
          </a:xfrm>
          <a:prstGeom prst="rect">
            <a:avLst/>
          </a:prstGeom>
          <a:noFill/>
          <a:ln>
            <a:noFill/>
          </a:ln>
        </p:spPr>
      </p:pic>
    </p:spTree>
    <p:extLst>
      <p:ext uri="{BB962C8B-B14F-4D97-AF65-F5344CB8AC3E}">
        <p14:creationId xmlns:p14="http://schemas.microsoft.com/office/powerpoint/2010/main" val="3660295364"/>
      </p:ext>
    </p:extLst>
  </p:cSld>
  <p:clrMap bg1="lt1" tx1="dk1" bg2="dk2" tx2="lt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 id="2147483708" r:id="rId14"/>
    <p:sldLayoutId id="2147483709" r:id="rId15"/>
    <p:sldLayoutId id="2147483710" r:id="rId16"/>
    <p:sldLayoutId id="2147483711" r:id="rId17"/>
    <p:sldLayoutId id="2147483712" r:id="rId18"/>
    <p:sldLayoutId id="2147483713" r:id="rId19"/>
    <p:sldLayoutId id="2147483714" r:id="rId20"/>
    <p:sldLayoutId id="2147483715" r:id="rId21"/>
    <p:sldLayoutId id="2147483716" r:id="rId2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664D7CDC-7415-95BC-67E6-AAC4745698FA}"/>
              </a:ext>
            </a:extLst>
          </p:cNvPr>
          <p:cNvSpPr>
            <a:spLocks noGrp="1"/>
          </p:cNvSpPr>
          <p:nvPr>
            <p:ph type="title"/>
          </p:nvPr>
        </p:nvSpPr>
        <p:spPr>
          <a:xfrm>
            <a:off x="685800" y="540593"/>
            <a:ext cx="7785651" cy="698485"/>
          </a:xfrm>
          <a:prstGeom prst="rect">
            <a:avLst/>
          </a:prstGeom>
        </p:spPr>
        <p:txBody>
          <a:bodyPr vert="horz" lIns="91440" tIns="45720" rIns="91440" bIns="45720" rtlCol="0" anchor="ctr">
            <a:noAutofit/>
          </a:bodyPr>
          <a:lstStyle/>
          <a:p>
            <a:r>
              <a:rPr lang="sv-SE" dirty="0"/>
              <a:t>Klicka här för att ändra mall för rubrikformat</a:t>
            </a:r>
          </a:p>
        </p:txBody>
      </p:sp>
      <p:sp>
        <p:nvSpPr>
          <p:cNvPr id="3" name="Platshållare för text 2">
            <a:extLst>
              <a:ext uri="{FF2B5EF4-FFF2-40B4-BE49-F238E27FC236}">
                <a16:creationId xmlns:a16="http://schemas.microsoft.com/office/drawing/2014/main" id="{98371212-88E8-427C-63B4-D28D504DA39A}"/>
              </a:ext>
            </a:extLst>
          </p:cNvPr>
          <p:cNvSpPr>
            <a:spLocks noGrp="1"/>
          </p:cNvSpPr>
          <p:nvPr>
            <p:ph type="body" idx="1"/>
          </p:nvPr>
        </p:nvSpPr>
        <p:spPr>
          <a:xfrm>
            <a:off x="685800" y="1369218"/>
            <a:ext cx="7785651" cy="3024000"/>
          </a:xfrm>
          <a:prstGeom prst="rect">
            <a:avLst/>
          </a:prstGeom>
        </p:spPr>
        <p:txBody>
          <a:bodyPr vert="horz" lIns="91440" tIns="45720" rIns="91440" bIns="45720" rtlCol="0">
            <a:no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a:extLst>
              <a:ext uri="{FF2B5EF4-FFF2-40B4-BE49-F238E27FC236}">
                <a16:creationId xmlns:a16="http://schemas.microsoft.com/office/drawing/2014/main" id="{AAFCB151-E9B7-F742-0DEC-A7A342F6444C}"/>
              </a:ext>
            </a:extLst>
          </p:cNvPr>
          <p:cNvSpPr>
            <a:spLocks noGrp="1"/>
          </p:cNvSpPr>
          <p:nvPr>
            <p:ph type="dt" sz="half" idx="2"/>
          </p:nvPr>
        </p:nvSpPr>
        <p:spPr>
          <a:xfrm>
            <a:off x="276879" y="4791631"/>
            <a:ext cx="746739" cy="273844"/>
          </a:xfrm>
          <a:prstGeom prst="rect">
            <a:avLst/>
          </a:prstGeom>
        </p:spPr>
        <p:txBody>
          <a:bodyPr vert="horz" lIns="91440" tIns="45720" rIns="91440" bIns="45720" rtlCol="0" anchor="ctr"/>
          <a:lstStyle>
            <a:lvl1pPr algn="l">
              <a:defRPr sz="900">
                <a:solidFill>
                  <a:schemeClr val="tx1"/>
                </a:solidFill>
                <a:latin typeface="Arial" panose="020B0604020202020204" pitchFamily="34" charset="0"/>
                <a:cs typeface="Arial" panose="020B0604020202020204" pitchFamily="34" charset="0"/>
              </a:defRPr>
            </a:lvl1pPr>
          </a:lstStyle>
          <a:p>
            <a:endParaRPr lang="sv-SE"/>
          </a:p>
        </p:txBody>
      </p:sp>
      <p:sp>
        <p:nvSpPr>
          <p:cNvPr id="5" name="Platshållare för sidfot 4">
            <a:extLst>
              <a:ext uri="{FF2B5EF4-FFF2-40B4-BE49-F238E27FC236}">
                <a16:creationId xmlns:a16="http://schemas.microsoft.com/office/drawing/2014/main" id="{6994935D-6363-526F-37C4-CA04AF182639}"/>
              </a:ext>
            </a:extLst>
          </p:cNvPr>
          <p:cNvSpPr>
            <a:spLocks noGrp="1"/>
          </p:cNvSpPr>
          <p:nvPr>
            <p:ph type="ftr" sz="quarter" idx="3"/>
          </p:nvPr>
        </p:nvSpPr>
        <p:spPr>
          <a:xfrm>
            <a:off x="1311051" y="4786056"/>
            <a:ext cx="2754533" cy="273844"/>
          </a:xfrm>
          <a:prstGeom prst="rect">
            <a:avLst/>
          </a:prstGeom>
        </p:spPr>
        <p:txBody>
          <a:bodyPr vert="horz" lIns="91440" tIns="45720" rIns="91440" bIns="45720" rtlCol="0" anchor="ctr"/>
          <a:lstStyle>
            <a:lvl1pPr algn="l">
              <a:defRPr sz="900">
                <a:solidFill>
                  <a:schemeClr val="tx1"/>
                </a:solidFill>
                <a:latin typeface="Arial" panose="020B0604020202020204" pitchFamily="34" charset="0"/>
                <a:cs typeface="Arial" panose="020B0604020202020204" pitchFamily="34" charset="0"/>
              </a:defRPr>
            </a:lvl1pPr>
          </a:lstStyle>
          <a:p>
            <a:endParaRPr lang="sv-SE" dirty="0"/>
          </a:p>
        </p:txBody>
      </p:sp>
      <p:sp>
        <p:nvSpPr>
          <p:cNvPr id="6" name="Platshållare för bildnummer 5">
            <a:extLst>
              <a:ext uri="{FF2B5EF4-FFF2-40B4-BE49-F238E27FC236}">
                <a16:creationId xmlns:a16="http://schemas.microsoft.com/office/drawing/2014/main" id="{D1266FA1-691C-F3EA-D23E-6A7FEDAC62D9}"/>
              </a:ext>
            </a:extLst>
          </p:cNvPr>
          <p:cNvSpPr>
            <a:spLocks noGrp="1"/>
          </p:cNvSpPr>
          <p:nvPr>
            <p:ph type="sldNum" sz="quarter" idx="4"/>
          </p:nvPr>
        </p:nvSpPr>
        <p:spPr>
          <a:xfrm>
            <a:off x="4416186" y="4786055"/>
            <a:ext cx="311629" cy="273844"/>
          </a:xfrm>
          <a:prstGeom prst="rect">
            <a:avLst/>
          </a:prstGeom>
        </p:spPr>
        <p:txBody>
          <a:bodyPr vert="horz" lIns="91440" tIns="45720" rIns="91440" bIns="45720" rtlCol="0" anchor="ctr"/>
          <a:lstStyle>
            <a:lvl1pPr algn="ctr">
              <a:defRPr sz="900">
                <a:solidFill>
                  <a:schemeClr val="tx1"/>
                </a:solidFill>
                <a:latin typeface="Arial" panose="020B0604020202020204" pitchFamily="34" charset="0"/>
                <a:cs typeface="Arial" panose="020B0604020202020204" pitchFamily="34" charset="0"/>
              </a:defRPr>
            </a:lvl1pPr>
          </a:lstStyle>
          <a:p>
            <a:fld id="{F6BFBBAA-0DC8-449E-8C1D-C0EC3DE1A67C}" type="slidenum">
              <a:rPr lang="sv-SE" smtClean="0"/>
              <a:pPr/>
              <a:t>‹#›</a:t>
            </a:fld>
            <a:endParaRPr lang="sv-SE"/>
          </a:p>
        </p:txBody>
      </p:sp>
      <p:pic>
        <p:nvPicPr>
          <p:cNvPr id="7" name="Bildobjekt 6">
            <a:extLst>
              <a:ext uri="{FF2B5EF4-FFF2-40B4-BE49-F238E27FC236}">
                <a16:creationId xmlns:a16="http://schemas.microsoft.com/office/drawing/2014/main" id="{A2CADC74-281C-ED14-70A3-0BC15946B188}"/>
              </a:ext>
              <a:ext uri="{C183D7F6-B498-43B3-948B-1728B52AA6E4}">
                <adec:decorative xmlns="" xmlns:adec="http://schemas.microsoft.com/office/drawing/2017/decorative" val="1"/>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 y="4716966"/>
            <a:ext cx="9141437" cy="426534"/>
          </a:xfrm>
          <a:prstGeom prst="rect">
            <a:avLst/>
          </a:prstGeom>
        </p:spPr>
      </p:pic>
      <p:pic>
        <p:nvPicPr>
          <p:cNvPr id="9" name="Bild 8" descr="Logotyp för Regionala Cancercentrum i Sydostsverige.">
            <a:extLst>
              <a:ext uri="{FF2B5EF4-FFF2-40B4-BE49-F238E27FC236}">
                <a16:creationId xmlns:a16="http://schemas.microsoft.com/office/drawing/2014/main" id="{28F43D65-9A2C-4D85-E4A2-9A2CA7E21AB3}"/>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p:blipFill>
        <p:spPr>
          <a:xfrm>
            <a:off x="8108958" y="4824869"/>
            <a:ext cx="834299" cy="243750"/>
          </a:xfrm>
          <a:prstGeom prst="rect">
            <a:avLst/>
          </a:prstGeom>
        </p:spPr>
      </p:pic>
      <p:pic>
        <p:nvPicPr>
          <p:cNvPr id="13" name="Bildobjekt 12" descr="Logotyp för Region Jönköpings län.">
            <a:extLst>
              <a:ext uri="{FF2B5EF4-FFF2-40B4-BE49-F238E27FC236}">
                <a16:creationId xmlns:a16="http://schemas.microsoft.com/office/drawing/2014/main" id="{959A4FC1-6B70-F886-717E-523FF14C0DE6}"/>
              </a:ext>
            </a:extLst>
          </p:cNvPr>
          <p:cNvPicPr>
            <a:picLocks noChangeAspect="1"/>
          </p:cNvPicPr>
          <p:nvPr/>
        </p:nvPicPr>
        <p:blipFill>
          <a:blip r:embed="rId17" cstate="print">
            <a:extLst>
              <a:ext uri="{28A0092B-C50C-407E-A947-70E740481C1C}">
                <a14:useLocalDpi xmlns:a14="http://schemas.microsoft.com/office/drawing/2010/main" val="0"/>
              </a:ext>
            </a:extLst>
          </a:blip>
          <a:srcRect/>
          <a:stretch/>
        </p:blipFill>
        <p:spPr>
          <a:xfrm>
            <a:off x="4814815" y="4852304"/>
            <a:ext cx="859531" cy="216000"/>
          </a:xfrm>
          <a:prstGeom prst="rect">
            <a:avLst/>
          </a:prstGeom>
        </p:spPr>
      </p:pic>
      <p:pic>
        <p:nvPicPr>
          <p:cNvPr id="14" name="Bildobjekt 13" descr="Logotyp för Region Kalmar län.">
            <a:extLst>
              <a:ext uri="{FF2B5EF4-FFF2-40B4-BE49-F238E27FC236}">
                <a16:creationId xmlns:a16="http://schemas.microsoft.com/office/drawing/2014/main" id="{3DF4113A-2EFA-7B82-5916-9C59D40403BA}"/>
              </a:ext>
            </a:extLst>
          </p:cNvPr>
          <p:cNvPicPr>
            <a:picLocks noChangeAspect="1"/>
          </p:cNvPicPr>
          <p:nvPr/>
        </p:nvPicPr>
        <p:blipFill>
          <a:blip r:embed="rId18" cstate="print">
            <a:extLst>
              <a:ext uri="{28A0092B-C50C-407E-A947-70E740481C1C}">
                <a14:useLocalDpi xmlns:a14="http://schemas.microsoft.com/office/drawing/2010/main" val="0"/>
              </a:ext>
            </a:extLst>
          </a:blip>
          <a:srcRect/>
          <a:stretch/>
        </p:blipFill>
        <p:spPr>
          <a:xfrm>
            <a:off x="5928174" y="4787391"/>
            <a:ext cx="584579" cy="269903"/>
          </a:xfrm>
          <a:prstGeom prst="rect">
            <a:avLst/>
          </a:prstGeom>
        </p:spPr>
      </p:pic>
      <p:pic>
        <p:nvPicPr>
          <p:cNvPr id="15" name="Bildobjekt 14" descr="Logotyp för Region Östergötland.">
            <a:extLst>
              <a:ext uri="{FF2B5EF4-FFF2-40B4-BE49-F238E27FC236}">
                <a16:creationId xmlns:a16="http://schemas.microsoft.com/office/drawing/2014/main" id="{0785E987-309A-CB10-C928-3E2CFF2577E3}"/>
              </a:ext>
            </a:extLst>
          </p:cNvPr>
          <p:cNvPicPr>
            <a:picLocks noChangeAspect="1"/>
          </p:cNvPicPr>
          <p:nvPr/>
        </p:nvPicPr>
        <p:blipFill>
          <a:blip r:embed="rId19" cstate="print">
            <a:extLst>
              <a:ext uri="{28A0092B-C50C-407E-A947-70E740481C1C}">
                <a14:useLocalDpi xmlns:a14="http://schemas.microsoft.com/office/drawing/2010/main" val="0"/>
              </a:ext>
            </a:extLst>
          </a:blip>
          <a:srcRect/>
          <a:stretch/>
        </p:blipFill>
        <p:spPr>
          <a:xfrm>
            <a:off x="6763810" y="4827842"/>
            <a:ext cx="899555" cy="216000"/>
          </a:xfrm>
          <a:prstGeom prst="rect">
            <a:avLst/>
          </a:prstGeom>
        </p:spPr>
      </p:pic>
    </p:spTree>
    <p:extLst>
      <p:ext uri="{BB962C8B-B14F-4D97-AF65-F5344CB8AC3E}">
        <p14:creationId xmlns:p14="http://schemas.microsoft.com/office/powerpoint/2010/main" val="602494199"/>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Lst>
  <p:hf sldNum="0" hdr="0" ftr="0" dt="0"/>
  <p:txStyles>
    <p:titleStyle>
      <a:lvl1pPr algn="l" defTabSz="685800" rtl="0" eaLnBrk="1" latinLnBrk="0" hangingPunct="1">
        <a:lnSpc>
          <a:spcPct val="90000"/>
        </a:lnSpc>
        <a:spcBef>
          <a:spcPct val="0"/>
        </a:spcBef>
        <a:buNone/>
        <a:defRPr sz="2700" b="1" kern="1200">
          <a:solidFill>
            <a:schemeClr val="tx1"/>
          </a:solidFill>
          <a:latin typeface="Arial" panose="020B0604020202020204" pitchFamily="34" charset="0"/>
          <a:ea typeface="+mj-ea"/>
          <a:cs typeface="Arial" panose="020B0604020202020204" pitchFamily="34" charset="0"/>
        </a:defRPr>
      </a:lvl1pPr>
    </p:titleStyle>
    <p:bodyStyle>
      <a:lvl1pPr marL="171450" indent="-171450" algn="l" defTabSz="685800" rtl="0" eaLnBrk="1" latinLnBrk="0" hangingPunct="1">
        <a:lnSpc>
          <a:spcPct val="102000"/>
        </a:lnSpc>
        <a:spcBef>
          <a:spcPts val="750"/>
        </a:spcBef>
        <a:spcAft>
          <a:spcPts val="3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102000"/>
        </a:lnSpc>
        <a:spcBef>
          <a:spcPts val="375"/>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102000"/>
        </a:lnSpc>
        <a:spcBef>
          <a:spcPts val="375"/>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sv-S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93DC0C72-79A0-4655-B207-9739A684267D}"/>
              </a:ext>
            </a:extLst>
          </p:cNvPr>
          <p:cNvSpPr>
            <a:spLocks noGrp="1"/>
          </p:cNvSpPr>
          <p:nvPr>
            <p:ph type="dt" sz="half" idx="2"/>
          </p:nvPr>
        </p:nvSpPr>
        <p:spPr>
          <a:xfrm>
            <a:off x="6219197" y="0"/>
            <a:ext cx="1890000" cy="270000"/>
          </a:xfrm>
          <a:prstGeom prst="rect">
            <a:avLst/>
          </a:prstGeom>
        </p:spPr>
        <p:txBody>
          <a:bodyPr vert="horz" wrap="none" lIns="0" tIns="180000" rIns="0" bIns="0" rtlCol="0" anchor="t" anchorCtr="0"/>
          <a:lstStyle>
            <a:lvl1pPr algn="r">
              <a:defRPr sz="825">
                <a:solidFill>
                  <a:schemeClr val="tx1">
                    <a:tint val="75000"/>
                  </a:schemeClr>
                </a:solidFill>
                <a:latin typeface="+mj-lt"/>
              </a:defRPr>
            </a:lvl1pPr>
          </a:lstStyle>
          <a:p>
            <a:fld id="{1872FD05-3745-704F-82FF-A699CA250D1F}" type="datetime1">
              <a:rPr lang="sv-SE" smtClean="0"/>
              <a:t>2026-02-26</a:t>
            </a:fld>
            <a:endParaRPr lang="sv-SE" dirty="0"/>
          </a:p>
        </p:txBody>
      </p:sp>
      <p:sp>
        <p:nvSpPr>
          <p:cNvPr id="5" name="Footer Placeholder 4">
            <a:extLst>
              <a:ext uri="{FF2B5EF4-FFF2-40B4-BE49-F238E27FC236}">
                <a16:creationId xmlns:a16="http://schemas.microsoft.com/office/drawing/2014/main" id="{2AC00D10-5EE3-4AEB-8900-1A07916BEF49}"/>
              </a:ext>
            </a:extLst>
          </p:cNvPr>
          <p:cNvSpPr>
            <a:spLocks noGrp="1"/>
          </p:cNvSpPr>
          <p:nvPr>
            <p:ph type="ftr" sz="quarter" idx="3"/>
          </p:nvPr>
        </p:nvSpPr>
        <p:spPr>
          <a:xfrm>
            <a:off x="708422" y="0"/>
            <a:ext cx="3240000" cy="270000"/>
          </a:xfrm>
          <a:prstGeom prst="rect">
            <a:avLst/>
          </a:prstGeom>
        </p:spPr>
        <p:txBody>
          <a:bodyPr vert="horz" wrap="none" lIns="0" tIns="180000" rIns="0" bIns="0" rtlCol="0" anchor="t" anchorCtr="0"/>
          <a:lstStyle>
            <a:lvl1pPr algn="l">
              <a:defRPr sz="825">
                <a:solidFill>
                  <a:schemeClr val="tx1">
                    <a:tint val="75000"/>
                  </a:schemeClr>
                </a:solidFill>
                <a:latin typeface="+mj-lt"/>
              </a:defRPr>
            </a:lvl1pPr>
          </a:lstStyle>
          <a:p>
            <a:r>
              <a:rPr lang="sv-SE"/>
              <a:t>LiU PowerPoint-mall</a:t>
            </a:r>
            <a:endParaRPr lang="sv-SE" dirty="0"/>
          </a:p>
        </p:txBody>
      </p:sp>
      <p:sp>
        <p:nvSpPr>
          <p:cNvPr id="6" name="Slide Number Placeholder 5">
            <a:extLst>
              <a:ext uri="{FF2B5EF4-FFF2-40B4-BE49-F238E27FC236}">
                <a16:creationId xmlns:a16="http://schemas.microsoft.com/office/drawing/2014/main" id="{70FA2BB8-8F26-4AF0-AE95-D41EE971F007}"/>
              </a:ext>
            </a:extLst>
          </p:cNvPr>
          <p:cNvSpPr>
            <a:spLocks noGrp="1"/>
          </p:cNvSpPr>
          <p:nvPr>
            <p:ph type="sldNum" sz="quarter" idx="4"/>
          </p:nvPr>
        </p:nvSpPr>
        <p:spPr>
          <a:xfrm>
            <a:off x="8109197" y="0"/>
            <a:ext cx="324000" cy="270000"/>
          </a:xfrm>
          <a:prstGeom prst="rect">
            <a:avLst/>
          </a:prstGeom>
        </p:spPr>
        <p:txBody>
          <a:bodyPr vert="horz" wrap="none" lIns="0" tIns="180000" rIns="0" bIns="0" rtlCol="0" anchor="t" anchorCtr="0"/>
          <a:lstStyle>
            <a:lvl1pPr algn="r">
              <a:defRPr sz="825">
                <a:solidFill>
                  <a:schemeClr val="tx1">
                    <a:tint val="75000"/>
                  </a:schemeClr>
                </a:solidFill>
                <a:latin typeface="+mj-lt"/>
              </a:defRPr>
            </a:lvl1pPr>
          </a:lstStyle>
          <a:p>
            <a:fld id="{1D05C8B6-EC5E-42D9-8D75-1E05D6428564}" type="slidenum">
              <a:rPr lang="sv-SE" smtClean="0"/>
              <a:pPr/>
              <a:t>‹#›</a:t>
            </a:fld>
            <a:endParaRPr lang="sv-SE" dirty="0"/>
          </a:p>
        </p:txBody>
      </p:sp>
      <p:sp>
        <p:nvSpPr>
          <p:cNvPr id="9" name="Title Placeholder 1">
            <a:extLst>
              <a:ext uri="{FF2B5EF4-FFF2-40B4-BE49-F238E27FC236}">
                <a16:creationId xmlns:a16="http://schemas.microsoft.com/office/drawing/2014/main" id="{EB5B2722-8B94-E2B9-C3C6-A5623C7A7497}"/>
              </a:ext>
            </a:extLst>
          </p:cNvPr>
          <p:cNvSpPr>
            <a:spLocks noGrp="1"/>
          </p:cNvSpPr>
          <p:nvPr>
            <p:ph type="title"/>
          </p:nvPr>
        </p:nvSpPr>
        <p:spPr>
          <a:xfrm>
            <a:off x="628650" y="273847"/>
            <a:ext cx="7886700" cy="994172"/>
          </a:xfrm>
          <a:prstGeom prst="rect">
            <a:avLst/>
          </a:prstGeom>
        </p:spPr>
        <p:txBody>
          <a:bodyPr vert="horz" lIns="91440" tIns="45720" rIns="91440" bIns="45720" rtlCol="0" anchor="ctr">
            <a:normAutofit/>
          </a:bodyPr>
          <a:lstStyle/>
          <a:p>
            <a:r>
              <a:rPr lang="sv-SE"/>
              <a:t>Klicka här för att ändra mall för rubrikformat</a:t>
            </a:r>
            <a:endParaRPr lang="sv-SE" dirty="0"/>
          </a:p>
        </p:txBody>
      </p:sp>
      <p:sp>
        <p:nvSpPr>
          <p:cNvPr id="10" name="Text Placeholder 2">
            <a:extLst>
              <a:ext uri="{FF2B5EF4-FFF2-40B4-BE49-F238E27FC236}">
                <a16:creationId xmlns:a16="http://schemas.microsoft.com/office/drawing/2014/main" id="{B1B7CF6A-A4FB-802B-BB66-F53A1D89B01E}"/>
              </a:ext>
            </a:extLst>
          </p:cNvPr>
          <p:cNvSpPr>
            <a:spLocks noGrp="1"/>
          </p:cNvSpPr>
          <p:nvPr>
            <p:ph type="body" idx="1"/>
          </p:nvPr>
        </p:nvSpPr>
        <p:spPr>
          <a:xfrm>
            <a:off x="628650" y="1369218"/>
            <a:ext cx="7886700" cy="3228881"/>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Tree>
    <p:extLst>
      <p:ext uri="{BB962C8B-B14F-4D97-AF65-F5344CB8AC3E}">
        <p14:creationId xmlns:p14="http://schemas.microsoft.com/office/powerpoint/2010/main" val="2707519873"/>
      </p:ext>
    </p:extLst>
  </p:cSld>
  <p:clrMap bg1="dk1" tx1="lt1" bg2="dk2" tx2="lt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42" r:id="rId12"/>
    <p:sldLayoutId id="2147483743" r:id="rId13"/>
  </p:sldLayoutIdLst>
  <p:hf sldNum="0" hdr="0" ftr="0" dt="0"/>
  <p:txStyles>
    <p:titleStyle>
      <a:lvl1pPr algn="l" defTabSz="685749"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38" indent="-171438" algn="l" defTabSz="685749" rtl="0" eaLnBrk="1" latinLnBrk="0" hangingPunct="1">
        <a:lnSpc>
          <a:spcPct val="100000"/>
        </a:lnSpc>
        <a:spcBef>
          <a:spcPts val="750"/>
        </a:spcBef>
        <a:buFont typeface="Arial" panose="020B0604020202020204" pitchFamily="34" charset="0"/>
        <a:buChar char="•"/>
        <a:defRPr sz="1800" kern="1200">
          <a:solidFill>
            <a:schemeClr val="tx1"/>
          </a:solidFill>
          <a:latin typeface="+mn-lt"/>
          <a:ea typeface="+mn-ea"/>
          <a:cs typeface="+mn-cs"/>
        </a:defRPr>
      </a:lvl1pPr>
      <a:lvl2pPr marL="514313" indent="-171438" algn="l" defTabSz="685749" rtl="0" eaLnBrk="1" latinLnBrk="0" hangingPunct="1">
        <a:lnSpc>
          <a:spcPct val="100000"/>
        </a:lnSpc>
        <a:spcBef>
          <a:spcPts val="375"/>
        </a:spcBef>
        <a:buFont typeface="Arial" panose="020B0604020202020204" pitchFamily="34" charset="0"/>
        <a:buChar char="•"/>
        <a:defRPr sz="1800" kern="1200">
          <a:solidFill>
            <a:schemeClr val="tx1"/>
          </a:solidFill>
          <a:latin typeface="+mn-lt"/>
          <a:ea typeface="+mn-ea"/>
          <a:cs typeface="+mn-cs"/>
        </a:defRPr>
      </a:lvl2pPr>
      <a:lvl3pPr marL="857186" indent="-171438" algn="l" defTabSz="685749" rtl="0" eaLnBrk="1" latinLnBrk="0" hangingPunct="1">
        <a:lnSpc>
          <a:spcPct val="10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60" indent="-171438" algn="l" defTabSz="685749" rtl="0" eaLnBrk="1" latinLnBrk="0" hangingPunct="1">
        <a:lnSpc>
          <a:spcPct val="100000"/>
        </a:lnSpc>
        <a:spcBef>
          <a:spcPts val="375"/>
        </a:spcBef>
        <a:buFont typeface="Arial" panose="020B0604020202020204" pitchFamily="34" charset="0"/>
        <a:buChar char="•"/>
        <a:defRPr sz="1350" kern="1200">
          <a:solidFill>
            <a:schemeClr val="tx1"/>
          </a:solidFill>
          <a:latin typeface="+mn-lt"/>
          <a:ea typeface="+mn-ea"/>
          <a:cs typeface="+mn-cs"/>
        </a:defRPr>
      </a:lvl4pPr>
      <a:lvl5pPr marL="1542935" indent="-171438" algn="l" defTabSz="685749" rtl="0" eaLnBrk="1" latinLnBrk="0" hangingPunct="1">
        <a:lnSpc>
          <a:spcPct val="10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809" indent="-171438" algn="l" defTabSz="68574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684" indent="-171438" algn="l" defTabSz="68574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558" indent="-171438" algn="l" defTabSz="68574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433" indent="-171438" algn="l" defTabSz="68574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sv-SE"/>
      </a:defPPr>
      <a:lvl1pPr marL="0" algn="l" defTabSz="685749" rtl="0" eaLnBrk="1" latinLnBrk="0" hangingPunct="1">
        <a:defRPr sz="1350" kern="1200">
          <a:solidFill>
            <a:schemeClr val="tx1"/>
          </a:solidFill>
          <a:latin typeface="+mn-lt"/>
          <a:ea typeface="+mn-ea"/>
          <a:cs typeface="+mn-cs"/>
        </a:defRPr>
      </a:lvl1pPr>
      <a:lvl2pPr marL="342875" algn="l" defTabSz="685749" rtl="0" eaLnBrk="1" latinLnBrk="0" hangingPunct="1">
        <a:defRPr sz="1350" kern="1200">
          <a:solidFill>
            <a:schemeClr val="tx1"/>
          </a:solidFill>
          <a:latin typeface="+mn-lt"/>
          <a:ea typeface="+mn-ea"/>
          <a:cs typeface="+mn-cs"/>
        </a:defRPr>
      </a:lvl2pPr>
      <a:lvl3pPr marL="685749" algn="l" defTabSz="685749" rtl="0" eaLnBrk="1" latinLnBrk="0" hangingPunct="1">
        <a:defRPr sz="1350" kern="1200">
          <a:solidFill>
            <a:schemeClr val="tx1"/>
          </a:solidFill>
          <a:latin typeface="+mn-lt"/>
          <a:ea typeface="+mn-ea"/>
          <a:cs typeface="+mn-cs"/>
        </a:defRPr>
      </a:lvl3pPr>
      <a:lvl4pPr marL="1028624" algn="l" defTabSz="685749" rtl="0" eaLnBrk="1" latinLnBrk="0" hangingPunct="1">
        <a:defRPr sz="1350" kern="1200">
          <a:solidFill>
            <a:schemeClr val="tx1"/>
          </a:solidFill>
          <a:latin typeface="+mn-lt"/>
          <a:ea typeface="+mn-ea"/>
          <a:cs typeface="+mn-cs"/>
        </a:defRPr>
      </a:lvl4pPr>
      <a:lvl5pPr marL="1371498" algn="l" defTabSz="685749" rtl="0" eaLnBrk="1" latinLnBrk="0" hangingPunct="1">
        <a:defRPr sz="1350" kern="1200">
          <a:solidFill>
            <a:schemeClr val="tx1"/>
          </a:solidFill>
          <a:latin typeface="+mn-lt"/>
          <a:ea typeface="+mn-ea"/>
          <a:cs typeface="+mn-cs"/>
        </a:defRPr>
      </a:lvl5pPr>
      <a:lvl6pPr marL="1714373" algn="l" defTabSz="685749" rtl="0" eaLnBrk="1" latinLnBrk="0" hangingPunct="1">
        <a:defRPr sz="1350" kern="1200">
          <a:solidFill>
            <a:schemeClr val="tx1"/>
          </a:solidFill>
          <a:latin typeface="+mn-lt"/>
          <a:ea typeface="+mn-ea"/>
          <a:cs typeface="+mn-cs"/>
        </a:defRPr>
      </a:lvl6pPr>
      <a:lvl7pPr marL="2057246" algn="l" defTabSz="685749" rtl="0" eaLnBrk="1" latinLnBrk="0" hangingPunct="1">
        <a:defRPr sz="1350" kern="1200">
          <a:solidFill>
            <a:schemeClr val="tx1"/>
          </a:solidFill>
          <a:latin typeface="+mn-lt"/>
          <a:ea typeface="+mn-ea"/>
          <a:cs typeface="+mn-cs"/>
        </a:defRPr>
      </a:lvl7pPr>
      <a:lvl8pPr marL="2400120" algn="l" defTabSz="685749" rtl="0" eaLnBrk="1" latinLnBrk="0" hangingPunct="1">
        <a:defRPr sz="1350" kern="1200">
          <a:solidFill>
            <a:schemeClr val="tx1"/>
          </a:solidFill>
          <a:latin typeface="+mn-lt"/>
          <a:ea typeface="+mn-ea"/>
          <a:cs typeface="+mn-cs"/>
        </a:defRPr>
      </a:lvl8pPr>
      <a:lvl9pPr marL="2742995" algn="l" defTabSz="685749"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1" pos="595">
          <p15:clr>
            <a:srgbClr val="F26B43"/>
          </p15:clr>
        </p15:guide>
        <p15:guide id="12" pos="7083">
          <p15:clr>
            <a:srgbClr val="F26B43"/>
          </p15:clr>
        </p15:guide>
        <p15:guide id="13" orient="horz" pos="2160">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C40FA7-E471-44B9-9D5D-7D0B44EE4279}"/>
              </a:ext>
            </a:extLst>
          </p:cNvPr>
          <p:cNvSpPr>
            <a:spLocks noGrp="1"/>
          </p:cNvSpPr>
          <p:nvPr>
            <p:ph type="title"/>
          </p:nvPr>
        </p:nvSpPr>
        <p:spPr>
          <a:xfrm>
            <a:off x="628650" y="273847"/>
            <a:ext cx="7886700" cy="994172"/>
          </a:xfrm>
          <a:prstGeom prst="rect">
            <a:avLst/>
          </a:prstGeom>
        </p:spPr>
        <p:txBody>
          <a:bodyPr vert="horz" lIns="91440" tIns="45720" rIns="91440" bIns="45720" rtlCol="0" anchor="ctr">
            <a:normAutofit/>
          </a:bodyPr>
          <a:lstStyle/>
          <a:p>
            <a:r>
              <a:rPr lang="sv-SE"/>
              <a:t>Klicka här för att ändra mall för rubrikformat</a:t>
            </a:r>
            <a:endParaRPr lang="sv-SE" dirty="0"/>
          </a:p>
        </p:txBody>
      </p:sp>
      <p:sp>
        <p:nvSpPr>
          <p:cNvPr id="3" name="Text Placeholder 2">
            <a:extLst>
              <a:ext uri="{FF2B5EF4-FFF2-40B4-BE49-F238E27FC236}">
                <a16:creationId xmlns:a16="http://schemas.microsoft.com/office/drawing/2014/main" id="{27A0C30D-C99C-4CD5-B7FD-541C85BFE0FC}"/>
              </a:ext>
            </a:extLst>
          </p:cNvPr>
          <p:cNvSpPr>
            <a:spLocks noGrp="1"/>
          </p:cNvSpPr>
          <p:nvPr>
            <p:ph type="body" idx="1"/>
          </p:nvPr>
        </p:nvSpPr>
        <p:spPr>
          <a:xfrm>
            <a:off x="628650" y="1369218"/>
            <a:ext cx="7886700" cy="3228881"/>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4" name="Date Placeholder 3">
            <a:extLst>
              <a:ext uri="{FF2B5EF4-FFF2-40B4-BE49-F238E27FC236}">
                <a16:creationId xmlns:a16="http://schemas.microsoft.com/office/drawing/2014/main" id="{93DC0C72-79A0-4655-B207-9739A684267D}"/>
              </a:ext>
            </a:extLst>
          </p:cNvPr>
          <p:cNvSpPr>
            <a:spLocks noGrp="1"/>
          </p:cNvSpPr>
          <p:nvPr>
            <p:ph type="dt" sz="half" idx="2"/>
          </p:nvPr>
        </p:nvSpPr>
        <p:spPr>
          <a:xfrm>
            <a:off x="6219197" y="-3847"/>
            <a:ext cx="1890000" cy="270000"/>
          </a:xfrm>
          <a:prstGeom prst="rect">
            <a:avLst/>
          </a:prstGeom>
        </p:spPr>
        <p:txBody>
          <a:bodyPr vert="horz" wrap="none" lIns="0" tIns="180000" rIns="0" bIns="0" rtlCol="0" anchor="t" anchorCtr="0"/>
          <a:lstStyle>
            <a:lvl1pPr algn="r">
              <a:defRPr sz="825">
                <a:solidFill>
                  <a:schemeClr val="tx1"/>
                </a:solidFill>
                <a:latin typeface="+mj-lt"/>
              </a:defRPr>
            </a:lvl1pPr>
          </a:lstStyle>
          <a:p>
            <a:fld id="{41FF40AD-5146-EC40-B555-0F748959FBB7}" type="datetime1">
              <a:rPr lang="sv-SE" smtClean="0"/>
              <a:t>2026-02-26</a:t>
            </a:fld>
            <a:endParaRPr lang="sv-SE" dirty="0"/>
          </a:p>
        </p:txBody>
      </p:sp>
      <p:sp>
        <p:nvSpPr>
          <p:cNvPr id="5" name="Footer Placeholder 4">
            <a:extLst>
              <a:ext uri="{FF2B5EF4-FFF2-40B4-BE49-F238E27FC236}">
                <a16:creationId xmlns:a16="http://schemas.microsoft.com/office/drawing/2014/main" id="{2AC00D10-5EE3-4AEB-8900-1A07916BEF49}"/>
              </a:ext>
            </a:extLst>
          </p:cNvPr>
          <p:cNvSpPr>
            <a:spLocks noGrp="1"/>
          </p:cNvSpPr>
          <p:nvPr>
            <p:ph type="ftr" sz="quarter" idx="3"/>
          </p:nvPr>
        </p:nvSpPr>
        <p:spPr>
          <a:xfrm>
            <a:off x="708422" y="0"/>
            <a:ext cx="3240000" cy="270000"/>
          </a:xfrm>
          <a:prstGeom prst="rect">
            <a:avLst/>
          </a:prstGeom>
        </p:spPr>
        <p:txBody>
          <a:bodyPr vert="horz" wrap="none" lIns="0" tIns="180000" rIns="0" bIns="0" rtlCol="0" anchor="t" anchorCtr="0"/>
          <a:lstStyle>
            <a:lvl1pPr algn="l">
              <a:defRPr sz="825">
                <a:solidFill>
                  <a:schemeClr val="tx1"/>
                </a:solidFill>
                <a:latin typeface="+mj-lt"/>
              </a:defRPr>
            </a:lvl1pPr>
          </a:lstStyle>
          <a:p>
            <a:r>
              <a:rPr lang="sv-SE"/>
              <a:t>LiU PowerPoint-mall</a:t>
            </a:r>
            <a:endParaRPr lang="sv-SE" dirty="0"/>
          </a:p>
        </p:txBody>
      </p:sp>
      <p:sp>
        <p:nvSpPr>
          <p:cNvPr id="6" name="Slide Number Placeholder 5">
            <a:extLst>
              <a:ext uri="{FF2B5EF4-FFF2-40B4-BE49-F238E27FC236}">
                <a16:creationId xmlns:a16="http://schemas.microsoft.com/office/drawing/2014/main" id="{70FA2BB8-8F26-4AF0-AE95-D41EE971F007}"/>
              </a:ext>
            </a:extLst>
          </p:cNvPr>
          <p:cNvSpPr>
            <a:spLocks noGrp="1"/>
          </p:cNvSpPr>
          <p:nvPr>
            <p:ph type="sldNum" sz="quarter" idx="4"/>
          </p:nvPr>
        </p:nvSpPr>
        <p:spPr>
          <a:xfrm>
            <a:off x="8109197" y="0"/>
            <a:ext cx="324000" cy="270000"/>
          </a:xfrm>
          <a:prstGeom prst="rect">
            <a:avLst/>
          </a:prstGeom>
        </p:spPr>
        <p:txBody>
          <a:bodyPr vert="horz" wrap="none" lIns="0" tIns="180000" rIns="0" bIns="0" rtlCol="0" anchor="t" anchorCtr="0"/>
          <a:lstStyle>
            <a:lvl1pPr algn="r">
              <a:defRPr sz="825">
                <a:solidFill>
                  <a:schemeClr val="tx1"/>
                </a:solidFill>
                <a:latin typeface="+mj-lt"/>
              </a:defRPr>
            </a:lvl1pPr>
          </a:lstStyle>
          <a:p>
            <a:fld id="{1D05C8B6-EC5E-42D9-8D75-1E05D6428564}" type="slidenum">
              <a:rPr lang="sv-SE" smtClean="0"/>
              <a:pPr/>
              <a:t>‹#›</a:t>
            </a:fld>
            <a:endParaRPr lang="sv-SE" dirty="0"/>
          </a:p>
        </p:txBody>
      </p:sp>
    </p:spTree>
    <p:extLst>
      <p:ext uri="{BB962C8B-B14F-4D97-AF65-F5344CB8AC3E}">
        <p14:creationId xmlns:p14="http://schemas.microsoft.com/office/powerpoint/2010/main" val="620512974"/>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 id="2147483757" r:id="rId13"/>
  </p:sldLayoutIdLst>
  <p:hf sldNum="0" hdr="0" ftr="0" dt="0"/>
  <p:txStyles>
    <p:titleStyle>
      <a:lvl1pPr algn="l" defTabSz="685749"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38" indent="-171438" algn="l" defTabSz="685749" rtl="0" eaLnBrk="1" latinLnBrk="0" hangingPunct="1">
        <a:lnSpc>
          <a:spcPct val="90000"/>
        </a:lnSpc>
        <a:spcBef>
          <a:spcPts val="750"/>
        </a:spcBef>
        <a:buFont typeface="Arial" panose="020B0604020202020204" pitchFamily="34" charset="0"/>
        <a:buChar char="•"/>
        <a:defRPr sz="1800" kern="1200">
          <a:solidFill>
            <a:schemeClr val="tx1"/>
          </a:solidFill>
          <a:latin typeface="+mn-lt"/>
          <a:ea typeface="+mn-ea"/>
          <a:cs typeface="+mn-cs"/>
        </a:defRPr>
      </a:lvl1pPr>
      <a:lvl2pPr marL="514313" indent="-171438" algn="l" defTabSz="685749"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186" indent="-171438" algn="l" defTabSz="685749"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60" indent="-171438" algn="l" defTabSz="68574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2935" indent="-171438" algn="l" defTabSz="68574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809" indent="-171438" algn="l" defTabSz="68574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684" indent="-171438" algn="l" defTabSz="68574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558" indent="-171438" algn="l" defTabSz="68574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433" indent="-171438" algn="l" defTabSz="68574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sv-SE"/>
      </a:defPPr>
      <a:lvl1pPr marL="0" algn="l" defTabSz="685749" rtl="0" eaLnBrk="1" latinLnBrk="0" hangingPunct="1">
        <a:defRPr sz="1350" kern="1200">
          <a:solidFill>
            <a:schemeClr val="tx1"/>
          </a:solidFill>
          <a:latin typeface="+mn-lt"/>
          <a:ea typeface="+mn-ea"/>
          <a:cs typeface="+mn-cs"/>
        </a:defRPr>
      </a:lvl1pPr>
      <a:lvl2pPr marL="342875" algn="l" defTabSz="685749" rtl="0" eaLnBrk="1" latinLnBrk="0" hangingPunct="1">
        <a:defRPr sz="1350" kern="1200">
          <a:solidFill>
            <a:schemeClr val="tx1"/>
          </a:solidFill>
          <a:latin typeface="+mn-lt"/>
          <a:ea typeface="+mn-ea"/>
          <a:cs typeface="+mn-cs"/>
        </a:defRPr>
      </a:lvl2pPr>
      <a:lvl3pPr marL="685749" algn="l" defTabSz="685749" rtl="0" eaLnBrk="1" latinLnBrk="0" hangingPunct="1">
        <a:defRPr sz="1350" kern="1200">
          <a:solidFill>
            <a:schemeClr val="tx1"/>
          </a:solidFill>
          <a:latin typeface="+mn-lt"/>
          <a:ea typeface="+mn-ea"/>
          <a:cs typeface="+mn-cs"/>
        </a:defRPr>
      </a:lvl3pPr>
      <a:lvl4pPr marL="1028624" algn="l" defTabSz="685749" rtl="0" eaLnBrk="1" latinLnBrk="0" hangingPunct="1">
        <a:defRPr sz="1350" kern="1200">
          <a:solidFill>
            <a:schemeClr val="tx1"/>
          </a:solidFill>
          <a:latin typeface="+mn-lt"/>
          <a:ea typeface="+mn-ea"/>
          <a:cs typeface="+mn-cs"/>
        </a:defRPr>
      </a:lvl4pPr>
      <a:lvl5pPr marL="1371498" algn="l" defTabSz="685749" rtl="0" eaLnBrk="1" latinLnBrk="0" hangingPunct="1">
        <a:defRPr sz="1350" kern="1200">
          <a:solidFill>
            <a:schemeClr val="tx1"/>
          </a:solidFill>
          <a:latin typeface="+mn-lt"/>
          <a:ea typeface="+mn-ea"/>
          <a:cs typeface="+mn-cs"/>
        </a:defRPr>
      </a:lvl5pPr>
      <a:lvl6pPr marL="1714373" algn="l" defTabSz="685749" rtl="0" eaLnBrk="1" latinLnBrk="0" hangingPunct="1">
        <a:defRPr sz="1350" kern="1200">
          <a:solidFill>
            <a:schemeClr val="tx1"/>
          </a:solidFill>
          <a:latin typeface="+mn-lt"/>
          <a:ea typeface="+mn-ea"/>
          <a:cs typeface="+mn-cs"/>
        </a:defRPr>
      </a:lvl6pPr>
      <a:lvl7pPr marL="2057246" algn="l" defTabSz="685749" rtl="0" eaLnBrk="1" latinLnBrk="0" hangingPunct="1">
        <a:defRPr sz="1350" kern="1200">
          <a:solidFill>
            <a:schemeClr val="tx1"/>
          </a:solidFill>
          <a:latin typeface="+mn-lt"/>
          <a:ea typeface="+mn-ea"/>
          <a:cs typeface="+mn-cs"/>
        </a:defRPr>
      </a:lvl7pPr>
      <a:lvl8pPr marL="2400120" algn="l" defTabSz="685749" rtl="0" eaLnBrk="1" latinLnBrk="0" hangingPunct="1">
        <a:defRPr sz="1350" kern="1200">
          <a:solidFill>
            <a:schemeClr val="tx1"/>
          </a:solidFill>
          <a:latin typeface="+mn-lt"/>
          <a:ea typeface="+mn-ea"/>
          <a:cs typeface="+mn-cs"/>
        </a:defRPr>
      </a:lvl8pPr>
      <a:lvl9pPr marL="2742995" algn="l" defTabSz="685749"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1" pos="595">
          <p15:clr>
            <a:srgbClr val="F26B43"/>
          </p15:clr>
        </p15:guide>
        <p15:guide id="12" pos="7083">
          <p15:clr>
            <a:srgbClr val="F26B43"/>
          </p15:clr>
        </p15:guide>
        <p15:guide id="13" orient="horz" pos="2160">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467544" y="771550"/>
            <a:ext cx="8229600" cy="857250"/>
          </a:xfrm>
          <a:prstGeom prst="rect">
            <a:avLst/>
          </a:prstGeom>
        </p:spPr>
        <p:txBody>
          <a:bodyPr vert="horz" lIns="91440" tIns="45720" rIns="91440" bIns="45720" rtlCol="0" anchor="ctr">
            <a:normAutofit/>
          </a:bodyPr>
          <a:lstStyle/>
          <a:p>
            <a:r>
              <a:rPr lang="sv-SE" dirty="0"/>
              <a:t>Klicka här för att fylla i rubrik</a:t>
            </a:r>
          </a:p>
        </p:txBody>
      </p:sp>
      <p:sp>
        <p:nvSpPr>
          <p:cNvPr id="3" name="Platshållare för text 2"/>
          <p:cNvSpPr>
            <a:spLocks noGrp="1"/>
          </p:cNvSpPr>
          <p:nvPr>
            <p:ph type="body" idx="1"/>
          </p:nvPr>
        </p:nvSpPr>
        <p:spPr>
          <a:xfrm>
            <a:off x="457200" y="1707656"/>
            <a:ext cx="8229600" cy="2808311"/>
          </a:xfrm>
          <a:prstGeom prst="rect">
            <a:avLst/>
          </a:prstGeom>
        </p:spPr>
        <p:txBody>
          <a:bodyPr vert="horz" lIns="91440" tIns="45720" rIns="91440" bIns="45720" rtlCol="0">
            <a:normAutofit/>
          </a:bodyPr>
          <a:lstStyle/>
          <a:p>
            <a:pPr marL="342892" marR="0" lvl="0" indent="-342892" algn="l" defTabSz="914378"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sv-SE" dirty="0"/>
              <a:t>Klicka här för att ändra texten</a:t>
            </a:r>
          </a:p>
          <a:p>
            <a:pPr marL="342892" marR="0" lvl="0" indent="-342892" algn="l" defTabSz="914378"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lang="sv-SE" dirty="0"/>
          </a:p>
        </p:txBody>
      </p:sp>
      <p:pic>
        <p:nvPicPr>
          <p:cNvPr id="1027" name="Bildobjekt 5"/>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5436097" y="4701841"/>
            <a:ext cx="1032452" cy="2880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Bildobjekt 6" descr="Logotyp_Region_Kalmar_län_fär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6660233" y="4629825"/>
            <a:ext cx="776843" cy="360000"/>
          </a:xfrm>
          <a:prstGeom prst="rect">
            <a:avLst/>
          </a:prstGeom>
          <a:noFill/>
          <a:extLst>
            <a:ext uri="{909E8E84-426E-40DD-AFC4-6F175D3DCCD1}">
              <a14:hiddenFill xmlns:a14="http://schemas.microsoft.com/office/drawing/2010/main">
                <a:solidFill>
                  <a:srgbClr val="FFFFFF"/>
                </a:solidFill>
              </a14:hiddenFill>
            </a:ext>
          </a:extLst>
        </p:spPr>
      </p:pic>
      <p:pic>
        <p:nvPicPr>
          <p:cNvPr id="1025" name="Bildobjekt 7"/>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7612765" y="4701841"/>
            <a:ext cx="1135700" cy="2880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4"/>
          <p:cNvSpPr>
            <a:spLocks noChangeArrowheads="1"/>
          </p:cNvSpPr>
          <p:nvPr userDrawn="1"/>
        </p:nvSpPr>
        <p:spPr bwMode="auto">
          <a:xfrm>
            <a:off x="1" y="4393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sv-SE" sz="1800">
              <a:solidFill>
                <a:srgbClr val="363636"/>
              </a:solidFill>
            </a:endParaRPr>
          </a:p>
        </p:txBody>
      </p:sp>
      <p:sp>
        <p:nvSpPr>
          <p:cNvPr id="9" name="Rectangle 5"/>
          <p:cNvSpPr>
            <a:spLocks noChangeArrowheads="1"/>
          </p:cNvSpPr>
          <p:nvPr userDrawn="1"/>
        </p:nvSpPr>
        <p:spPr bwMode="auto">
          <a:xfrm>
            <a:off x="3948436" y="838915"/>
            <a:ext cx="885179"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algn="ctr" fontAlgn="base">
              <a:spcBef>
                <a:spcPct val="0"/>
              </a:spcBef>
              <a:spcAft>
                <a:spcPct val="0"/>
              </a:spcAft>
            </a:pPr>
            <a:r>
              <a:rPr lang="sv-SE" altLang="sv-SE" sz="1000">
                <a:solidFill>
                  <a:srgbClr val="7F7F7F"/>
                </a:solidFill>
                <a:latin typeface="Arial" pitchFamily="34" charset="0"/>
                <a:ea typeface="Times New Roman" pitchFamily="18" charset="0"/>
                <a:cs typeface="Arial" pitchFamily="34" charset="0"/>
              </a:rPr>
              <a:t>	</a:t>
            </a:r>
            <a:endParaRPr lang="sv-SE" altLang="sv-SE" sz="1800">
              <a:solidFill>
                <a:srgbClr val="363636"/>
              </a:solidFill>
              <a:latin typeface="Arial" pitchFamily="34" charset="0"/>
              <a:cs typeface="Arial" pitchFamily="34" charset="0"/>
            </a:endParaRPr>
          </a:p>
        </p:txBody>
      </p:sp>
      <p:sp>
        <p:nvSpPr>
          <p:cNvPr id="10" name="Rectangle 6"/>
          <p:cNvSpPr>
            <a:spLocks noChangeArrowheads="1"/>
          </p:cNvSpPr>
          <p:nvPr userDrawn="1"/>
        </p:nvSpPr>
        <p:spPr bwMode="auto">
          <a:xfrm>
            <a:off x="3948436" y="1381840"/>
            <a:ext cx="885179"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algn="ctr" fontAlgn="base">
              <a:spcBef>
                <a:spcPct val="0"/>
              </a:spcBef>
              <a:spcAft>
                <a:spcPct val="0"/>
              </a:spcAft>
            </a:pPr>
            <a:r>
              <a:rPr lang="sv-SE" altLang="sv-SE" sz="1000">
                <a:solidFill>
                  <a:srgbClr val="7F7F7F"/>
                </a:solidFill>
                <a:latin typeface="Arial" pitchFamily="34" charset="0"/>
                <a:ea typeface="Times New Roman" pitchFamily="18" charset="0"/>
                <a:cs typeface="Arial" pitchFamily="34" charset="0"/>
              </a:rPr>
              <a:t>	</a:t>
            </a:r>
            <a:endParaRPr lang="sv-SE" altLang="sv-SE" sz="1800">
              <a:solidFill>
                <a:srgbClr val="363636"/>
              </a:solidFill>
              <a:latin typeface="Arial" pitchFamily="34" charset="0"/>
              <a:cs typeface="Arial" pitchFamily="34" charset="0"/>
            </a:endParaRPr>
          </a:p>
        </p:txBody>
      </p:sp>
      <p:sp>
        <p:nvSpPr>
          <p:cNvPr id="18" name="Rektangel 17"/>
          <p:cNvSpPr/>
          <p:nvPr userDrawn="1"/>
        </p:nvSpPr>
        <p:spPr>
          <a:xfrm>
            <a:off x="436920" y="4773801"/>
            <a:ext cx="1758816" cy="246221"/>
          </a:xfrm>
          <a:prstGeom prst="rect">
            <a:avLst/>
          </a:prstGeom>
        </p:spPr>
        <p:txBody>
          <a:bodyPr wrap="none">
            <a:spAutoFit/>
          </a:bodyPr>
          <a:lstStyle/>
          <a:p>
            <a:pPr algn="r"/>
            <a:r>
              <a:rPr lang="sv-SE" sz="1000" dirty="0">
                <a:solidFill>
                  <a:srgbClr val="363636"/>
                </a:solidFill>
                <a:latin typeface="Arial"/>
              </a:rPr>
              <a:t>Sydöstra sjukvårdsregionen</a:t>
            </a:r>
            <a:endParaRPr lang="sv-SE" sz="1100" dirty="0">
              <a:solidFill>
                <a:srgbClr val="363636"/>
              </a:solidFill>
              <a:latin typeface="Arial"/>
            </a:endParaRPr>
          </a:p>
        </p:txBody>
      </p:sp>
    </p:spTree>
    <p:extLst>
      <p:ext uri="{BB962C8B-B14F-4D97-AF65-F5344CB8AC3E}">
        <p14:creationId xmlns:p14="http://schemas.microsoft.com/office/powerpoint/2010/main" val="1396952005"/>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Lst>
  <p:txStyles>
    <p:titleStyle>
      <a:lvl1pPr algn="l" defTabSz="914378" rtl="0" eaLnBrk="1" latinLnBrk="0" hangingPunct="1">
        <a:spcBef>
          <a:spcPct val="0"/>
        </a:spcBef>
        <a:buNone/>
        <a:defRPr sz="4000" kern="1200">
          <a:solidFill>
            <a:schemeClr val="tx1"/>
          </a:solidFill>
          <a:latin typeface="Arial" panose="020B0604020202020204" pitchFamily="34" charset="0"/>
          <a:ea typeface="+mj-ea"/>
          <a:cs typeface="Arial" panose="020B0604020202020204" pitchFamily="34" charset="0"/>
        </a:defRPr>
      </a:lvl1pPr>
    </p:titleStyle>
    <p:bodyStyle>
      <a:lvl1pPr marL="0" marR="0" indent="0" algn="l" defTabSz="914378" rtl="0" eaLnBrk="1" fontAlgn="auto" latinLnBrk="0" hangingPunct="1">
        <a:lnSpc>
          <a:spcPct val="100000"/>
        </a:lnSpc>
        <a:spcBef>
          <a:spcPct val="20000"/>
        </a:spcBef>
        <a:spcAft>
          <a:spcPts val="0"/>
        </a:spcAft>
        <a:buClrTx/>
        <a:buSzTx/>
        <a:buFontTx/>
        <a:buNone/>
        <a:tabLst/>
        <a:defRPr sz="2800" kern="1200">
          <a:solidFill>
            <a:schemeClr val="tx1"/>
          </a:solidFill>
          <a:latin typeface="Arial" panose="020B0604020202020204" pitchFamily="34" charset="0"/>
          <a:ea typeface="+mn-ea"/>
          <a:cs typeface="Arial" panose="020B0604020202020204" pitchFamily="34" charset="0"/>
        </a:defRPr>
      </a:lvl1pPr>
      <a:lvl2pPr marL="742931" indent="-285743" algn="l" defTabSz="914378"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2972" indent="-228594" algn="l" defTabSz="914378"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160" indent="-228594" algn="l" defTabSz="914378"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348" indent="-228594" algn="l" defTabSz="914378"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537"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sv-SE"/>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05.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05.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05.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00.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05.xml"/></Relationships>
</file>

<file path=ppt/slides/_rels/slide10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96.xml"/></Relationships>
</file>

<file path=ppt/slides/_rels/slide10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9.xml"/><Relationship Id="rId1" Type="http://schemas.openxmlformats.org/officeDocument/2006/relationships/slideLayout" Target="../slideLayouts/slideLayout91.xml"/></Relationships>
</file>

<file path=ppt/slides/_rels/slide10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96.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91.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91.xml"/></Relationships>
</file>

<file path=ppt/slides/_rels/slide1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11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2.xml"/><Relationship Id="rId1" Type="http://schemas.openxmlformats.org/officeDocument/2006/relationships/slideLayout" Target="../slideLayouts/slideLayout91.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91.xml"/></Relationships>
</file>

<file path=ppt/slides/_rels/slide11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4.xml"/><Relationship Id="rId1" Type="http://schemas.openxmlformats.org/officeDocument/2006/relationships/slideLayout" Target="../slideLayouts/slideLayout91.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91.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91.xml"/></Relationships>
</file>

<file path=ppt/slides/_rels/slide11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7.xml"/><Relationship Id="rId1" Type="http://schemas.openxmlformats.org/officeDocument/2006/relationships/slideLayout" Target="../slideLayouts/slideLayout91.xml"/><Relationship Id="rId6" Type="http://schemas.openxmlformats.org/officeDocument/2006/relationships/image" Target="../media/image26.svg"/><Relationship Id="rId5" Type="http://schemas.openxmlformats.org/officeDocument/2006/relationships/image" Target="../media/image56.png"/><Relationship Id="rId4" Type="http://schemas.openxmlformats.org/officeDocument/2006/relationships/image" Target="../media/image24.svg"/></Relationships>
</file>

<file path=ppt/slides/_rels/slide11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8.xml"/><Relationship Id="rId1" Type="http://schemas.openxmlformats.org/officeDocument/2006/relationships/slideLayout" Target="../slideLayouts/slideLayout91.xml"/><Relationship Id="rId6" Type="http://schemas.openxmlformats.org/officeDocument/2006/relationships/image" Target="../media/image26.svg"/><Relationship Id="rId5" Type="http://schemas.openxmlformats.org/officeDocument/2006/relationships/image" Target="../media/image56.png"/><Relationship Id="rId4" Type="http://schemas.openxmlformats.org/officeDocument/2006/relationships/image" Target="../media/image24.sv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6.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5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hyperlink" Target="mailto:charlotte.carlsson@rjl.se" TargetMode="External"/><Relationship Id="rId7" Type="http://schemas.openxmlformats.org/officeDocument/2006/relationships/hyperlink" Target="mailto:catarina.jansson@socialstyrelsen.se" TargetMode="External"/><Relationship Id="rId2" Type="http://schemas.openxmlformats.org/officeDocument/2006/relationships/notesSlide" Target="../notesSlides/notesSlide20.xml"/><Relationship Id="rId1" Type="http://schemas.openxmlformats.org/officeDocument/2006/relationships/slideLayout" Target="../slideLayouts/slideLayout55.xml"/><Relationship Id="rId6" Type="http://schemas.openxmlformats.org/officeDocument/2006/relationships/hyperlink" Target="mailto:lotta.lindqvist@regionostergotland.se" TargetMode="External"/><Relationship Id="rId5" Type="http://schemas.openxmlformats.org/officeDocument/2006/relationships/hyperlink" Target="mailto:tomas.kristiansson@regionkalmar.se" TargetMode="External"/><Relationship Id="rId4" Type="http://schemas.openxmlformats.org/officeDocument/2006/relationships/hyperlink" Target="mailto:fredrik.enlund@regionkalmar.se" TargetMode="External"/><Relationship Id="rId9" Type="http://schemas.openxmlformats.org/officeDocument/2006/relationships/image" Target="../media/image32.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8.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9.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0.xml"/></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55.xml"/><Relationship Id="rId4" Type="http://schemas.openxmlformats.org/officeDocument/2006/relationships/image" Target="../media/image32.png"/></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55.xml"/><Relationship Id="rId4" Type="http://schemas.openxmlformats.org/officeDocument/2006/relationships/image" Target="../media/image32.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1.svg"/><Relationship Id="rId2" Type="http://schemas.openxmlformats.org/officeDocument/2006/relationships/image" Target="../media/image33.png"/><Relationship Id="rId1" Type="http://schemas.openxmlformats.org/officeDocument/2006/relationships/slideLayout" Target="../slideLayouts/slideLayout2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9.xml"/></Relationships>
</file>

<file path=ppt/slides/_rels/slide3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9.xml"/></Relationships>
</file>

<file path=ppt/slides/_rels/slide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8.xml"/><Relationship Id="rId1" Type="http://schemas.openxmlformats.org/officeDocument/2006/relationships/slideLayout" Target="../slideLayouts/slideLayout39.xml"/></Relationships>
</file>

<file path=ppt/slides/_rels/slide4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8.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5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9.xml"/><Relationship Id="rId1" Type="http://schemas.openxmlformats.org/officeDocument/2006/relationships/slideLayout" Target="../slideLayouts/slideLayout66.xml"/></Relationships>
</file>

<file path=ppt/slides/_rels/slide5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0.xml"/><Relationship Id="rId1" Type="http://schemas.openxmlformats.org/officeDocument/2006/relationships/slideLayout" Target="../slideLayouts/slideLayout71.xml"/><Relationship Id="rId4" Type="http://schemas.openxmlformats.org/officeDocument/2006/relationships/image" Target="../media/image40.png"/></Relationships>
</file>

<file path=ppt/slides/_rels/slide5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1.xml"/><Relationship Id="rId1" Type="http://schemas.openxmlformats.org/officeDocument/2006/relationships/slideLayout" Target="../slideLayouts/slideLayout6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6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66.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7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66.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3.xml"/><Relationship Id="rId1" Type="http://schemas.openxmlformats.org/officeDocument/2006/relationships/slideLayout" Target="../slideLayouts/slideLayout74.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91.xml"/></Relationships>
</file>

<file path=ppt/slides/_rels/slide89.xml.rels><?xml version="1.0" encoding="UTF-8" standalone="yes"?>
<Relationships xmlns="http://schemas.openxmlformats.org/package/2006/relationships"><Relationship Id="rId3" Type="http://schemas.openxmlformats.org/officeDocument/2006/relationships/image" Target="../media/image100.svg"/><Relationship Id="rId2" Type="http://schemas.openxmlformats.org/officeDocument/2006/relationships/image" Target="../media/image44.png"/><Relationship Id="rId1" Type="http://schemas.openxmlformats.org/officeDocument/2006/relationships/slideLayout" Target="../slideLayouts/slideLayout9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90.xml.rels><?xml version="1.0" encoding="UTF-8" standalone="yes"?>
<Relationships xmlns="http://schemas.openxmlformats.org/package/2006/relationships"><Relationship Id="rId3" Type="http://schemas.openxmlformats.org/officeDocument/2006/relationships/image" Target="../media/image100.svg"/><Relationship Id="rId2" Type="http://schemas.openxmlformats.org/officeDocument/2006/relationships/image" Target="../media/image44.png"/><Relationship Id="rId1" Type="http://schemas.openxmlformats.org/officeDocument/2006/relationships/slideLayout" Target="../slideLayouts/slideLayout91.xml"/></Relationships>
</file>

<file path=ppt/slides/_rels/slide9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91.xml"/></Relationships>
</file>

<file path=ppt/slides/_rels/slide9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91.xml"/></Relationships>
</file>

<file path=ppt/slides/_rels/slide9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96.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91.xml"/></Relationships>
</file>

<file path=ppt/slides/_rels/slide9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96.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91.xml"/></Relationships>
</file>

<file path=ppt/slides/_rels/slide9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4.xml"/><Relationship Id="rId1" Type="http://schemas.openxmlformats.org/officeDocument/2006/relationships/slideLayout" Target="../slideLayouts/slideLayout96.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00.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0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p:cNvSpPr>
            <a:spLocks noGrp="1"/>
          </p:cNvSpPr>
          <p:nvPr>
            <p:ph type="ctrTitle"/>
          </p:nvPr>
        </p:nvSpPr>
        <p:spPr/>
        <p:txBody>
          <a:bodyPr>
            <a:normAutofit fontScale="90000"/>
          </a:bodyPr>
          <a:lstStyle/>
          <a:p>
            <a:pPr algn="ctr"/>
            <a:r>
              <a:rPr lang="sv-SE" dirty="0" smtClean="0"/>
              <a:t/>
            </a:r>
            <a:br>
              <a:rPr lang="sv-SE" dirty="0" smtClean="0"/>
            </a:br>
            <a:r>
              <a:rPr lang="sv-SE" dirty="0" smtClean="0"/>
              <a:t>Kunskapsråd </a:t>
            </a:r>
            <a:r>
              <a:rPr lang="sv-SE" dirty="0" smtClean="0"/>
              <a:t>kirurgi </a:t>
            </a:r>
            <a:r>
              <a:rPr lang="sv-SE" dirty="0" smtClean="0"/>
              <a:t>och</a:t>
            </a:r>
            <a:r>
              <a:rPr lang="sv-SE" dirty="0" smtClean="0"/>
              <a:t> </a:t>
            </a:r>
            <a:r>
              <a:rPr lang="sv-SE" dirty="0"/>
              <a:t>c</a:t>
            </a:r>
            <a:r>
              <a:rPr lang="sv-SE" dirty="0" smtClean="0"/>
              <a:t>ancer</a:t>
            </a:r>
            <a:r>
              <a:rPr lang="sv-SE" dirty="0"/>
              <a:t/>
            </a:r>
            <a:br>
              <a:rPr lang="sv-SE" dirty="0"/>
            </a:br>
            <a:r>
              <a:rPr lang="sv-SE" dirty="0" smtClean="0"/>
              <a:t/>
            </a:r>
            <a:br>
              <a:rPr lang="sv-SE" dirty="0" smtClean="0"/>
            </a:br>
            <a:r>
              <a:rPr lang="sv-SE" sz="2200" dirty="0" smtClean="0"/>
              <a:t>Nässjö 20 februari 2026</a:t>
            </a:r>
            <a:endParaRPr lang="sv-SE" sz="2200" dirty="0"/>
          </a:p>
        </p:txBody>
      </p:sp>
    </p:spTree>
    <p:extLst>
      <p:ext uri="{BB962C8B-B14F-4D97-AF65-F5344CB8AC3E}">
        <p14:creationId xmlns:p14="http://schemas.microsoft.com/office/powerpoint/2010/main" val="220812327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normAutofit/>
          </a:bodyPr>
          <a:lstStyle/>
          <a:p>
            <a:pPr algn="l"/>
            <a:r>
              <a:rPr lang="sv-SE" sz="3600" dirty="0" smtClean="0">
                <a:latin typeface="+mj-lt"/>
              </a:rPr>
              <a:t>Våra resultat</a:t>
            </a:r>
            <a:endParaRPr lang="sv-SE" sz="3600" dirty="0">
              <a:latin typeface="+mj-lt"/>
            </a:endParaRPr>
          </a:p>
        </p:txBody>
      </p:sp>
      <p:sp>
        <p:nvSpPr>
          <p:cNvPr id="3" name="Platshållare för innehåll 2"/>
          <p:cNvSpPr>
            <a:spLocks noGrp="1"/>
          </p:cNvSpPr>
          <p:nvPr>
            <p:ph idx="1"/>
          </p:nvPr>
        </p:nvSpPr>
        <p:spPr>
          <a:xfrm>
            <a:off x="457200" y="1707655"/>
            <a:ext cx="7643192" cy="2886968"/>
          </a:xfrm>
        </p:spPr>
        <p:txBody>
          <a:bodyPr>
            <a:noAutofit/>
          </a:bodyPr>
          <a:lstStyle/>
          <a:p>
            <a:pPr marL="285750" indent="-285750">
              <a:buFont typeface="Arial" panose="020B0604020202020204" pitchFamily="34" charset="0"/>
              <a:buChar char="•"/>
            </a:pPr>
            <a:r>
              <a:rPr lang="sv-SE" sz="1600" dirty="0" smtClean="0"/>
              <a:t>Region Jönköpings län, Region Kalmar län och Region Östergötland har under lång tid visat toppresultat inom många områden i </a:t>
            </a:r>
            <a:r>
              <a:rPr lang="sv-SE" sz="1600" dirty="0"/>
              <a:t>öppna jämförelser av hälso- och </a:t>
            </a:r>
            <a:r>
              <a:rPr lang="sv-SE" sz="1600" dirty="0" smtClean="0"/>
              <a:t>sjukvården.</a:t>
            </a:r>
          </a:p>
          <a:p>
            <a:pPr marL="285750" indent="-285750">
              <a:buFont typeface="Arial" panose="020B0604020202020204" pitchFamily="34" charset="0"/>
              <a:buChar char="•"/>
            </a:pPr>
            <a:r>
              <a:rPr lang="sv-SE" sz="1600" dirty="0" smtClean="0"/>
              <a:t>Sydöstra sjukvårdsregionen utmärker sig i nationella patientenkäter och i hälso- och sjukvårdsbarometern.</a:t>
            </a:r>
          </a:p>
          <a:p>
            <a:pPr marL="285750" indent="-285750">
              <a:buFont typeface="Arial" panose="020B0604020202020204" pitchFamily="34" charset="0"/>
              <a:buChar char="•"/>
            </a:pPr>
            <a:r>
              <a:rPr lang="sv-SE" sz="1600" dirty="0" smtClean="0"/>
              <a:t>Våra sjukhus har flera topplaceringar i Dagens Medicins jämförelser </a:t>
            </a:r>
            <a:br>
              <a:rPr lang="sv-SE" sz="1600" dirty="0" smtClean="0"/>
            </a:br>
            <a:r>
              <a:rPr lang="sv-SE" sz="1600" dirty="0" smtClean="0"/>
              <a:t>av sjukhusen i Sverige.</a:t>
            </a:r>
          </a:p>
        </p:txBody>
      </p:sp>
    </p:spTree>
    <p:extLst>
      <p:ext uri="{BB962C8B-B14F-4D97-AF65-F5344CB8AC3E}">
        <p14:creationId xmlns:p14="http://schemas.microsoft.com/office/powerpoint/2010/main" val="4066104591"/>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A38DC9-D8F7-EB11-11AF-7D9535EBDEA4}"/>
            </a:ext>
          </a:extLst>
        </p:cNvPr>
        <p:cNvGrpSpPr/>
        <p:nvPr/>
      </p:nvGrpSpPr>
      <p:grpSpPr>
        <a:xfrm>
          <a:off x="0" y="0"/>
          <a:ext cx="0" cy="0"/>
          <a:chOff x="0" y="0"/>
          <a:chExt cx="0" cy="0"/>
        </a:xfrm>
      </p:grpSpPr>
      <p:graphicFrame>
        <p:nvGraphicFramePr>
          <p:cNvPr id="18" name="Tabell 17">
            <a:extLst>
              <a:ext uri="{FF2B5EF4-FFF2-40B4-BE49-F238E27FC236}">
                <a16:creationId xmlns:a16="http://schemas.microsoft.com/office/drawing/2014/main" id="{68983F88-5883-0637-493B-4CF4F0819C1C}"/>
              </a:ext>
            </a:extLst>
          </p:cNvPr>
          <p:cNvGraphicFramePr>
            <a:graphicFrameLocks noGrp="1"/>
          </p:cNvGraphicFramePr>
          <p:nvPr>
            <p:extLst/>
          </p:nvPr>
        </p:nvGraphicFramePr>
        <p:xfrm>
          <a:off x="0" y="1"/>
          <a:ext cx="9144001" cy="4475747"/>
        </p:xfrm>
        <a:graphic>
          <a:graphicData uri="http://schemas.openxmlformats.org/drawingml/2006/table">
            <a:tbl>
              <a:tblPr firstRow="1" bandRow="1">
                <a:tableStyleId>{72833802-FEF1-4C79-8D5D-14CF1EAF98D9}</a:tableStyleId>
              </a:tblPr>
              <a:tblGrid>
                <a:gridCol w="1444433">
                  <a:extLst>
                    <a:ext uri="{9D8B030D-6E8A-4147-A177-3AD203B41FA5}">
                      <a16:colId xmlns:a16="http://schemas.microsoft.com/office/drawing/2014/main" val="20000"/>
                    </a:ext>
                  </a:extLst>
                </a:gridCol>
                <a:gridCol w="1520456">
                  <a:extLst>
                    <a:ext uri="{9D8B030D-6E8A-4147-A177-3AD203B41FA5}">
                      <a16:colId xmlns:a16="http://schemas.microsoft.com/office/drawing/2014/main" val="20001"/>
                    </a:ext>
                  </a:extLst>
                </a:gridCol>
                <a:gridCol w="2619331">
                  <a:extLst>
                    <a:ext uri="{9D8B030D-6E8A-4147-A177-3AD203B41FA5}">
                      <a16:colId xmlns:a16="http://schemas.microsoft.com/office/drawing/2014/main" val="1830092349"/>
                    </a:ext>
                  </a:extLst>
                </a:gridCol>
                <a:gridCol w="2907497">
                  <a:extLst>
                    <a:ext uri="{9D8B030D-6E8A-4147-A177-3AD203B41FA5}">
                      <a16:colId xmlns:a16="http://schemas.microsoft.com/office/drawing/2014/main" val="2606121942"/>
                    </a:ext>
                  </a:extLst>
                </a:gridCol>
                <a:gridCol w="652284">
                  <a:extLst>
                    <a:ext uri="{9D8B030D-6E8A-4147-A177-3AD203B41FA5}">
                      <a16:colId xmlns:a16="http://schemas.microsoft.com/office/drawing/2014/main" val="3795709679"/>
                    </a:ext>
                  </a:extLst>
                </a:gridCol>
              </a:tblGrid>
              <a:tr h="457200">
                <a:tc>
                  <a:txBody>
                    <a:bodyPr/>
                    <a:lstStyle>
                      <a:lvl1pPr marL="0" algn="l" defTabSz="914400" rtl="0" eaLnBrk="1" latinLnBrk="0" hangingPunct="1">
                        <a:defRPr sz="1800" b="1" kern="1200">
                          <a:solidFill>
                            <a:schemeClr val="lt1"/>
                          </a:solidFill>
                          <a:latin typeface="Arial"/>
                          <a:ea typeface="Bryant Regular"/>
                          <a:cs typeface="Bryant Regular"/>
                        </a:defRPr>
                      </a:lvl1pPr>
                      <a:lvl2pPr marL="457200" algn="l" defTabSz="914400" rtl="0" eaLnBrk="1" latinLnBrk="0" hangingPunct="1">
                        <a:defRPr sz="1800" b="1" kern="1200">
                          <a:solidFill>
                            <a:schemeClr val="lt1"/>
                          </a:solidFill>
                          <a:latin typeface="Arial"/>
                          <a:ea typeface="Bryant Regular"/>
                          <a:cs typeface="Bryant Regular"/>
                        </a:defRPr>
                      </a:lvl2pPr>
                      <a:lvl3pPr marL="914400" algn="l" defTabSz="914400" rtl="0" eaLnBrk="1" latinLnBrk="0" hangingPunct="1">
                        <a:defRPr sz="1800" b="1" kern="1200">
                          <a:solidFill>
                            <a:schemeClr val="lt1"/>
                          </a:solidFill>
                          <a:latin typeface="Arial"/>
                          <a:ea typeface="Bryant Regular"/>
                          <a:cs typeface="Bryant Regular"/>
                        </a:defRPr>
                      </a:lvl3pPr>
                      <a:lvl4pPr marL="1371600" algn="l" defTabSz="914400" rtl="0" eaLnBrk="1" latinLnBrk="0" hangingPunct="1">
                        <a:defRPr sz="1800" b="1" kern="1200">
                          <a:solidFill>
                            <a:schemeClr val="lt1"/>
                          </a:solidFill>
                          <a:latin typeface="Arial"/>
                          <a:ea typeface="Bryant Regular"/>
                          <a:cs typeface="Bryant Regular"/>
                        </a:defRPr>
                      </a:lvl4pPr>
                      <a:lvl5pPr marL="1828800" algn="l" defTabSz="914400" rtl="0" eaLnBrk="1" latinLnBrk="0" hangingPunct="1">
                        <a:defRPr sz="1800" b="1" kern="1200">
                          <a:solidFill>
                            <a:schemeClr val="lt1"/>
                          </a:solidFill>
                          <a:latin typeface="Arial"/>
                          <a:ea typeface="Bryant Regular"/>
                          <a:cs typeface="Bryant Regular"/>
                        </a:defRPr>
                      </a:lvl5pPr>
                      <a:lvl6pPr marL="2286000" algn="l" defTabSz="914400" rtl="0" eaLnBrk="1" latinLnBrk="0" hangingPunct="1">
                        <a:defRPr sz="1800" b="1" kern="1200">
                          <a:solidFill>
                            <a:schemeClr val="lt1"/>
                          </a:solidFill>
                          <a:latin typeface="Arial"/>
                          <a:ea typeface="Bryant Regular"/>
                          <a:cs typeface="Bryant Regular"/>
                        </a:defRPr>
                      </a:lvl6pPr>
                      <a:lvl7pPr marL="2743200" algn="l" defTabSz="914400" rtl="0" eaLnBrk="1" latinLnBrk="0" hangingPunct="1">
                        <a:defRPr sz="1800" b="1" kern="1200">
                          <a:solidFill>
                            <a:schemeClr val="lt1"/>
                          </a:solidFill>
                          <a:latin typeface="Arial"/>
                          <a:ea typeface="Bryant Regular"/>
                          <a:cs typeface="Bryant Regular"/>
                        </a:defRPr>
                      </a:lvl7pPr>
                      <a:lvl8pPr marL="3200400" algn="l" defTabSz="914400" rtl="0" eaLnBrk="1" latinLnBrk="0" hangingPunct="1">
                        <a:defRPr sz="1800" b="1" kern="1200">
                          <a:solidFill>
                            <a:schemeClr val="lt1"/>
                          </a:solidFill>
                          <a:latin typeface="Arial"/>
                          <a:ea typeface="Bryant Regular"/>
                          <a:cs typeface="Bryant Regular"/>
                        </a:defRPr>
                      </a:lvl8pPr>
                      <a:lvl9pPr marL="3657600" algn="l" defTabSz="914400" rtl="0" eaLnBrk="1" latinLnBrk="0" hangingPunct="1">
                        <a:defRPr sz="1800" b="1" kern="1200">
                          <a:solidFill>
                            <a:schemeClr val="lt1"/>
                          </a:solidFill>
                          <a:latin typeface="Arial"/>
                          <a:ea typeface="Bryant Regular"/>
                          <a:cs typeface="Bryant Regular"/>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dirty="0"/>
                        <a:t>Nationellt insatsområde</a:t>
                      </a:r>
                      <a:endParaRPr lang="sv-SE" sz="1200" dirty="0">
                        <a:latin typeface="+mj-lt"/>
                      </a:endParaRPr>
                    </a:p>
                  </a:txBody>
                  <a:tcPr>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b="1" kern="1200">
                          <a:solidFill>
                            <a:schemeClr val="lt1"/>
                          </a:solidFill>
                          <a:latin typeface="Arial"/>
                          <a:ea typeface="Bryant Regular"/>
                          <a:cs typeface="Bryant Regular"/>
                        </a:defRPr>
                      </a:lvl1pPr>
                      <a:lvl2pPr marL="457200" algn="l" defTabSz="914400" rtl="0" eaLnBrk="1" latinLnBrk="0" hangingPunct="1">
                        <a:defRPr sz="1800" b="1" kern="1200">
                          <a:solidFill>
                            <a:schemeClr val="lt1"/>
                          </a:solidFill>
                          <a:latin typeface="Arial"/>
                          <a:ea typeface="Bryant Regular"/>
                          <a:cs typeface="Bryant Regular"/>
                        </a:defRPr>
                      </a:lvl2pPr>
                      <a:lvl3pPr marL="914400" algn="l" defTabSz="914400" rtl="0" eaLnBrk="1" latinLnBrk="0" hangingPunct="1">
                        <a:defRPr sz="1800" b="1" kern="1200">
                          <a:solidFill>
                            <a:schemeClr val="lt1"/>
                          </a:solidFill>
                          <a:latin typeface="Arial"/>
                          <a:ea typeface="Bryant Regular"/>
                          <a:cs typeface="Bryant Regular"/>
                        </a:defRPr>
                      </a:lvl3pPr>
                      <a:lvl4pPr marL="1371600" algn="l" defTabSz="914400" rtl="0" eaLnBrk="1" latinLnBrk="0" hangingPunct="1">
                        <a:defRPr sz="1800" b="1" kern="1200">
                          <a:solidFill>
                            <a:schemeClr val="lt1"/>
                          </a:solidFill>
                          <a:latin typeface="Arial"/>
                          <a:ea typeface="Bryant Regular"/>
                          <a:cs typeface="Bryant Regular"/>
                        </a:defRPr>
                      </a:lvl4pPr>
                      <a:lvl5pPr marL="1828800" algn="l" defTabSz="914400" rtl="0" eaLnBrk="1" latinLnBrk="0" hangingPunct="1">
                        <a:defRPr sz="1800" b="1" kern="1200">
                          <a:solidFill>
                            <a:schemeClr val="lt1"/>
                          </a:solidFill>
                          <a:latin typeface="Arial"/>
                          <a:ea typeface="Bryant Regular"/>
                          <a:cs typeface="Bryant Regular"/>
                        </a:defRPr>
                      </a:lvl5pPr>
                      <a:lvl6pPr marL="2286000" algn="l" defTabSz="914400" rtl="0" eaLnBrk="1" latinLnBrk="0" hangingPunct="1">
                        <a:defRPr sz="1800" b="1" kern="1200">
                          <a:solidFill>
                            <a:schemeClr val="lt1"/>
                          </a:solidFill>
                          <a:latin typeface="Arial"/>
                          <a:ea typeface="Bryant Regular"/>
                          <a:cs typeface="Bryant Regular"/>
                        </a:defRPr>
                      </a:lvl6pPr>
                      <a:lvl7pPr marL="2743200" algn="l" defTabSz="914400" rtl="0" eaLnBrk="1" latinLnBrk="0" hangingPunct="1">
                        <a:defRPr sz="1800" b="1" kern="1200">
                          <a:solidFill>
                            <a:schemeClr val="lt1"/>
                          </a:solidFill>
                          <a:latin typeface="Arial"/>
                          <a:ea typeface="Bryant Regular"/>
                          <a:cs typeface="Bryant Regular"/>
                        </a:defRPr>
                      </a:lvl7pPr>
                      <a:lvl8pPr marL="3200400" algn="l" defTabSz="914400" rtl="0" eaLnBrk="1" latinLnBrk="0" hangingPunct="1">
                        <a:defRPr sz="1800" b="1" kern="1200">
                          <a:solidFill>
                            <a:schemeClr val="lt1"/>
                          </a:solidFill>
                          <a:latin typeface="Arial"/>
                          <a:ea typeface="Bryant Regular"/>
                          <a:cs typeface="Bryant Regular"/>
                        </a:defRPr>
                      </a:lvl8pPr>
                      <a:lvl9pPr marL="3657600" algn="l" defTabSz="914400" rtl="0" eaLnBrk="1" latinLnBrk="0" hangingPunct="1">
                        <a:defRPr sz="1800" b="1" kern="1200">
                          <a:solidFill>
                            <a:schemeClr val="lt1"/>
                          </a:solidFill>
                          <a:latin typeface="Arial"/>
                          <a:ea typeface="Bryant Regular"/>
                          <a:cs typeface="Bryant Regular"/>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dirty="0"/>
                        <a:t>Prioriterat område </a:t>
                      </a:r>
                      <a:br>
                        <a:rPr lang="sv-SE" sz="1200" dirty="0"/>
                      </a:br>
                      <a:r>
                        <a:rPr lang="sv-SE" sz="1200" dirty="0"/>
                        <a:t>och patientlöften</a:t>
                      </a:r>
                      <a:endParaRPr lang="sv-SE" sz="1200" dirty="0">
                        <a:latin typeface="+mj-lt"/>
                      </a:endParaRPr>
                    </a:p>
                  </a:txBody>
                  <a:tcPr>
                    <a:lnB w="12700" cap="flat" cmpd="sng" algn="ctr">
                      <a:solidFill>
                        <a:schemeClr val="tx1"/>
                      </a:solidFill>
                      <a:prstDash val="solid"/>
                      <a:round/>
                      <a:headEnd type="none" w="med" len="med"/>
                      <a:tailEnd type="none" w="med" len="med"/>
                    </a:lnB>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sv-SE" sz="1200" b="1" kern="1200" dirty="0">
                          <a:solidFill>
                            <a:schemeClr val="lt1"/>
                          </a:solidFill>
                          <a:latin typeface="Arial"/>
                          <a:ea typeface="Bryant Regular"/>
                          <a:cs typeface="Bryant Regular"/>
                        </a:rPr>
                        <a:t>Aktiviteter</a:t>
                      </a:r>
                    </a:p>
                  </a:txBody>
                  <a:tcPr>
                    <a:lnB w="12700" cap="flat" cmpd="sng" algn="ctr">
                      <a:solidFill>
                        <a:schemeClr val="tx1"/>
                      </a:solidFill>
                      <a:prstDash val="solid"/>
                      <a:round/>
                      <a:headEnd type="none" w="med" len="med"/>
                      <a:tailEnd type="none" w="med" len="med"/>
                    </a:lnB>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sv-SE" sz="1200" b="1" kern="1200" dirty="0">
                          <a:solidFill>
                            <a:schemeClr val="lt1"/>
                          </a:solidFill>
                          <a:latin typeface="Arial"/>
                          <a:ea typeface="Bryant Regular"/>
                          <a:cs typeface="Bryant Regular"/>
                        </a:rPr>
                        <a:t>Uppföljning</a:t>
                      </a:r>
                    </a:p>
                  </a:txBody>
                  <a:tcPr>
                    <a:lnB w="12700" cap="flat" cmpd="sng" algn="ctr">
                      <a:solidFill>
                        <a:schemeClr val="tx1"/>
                      </a:solidFill>
                      <a:prstDash val="solid"/>
                      <a:round/>
                      <a:headEnd type="none" w="med" len="med"/>
                      <a:tailEnd type="none" w="med" len="med"/>
                    </a:lnB>
                  </a:tcPr>
                </a:tc>
                <a:tc>
                  <a:txBody>
                    <a:bodyPr/>
                    <a:lstStyle/>
                    <a:p>
                      <a:r>
                        <a:rPr lang="sv-SE" sz="1200" b="1" kern="1200" dirty="0">
                          <a:solidFill>
                            <a:schemeClr val="lt1"/>
                          </a:solidFill>
                          <a:latin typeface="Arial"/>
                          <a:ea typeface="Bryant Regular"/>
                          <a:cs typeface="Bryant Regular"/>
                        </a:rPr>
                        <a:t>Status</a:t>
                      </a:r>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2983230">
                <a:tc>
                  <a:txBody>
                    <a:bodyPr/>
                    <a:lstStyle>
                      <a:lvl1pPr marL="0" algn="l" defTabSz="914400" rtl="0" eaLnBrk="1" latinLnBrk="0" hangingPunct="1">
                        <a:defRPr sz="1800" kern="1200">
                          <a:solidFill>
                            <a:schemeClr val="dk1"/>
                          </a:solidFill>
                          <a:latin typeface="Arial"/>
                          <a:ea typeface="Bryant Regular"/>
                          <a:cs typeface="Bryant Regular"/>
                        </a:defRPr>
                      </a:lvl1pPr>
                      <a:lvl2pPr marL="457200" algn="l" defTabSz="914400" rtl="0" eaLnBrk="1" latinLnBrk="0" hangingPunct="1">
                        <a:defRPr sz="1800" kern="1200">
                          <a:solidFill>
                            <a:schemeClr val="dk1"/>
                          </a:solidFill>
                          <a:latin typeface="Arial"/>
                          <a:ea typeface="Bryant Regular"/>
                          <a:cs typeface="Bryant Regular"/>
                        </a:defRPr>
                      </a:lvl2pPr>
                      <a:lvl3pPr marL="914400" algn="l" defTabSz="914400" rtl="0" eaLnBrk="1" latinLnBrk="0" hangingPunct="1">
                        <a:defRPr sz="1800" kern="1200">
                          <a:solidFill>
                            <a:schemeClr val="dk1"/>
                          </a:solidFill>
                          <a:latin typeface="Arial"/>
                          <a:ea typeface="Bryant Regular"/>
                          <a:cs typeface="Bryant Regular"/>
                        </a:defRPr>
                      </a:lvl3pPr>
                      <a:lvl4pPr marL="1371600" algn="l" defTabSz="914400" rtl="0" eaLnBrk="1" latinLnBrk="0" hangingPunct="1">
                        <a:defRPr sz="1800" kern="1200">
                          <a:solidFill>
                            <a:schemeClr val="dk1"/>
                          </a:solidFill>
                          <a:latin typeface="Arial"/>
                          <a:ea typeface="Bryant Regular"/>
                          <a:cs typeface="Bryant Regular"/>
                        </a:defRPr>
                      </a:lvl4pPr>
                      <a:lvl5pPr marL="1828800" algn="l" defTabSz="914400" rtl="0" eaLnBrk="1" latinLnBrk="0" hangingPunct="1">
                        <a:defRPr sz="1800" kern="1200">
                          <a:solidFill>
                            <a:schemeClr val="dk1"/>
                          </a:solidFill>
                          <a:latin typeface="Arial"/>
                          <a:ea typeface="Bryant Regular"/>
                          <a:cs typeface="Bryant Regular"/>
                        </a:defRPr>
                      </a:lvl5pPr>
                      <a:lvl6pPr marL="2286000" algn="l" defTabSz="914400" rtl="0" eaLnBrk="1" latinLnBrk="0" hangingPunct="1">
                        <a:defRPr sz="1800" kern="1200">
                          <a:solidFill>
                            <a:schemeClr val="dk1"/>
                          </a:solidFill>
                          <a:latin typeface="Arial"/>
                          <a:ea typeface="Bryant Regular"/>
                          <a:cs typeface="Bryant Regular"/>
                        </a:defRPr>
                      </a:lvl6pPr>
                      <a:lvl7pPr marL="2743200" algn="l" defTabSz="914400" rtl="0" eaLnBrk="1" latinLnBrk="0" hangingPunct="1">
                        <a:defRPr sz="1800" kern="1200">
                          <a:solidFill>
                            <a:schemeClr val="dk1"/>
                          </a:solidFill>
                          <a:latin typeface="Arial"/>
                          <a:ea typeface="Bryant Regular"/>
                          <a:cs typeface="Bryant Regular"/>
                        </a:defRPr>
                      </a:lvl7pPr>
                      <a:lvl8pPr marL="3200400" algn="l" defTabSz="914400" rtl="0" eaLnBrk="1" latinLnBrk="0" hangingPunct="1">
                        <a:defRPr sz="1800" kern="1200">
                          <a:solidFill>
                            <a:schemeClr val="dk1"/>
                          </a:solidFill>
                          <a:latin typeface="Arial"/>
                          <a:ea typeface="Bryant Regular"/>
                          <a:cs typeface="Bryant Regular"/>
                        </a:defRPr>
                      </a:lvl8pPr>
                      <a:lvl9pPr marL="3657600" algn="l" defTabSz="914400" rtl="0" eaLnBrk="1" latinLnBrk="0" hangingPunct="1">
                        <a:defRPr sz="1800" kern="1200">
                          <a:solidFill>
                            <a:schemeClr val="dk1"/>
                          </a:solidFill>
                          <a:latin typeface="Arial"/>
                          <a:ea typeface="Bryant Regular"/>
                          <a:cs typeface="Bryant Regular"/>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800" kern="1200" dirty="0">
                          <a:solidFill>
                            <a:schemeClr val="tx1"/>
                          </a:solidFill>
                          <a:effectLst/>
                          <a:latin typeface="+mn-lt"/>
                          <a:ea typeface="Bryant Regular"/>
                          <a:cs typeface="Bryant Regular"/>
                        </a:rPr>
                        <a:t>Verka för fler kliniska studier i Sverige i samverkan med andra aktörer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Arial"/>
                          <a:ea typeface="Bryant Regular"/>
                          <a:cs typeface="Bryant Regular"/>
                        </a:defRPr>
                      </a:lvl1pPr>
                      <a:lvl2pPr marL="457200" algn="l" defTabSz="914400" rtl="0" eaLnBrk="1" latinLnBrk="0" hangingPunct="1">
                        <a:defRPr sz="1800" kern="1200">
                          <a:solidFill>
                            <a:schemeClr val="dk1"/>
                          </a:solidFill>
                          <a:latin typeface="Arial"/>
                          <a:ea typeface="Bryant Regular"/>
                          <a:cs typeface="Bryant Regular"/>
                        </a:defRPr>
                      </a:lvl2pPr>
                      <a:lvl3pPr marL="914400" algn="l" defTabSz="914400" rtl="0" eaLnBrk="1" latinLnBrk="0" hangingPunct="1">
                        <a:defRPr sz="1800" kern="1200">
                          <a:solidFill>
                            <a:schemeClr val="dk1"/>
                          </a:solidFill>
                          <a:latin typeface="Arial"/>
                          <a:ea typeface="Bryant Regular"/>
                          <a:cs typeface="Bryant Regular"/>
                        </a:defRPr>
                      </a:lvl3pPr>
                      <a:lvl4pPr marL="1371600" algn="l" defTabSz="914400" rtl="0" eaLnBrk="1" latinLnBrk="0" hangingPunct="1">
                        <a:defRPr sz="1800" kern="1200">
                          <a:solidFill>
                            <a:schemeClr val="dk1"/>
                          </a:solidFill>
                          <a:latin typeface="Arial"/>
                          <a:ea typeface="Bryant Regular"/>
                          <a:cs typeface="Bryant Regular"/>
                        </a:defRPr>
                      </a:lvl4pPr>
                      <a:lvl5pPr marL="1828800" algn="l" defTabSz="914400" rtl="0" eaLnBrk="1" latinLnBrk="0" hangingPunct="1">
                        <a:defRPr sz="1800" kern="1200">
                          <a:solidFill>
                            <a:schemeClr val="dk1"/>
                          </a:solidFill>
                          <a:latin typeface="Arial"/>
                          <a:ea typeface="Bryant Regular"/>
                          <a:cs typeface="Bryant Regular"/>
                        </a:defRPr>
                      </a:lvl5pPr>
                      <a:lvl6pPr marL="2286000" algn="l" defTabSz="914400" rtl="0" eaLnBrk="1" latinLnBrk="0" hangingPunct="1">
                        <a:defRPr sz="1800" kern="1200">
                          <a:solidFill>
                            <a:schemeClr val="dk1"/>
                          </a:solidFill>
                          <a:latin typeface="Arial"/>
                          <a:ea typeface="Bryant Regular"/>
                          <a:cs typeface="Bryant Regular"/>
                        </a:defRPr>
                      </a:lvl6pPr>
                      <a:lvl7pPr marL="2743200" algn="l" defTabSz="914400" rtl="0" eaLnBrk="1" latinLnBrk="0" hangingPunct="1">
                        <a:defRPr sz="1800" kern="1200">
                          <a:solidFill>
                            <a:schemeClr val="dk1"/>
                          </a:solidFill>
                          <a:latin typeface="Arial"/>
                          <a:ea typeface="Bryant Regular"/>
                          <a:cs typeface="Bryant Regular"/>
                        </a:defRPr>
                      </a:lvl7pPr>
                      <a:lvl8pPr marL="3200400" algn="l" defTabSz="914400" rtl="0" eaLnBrk="1" latinLnBrk="0" hangingPunct="1">
                        <a:defRPr sz="1800" kern="1200">
                          <a:solidFill>
                            <a:schemeClr val="dk1"/>
                          </a:solidFill>
                          <a:latin typeface="Arial"/>
                          <a:ea typeface="Bryant Regular"/>
                          <a:cs typeface="Bryant Regular"/>
                        </a:defRPr>
                      </a:lvl8pPr>
                      <a:lvl9pPr marL="3657600" algn="l" defTabSz="914400" rtl="0" eaLnBrk="1" latinLnBrk="0" hangingPunct="1">
                        <a:defRPr sz="1800" kern="1200">
                          <a:solidFill>
                            <a:schemeClr val="dk1"/>
                          </a:solidFill>
                          <a:latin typeface="Arial"/>
                          <a:ea typeface="Bryant Regular"/>
                          <a:cs typeface="Bryant Regular"/>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sv-SE" sz="800" baseline="0" dirty="0">
                          <a:latin typeface="+mn-lt"/>
                        </a:rPr>
                        <a:t>Ökad vårdkvalitet och uppföljning genom </a:t>
                      </a:r>
                      <a:r>
                        <a:rPr lang="sv-SE" sz="800" b="1" baseline="0" dirty="0">
                          <a:highlight>
                            <a:srgbClr val="FFFF00"/>
                          </a:highlight>
                          <a:latin typeface="+mn-lt"/>
                        </a:rPr>
                        <a:t>ökad sekundäranvändning av hälsodata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v-SE" sz="800" b="1" kern="1200" dirty="0">
                          <a:solidFill>
                            <a:schemeClr val="tx1"/>
                          </a:solidFill>
                          <a:highlight>
                            <a:srgbClr val="FFFF00"/>
                          </a:highlight>
                          <a:latin typeface="+mn-lt"/>
                          <a:ea typeface="+mn-ea"/>
                          <a:cs typeface="+mn-cs"/>
                        </a:rPr>
                        <a:t>RSL har gett forskningsdirektörerna i uppdrag att införa struktur för forum och gemensam process för utlämning av hälsodata för forskningsändamål.  </a:t>
                      </a:r>
                    </a:p>
                    <a:p>
                      <a:pPr marL="0" marR="0" indent="0" algn="l" defTabSz="914400" rtl="0" eaLnBrk="1" fontAlgn="auto" latinLnBrk="0" hangingPunct="1">
                        <a:lnSpc>
                          <a:spcPct val="100000"/>
                        </a:lnSpc>
                        <a:spcBef>
                          <a:spcPts val="0"/>
                        </a:spcBef>
                        <a:spcAft>
                          <a:spcPts val="0"/>
                        </a:spcAft>
                        <a:buClrTx/>
                        <a:buSzTx/>
                        <a:buFontTx/>
                        <a:buNone/>
                        <a:tabLst/>
                        <a:defRPr/>
                      </a:pPr>
                      <a:r>
                        <a:rPr lang="sv-SE" sz="800" kern="1200" dirty="0">
                          <a:solidFill>
                            <a:schemeClr val="tx1"/>
                          </a:solidFill>
                          <a:latin typeface="+mn-lt"/>
                          <a:ea typeface="+mn-ea"/>
                          <a:cs typeface="+mn-cs"/>
                        </a:rPr>
                        <a:t>En handläggar-/rådgivningsgrupp  är formad där handläggare från de tre regionerna inom SÖSR representerar. Aktivt arbete pågår med att ta fram underlag inför sekretessprövning samtidigt som kontinuerliga diskussioner sker kring hur arbetet kan effektiviseras och kvalitetssäkras. Det finns också ett samarbete inom SÖSR kring utlämningsärenden för att </a:t>
                      </a:r>
                      <a:r>
                        <a:rPr lang="sv-SE" sz="800" b="1" kern="1200" dirty="0">
                          <a:solidFill>
                            <a:schemeClr val="tx1"/>
                          </a:solidFill>
                          <a:highlight>
                            <a:srgbClr val="FFFF00"/>
                          </a:highlight>
                          <a:latin typeface="+mn-lt"/>
                          <a:ea typeface="+mn-ea"/>
                          <a:cs typeface="+mn-cs"/>
                        </a:rPr>
                        <a:t>säkra utlämningen och korta ledtider</a:t>
                      </a:r>
                      <a:r>
                        <a:rPr lang="sv-SE" sz="800" b="1" kern="1200" dirty="0">
                          <a:solidFill>
                            <a:schemeClr val="tx1"/>
                          </a:solidFill>
                          <a:latin typeface="+mn-lt"/>
                          <a:ea typeface="+mn-ea"/>
                          <a:cs typeface="+mn-cs"/>
                        </a:rPr>
                        <a:t>. </a:t>
                      </a:r>
                      <a:r>
                        <a:rPr lang="sv-SE" sz="800" kern="1200" dirty="0">
                          <a:solidFill>
                            <a:schemeClr val="tx1"/>
                          </a:solidFill>
                          <a:latin typeface="+mn-lt"/>
                          <a:ea typeface="+mn-ea"/>
                          <a:cs typeface="+mn-cs"/>
                        </a:rPr>
                        <a:t>Ny ärende hantering testas  i programmet Research web för att förbättra processen</a:t>
                      </a:r>
                    </a:p>
                    <a:p>
                      <a:pPr marL="0" marR="0" indent="0" algn="l" defTabSz="914400" rtl="0" eaLnBrk="1" fontAlgn="auto" latinLnBrk="0" hangingPunct="1">
                        <a:lnSpc>
                          <a:spcPct val="100000"/>
                        </a:lnSpc>
                        <a:spcBef>
                          <a:spcPts val="0"/>
                        </a:spcBef>
                        <a:spcAft>
                          <a:spcPts val="0"/>
                        </a:spcAft>
                        <a:buClrTx/>
                        <a:buSzTx/>
                        <a:buFontTx/>
                        <a:buNone/>
                        <a:tabLst/>
                        <a:defRPr/>
                      </a:pPr>
                      <a:endParaRPr lang="sv-SE" sz="80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sv-SE" sz="800" kern="1200" dirty="0">
                          <a:solidFill>
                            <a:schemeClr val="tx1"/>
                          </a:solidFill>
                          <a:latin typeface="+mn-lt"/>
                          <a:ea typeface="+mn-ea"/>
                          <a:cs typeface="+mn-cs"/>
                        </a:rPr>
                        <a:t>Ingå i  en nationell dialog kring handläggning av utlämning av hälsodata vid forskningsändamål. </a:t>
                      </a:r>
                    </a:p>
                    <a:p>
                      <a:pPr marL="0" marR="0" indent="0" algn="l" defTabSz="914400" rtl="0" eaLnBrk="1" fontAlgn="auto" latinLnBrk="0" hangingPunct="1">
                        <a:lnSpc>
                          <a:spcPct val="100000"/>
                        </a:lnSpc>
                        <a:spcBef>
                          <a:spcPts val="0"/>
                        </a:spcBef>
                        <a:spcAft>
                          <a:spcPts val="0"/>
                        </a:spcAft>
                        <a:buClrTx/>
                        <a:buSzTx/>
                        <a:buFontTx/>
                        <a:buNone/>
                        <a:tabLst/>
                        <a:defRPr/>
                      </a:pPr>
                      <a:r>
                        <a:rPr lang="sv-SE" sz="800" kern="1200" dirty="0">
                          <a:solidFill>
                            <a:schemeClr val="tx1"/>
                          </a:solidFill>
                          <a:latin typeface="+mn-lt"/>
                          <a:ea typeface="+mn-ea"/>
                          <a:cs typeface="+mn-cs"/>
                        </a:rPr>
                        <a:t>Utreda och införa handläggaravgift </a:t>
                      </a:r>
                    </a:p>
                    <a:p>
                      <a:pPr marL="0" marR="0" indent="0" algn="l" defTabSz="914400" rtl="0" eaLnBrk="1" fontAlgn="auto" latinLnBrk="0" hangingPunct="1">
                        <a:lnSpc>
                          <a:spcPct val="100000"/>
                        </a:lnSpc>
                        <a:spcBef>
                          <a:spcPts val="0"/>
                        </a:spcBef>
                        <a:spcAft>
                          <a:spcPts val="0"/>
                        </a:spcAft>
                        <a:buClrTx/>
                        <a:buSzTx/>
                        <a:buFontTx/>
                        <a:buNone/>
                        <a:tabLst/>
                        <a:defRPr/>
                      </a:pPr>
                      <a:r>
                        <a:rPr lang="sv-SE" sz="800" kern="1200" dirty="0">
                          <a:solidFill>
                            <a:schemeClr val="tx1"/>
                          </a:solidFill>
                          <a:latin typeface="+mn-lt"/>
                          <a:ea typeface="+mn-ea"/>
                          <a:cs typeface="+mn-cs"/>
                        </a:rPr>
                        <a:t>Införa digital ärende hantering. </a:t>
                      </a:r>
                    </a:p>
                    <a:p>
                      <a:pPr marL="0" marR="0" indent="0" algn="l" defTabSz="914400" rtl="0" eaLnBrk="1" fontAlgn="auto" latinLnBrk="0" hangingPunct="1">
                        <a:lnSpc>
                          <a:spcPct val="100000"/>
                        </a:lnSpc>
                        <a:spcBef>
                          <a:spcPts val="0"/>
                        </a:spcBef>
                        <a:spcAft>
                          <a:spcPts val="0"/>
                        </a:spcAft>
                        <a:buClrTx/>
                        <a:buSzTx/>
                        <a:buFontTx/>
                        <a:buNone/>
                        <a:tabLst/>
                        <a:defRPr/>
                      </a:pPr>
                      <a:r>
                        <a:rPr lang="sv-SE" sz="800" kern="1200" dirty="0">
                          <a:solidFill>
                            <a:schemeClr val="tx1"/>
                          </a:solidFill>
                          <a:latin typeface="+mn-lt"/>
                          <a:ea typeface="+mn-ea"/>
                          <a:cs typeface="+mn-cs"/>
                        </a:rPr>
                        <a:t>Inventera juridiska och tekniska möjligheter för </a:t>
                      </a:r>
                    </a:p>
                    <a:p>
                      <a:pPr marL="0" marR="0" indent="0" algn="l" defTabSz="914400" rtl="0" eaLnBrk="1" fontAlgn="auto" latinLnBrk="0" hangingPunct="1">
                        <a:lnSpc>
                          <a:spcPct val="100000"/>
                        </a:lnSpc>
                        <a:spcBef>
                          <a:spcPts val="0"/>
                        </a:spcBef>
                        <a:spcAft>
                          <a:spcPts val="0"/>
                        </a:spcAft>
                        <a:buClrTx/>
                        <a:buSzTx/>
                        <a:buFontTx/>
                        <a:buNone/>
                        <a:tabLst/>
                        <a:defRPr/>
                      </a:pPr>
                      <a:r>
                        <a:rPr lang="sv-SE" sz="800" kern="1200" dirty="0">
                          <a:solidFill>
                            <a:schemeClr val="tx1"/>
                          </a:solidFill>
                          <a:latin typeface="+mn-lt"/>
                          <a:ea typeface="+mn-ea"/>
                          <a:cs typeface="+mn-cs"/>
                        </a:rPr>
                        <a:t>kontrollerad åtkomst till interna forskare vid komplexa utlänningsärenden</a:t>
                      </a:r>
                    </a:p>
                    <a:p>
                      <a:pPr marL="0" marR="0" indent="0" algn="l" defTabSz="914400" rtl="0" eaLnBrk="1" fontAlgn="auto" latinLnBrk="0" hangingPunct="1">
                        <a:lnSpc>
                          <a:spcPct val="100000"/>
                        </a:lnSpc>
                        <a:spcBef>
                          <a:spcPts val="0"/>
                        </a:spcBef>
                        <a:spcAft>
                          <a:spcPts val="0"/>
                        </a:spcAft>
                        <a:buClrTx/>
                        <a:buSzTx/>
                        <a:buFontTx/>
                        <a:buNone/>
                        <a:tabLst/>
                        <a:defRPr/>
                      </a:pPr>
                      <a:r>
                        <a:rPr lang="sv-SE" sz="800" kern="1200" dirty="0">
                          <a:solidFill>
                            <a:schemeClr val="tx1"/>
                          </a:solidFill>
                          <a:latin typeface="+mn-lt"/>
                          <a:ea typeface="+mn-ea"/>
                          <a:cs typeface="+mn-cs"/>
                        </a:rPr>
                        <a:t>Undersöka möjligheter för automatiserade uttag för </a:t>
                      </a:r>
                      <a:r>
                        <a:rPr lang="sv-SE" sz="800" kern="1200" dirty="0" err="1">
                          <a:solidFill>
                            <a:schemeClr val="tx1"/>
                          </a:solidFill>
                          <a:latin typeface="+mn-lt"/>
                          <a:ea typeface="+mn-ea"/>
                          <a:cs typeface="+mn-cs"/>
                        </a:rPr>
                        <a:t>bla</a:t>
                      </a:r>
                      <a:r>
                        <a:rPr lang="sv-SE" sz="800" kern="1200" dirty="0">
                          <a:solidFill>
                            <a:schemeClr val="tx1"/>
                          </a:solidFill>
                          <a:latin typeface="+mn-lt"/>
                          <a:ea typeface="+mn-ea"/>
                          <a:cs typeface="+mn-cs"/>
                        </a:rPr>
                        <a:t> fritext och bild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sv-SE" sz="800" dirty="0">
                          <a:latin typeface="+mn-lt"/>
                        </a:rPr>
                        <a:t>Återkommande rapportering till RSL,</a:t>
                      </a:r>
                      <a:r>
                        <a:rPr lang="sv-SE" sz="800" baseline="0" dirty="0">
                          <a:latin typeface="+mn-lt"/>
                        </a:rPr>
                        <a:t> </a:t>
                      </a:r>
                      <a:r>
                        <a:rPr lang="sv-SE" sz="800" dirty="0">
                          <a:latin typeface="+mn-lt"/>
                        </a:rPr>
                        <a:t>RSG nätverk och styrgrupp RSL/Forum sydost</a:t>
                      </a:r>
                    </a:p>
                    <a:p>
                      <a:endParaRPr lang="sv-SE" sz="800" dirty="0">
                        <a:latin typeface="+mn-lt"/>
                      </a:endParaRPr>
                    </a:p>
                    <a:p>
                      <a:r>
                        <a:rPr lang="sv-SE" sz="800" dirty="0">
                          <a:latin typeface="+mn-lt"/>
                        </a:rPr>
                        <a:t>Process och funktion för ärendehantering i </a:t>
                      </a:r>
                      <a:r>
                        <a:rPr lang="sv-SE" sz="800" dirty="0" err="1">
                          <a:latin typeface="+mn-lt"/>
                        </a:rPr>
                        <a:t>Minsos</a:t>
                      </a:r>
                      <a:r>
                        <a:rPr lang="sv-SE" sz="800" dirty="0">
                          <a:latin typeface="+mn-lt"/>
                        </a:rPr>
                        <a:t> plattform har implementerats i SÖSR. Fungerande ärendehantering med handläggar- och rådgivningsgrupp. Fortfarande en del problematik då företaget inte riktigt kan möta våra behov. Kontinuerliga diskussioner pågår </a:t>
                      </a:r>
                    </a:p>
                    <a:p>
                      <a:r>
                        <a:rPr lang="sv-SE" sz="800" dirty="0">
                          <a:latin typeface="+mn-lt"/>
                        </a:rPr>
                        <a:t>Det gemensamma granskningsarbetet av fler ansökningar tar stora resurser, varför vi initierat ett arbete att ta fram underlag för att kunna införa avgift för stora komplexa utlämningar. Underlaget planeras läggas fram under 25/26. Målet är att ta fram ett gemensamt underlag att utgå från inom SÖSR</a:t>
                      </a:r>
                    </a:p>
                    <a:p>
                      <a:pPr marL="0" marR="0" lvl="0" indent="0" algn="l" defTabSz="1219170" rtl="0" eaLnBrk="1" fontAlgn="auto" latinLnBrk="0" hangingPunct="1">
                        <a:lnSpc>
                          <a:spcPct val="100000"/>
                        </a:lnSpc>
                        <a:spcBef>
                          <a:spcPts val="0"/>
                        </a:spcBef>
                        <a:spcAft>
                          <a:spcPts val="0"/>
                        </a:spcAft>
                        <a:buClrTx/>
                        <a:buSzTx/>
                        <a:buFontTx/>
                        <a:buNone/>
                        <a:tabLst/>
                        <a:defRPr/>
                      </a:pPr>
                      <a:r>
                        <a:rPr lang="sv-SE" sz="800" dirty="0">
                          <a:latin typeface="+mn-lt"/>
                        </a:rPr>
                        <a:t>Följer upp ledtider och antal ärenden. Där vi ser att antalet ärenden ökar samtidigt som handläggartiden vid </a:t>
                      </a:r>
                      <a:r>
                        <a:rPr lang="sv-SE" sz="800" dirty="0" err="1">
                          <a:latin typeface="+mn-lt"/>
                        </a:rPr>
                        <a:t>menprövningen</a:t>
                      </a:r>
                      <a:r>
                        <a:rPr lang="sv-SE" sz="800" dirty="0">
                          <a:latin typeface="+mn-lt"/>
                        </a:rPr>
                        <a:t> har minskat, däremot är </a:t>
                      </a:r>
                      <a:r>
                        <a:rPr lang="sv-SE" sz="800" b="1" dirty="0">
                          <a:highlight>
                            <a:srgbClr val="FFFF00"/>
                          </a:highlight>
                          <a:latin typeface="+mn-lt"/>
                        </a:rPr>
                        <a:t>handläggningstider för datautlämning långa i regionerna. </a:t>
                      </a:r>
                      <a:r>
                        <a:rPr lang="sv-SE" sz="800" dirty="0">
                          <a:latin typeface="+mn-lt"/>
                        </a:rPr>
                        <a:t>Mer fokus läggs under 2025-26 på att effektivisera utlämning av data. Nya gruppkonstellationer har bildats med jurister, utdata enheter i SÖSR</a:t>
                      </a:r>
                    </a:p>
                    <a:p>
                      <a:r>
                        <a:rPr lang="sv-SE" sz="800" dirty="0">
                          <a:latin typeface="+mn-lt"/>
                        </a:rPr>
                        <a:t>Processen för sekretessprövningen är etablerad. Kontinuerliga möten i handläggar-/rådgivningsgruppen stärker samarbetet inom regionen, där finns också ett värdefull kunskapsutbyte vid svåra komplexa utlämningar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sv-SE" sz="800" dirty="0">
                          <a:latin typeface="+mn-lt"/>
                        </a:rPr>
                        <a:t>Grön</a:t>
                      </a:r>
                    </a:p>
                    <a:p>
                      <a:endParaRPr lang="sv-SE" sz="800" dirty="0">
                        <a:latin typeface="+mn-lt"/>
                      </a:endParaRPr>
                    </a:p>
                    <a:p>
                      <a:endParaRPr lang="sv-SE" sz="800" dirty="0">
                        <a:latin typeface="+mn-lt"/>
                      </a:endParaRPr>
                    </a:p>
                    <a:p>
                      <a:endParaRPr lang="sv-SE" sz="800" dirty="0">
                        <a:latin typeface="+mn-lt"/>
                      </a:endParaRPr>
                    </a:p>
                    <a:p>
                      <a:endParaRPr lang="sv-SE" sz="800" dirty="0">
                        <a:latin typeface="+mn-lt"/>
                      </a:endParaRPr>
                    </a:p>
                    <a:p>
                      <a:endParaRPr lang="sv-SE" sz="800" dirty="0">
                        <a:latin typeface="+mn-lt"/>
                      </a:endParaRPr>
                    </a:p>
                    <a:p>
                      <a:endParaRPr lang="sv-SE" sz="800" dirty="0">
                        <a:latin typeface="+mn-lt"/>
                      </a:endParaRPr>
                    </a:p>
                    <a:p>
                      <a:r>
                        <a:rPr lang="sv-SE" sz="800" dirty="0">
                          <a:latin typeface="+mn-lt"/>
                        </a:rPr>
                        <a:t>Pågår</a:t>
                      </a:r>
                    </a:p>
                    <a:p>
                      <a:endParaRPr lang="sv-SE" sz="800" dirty="0">
                        <a:latin typeface="+mn-lt"/>
                      </a:endParaRPr>
                    </a:p>
                    <a:p>
                      <a:endParaRPr lang="sv-SE" sz="800" dirty="0">
                        <a:latin typeface="+mn-lt"/>
                      </a:endParaRPr>
                    </a:p>
                    <a:p>
                      <a:r>
                        <a:rPr lang="sv-SE" sz="800" dirty="0">
                          <a:latin typeface="+mn-lt"/>
                        </a:rPr>
                        <a:t>Pågår </a:t>
                      </a:r>
                    </a:p>
                    <a:p>
                      <a:endParaRPr lang="sv-SE" sz="800" dirty="0">
                        <a:latin typeface="+mn-lt"/>
                      </a:endParaRPr>
                    </a:p>
                    <a:p>
                      <a:endParaRPr lang="sv-SE" sz="800" dirty="0">
                        <a:latin typeface="+mn-lt"/>
                      </a:endParaRPr>
                    </a:p>
                    <a:p>
                      <a:endParaRPr lang="sv-SE" sz="800" dirty="0">
                        <a:latin typeface="+mn-lt"/>
                      </a:endParaRPr>
                    </a:p>
                    <a:p>
                      <a:endParaRPr lang="sv-SE" sz="800" dirty="0">
                        <a:latin typeface="+mn-lt"/>
                      </a:endParaRPr>
                    </a:p>
                    <a:p>
                      <a:endParaRPr lang="sv-SE" sz="800" dirty="0">
                        <a:latin typeface="+mn-lt"/>
                      </a:endParaRPr>
                    </a:p>
                    <a:p>
                      <a:endParaRPr lang="sv-SE" sz="800" dirty="0">
                        <a:latin typeface="+mn-lt"/>
                      </a:endParaRPr>
                    </a:p>
                    <a:p>
                      <a:endParaRPr lang="sv-SE" sz="800" dirty="0">
                        <a:latin typeface="+mn-lt"/>
                      </a:endParaRPr>
                    </a:p>
                    <a:p>
                      <a:endParaRPr lang="sv-SE" sz="800" dirty="0">
                        <a:latin typeface="+mn-lt"/>
                      </a:endParaRPr>
                    </a:p>
                    <a:p>
                      <a:r>
                        <a:rPr lang="sv-SE" sz="800" dirty="0">
                          <a:latin typeface="+mn-lt"/>
                        </a:rPr>
                        <a:t>Förankrat i </a:t>
                      </a:r>
                      <a:r>
                        <a:rPr lang="sv-SE" sz="800" dirty="0" err="1">
                          <a:latin typeface="+mn-lt"/>
                        </a:rPr>
                        <a:t>vht</a:t>
                      </a:r>
                      <a:r>
                        <a:rPr lang="sv-SE" sz="800" dirty="0">
                          <a:latin typeface="+mn-lt"/>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035317">
                <a:tc>
                  <a:txBody>
                    <a:bodyPr/>
                    <a:lstStyle/>
                    <a:p>
                      <a:r>
                        <a:rPr lang="sv-SE" sz="800" kern="1200" dirty="0">
                          <a:solidFill>
                            <a:schemeClr val="tx1"/>
                          </a:solidFill>
                          <a:effectLst/>
                          <a:latin typeface="+mn-lt"/>
                          <a:ea typeface="+mn-ea"/>
                          <a:cs typeface="+mn-cs"/>
                        </a:rPr>
                        <a:t>Verka för fler kliniska studier i Sverige i samverkan med andra aktörer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sv-SE" sz="800" b="1" dirty="0">
                          <a:highlight>
                            <a:srgbClr val="FFFF00"/>
                          </a:highlight>
                          <a:latin typeface="+mn-lt"/>
                          <a:cs typeface="Arial" panose="020B0604020202020204" pitchFamily="34" charset="0"/>
                        </a:rPr>
                        <a:t>Förbättra förutsättningar för att genomföra kliniska studier inom SÖSR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sv-SE" sz="800" b="0" i="0" kern="1200" dirty="0">
                          <a:solidFill>
                            <a:schemeClr val="tx1"/>
                          </a:solidFill>
                          <a:latin typeface="+mn-lt"/>
                          <a:ea typeface="+mn-ea"/>
                          <a:cs typeface="+mn-cs"/>
                        </a:rPr>
                        <a:t>Arbeta utifrån framtagna riktlinjer för företagsinitierade läkemedelsstudier</a:t>
                      </a:r>
                    </a:p>
                    <a:p>
                      <a:r>
                        <a:rPr lang="sv-SE" sz="800" b="0" i="0" kern="1200" dirty="0">
                          <a:solidFill>
                            <a:schemeClr val="tx1"/>
                          </a:solidFill>
                          <a:latin typeface="+mn-lt"/>
                          <a:ea typeface="+mn-ea"/>
                          <a:cs typeface="+mn-cs"/>
                        </a:rPr>
                        <a:t>Införa startsäkring av forskning inför studie/projektstart</a:t>
                      </a:r>
                    </a:p>
                    <a:p>
                      <a:r>
                        <a:rPr lang="sv-SE" sz="800" b="0" i="0" kern="1200" dirty="0">
                          <a:solidFill>
                            <a:schemeClr val="tx1"/>
                          </a:solidFill>
                          <a:latin typeface="+mn-lt"/>
                          <a:ea typeface="+mn-ea"/>
                          <a:cs typeface="+mn-cs"/>
                        </a:rPr>
                        <a:t>Utreda åtgärder för ökat antal kliniska studier i SÖSR.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sv-SE" sz="800" b="0" i="0" kern="1200" dirty="0">
                          <a:solidFill>
                            <a:schemeClr val="tx1"/>
                          </a:solidFill>
                          <a:latin typeface="+mn-lt"/>
                          <a:ea typeface="+mn-ea"/>
                          <a:cs typeface="+mn-cs"/>
                        </a:rPr>
                        <a:t>Kontinuerlig dialog i verksamhet, ledning och med verksamhetsfunktioner. </a:t>
                      </a:r>
                    </a:p>
                    <a:p>
                      <a:pPr marL="0" marR="0" lvl="0" indent="0" algn="l" defTabSz="1219170" rtl="0" eaLnBrk="1" fontAlgn="auto" latinLnBrk="0" hangingPunct="1">
                        <a:lnSpc>
                          <a:spcPct val="100000"/>
                        </a:lnSpc>
                        <a:spcBef>
                          <a:spcPts val="0"/>
                        </a:spcBef>
                        <a:spcAft>
                          <a:spcPts val="0"/>
                        </a:spcAft>
                        <a:buClrTx/>
                        <a:buSzTx/>
                        <a:buFontTx/>
                        <a:buNone/>
                        <a:tabLst/>
                        <a:defRPr/>
                      </a:pPr>
                      <a:r>
                        <a:rPr lang="sv-SE" sz="800" b="0" i="0" kern="1200" dirty="0">
                          <a:solidFill>
                            <a:schemeClr val="tx1"/>
                          </a:solidFill>
                          <a:latin typeface="+mn-lt"/>
                          <a:ea typeface="+mn-ea"/>
                          <a:cs typeface="+mn-cs"/>
                        </a:rPr>
                        <a:t>Utredning av forskningsaktiviteter, </a:t>
                      </a:r>
                      <a:r>
                        <a:rPr lang="sv-SE" sz="800" b="0" i="0" kern="1200" dirty="0" err="1">
                          <a:solidFill>
                            <a:schemeClr val="tx1"/>
                          </a:solidFill>
                          <a:latin typeface="+mn-lt"/>
                          <a:ea typeface="+mn-ea"/>
                          <a:cs typeface="+mn-cs"/>
                        </a:rPr>
                        <a:t>ev</a:t>
                      </a:r>
                      <a:r>
                        <a:rPr lang="sv-SE" sz="800" b="0" i="0" kern="1200" dirty="0">
                          <a:solidFill>
                            <a:schemeClr val="tx1"/>
                          </a:solidFill>
                          <a:latin typeface="+mn-lt"/>
                          <a:ea typeface="+mn-ea"/>
                          <a:cs typeface="+mn-cs"/>
                        </a:rPr>
                        <a:t> behov och förslag inför etablering av infrastruktur för klinisk prövningsenhet har genomförts av externa utredare. En sammanställning över pågående kliniska studier i hela SÖSR har tagits fram och  ligger som underlag för framtagning av en färdplan under 2025-2026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sv-SE" sz="800" b="0" i="0" kern="1200" dirty="0">
                          <a:solidFill>
                            <a:schemeClr val="tx1"/>
                          </a:solidFill>
                          <a:latin typeface="+mn-lt"/>
                          <a:ea typeface="+mn-ea"/>
                          <a:cs typeface="+mn-cs"/>
                        </a:rPr>
                        <a:t>Grön </a:t>
                      </a:r>
                    </a:p>
                    <a:p>
                      <a:endParaRPr lang="sv-SE" sz="800" b="0" i="0" kern="1200" dirty="0">
                        <a:solidFill>
                          <a:schemeClr val="tx1"/>
                        </a:solidFill>
                        <a:latin typeface="+mn-lt"/>
                        <a:ea typeface="+mn-ea"/>
                        <a:cs typeface="+mn-cs"/>
                      </a:endParaRPr>
                    </a:p>
                    <a:p>
                      <a:endParaRPr lang="sv-SE" sz="800" b="0" i="0" kern="1200" dirty="0">
                        <a:solidFill>
                          <a:schemeClr val="tx1"/>
                        </a:solidFill>
                        <a:latin typeface="+mn-lt"/>
                        <a:ea typeface="+mn-ea"/>
                        <a:cs typeface="+mn-cs"/>
                      </a:endParaRPr>
                    </a:p>
                    <a:p>
                      <a:endParaRPr lang="sv-SE" sz="800" b="0" i="0" kern="1200" dirty="0">
                        <a:solidFill>
                          <a:schemeClr val="tx1"/>
                        </a:solidFill>
                        <a:latin typeface="+mn-lt"/>
                        <a:ea typeface="+mn-ea"/>
                        <a:cs typeface="+mn-cs"/>
                      </a:endParaRPr>
                    </a:p>
                    <a:p>
                      <a:r>
                        <a:rPr lang="sv-SE" sz="800" b="0" i="0" kern="1200" dirty="0">
                          <a:solidFill>
                            <a:schemeClr val="tx1"/>
                          </a:solidFill>
                          <a:latin typeface="+mn-lt"/>
                          <a:ea typeface="+mn-ea"/>
                          <a:cs typeface="+mn-cs"/>
                        </a:rPr>
                        <a:t>Pågår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71406841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E252DD8-E15D-4AD1-AE43-ED1B51508F61}"/>
              </a:ext>
            </a:extLst>
          </p:cNvPr>
          <p:cNvSpPr>
            <a:spLocks noGrp="1"/>
          </p:cNvSpPr>
          <p:nvPr>
            <p:ph type="title"/>
          </p:nvPr>
        </p:nvSpPr>
        <p:spPr/>
        <p:txBody>
          <a:bodyPr>
            <a:normAutofit/>
          </a:bodyPr>
          <a:lstStyle/>
          <a:p>
            <a:r>
              <a:rPr lang="sv-SE" sz="2400" dirty="0"/>
              <a:t>Resultat</a:t>
            </a:r>
            <a:r>
              <a:rPr lang="sv-SE" sz="3000" dirty="0"/>
              <a:t> </a:t>
            </a:r>
          </a:p>
        </p:txBody>
      </p:sp>
      <p:sp>
        <p:nvSpPr>
          <p:cNvPr id="3" name="Platshållare för innehåll 2">
            <a:extLst>
              <a:ext uri="{FF2B5EF4-FFF2-40B4-BE49-F238E27FC236}">
                <a16:creationId xmlns:a16="http://schemas.microsoft.com/office/drawing/2014/main" id="{69EF301C-865D-4165-8232-E2BCDA8094B4}"/>
              </a:ext>
            </a:extLst>
          </p:cNvPr>
          <p:cNvSpPr>
            <a:spLocks noGrp="1"/>
          </p:cNvSpPr>
          <p:nvPr>
            <p:ph idx="1"/>
          </p:nvPr>
        </p:nvSpPr>
        <p:spPr/>
        <p:txBody>
          <a:bodyPr>
            <a:normAutofit lnSpcReduction="10000"/>
          </a:bodyPr>
          <a:lstStyle/>
          <a:p>
            <a:pPr marL="214313" indent="-214313">
              <a:spcBef>
                <a:spcPts val="0"/>
              </a:spcBef>
              <a:spcAft>
                <a:spcPts val="450"/>
              </a:spcAft>
              <a:buFont typeface="Arial" panose="020B0604020202020204" pitchFamily="34" charset="0"/>
              <a:buChar char="•"/>
            </a:pPr>
            <a:r>
              <a:rPr lang="sv-SE" sz="1350" dirty="0"/>
              <a:t>Stärkt samarbete inom </a:t>
            </a:r>
            <a:r>
              <a:rPr lang="sv-SE" sz="1350" b="1" dirty="0"/>
              <a:t>forskningsstödjande aktiviteter </a:t>
            </a:r>
            <a:r>
              <a:rPr lang="sv-SE" sz="1350" dirty="0"/>
              <a:t>inom SÖSR</a:t>
            </a:r>
          </a:p>
          <a:p>
            <a:pPr marL="214313" indent="-214313">
              <a:spcBef>
                <a:spcPts val="0"/>
              </a:spcBef>
              <a:spcAft>
                <a:spcPts val="450"/>
              </a:spcAft>
              <a:buFont typeface="Arial" panose="020B0604020202020204" pitchFamily="34" charset="0"/>
              <a:buChar char="•"/>
            </a:pPr>
            <a:r>
              <a:rPr lang="sv-SE" sz="1350" b="1" dirty="0"/>
              <a:t>Gemensam handläggningsprocess i SÖSR för att tydliggöra och underlätta processen att få hälsodata utlämnad i samband med forskningsstudier baserad på register och patientjournaler</a:t>
            </a:r>
          </a:p>
          <a:p>
            <a:pPr marL="214313" indent="-214313">
              <a:spcBef>
                <a:spcPts val="0"/>
              </a:spcBef>
              <a:spcAft>
                <a:spcPts val="450"/>
              </a:spcAft>
              <a:buFont typeface="Arial" panose="020B0604020202020204" pitchFamily="34" charset="0"/>
              <a:buChar char="•"/>
            </a:pPr>
            <a:r>
              <a:rPr lang="sv-SE" sz="1350" dirty="0"/>
              <a:t>Regionernas samarbete syftar till att </a:t>
            </a:r>
            <a:r>
              <a:rPr lang="sv-SE" sz="1350" b="1" dirty="0"/>
              <a:t>stärka varandra i var och ens forskningskompetenser </a:t>
            </a:r>
            <a:r>
              <a:rPr lang="sv-SE" sz="1350" dirty="0"/>
              <a:t>och administration samt till att underlätta för invånares och medarbetares medverkan i kliniska studier </a:t>
            </a:r>
          </a:p>
          <a:p>
            <a:pPr marL="214313" indent="-214313">
              <a:spcBef>
                <a:spcPts val="0"/>
              </a:spcBef>
              <a:spcAft>
                <a:spcPts val="450"/>
              </a:spcAft>
              <a:buFont typeface="Arial" panose="020B0604020202020204" pitchFamily="34" charset="0"/>
              <a:buChar char="•"/>
            </a:pPr>
            <a:r>
              <a:rPr lang="sv-SE" sz="1350" b="1" dirty="0"/>
              <a:t>Infrastruktur</a:t>
            </a:r>
            <a:r>
              <a:rPr lang="sv-SE" sz="1350" dirty="0"/>
              <a:t> på regional och SÖSR nivå ligger i linje med nationella målsättningar om att öka antalet kliniska studier framförallt kliniska prövningar och för att göra SÖSR till en attraktiv samarbetspartner vid genomförande av kliniska studier </a:t>
            </a:r>
          </a:p>
          <a:p>
            <a:pPr marL="214313" indent="-214313">
              <a:spcBef>
                <a:spcPts val="0"/>
              </a:spcBef>
              <a:spcAft>
                <a:spcPts val="450"/>
              </a:spcAft>
              <a:buFont typeface="Arial" panose="020B0604020202020204" pitchFamily="34" charset="0"/>
              <a:buChar char="•"/>
            </a:pPr>
            <a:r>
              <a:rPr lang="sv-SE" sz="1350" b="1" dirty="0"/>
              <a:t>Gemensamma incitamentsmodeller</a:t>
            </a:r>
          </a:p>
          <a:p>
            <a:pPr marL="214313" indent="-214313">
              <a:spcBef>
                <a:spcPts val="0"/>
              </a:spcBef>
              <a:spcAft>
                <a:spcPts val="450"/>
              </a:spcAft>
              <a:buFont typeface="Arial" panose="020B0604020202020204" pitchFamily="34" charset="0"/>
              <a:buChar char="•"/>
            </a:pPr>
            <a:r>
              <a:rPr lang="sv-SE" sz="1350" b="1" dirty="0"/>
              <a:t>Startsäkringsregistrering</a:t>
            </a:r>
            <a:r>
              <a:rPr lang="sv-SE" sz="1350" dirty="0"/>
              <a:t> inför start av nya kliniska studier har kommit olika långt i de tre regionerna</a:t>
            </a:r>
          </a:p>
          <a:p>
            <a:pPr marL="214313" indent="-214313">
              <a:spcBef>
                <a:spcPts val="0"/>
              </a:spcBef>
              <a:spcAft>
                <a:spcPts val="450"/>
              </a:spcAft>
              <a:buFont typeface="Arial" panose="020B0604020202020204" pitchFamily="34" charset="0"/>
              <a:buChar char="•"/>
            </a:pPr>
            <a:r>
              <a:rPr lang="sv-SE" sz="1350" dirty="0"/>
              <a:t>Reviderat innehåll på </a:t>
            </a:r>
            <a:r>
              <a:rPr lang="sv-SE" sz="1350" b="1" dirty="0"/>
              <a:t>SÖSR webbplats </a:t>
            </a:r>
            <a:r>
              <a:rPr lang="sv-SE" sz="1350" dirty="0"/>
              <a:t>i syfte att locka fler prövare och externa forskare att vilja genomföra kliniska studier</a:t>
            </a:r>
          </a:p>
        </p:txBody>
      </p:sp>
    </p:spTree>
    <p:extLst>
      <p:ext uri="{BB962C8B-B14F-4D97-AF65-F5344CB8AC3E}">
        <p14:creationId xmlns:p14="http://schemas.microsoft.com/office/powerpoint/2010/main" val="8036829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AA61D39-FADC-483C-B869-69E42A55D7C5}"/>
              </a:ext>
            </a:extLst>
          </p:cNvPr>
          <p:cNvSpPr>
            <a:spLocks noGrp="1"/>
          </p:cNvSpPr>
          <p:nvPr>
            <p:ph type="title"/>
          </p:nvPr>
        </p:nvSpPr>
        <p:spPr/>
        <p:txBody>
          <a:bodyPr>
            <a:normAutofit/>
          </a:bodyPr>
          <a:lstStyle/>
          <a:p>
            <a:r>
              <a:rPr lang="sv-SE" sz="2400" dirty="0"/>
              <a:t>Utmaningar</a:t>
            </a:r>
          </a:p>
        </p:txBody>
      </p:sp>
      <p:sp>
        <p:nvSpPr>
          <p:cNvPr id="3" name="Platshållare för innehåll 2">
            <a:extLst>
              <a:ext uri="{FF2B5EF4-FFF2-40B4-BE49-F238E27FC236}">
                <a16:creationId xmlns:a16="http://schemas.microsoft.com/office/drawing/2014/main" id="{08134DDE-3533-4A29-A7E1-ED89121690E6}"/>
              </a:ext>
            </a:extLst>
          </p:cNvPr>
          <p:cNvSpPr>
            <a:spLocks noGrp="1"/>
          </p:cNvSpPr>
          <p:nvPr>
            <p:ph idx="1"/>
          </p:nvPr>
        </p:nvSpPr>
        <p:spPr/>
        <p:txBody>
          <a:bodyPr>
            <a:noAutofit/>
          </a:bodyPr>
          <a:lstStyle/>
          <a:p>
            <a:pPr marL="214313" indent="-214313">
              <a:spcBef>
                <a:spcPts val="0"/>
              </a:spcBef>
              <a:spcAft>
                <a:spcPts val="600"/>
              </a:spcAft>
              <a:buFont typeface="Arial" panose="020B0604020202020204" pitchFamily="34" charset="0"/>
              <a:buChar char="•"/>
            </a:pPr>
            <a:r>
              <a:rPr lang="sv-SE" sz="1000" dirty="0"/>
              <a:t>Hälso- och sjukvårdsregionerna är enskilda huvudmän</a:t>
            </a:r>
          </a:p>
          <a:p>
            <a:pPr marL="214313" indent="-214313">
              <a:spcBef>
                <a:spcPts val="0"/>
              </a:spcBef>
              <a:spcAft>
                <a:spcPts val="600"/>
              </a:spcAft>
              <a:buFont typeface="Arial" panose="020B0604020202020204" pitchFamily="34" charset="0"/>
              <a:buChar char="•"/>
            </a:pPr>
            <a:r>
              <a:rPr lang="sv-SE" sz="1000" dirty="0"/>
              <a:t>Regionerna har kommit olika långt i frågor inom forskning och </a:t>
            </a:r>
            <a:r>
              <a:rPr lang="sv-SE" sz="1000" dirty="0" err="1"/>
              <a:t>life</a:t>
            </a:r>
            <a:r>
              <a:rPr lang="sv-SE" sz="1000" dirty="0"/>
              <a:t> science</a:t>
            </a:r>
          </a:p>
          <a:p>
            <a:pPr marL="214313" indent="-214313">
              <a:spcBef>
                <a:spcPts val="0"/>
              </a:spcBef>
              <a:spcAft>
                <a:spcPts val="600"/>
              </a:spcAft>
              <a:buFont typeface="Arial" panose="020B0604020202020204" pitchFamily="34" charset="0"/>
              <a:buChar char="•"/>
            </a:pPr>
            <a:r>
              <a:rPr lang="sv-SE" sz="1000" dirty="0"/>
              <a:t>Olika förutsättningar i verksamheter och behov hos forskare </a:t>
            </a:r>
          </a:p>
          <a:p>
            <a:pPr marL="214313" indent="-214313">
              <a:spcBef>
                <a:spcPts val="0"/>
              </a:spcBef>
              <a:spcAft>
                <a:spcPts val="600"/>
              </a:spcAft>
              <a:buFont typeface="Arial" panose="020B0604020202020204" pitchFamily="34" charset="0"/>
              <a:buChar char="•"/>
            </a:pPr>
            <a:r>
              <a:rPr lang="sv-SE" sz="1000" b="1" dirty="0"/>
              <a:t>Regionerna använder olika system och tekniska och organisatoriska lösningar </a:t>
            </a:r>
          </a:p>
          <a:p>
            <a:pPr marL="214313" indent="-214313">
              <a:spcBef>
                <a:spcPts val="0"/>
              </a:spcBef>
              <a:spcAft>
                <a:spcPts val="600"/>
              </a:spcAft>
              <a:buFont typeface="Arial" panose="020B0604020202020204" pitchFamily="34" charset="0"/>
              <a:buChar char="•"/>
            </a:pPr>
            <a:r>
              <a:rPr lang="sv-SE" sz="1000" b="1" dirty="0"/>
              <a:t>Regionerna har olika kapacitet och resurser för att ingå i alla gemensamma satsningar</a:t>
            </a:r>
          </a:p>
          <a:p>
            <a:pPr marL="214313" indent="-214313">
              <a:spcBef>
                <a:spcPts val="0"/>
              </a:spcBef>
              <a:spcAft>
                <a:spcPts val="600"/>
              </a:spcAft>
              <a:buFont typeface="Arial" panose="020B0604020202020204" pitchFamily="34" charset="0"/>
              <a:buChar char="•"/>
            </a:pPr>
            <a:r>
              <a:rPr lang="sv-SE" sz="1000" dirty="0"/>
              <a:t>Aktiviteter genomförs av en liten grupp medarbetare vilket gör att vi måste prioritera och parkera aktiviteter</a:t>
            </a:r>
          </a:p>
          <a:p>
            <a:pPr marL="214313" indent="-214313">
              <a:spcBef>
                <a:spcPts val="0"/>
              </a:spcBef>
              <a:spcAft>
                <a:spcPts val="600"/>
              </a:spcAft>
              <a:buFont typeface="Arial" panose="020B0604020202020204" pitchFamily="34" charset="0"/>
              <a:buChar char="•"/>
            </a:pPr>
            <a:r>
              <a:rPr lang="sv-SE" sz="1000" dirty="0"/>
              <a:t>Oklara finansieringsmodeller för stödstrukturerna FSO/RSG, arbetet överlappar men har olika ersättningsmodeller </a:t>
            </a:r>
          </a:p>
          <a:p>
            <a:pPr marL="214313" indent="-214313">
              <a:spcBef>
                <a:spcPts val="0"/>
              </a:spcBef>
              <a:spcAft>
                <a:spcPts val="600"/>
              </a:spcAft>
              <a:buFont typeface="Arial" panose="020B0604020202020204" pitchFamily="34" charset="0"/>
              <a:buChar char="•"/>
            </a:pPr>
            <a:r>
              <a:rPr lang="sv-SE" sz="1000" dirty="0"/>
              <a:t>Säkra kompetensförsörjning inom forskning och forskningsstödjande personal</a:t>
            </a:r>
          </a:p>
          <a:p>
            <a:pPr marL="214313" indent="-214313">
              <a:spcBef>
                <a:spcPts val="0"/>
              </a:spcBef>
              <a:spcAft>
                <a:spcPts val="600"/>
              </a:spcAft>
              <a:buFont typeface="Arial" panose="020B0604020202020204" pitchFamily="34" charset="0"/>
              <a:buChar char="•"/>
            </a:pPr>
            <a:r>
              <a:rPr lang="sv-SE" sz="1000" b="1" dirty="0"/>
              <a:t>Stort arbete att införa startsäkring </a:t>
            </a:r>
            <a:r>
              <a:rPr lang="sv-SE" sz="1000" dirty="0"/>
              <a:t>- registrering av forskningsstudier för att få fram bra och gemensam statistik i SÖSR. Införandet är försenat.</a:t>
            </a:r>
          </a:p>
          <a:p>
            <a:pPr marL="214313" indent="-214313">
              <a:spcBef>
                <a:spcPts val="0"/>
              </a:spcBef>
              <a:spcAft>
                <a:spcPts val="600"/>
              </a:spcAft>
              <a:buFont typeface="Arial" panose="020B0604020202020204" pitchFamily="34" charset="0"/>
              <a:buChar char="•"/>
            </a:pPr>
            <a:r>
              <a:rPr lang="sv-SE" sz="1000" dirty="0"/>
              <a:t>I samband med att uppdrag blir fler och att det råder stora förväntningar på att öka kliniska studier i en </a:t>
            </a:r>
            <a:r>
              <a:rPr lang="sv-SE" sz="1000" b="1" dirty="0"/>
              <a:t>ekonomisk pressad vårdverksamhet upplever alltfler forskningsstödjande personal att de inte hinner med och känner splittring i prioritering</a:t>
            </a:r>
          </a:p>
          <a:p>
            <a:pPr marL="214313" indent="-214313">
              <a:spcBef>
                <a:spcPts val="0"/>
              </a:spcBef>
              <a:spcAft>
                <a:spcPts val="600"/>
              </a:spcAft>
              <a:buFont typeface="Arial" panose="020B0604020202020204" pitchFamily="34" charset="0"/>
              <a:buChar char="•"/>
            </a:pPr>
            <a:r>
              <a:rPr lang="sv-SE" sz="1000" dirty="0"/>
              <a:t>Bristande förståelse för rådande regleringar vid </a:t>
            </a:r>
            <a:r>
              <a:rPr lang="sv-SE" sz="1000" dirty="0" err="1"/>
              <a:t>bla</a:t>
            </a:r>
            <a:r>
              <a:rPr lang="sv-SE" sz="1000" dirty="0"/>
              <a:t> sekundäranvändning av hälsodata i verksamheten</a:t>
            </a:r>
          </a:p>
        </p:txBody>
      </p:sp>
    </p:spTree>
    <p:extLst>
      <p:ext uri="{BB962C8B-B14F-4D97-AF65-F5344CB8AC3E}">
        <p14:creationId xmlns:p14="http://schemas.microsoft.com/office/powerpoint/2010/main" val="354586919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0" y="0"/>
            <a:ext cx="9144000" cy="4464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sv-SE">
              <a:solidFill>
                <a:srgbClr val="FFFFFF"/>
              </a:solidFill>
              <a:latin typeface="Times New Roman"/>
            </a:endParaRPr>
          </a:p>
        </p:txBody>
      </p:sp>
      <p:sp>
        <p:nvSpPr>
          <p:cNvPr id="7" name="Rubrik 6"/>
          <p:cNvSpPr>
            <a:spLocks noGrp="1"/>
          </p:cNvSpPr>
          <p:nvPr>
            <p:ph type="ctrTitle"/>
          </p:nvPr>
        </p:nvSpPr>
        <p:spPr>
          <a:xfrm>
            <a:off x="685800" y="1597822"/>
            <a:ext cx="7772400" cy="1522883"/>
          </a:xfrm>
        </p:spPr>
        <p:txBody>
          <a:bodyPr>
            <a:noAutofit/>
          </a:bodyPr>
          <a:lstStyle/>
          <a:p>
            <a:pPr lvl="0" algn="l"/>
            <a:r>
              <a:rPr lang="sv-SE" sz="3600" dirty="0">
                <a:solidFill>
                  <a:schemeClr val="bg1"/>
                </a:solidFill>
              </a:rPr>
              <a:t>RSG juridik och informationssäkerhet</a:t>
            </a:r>
            <a:r>
              <a:rPr lang="sv-SE" sz="2400" dirty="0">
                <a:solidFill>
                  <a:schemeClr val="bg1"/>
                </a:solidFill>
              </a:rPr>
              <a:t/>
            </a:r>
            <a:br>
              <a:rPr lang="sv-SE" sz="2400" dirty="0">
                <a:solidFill>
                  <a:schemeClr val="bg1"/>
                </a:solidFill>
              </a:rPr>
            </a:br>
            <a:r>
              <a:rPr lang="sv-SE" sz="2400" dirty="0">
                <a:solidFill>
                  <a:schemeClr val="bg1"/>
                </a:solidFill>
              </a:rPr>
              <a:t/>
            </a:r>
            <a:br>
              <a:rPr lang="sv-SE" sz="2400" dirty="0">
                <a:solidFill>
                  <a:schemeClr val="bg1"/>
                </a:solidFill>
              </a:rPr>
            </a:br>
            <a:r>
              <a:rPr lang="sv-SE" sz="2400" dirty="0">
                <a:solidFill>
                  <a:schemeClr val="bg1"/>
                </a:solidFill>
              </a:rPr>
              <a:t>Översiktlig handlingsplan</a:t>
            </a:r>
            <a:br>
              <a:rPr lang="sv-SE" sz="2400" dirty="0">
                <a:solidFill>
                  <a:schemeClr val="bg1"/>
                </a:solidFill>
              </a:rPr>
            </a:br>
            <a:r>
              <a:rPr lang="sv-SE" sz="2400" dirty="0">
                <a:solidFill>
                  <a:schemeClr val="bg1"/>
                </a:solidFill>
              </a:rPr>
              <a:t/>
            </a:r>
            <a:br>
              <a:rPr lang="sv-SE" sz="2400" dirty="0">
                <a:solidFill>
                  <a:schemeClr val="bg1"/>
                </a:solidFill>
              </a:rPr>
            </a:br>
            <a:r>
              <a:rPr lang="sv-SE" sz="1050" dirty="0">
                <a:solidFill>
                  <a:schemeClr val="bg1"/>
                </a:solidFill>
              </a:rPr>
              <a:t>Uppdaterad: 2025-12-15</a:t>
            </a:r>
          </a:p>
        </p:txBody>
      </p:sp>
    </p:spTree>
    <p:extLst>
      <p:ext uri="{BB962C8B-B14F-4D97-AF65-F5344CB8AC3E}">
        <p14:creationId xmlns:p14="http://schemas.microsoft.com/office/powerpoint/2010/main" val="205810641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AA61D39-FADC-483C-B869-69E42A55D7C5}"/>
              </a:ext>
            </a:extLst>
          </p:cNvPr>
          <p:cNvSpPr>
            <a:spLocks noGrp="1"/>
          </p:cNvSpPr>
          <p:nvPr>
            <p:ph type="title"/>
          </p:nvPr>
        </p:nvSpPr>
        <p:spPr/>
        <p:txBody>
          <a:bodyPr>
            <a:normAutofit/>
          </a:bodyPr>
          <a:lstStyle/>
          <a:p>
            <a:r>
              <a:rPr lang="sv-SE" sz="2400" dirty="0"/>
              <a:t>Utmaningar</a:t>
            </a:r>
          </a:p>
        </p:txBody>
      </p:sp>
      <p:sp>
        <p:nvSpPr>
          <p:cNvPr id="3" name="Platshållare för innehåll 2">
            <a:extLst>
              <a:ext uri="{FF2B5EF4-FFF2-40B4-BE49-F238E27FC236}">
                <a16:creationId xmlns:a16="http://schemas.microsoft.com/office/drawing/2014/main" id="{08134DDE-3533-4A29-A7E1-ED89121690E6}"/>
              </a:ext>
            </a:extLst>
          </p:cNvPr>
          <p:cNvSpPr>
            <a:spLocks noGrp="1"/>
          </p:cNvSpPr>
          <p:nvPr>
            <p:ph idx="1"/>
          </p:nvPr>
        </p:nvSpPr>
        <p:spPr/>
        <p:txBody>
          <a:bodyPr>
            <a:normAutofit/>
          </a:bodyPr>
          <a:lstStyle/>
          <a:p>
            <a:pPr marL="214313" indent="-214313">
              <a:buFont typeface="Arial" panose="020B0604020202020204" pitchFamily="34" charset="0"/>
              <a:buChar char="•"/>
            </a:pPr>
            <a:r>
              <a:rPr lang="sv-SE" sz="1350" dirty="0" smtClean="0">
                <a:solidFill>
                  <a:schemeClr val="tx1">
                    <a:lumMod val="50000"/>
                  </a:schemeClr>
                </a:solidFill>
              </a:rPr>
              <a:t>Uppdrag </a:t>
            </a:r>
            <a:r>
              <a:rPr lang="sv-SE" sz="1350" dirty="0">
                <a:solidFill>
                  <a:schemeClr val="tx1">
                    <a:lumMod val="50000"/>
                  </a:schemeClr>
                </a:solidFill>
              </a:rPr>
              <a:t>som ges till gruppen behöver vara tydligt beskrivna och ges in tillsammans med tillräckligt utredningsunderlag för att vi ska kunna fullgöra vårt uppdrag så bra och snabbt som möjligt. Vi kan därför behöva ta fram anvisningar till de som ska initiera ärenden hos oss så att de tydligt kan beskriva sitt hjälpbehov och ge oss de övriga uppgifter vi behöver för att utföra uppdraget.</a:t>
            </a:r>
          </a:p>
          <a:p>
            <a:pPr marL="214313" indent="-214313">
              <a:buFont typeface="Arial" panose="020B0604020202020204" pitchFamily="34" charset="0"/>
              <a:buChar char="•"/>
            </a:pPr>
            <a:r>
              <a:rPr lang="sv-SE" sz="1350" b="1" dirty="0" smtClean="0">
                <a:solidFill>
                  <a:schemeClr val="tx1">
                    <a:lumMod val="50000"/>
                  </a:schemeClr>
                </a:solidFill>
              </a:rPr>
              <a:t>Handläggningstiderna </a:t>
            </a:r>
            <a:r>
              <a:rPr lang="sv-SE" sz="1350" b="1" dirty="0">
                <a:solidFill>
                  <a:schemeClr val="tx1">
                    <a:lumMod val="50000"/>
                  </a:schemeClr>
                </a:solidFill>
              </a:rPr>
              <a:t>kan bli långa till följd av att alla tre regioner behöver vara synkade.</a:t>
            </a:r>
          </a:p>
        </p:txBody>
      </p:sp>
    </p:spTree>
    <p:extLst>
      <p:ext uri="{BB962C8B-B14F-4D97-AF65-F5344CB8AC3E}">
        <p14:creationId xmlns:p14="http://schemas.microsoft.com/office/powerpoint/2010/main" val="218168832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7509F3BA-E30A-EF0B-FE99-C808E7C445E1}"/>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084438DF-6B71-D245-CE99-FB3FB9D44EF0}"/>
              </a:ext>
            </a:extLst>
          </p:cNvPr>
          <p:cNvSpPr>
            <a:spLocks noGrp="1"/>
          </p:cNvSpPr>
          <p:nvPr>
            <p:ph type="title"/>
          </p:nvPr>
        </p:nvSpPr>
        <p:spPr/>
        <p:txBody>
          <a:bodyPr/>
          <a:lstStyle/>
          <a:p>
            <a:endParaRPr lang="sv-SE"/>
          </a:p>
        </p:txBody>
      </p:sp>
      <p:sp>
        <p:nvSpPr>
          <p:cNvPr id="3" name="Platshållare för innehåll 2">
            <a:extLst>
              <a:ext uri="{FF2B5EF4-FFF2-40B4-BE49-F238E27FC236}">
                <a16:creationId xmlns:a16="http://schemas.microsoft.com/office/drawing/2014/main" id="{8BDC604C-546B-1342-CCDD-612F902E62E1}"/>
              </a:ext>
            </a:extLst>
          </p:cNvPr>
          <p:cNvSpPr>
            <a:spLocks noGrp="1"/>
          </p:cNvSpPr>
          <p:nvPr>
            <p:ph idx="1"/>
          </p:nvPr>
        </p:nvSpPr>
        <p:spPr/>
        <p:txBody>
          <a:bodyPr/>
          <a:lstStyle/>
          <a:p>
            <a:endParaRPr lang="sv-SE"/>
          </a:p>
        </p:txBody>
      </p:sp>
      <p:sp>
        <p:nvSpPr>
          <p:cNvPr id="4" name="Platshållare för text 3">
            <a:extLst>
              <a:ext uri="{FF2B5EF4-FFF2-40B4-BE49-F238E27FC236}">
                <a16:creationId xmlns:a16="http://schemas.microsoft.com/office/drawing/2014/main" id="{91909811-2C93-52BB-C4FE-D7BB7CE517B2}"/>
              </a:ext>
            </a:extLst>
          </p:cNvPr>
          <p:cNvSpPr>
            <a:spLocks noGrp="1"/>
          </p:cNvSpPr>
          <p:nvPr>
            <p:ph type="body" sz="half" idx="2"/>
          </p:nvPr>
        </p:nvSpPr>
        <p:spPr/>
        <p:txBody>
          <a:bodyPr/>
          <a:lstStyle/>
          <a:p>
            <a:endParaRPr lang="sv-SE"/>
          </a:p>
        </p:txBody>
      </p:sp>
      <p:pic>
        <p:nvPicPr>
          <p:cNvPr id="6" name="Bildobjekt 5" descr="En bild som visar text, skärmbild, grafisk design, design&#10;&#10;AI-genererat innehåll kan vara felaktigt.">
            <a:extLst>
              <a:ext uri="{FF2B5EF4-FFF2-40B4-BE49-F238E27FC236}">
                <a16:creationId xmlns:a16="http://schemas.microsoft.com/office/drawing/2014/main" id="{E8412046-9AE8-75C9-1852-54E04F57A6D5}"/>
              </a:ext>
            </a:extLst>
          </p:cNvPr>
          <p:cNvPicPr>
            <a:picLocks noChangeAspect="1"/>
          </p:cNvPicPr>
          <p:nvPr/>
        </p:nvPicPr>
        <p:blipFill>
          <a:blip r:embed="rId2"/>
          <a:stretch>
            <a:fillRect/>
          </a:stretch>
        </p:blipFill>
        <p:spPr>
          <a:xfrm>
            <a:off x="7706" y="818251"/>
            <a:ext cx="9144000" cy="4081193"/>
          </a:xfrm>
          <a:prstGeom prst="rect">
            <a:avLst/>
          </a:prstGeom>
        </p:spPr>
      </p:pic>
      <p:pic>
        <p:nvPicPr>
          <p:cNvPr id="8" name="Bildobjekt 7" descr="Kliniska Studier.&#10;&#10;AI-genererat innehåll kan vara felaktigt.">
            <a:extLst>
              <a:ext uri="{FF2B5EF4-FFF2-40B4-BE49-F238E27FC236}">
                <a16:creationId xmlns:a16="http://schemas.microsoft.com/office/drawing/2014/main" id="{7F2C20DD-F889-1999-2D22-5DDF0DB3E099}"/>
              </a:ext>
            </a:extLst>
          </p:cNvPr>
          <p:cNvPicPr>
            <a:picLocks noChangeAspect="1"/>
          </p:cNvPicPr>
          <p:nvPr/>
        </p:nvPicPr>
        <p:blipFill>
          <a:blip r:embed="rId3"/>
          <a:stretch>
            <a:fillRect/>
          </a:stretch>
        </p:blipFill>
        <p:spPr>
          <a:xfrm>
            <a:off x="0" y="213235"/>
            <a:ext cx="9144000" cy="623454"/>
          </a:xfrm>
          <a:prstGeom prst="rect">
            <a:avLst/>
          </a:prstGeom>
        </p:spPr>
      </p:pic>
      <p:sp>
        <p:nvSpPr>
          <p:cNvPr id="9" name="Rektangel 8">
            <a:extLst>
              <a:ext uri="{FF2B5EF4-FFF2-40B4-BE49-F238E27FC236}">
                <a16:creationId xmlns:a16="http://schemas.microsoft.com/office/drawing/2014/main" id="{6D6EE9CD-14D2-E0F5-42AA-7411A8B504B4}"/>
              </a:ext>
            </a:extLst>
          </p:cNvPr>
          <p:cNvSpPr/>
          <p:nvPr/>
        </p:nvSpPr>
        <p:spPr>
          <a:xfrm>
            <a:off x="2327102" y="3103697"/>
            <a:ext cx="2257746" cy="1755551"/>
          </a:xfrm>
          <a:prstGeom prst="rect">
            <a:avLst/>
          </a:prstGeom>
          <a:noFill/>
          <a:ln w="635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sv-SE" sz="1350">
              <a:solidFill>
                <a:srgbClr val="FFFFFF"/>
              </a:solidFill>
              <a:latin typeface="Georgia"/>
            </a:endParaRPr>
          </a:p>
        </p:txBody>
      </p:sp>
    </p:spTree>
    <p:extLst>
      <p:ext uri="{BB962C8B-B14F-4D97-AF65-F5344CB8AC3E}">
        <p14:creationId xmlns:p14="http://schemas.microsoft.com/office/powerpoint/2010/main" val="261415852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3C28A0-EC51-E179-2F4F-D92023944A62}"/>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EAFA76FD-2C96-7B85-1B93-28C40BDE8E40}"/>
              </a:ext>
            </a:extLst>
          </p:cNvPr>
          <p:cNvSpPr>
            <a:spLocks noGrp="1"/>
          </p:cNvSpPr>
          <p:nvPr>
            <p:ph type="title"/>
          </p:nvPr>
        </p:nvSpPr>
        <p:spPr/>
        <p:txBody>
          <a:bodyPr/>
          <a:lstStyle/>
          <a:p>
            <a:r>
              <a:rPr lang="sv-SE" dirty="0"/>
              <a:t>Utbildningar</a:t>
            </a:r>
          </a:p>
        </p:txBody>
      </p:sp>
      <p:sp>
        <p:nvSpPr>
          <p:cNvPr id="3" name="Platshållare för innehåll 2">
            <a:extLst>
              <a:ext uri="{FF2B5EF4-FFF2-40B4-BE49-F238E27FC236}">
                <a16:creationId xmlns:a16="http://schemas.microsoft.com/office/drawing/2014/main" id="{4DCDF753-3EE1-E82C-0EAF-528C49CDB886}"/>
              </a:ext>
            </a:extLst>
          </p:cNvPr>
          <p:cNvSpPr>
            <a:spLocks noGrp="1"/>
          </p:cNvSpPr>
          <p:nvPr>
            <p:ph idx="1"/>
          </p:nvPr>
        </p:nvSpPr>
        <p:spPr>
          <a:xfrm>
            <a:off x="628650" y="1369220"/>
            <a:ext cx="4863766" cy="3190753"/>
          </a:xfrm>
        </p:spPr>
        <p:txBody>
          <a:bodyPr/>
          <a:lstStyle/>
          <a:p>
            <a:r>
              <a:rPr lang="sv-SE" dirty="0"/>
              <a:t>FORSS-kursen – välfungerande/uppskattat</a:t>
            </a:r>
          </a:p>
          <a:p>
            <a:r>
              <a:rPr lang="sv-SE" dirty="0"/>
              <a:t>GCP</a:t>
            </a:r>
          </a:p>
          <a:p>
            <a:r>
              <a:rPr lang="sv-SE" dirty="0"/>
              <a:t>ST-läkarna</a:t>
            </a:r>
          </a:p>
          <a:p>
            <a:pPr lvl="1"/>
            <a:r>
              <a:rPr lang="sv-SE" dirty="0"/>
              <a:t>Översiktliga kurser om forsknings-metodik i utbildningen/tolka data</a:t>
            </a:r>
          </a:p>
          <a:p>
            <a:pPr lvl="1"/>
            <a:r>
              <a:rPr lang="sv-SE" dirty="0"/>
              <a:t>Utnyttja den kompetens som finns i SÖSR för de obligatoriska ST-arbetena (kvalitetsprojekt/forskningsprojekt)</a:t>
            </a:r>
          </a:p>
          <a:p>
            <a:endParaRPr lang="sv-SE" dirty="0"/>
          </a:p>
        </p:txBody>
      </p:sp>
      <p:pic>
        <p:nvPicPr>
          <p:cNvPr id="5" name="Bildobjekt 4" descr="En bild som visar text, skärmbild, grön, växt&#10;&#10;AI-genererat innehåll kan vara felaktigt.">
            <a:extLst>
              <a:ext uri="{FF2B5EF4-FFF2-40B4-BE49-F238E27FC236}">
                <a16:creationId xmlns:a16="http://schemas.microsoft.com/office/drawing/2014/main" id="{FF830825-FA5A-9D72-6400-B70A99AEA1D7}"/>
              </a:ext>
            </a:extLst>
          </p:cNvPr>
          <p:cNvPicPr>
            <a:picLocks noChangeAspect="1"/>
          </p:cNvPicPr>
          <p:nvPr/>
        </p:nvPicPr>
        <p:blipFill>
          <a:blip r:embed="rId3"/>
          <a:stretch>
            <a:fillRect/>
          </a:stretch>
        </p:blipFill>
        <p:spPr>
          <a:xfrm>
            <a:off x="5492416" y="0"/>
            <a:ext cx="3651584" cy="5143500"/>
          </a:xfrm>
          <a:prstGeom prst="rect">
            <a:avLst/>
          </a:prstGeom>
        </p:spPr>
      </p:pic>
    </p:spTree>
    <p:extLst>
      <p:ext uri="{BB962C8B-B14F-4D97-AF65-F5344CB8AC3E}">
        <p14:creationId xmlns:p14="http://schemas.microsoft.com/office/powerpoint/2010/main" val="2089700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3163D4BD-57F7-FDF8-F7BD-EF44E31845B6}"/>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7A73C64A-00BB-E6D0-2D62-CCB654606CA4}"/>
              </a:ext>
            </a:extLst>
          </p:cNvPr>
          <p:cNvSpPr>
            <a:spLocks noGrp="1"/>
          </p:cNvSpPr>
          <p:nvPr>
            <p:ph type="title"/>
          </p:nvPr>
        </p:nvSpPr>
        <p:spPr/>
        <p:txBody>
          <a:bodyPr/>
          <a:lstStyle/>
          <a:p>
            <a:endParaRPr lang="sv-SE"/>
          </a:p>
        </p:txBody>
      </p:sp>
      <p:sp>
        <p:nvSpPr>
          <p:cNvPr id="3" name="Platshållare för innehåll 2">
            <a:extLst>
              <a:ext uri="{FF2B5EF4-FFF2-40B4-BE49-F238E27FC236}">
                <a16:creationId xmlns:a16="http://schemas.microsoft.com/office/drawing/2014/main" id="{9DB63D74-EF8E-5A4A-18AF-915010A87C17}"/>
              </a:ext>
            </a:extLst>
          </p:cNvPr>
          <p:cNvSpPr>
            <a:spLocks noGrp="1"/>
          </p:cNvSpPr>
          <p:nvPr>
            <p:ph idx="1"/>
          </p:nvPr>
        </p:nvSpPr>
        <p:spPr/>
        <p:txBody>
          <a:bodyPr/>
          <a:lstStyle/>
          <a:p>
            <a:endParaRPr lang="sv-SE"/>
          </a:p>
        </p:txBody>
      </p:sp>
      <p:sp>
        <p:nvSpPr>
          <p:cNvPr id="4" name="Platshållare för text 3">
            <a:extLst>
              <a:ext uri="{FF2B5EF4-FFF2-40B4-BE49-F238E27FC236}">
                <a16:creationId xmlns:a16="http://schemas.microsoft.com/office/drawing/2014/main" id="{C2CE32F8-C76A-FA96-257A-20DD62CB7684}"/>
              </a:ext>
            </a:extLst>
          </p:cNvPr>
          <p:cNvSpPr>
            <a:spLocks noGrp="1"/>
          </p:cNvSpPr>
          <p:nvPr>
            <p:ph type="body" sz="half" idx="2"/>
          </p:nvPr>
        </p:nvSpPr>
        <p:spPr/>
        <p:txBody>
          <a:bodyPr/>
          <a:lstStyle/>
          <a:p>
            <a:endParaRPr lang="sv-SE"/>
          </a:p>
        </p:txBody>
      </p:sp>
      <p:pic>
        <p:nvPicPr>
          <p:cNvPr id="6" name="Bildobjekt 5" descr="En bild som visar text, skärmbild, grafisk design, design&#10;&#10;AI-genererat innehåll kan vara felaktigt.">
            <a:extLst>
              <a:ext uri="{FF2B5EF4-FFF2-40B4-BE49-F238E27FC236}">
                <a16:creationId xmlns:a16="http://schemas.microsoft.com/office/drawing/2014/main" id="{A1A85A8D-C5DF-7A64-44B1-EFA5704B17CB}"/>
              </a:ext>
            </a:extLst>
          </p:cNvPr>
          <p:cNvPicPr>
            <a:picLocks noChangeAspect="1"/>
          </p:cNvPicPr>
          <p:nvPr/>
        </p:nvPicPr>
        <p:blipFill>
          <a:blip r:embed="rId2"/>
          <a:stretch>
            <a:fillRect/>
          </a:stretch>
        </p:blipFill>
        <p:spPr>
          <a:xfrm>
            <a:off x="7706" y="818251"/>
            <a:ext cx="9144000" cy="4081193"/>
          </a:xfrm>
          <a:prstGeom prst="rect">
            <a:avLst/>
          </a:prstGeom>
        </p:spPr>
      </p:pic>
      <p:pic>
        <p:nvPicPr>
          <p:cNvPr id="8" name="Bildobjekt 7" descr="Kliniska Studier.&#10;&#10;AI-genererat innehåll kan vara felaktigt.">
            <a:extLst>
              <a:ext uri="{FF2B5EF4-FFF2-40B4-BE49-F238E27FC236}">
                <a16:creationId xmlns:a16="http://schemas.microsoft.com/office/drawing/2014/main" id="{863A7560-4C8F-E2AE-3655-9EBE1242650A}"/>
              </a:ext>
            </a:extLst>
          </p:cNvPr>
          <p:cNvPicPr>
            <a:picLocks noChangeAspect="1"/>
          </p:cNvPicPr>
          <p:nvPr/>
        </p:nvPicPr>
        <p:blipFill>
          <a:blip r:embed="rId3"/>
          <a:stretch>
            <a:fillRect/>
          </a:stretch>
        </p:blipFill>
        <p:spPr>
          <a:xfrm>
            <a:off x="0" y="213235"/>
            <a:ext cx="9144000" cy="623454"/>
          </a:xfrm>
          <a:prstGeom prst="rect">
            <a:avLst/>
          </a:prstGeom>
        </p:spPr>
      </p:pic>
      <p:sp>
        <p:nvSpPr>
          <p:cNvPr id="9" name="Rektangel 8">
            <a:extLst>
              <a:ext uri="{FF2B5EF4-FFF2-40B4-BE49-F238E27FC236}">
                <a16:creationId xmlns:a16="http://schemas.microsoft.com/office/drawing/2014/main" id="{CA8D5C3B-C68B-16B7-CCD5-72537A3A7D7B}"/>
              </a:ext>
            </a:extLst>
          </p:cNvPr>
          <p:cNvSpPr/>
          <p:nvPr/>
        </p:nvSpPr>
        <p:spPr>
          <a:xfrm>
            <a:off x="4592550" y="3103697"/>
            <a:ext cx="2257746" cy="1755551"/>
          </a:xfrm>
          <a:prstGeom prst="rect">
            <a:avLst/>
          </a:prstGeom>
          <a:noFill/>
          <a:ln w="635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sv-SE" sz="1350">
              <a:solidFill>
                <a:srgbClr val="FFFFFF"/>
              </a:solidFill>
              <a:latin typeface="Georgia"/>
            </a:endParaRPr>
          </a:p>
        </p:txBody>
      </p:sp>
    </p:spTree>
    <p:extLst>
      <p:ext uri="{BB962C8B-B14F-4D97-AF65-F5344CB8AC3E}">
        <p14:creationId xmlns:p14="http://schemas.microsoft.com/office/powerpoint/2010/main" val="88948686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3CF5B3-CC5F-4F4A-4BB7-F1520D4C6753}"/>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2467031F-254E-58AC-AFD8-A312373AE2F0}"/>
              </a:ext>
            </a:extLst>
          </p:cNvPr>
          <p:cNvSpPr>
            <a:spLocks noGrp="1"/>
          </p:cNvSpPr>
          <p:nvPr>
            <p:ph type="title"/>
          </p:nvPr>
        </p:nvSpPr>
        <p:spPr/>
        <p:txBody>
          <a:bodyPr/>
          <a:lstStyle/>
          <a:p>
            <a:r>
              <a:rPr lang="sv-SE" dirty="0"/>
              <a:t>Prövningsenhet</a:t>
            </a:r>
          </a:p>
        </p:txBody>
      </p:sp>
      <p:sp>
        <p:nvSpPr>
          <p:cNvPr id="3" name="Platshållare för innehåll 2">
            <a:extLst>
              <a:ext uri="{FF2B5EF4-FFF2-40B4-BE49-F238E27FC236}">
                <a16:creationId xmlns:a16="http://schemas.microsoft.com/office/drawing/2014/main" id="{F248650B-C12B-4D50-2579-FC93D94ABB48}"/>
              </a:ext>
            </a:extLst>
          </p:cNvPr>
          <p:cNvSpPr>
            <a:spLocks noGrp="1"/>
          </p:cNvSpPr>
          <p:nvPr>
            <p:ph idx="1"/>
          </p:nvPr>
        </p:nvSpPr>
        <p:spPr/>
        <p:txBody>
          <a:bodyPr/>
          <a:lstStyle/>
          <a:p>
            <a:r>
              <a:rPr lang="sv-SE" dirty="0"/>
              <a:t>Klinisk prövning av läkemedel och medicinteknik - Behöver stärkas</a:t>
            </a:r>
          </a:p>
          <a:p>
            <a:r>
              <a:rPr lang="sv-SE" dirty="0"/>
              <a:t>Planering och ansökan till myndigheter – Mycket viktigt stöd</a:t>
            </a:r>
          </a:p>
          <a:p>
            <a:r>
              <a:rPr lang="sv-SE" dirty="0"/>
              <a:t>Monitorering</a:t>
            </a:r>
          </a:p>
          <a:p>
            <a:r>
              <a:rPr lang="sv-SE" dirty="0"/>
              <a:t>Epidemiologiska studier</a:t>
            </a:r>
          </a:p>
          <a:p>
            <a:endParaRPr lang="sv-SE" dirty="0"/>
          </a:p>
          <a:p>
            <a:endParaRPr lang="sv-SE" dirty="0"/>
          </a:p>
        </p:txBody>
      </p:sp>
    </p:spTree>
    <p:extLst>
      <p:ext uri="{BB962C8B-B14F-4D97-AF65-F5344CB8AC3E}">
        <p14:creationId xmlns:p14="http://schemas.microsoft.com/office/powerpoint/2010/main" val="2334358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BAB04D-FA1F-BC00-D0BE-952EAF21D6AD}"/>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F9A436F4-3517-85EE-66AD-759F245D2271}"/>
              </a:ext>
            </a:extLst>
          </p:cNvPr>
          <p:cNvSpPr>
            <a:spLocks noGrp="1"/>
          </p:cNvSpPr>
          <p:nvPr>
            <p:ph type="title"/>
          </p:nvPr>
        </p:nvSpPr>
        <p:spPr/>
        <p:txBody>
          <a:bodyPr/>
          <a:lstStyle/>
          <a:p>
            <a:r>
              <a:rPr lang="sv-SE" dirty="0"/>
              <a:t>Kan vi vara en del av något större?</a:t>
            </a:r>
          </a:p>
        </p:txBody>
      </p:sp>
      <p:sp>
        <p:nvSpPr>
          <p:cNvPr id="3" name="Platshållare för innehåll 2">
            <a:extLst>
              <a:ext uri="{FF2B5EF4-FFF2-40B4-BE49-F238E27FC236}">
                <a16:creationId xmlns:a16="http://schemas.microsoft.com/office/drawing/2014/main" id="{D2E374B0-CA40-A5EF-11A9-AB4292998532}"/>
              </a:ext>
            </a:extLst>
          </p:cNvPr>
          <p:cNvSpPr>
            <a:spLocks noGrp="1"/>
          </p:cNvSpPr>
          <p:nvPr>
            <p:ph idx="1"/>
          </p:nvPr>
        </p:nvSpPr>
        <p:spPr/>
        <p:txBody>
          <a:bodyPr/>
          <a:lstStyle/>
          <a:p>
            <a:r>
              <a:rPr lang="sv-SE" dirty="0"/>
              <a:t>Absolut!</a:t>
            </a:r>
          </a:p>
          <a:p>
            <a:r>
              <a:rPr lang="sv-SE" dirty="0"/>
              <a:t>Goda exempel finns</a:t>
            </a:r>
          </a:p>
          <a:p>
            <a:r>
              <a:rPr lang="sv-SE" dirty="0"/>
              <a:t>GMC (Genomiskt medicincentrum) Sydöst</a:t>
            </a:r>
          </a:p>
          <a:p>
            <a:pPr lvl="1"/>
            <a:r>
              <a:rPr lang="sv-SE" dirty="0"/>
              <a:t>Sällsynta sjukdomar</a:t>
            </a:r>
          </a:p>
          <a:p>
            <a:pPr lvl="1"/>
            <a:r>
              <a:rPr lang="sv-SE" dirty="0"/>
              <a:t>Cancer</a:t>
            </a:r>
          </a:p>
          <a:p>
            <a:pPr lvl="1"/>
            <a:r>
              <a:rPr lang="sv-SE" dirty="0"/>
              <a:t>Infektionssjukdomar</a:t>
            </a:r>
          </a:p>
          <a:p>
            <a:pPr lvl="1"/>
            <a:r>
              <a:rPr lang="sv-SE" dirty="0" err="1"/>
              <a:t>Farmakogenomik</a:t>
            </a:r>
            <a:endParaRPr lang="sv-SE" dirty="0"/>
          </a:p>
          <a:p>
            <a:pPr lvl="1"/>
            <a:r>
              <a:rPr lang="sv-SE" dirty="0"/>
              <a:t>Hälsoekonomi</a:t>
            </a:r>
          </a:p>
          <a:p>
            <a:pPr lvl="1"/>
            <a:endParaRPr lang="sv-SE" dirty="0"/>
          </a:p>
          <a:p>
            <a:endParaRPr lang="sv-SE" dirty="0"/>
          </a:p>
        </p:txBody>
      </p:sp>
    </p:spTree>
    <p:extLst>
      <p:ext uri="{BB962C8B-B14F-4D97-AF65-F5344CB8AC3E}">
        <p14:creationId xmlns:p14="http://schemas.microsoft.com/office/powerpoint/2010/main" val="2520778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926054753"/>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7C24E78-E20A-AC02-3559-4AED9B5097F8}"/>
              </a:ext>
            </a:extLst>
          </p:cNvPr>
          <p:cNvSpPr>
            <a:spLocks noGrp="1"/>
          </p:cNvSpPr>
          <p:nvPr>
            <p:ph type="title"/>
          </p:nvPr>
        </p:nvSpPr>
        <p:spPr/>
        <p:txBody>
          <a:bodyPr/>
          <a:lstStyle/>
          <a:p>
            <a:endParaRPr lang="sv-SE"/>
          </a:p>
        </p:txBody>
      </p:sp>
      <p:sp>
        <p:nvSpPr>
          <p:cNvPr id="3" name="Platshållare för innehåll 2">
            <a:extLst>
              <a:ext uri="{FF2B5EF4-FFF2-40B4-BE49-F238E27FC236}">
                <a16:creationId xmlns:a16="http://schemas.microsoft.com/office/drawing/2014/main" id="{FD9AA339-A3D6-8939-8641-D110117597C9}"/>
              </a:ext>
            </a:extLst>
          </p:cNvPr>
          <p:cNvSpPr>
            <a:spLocks noGrp="1"/>
          </p:cNvSpPr>
          <p:nvPr>
            <p:ph idx="1"/>
          </p:nvPr>
        </p:nvSpPr>
        <p:spPr/>
        <p:txBody>
          <a:bodyPr/>
          <a:lstStyle/>
          <a:p>
            <a:endParaRPr lang="sv-SE"/>
          </a:p>
        </p:txBody>
      </p:sp>
      <p:pic>
        <p:nvPicPr>
          <p:cNvPr id="5" name="Bildobjekt 4" descr="En bild som visar text, skärmbild, Teckensnitt, nummer&#10;&#10;AI-genererat innehåll kan vara felaktigt.">
            <a:extLst>
              <a:ext uri="{FF2B5EF4-FFF2-40B4-BE49-F238E27FC236}">
                <a16:creationId xmlns:a16="http://schemas.microsoft.com/office/drawing/2014/main" id="{A8652862-F1EA-6440-695D-9180486620BA}"/>
              </a:ext>
            </a:extLst>
          </p:cNvPr>
          <p:cNvPicPr>
            <a:picLocks noChangeAspect="1"/>
          </p:cNvPicPr>
          <p:nvPr/>
        </p:nvPicPr>
        <p:blipFill>
          <a:blip r:embed="rId3"/>
          <a:stretch>
            <a:fillRect/>
          </a:stretch>
        </p:blipFill>
        <p:spPr>
          <a:xfrm>
            <a:off x="0" y="184428"/>
            <a:ext cx="9144000" cy="4774645"/>
          </a:xfrm>
          <a:prstGeom prst="rect">
            <a:avLst/>
          </a:prstGeom>
        </p:spPr>
      </p:pic>
    </p:spTree>
    <p:extLst>
      <p:ext uri="{BB962C8B-B14F-4D97-AF65-F5344CB8AC3E}">
        <p14:creationId xmlns:p14="http://schemas.microsoft.com/office/powerpoint/2010/main" val="156455311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E41163-0AED-64C2-66D1-06328BD81D84}"/>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9AB22BDC-501D-B500-FAB1-2C35C6A82FF8}"/>
              </a:ext>
            </a:extLst>
          </p:cNvPr>
          <p:cNvSpPr>
            <a:spLocks noGrp="1"/>
          </p:cNvSpPr>
          <p:nvPr>
            <p:ph type="title"/>
          </p:nvPr>
        </p:nvSpPr>
        <p:spPr/>
        <p:txBody>
          <a:bodyPr/>
          <a:lstStyle/>
          <a:p>
            <a:r>
              <a:rPr lang="sv-SE" dirty="0"/>
              <a:t>Kan vi vara en del av något större?</a:t>
            </a:r>
          </a:p>
        </p:txBody>
      </p:sp>
      <p:sp>
        <p:nvSpPr>
          <p:cNvPr id="3" name="Platshållare för innehåll 2">
            <a:extLst>
              <a:ext uri="{FF2B5EF4-FFF2-40B4-BE49-F238E27FC236}">
                <a16:creationId xmlns:a16="http://schemas.microsoft.com/office/drawing/2014/main" id="{9EF266FF-D18B-C9EA-40D0-F13850EB2136}"/>
              </a:ext>
            </a:extLst>
          </p:cNvPr>
          <p:cNvSpPr>
            <a:spLocks noGrp="1"/>
          </p:cNvSpPr>
          <p:nvPr>
            <p:ph idx="1"/>
          </p:nvPr>
        </p:nvSpPr>
        <p:spPr/>
        <p:txBody>
          <a:bodyPr/>
          <a:lstStyle/>
          <a:p>
            <a:r>
              <a:rPr lang="sv-SE" dirty="0"/>
              <a:t>Absolut!</a:t>
            </a:r>
          </a:p>
          <a:p>
            <a:r>
              <a:rPr lang="sv-SE" dirty="0"/>
              <a:t>Goda exempel finns</a:t>
            </a:r>
          </a:p>
          <a:p>
            <a:r>
              <a:rPr lang="sv-SE" dirty="0"/>
              <a:t>GMC (Genomiskt medicincentrum) Sydöst</a:t>
            </a:r>
          </a:p>
          <a:p>
            <a:pPr lvl="1"/>
            <a:r>
              <a:rPr lang="sv-SE" dirty="0"/>
              <a:t>Sällsynta sjukdomar</a:t>
            </a:r>
          </a:p>
          <a:p>
            <a:pPr lvl="1"/>
            <a:r>
              <a:rPr lang="sv-SE" dirty="0"/>
              <a:t>Cancer</a:t>
            </a:r>
          </a:p>
          <a:p>
            <a:pPr lvl="1"/>
            <a:r>
              <a:rPr lang="sv-SE" dirty="0"/>
              <a:t>Infektionssjukdomar</a:t>
            </a:r>
          </a:p>
          <a:p>
            <a:pPr lvl="1"/>
            <a:r>
              <a:rPr lang="sv-SE" dirty="0" err="1"/>
              <a:t>Farmakogenomik</a:t>
            </a:r>
            <a:endParaRPr lang="sv-SE" dirty="0"/>
          </a:p>
          <a:p>
            <a:pPr lvl="1"/>
            <a:r>
              <a:rPr lang="sv-SE" dirty="0"/>
              <a:t>Hälsoekonomi</a:t>
            </a:r>
          </a:p>
          <a:p>
            <a:r>
              <a:rPr lang="sv-SE" dirty="0"/>
              <a:t>SCAPIS</a:t>
            </a:r>
          </a:p>
          <a:p>
            <a:pPr lvl="1"/>
            <a:endParaRPr lang="sv-SE" dirty="0"/>
          </a:p>
          <a:p>
            <a:endParaRPr lang="sv-SE" dirty="0"/>
          </a:p>
        </p:txBody>
      </p:sp>
    </p:spTree>
    <p:extLst>
      <p:ext uri="{BB962C8B-B14F-4D97-AF65-F5344CB8AC3E}">
        <p14:creationId xmlns:p14="http://schemas.microsoft.com/office/powerpoint/2010/main" val="195523439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EB401A-A39F-FAB9-766E-466DCB5EA9EB}"/>
            </a:ext>
          </a:extLst>
        </p:cNvPr>
        <p:cNvGrpSpPr/>
        <p:nvPr/>
      </p:nvGrpSpPr>
      <p:grpSpPr>
        <a:xfrm>
          <a:off x="0" y="0"/>
          <a:ext cx="0" cy="0"/>
          <a:chOff x="0" y="0"/>
          <a:chExt cx="0" cy="0"/>
        </a:xfrm>
      </p:grpSpPr>
      <p:pic>
        <p:nvPicPr>
          <p:cNvPr id="5" name="Bildobjekt 4" descr="En bild som visar text, dator, elektronik, klädsel&#10;&#10;AI-genererat innehåll kan vara felaktigt.">
            <a:extLst>
              <a:ext uri="{FF2B5EF4-FFF2-40B4-BE49-F238E27FC236}">
                <a16:creationId xmlns:a16="http://schemas.microsoft.com/office/drawing/2014/main" id="{1E829B83-68AF-9B69-2588-E38C7880AFE1}"/>
              </a:ext>
            </a:extLst>
          </p:cNvPr>
          <p:cNvPicPr>
            <a:picLocks noChangeAspect="1"/>
          </p:cNvPicPr>
          <p:nvPr/>
        </p:nvPicPr>
        <p:blipFill rotWithShape="1">
          <a:blip r:embed="rId3"/>
          <a:srcRect t="11697"/>
          <a:stretch/>
        </p:blipFill>
        <p:spPr>
          <a:xfrm>
            <a:off x="6691" y="0"/>
            <a:ext cx="9144000" cy="4482165"/>
          </a:xfrm>
          <a:prstGeom prst="rect">
            <a:avLst/>
          </a:prstGeom>
        </p:spPr>
      </p:pic>
    </p:spTree>
    <p:extLst>
      <p:ext uri="{BB962C8B-B14F-4D97-AF65-F5344CB8AC3E}">
        <p14:creationId xmlns:p14="http://schemas.microsoft.com/office/powerpoint/2010/main" val="1348688421"/>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8FB248-E1AA-0124-2FE2-C40BC4BD5E11}"/>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E1F7DA05-C93C-865B-E30D-C98C5E506D51}"/>
              </a:ext>
            </a:extLst>
          </p:cNvPr>
          <p:cNvSpPr>
            <a:spLocks noGrp="1"/>
          </p:cNvSpPr>
          <p:nvPr>
            <p:ph type="title"/>
          </p:nvPr>
        </p:nvSpPr>
        <p:spPr/>
        <p:txBody>
          <a:bodyPr/>
          <a:lstStyle/>
          <a:p>
            <a:r>
              <a:rPr lang="sv-SE" dirty="0"/>
              <a:t>Hur kan RPO verka/samverka?</a:t>
            </a:r>
          </a:p>
        </p:txBody>
      </p:sp>
      <p:sp>
        <p:nvSpPr>
          <p:cNvPr id="3" name="Platshållare för innehåll 2">
            <a:extLst>
              <a:ext uri="{FF2B5EF4-FFF2-40B4-BE49-F238E27FC236}">
                <a16:creationId xmlns:a16="http://schemas.microsoft.com/office/drawing/2014/main" id="{78DBB5C1-4CC2-C303-32B8-142A99F77034}"/>
              </a:ext>
            </a:extLst>
          </p:cNvPr>
          <p:cNvSpPr>
            <a:spLocks noGrp="1"/>
          </p:cNvSpPr>
          <p:nvPr>
            <p:ph idx="1"/>
          </p:nvPr>
        </p:nvSpPr>
        <p:spPr/>
        <p:txBody>
          <a:bodyPr/>
          <a:lstStyle/>
          <a:p>
            <a:pPr lvl="1"/>
            <a:endParaRPr lang="sv-SE" dirty="0"/>
          </a:p>
          <a:p>
            <a:endParaRPr lang="sv-SE" dirty="0"/>
          </a:p>
        </p:txBody>
      </p:sp>
      <p:sp>
        <p:nvSpPr>
          <p:cNvPr id="9" name="Ellips 8">
            <a:extLst>
              <a:ext uri="{FF2B5EF4-FFF2-40B4-BE49-F238E27FC236}">
                <a16:creationId xmlns:a16="http://schemas.microsoft.com/office/drawing/2014/main" id="{B0381348-CE0B-8761-5B7F-B3612F71CF5B}"/>
              </a:ext>
            </a:extLst>
          </p:cNvPr>
          <p:cNvSpPr/>
          <p:nvPr/>
        </p:nvSpPr>
        <p:spPr>
          <a:xfrm>
            <a:off x="3599521" y="2199258"/>
            <a:ext cx="1594485" cy="1054418"/>
          </a:xfrm>
          <a:prstGeom prst="ellipse">
            <a:avLst/>
          </a:prstGeom>
          <a:solidFill>
            <a:srgbClr val="8BE3E9"/>
          </a:solidFill>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defTabSz="685800"/>
            <a:r>
              <a:rPr lang="sv-SE" sz="1500" dirty="0">
                <a:solidFill>
                  <a:srgbClr val="000000"/>
                </a:solidFill>
                <a:latin typeface="Georgia"/>
              </a:rPr>
              <a:t>Cancer</a:t>
            </a:r>
            <a:endParaRPr lang="sv-SE" sz="1350" dirty="0">
              <a:solidFill>
                <a:srgbClr val="000000"/>
              </a:solidFill>
              <a:latin typeface="Georgia"/>
            </a:endParaRPr>
          </a:p>
        </p:txBody>
      </p:sp>
      <p:sp>
        <p:nvSpPr>
          <p:cNvPr id="10" name="Ellips 9">
            <a:extLst>
              <a:ext uri="{FF2B5EF4-FFF2-40B4-BE49-F238E27FC236}">
                <a16:creationId xmlns:a16="http://schemas.microsoft.com/office/drawing/2014/main" id="{47FF4B96-4B6F-A9E2-C9A5-2F11F3C70B7B}"/>
              </a:ext>
            </a:extLst>
          </p:cNvPr>
          <p:cNvSpPr/>
          <p:nvPr/>
        </p:nvSpPr>
        <p:spPr>
          <a:xfrm>
            <a:off x="723831" y="1086916"/>
            <a:ext cx="1594485" cy="1054418"/>
          </a:xfrm>
          <a:prstGeom prst="ellipse">
            <a:avLst/>
          </a:prstGeom>
          <a:solidFill>
            <a:srgbClr val="8BE3E9"/>
          </a:solidFill>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defTabSz="685800"/>
            <a:r>
              <a:rPr lang="sv-SE" sz="1500" dirty="0">
                <a:solidFill>
                  <a:srgbClr val="000000"/>
                </a:solidFill>
                <a:latin typeface="Georgia"/>
              </a:rPr>
              <a:t>Kirurgi/</a:t>
            </a:r>
          </a:p>
          <a:p>
            <a:pPr algn="ctr" defTabSz="685800"/>
            <a:r>
              <a:rPr lang="sv-SE" sz="1500" dirty="0" err="1">
                <a:solidFill>
                  <a:srgbClr val="000000"/>
                </a:solidFill>
                <a:latin typeface="Georgia"/>
              </a:rPr>
              <a:t>Plastikkir</a:t>
            </a:r>
            <a:endParaRPr lang="sv-SE" sz="1350" dirty="0">
              <a:solidFill>
                <a:srgbClr val="000000"/>
              </a:solidFill>
              <a:latin typeface="Georgia"/>
            </a:endParaRPr>
          </a:p>
        </p:txBody>
      </p:sp>
      <p:sp>
        <p:nvSpPr>
          <p:cNvPr id="11" name="Ellips 10">
            <a:extLst>
              <a:ext uri="{FF2B5EF4-FFF2-40B4-BE49-F238E27FC236}">
                <a16:creationId xmlns:a16="http://schemas.microsoft.com/office/drawing/2014/main" id="{10018C5E-3B42-1671-B7B2-1F1317A03834}"/>
              </a:ext>
            </a:extLst>
          </p:cNvPr>
          <p:cNvSpPr/>
          <p:nvPr/>
        </p:nvSpPr>
        <p:spPr>
          <a:xfrm>
            <a:off x="1081769" y="2199258"/>
            <a:ext cx="1594485" cy="1054418"/>
          </a:xfrm>
          <a:prstGeom prst="ellipse">
            <a:avLst/>
          </a:prstGeom>
          <a:solidFill>
            <a:srgbClr val="8BE3E9"/>
          </a:solidFill>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defTabSz="685800"/>
            <a:r>
              <a:rPr lang="sv-SE" sz="1500" dirty="0" err="1">
                <a:solidFill>
                  <a:srgbClr val="000000"/>
                </a:solidFill>
                <a:latin typeface="Georgia"/>
              </a:rPr>
              <a:t>Magtarmsjd</a:t>
            </a:r>
            <a:endParaRPr lang="sv-SE" sz="1350" dirty="0">
              <a:solidFill>
                <a:srgbClr val="000000"/>
              </a:solidFill>
              <a:latin typeface="Georgia"/>
            </a:endParaRPr>
          </a:p>
        </p:txBody>
      </p:sp>
      <p:sp>
        <p:nvSpPr>
          <p:cNvPr id="12" name="Ellips 11">
            <a:extLst>
              <a:ext uri="{FF2B5EF4-FFF2-40B4-BE49-F238E27FC236}">
                <a16:creationId xmlns:a16="http://schemas.microsoft.com/office/drawing/2014/main" id="{108CEA58-A235-E9A6-6412-20A9E557BFC1}"/>
              </a:ext>
            </a:extLst>
          </p:cNvPr>
          <p:cNvSpPr/>
          <p:nvPr/>
        </p:nvSpPr>
        <p:spPr>
          <a:xfrm>
            <a:off x="1521074" y="3379615"/>
            <a:ext cx="1594485" cy="1054418"/>
          </a:xfrm>
          <a:prstGeom prst="ellipse">
            <a:avLst/>
          </a:prstGeom>
          <a:solidFill>
            <a:srgbClr val="8BE3E9"/>
          </a:solidFill>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defTabSz="685800"/>
            <a:r>
              <a:rPr lang="sv-SE" sz="1500" dirty="0">
                <a:solidFill>
                  <a:srgbClr val="000000"/>
                </a:solidFill>
                <a:latin typeface="Georgia"/>
              </a:rPr>
              <a:t>Hud/Ven</a:t>
            </a:r>
            <a:endParaRPr lang="sv-SE" sz="1350" dirty="0">
              <a:solidFill>
                <a:srgbClr val="000000"/>
              </a:solidFill>
              <a:latin typeface="Georgia"/>
            </a:endParaRPr>
          </a:p>
        </p:txBody>
      </p:sp>
      <p:sp>
        <p:nvSpPr>
          <p:cNvPr id="13" name="Ellips 12">
            <a:extLst>
              <a:ext uri="{FF2B5EF4-FFF2-40B4-BE49-F238E27FC236}">
                <a16:creationId xmlns:a16="http://schemas.microsoft.com/office/drawing/2014/main" id="{37122C4C-ED23-BAE3-2116-693D3ED3AA82}"/>
              </a:ext>
            </a:extLst>
          </p:cNvPr>
          <p:cNvSpPr/>
          <p:nvPr/>
        </p:nvSpPr>
        <p:spPr>
          <a:xfrm>
            <a:off x="4396763" y="3386947"/>
            <a:ext cx="1594485" cy="1054418"/>
          </a:xfrm>
          <a:prstGeom prst="ellipse">
            <a:avLst/>
          </a:prstGeom>
          <a:solidFill>
            <a:srgbClr val="8BE3E9"/>
          </a:solidFill>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defTabSz="685800"/>
            <a:r>
              <a:rPr lang="sv-SE" sz="1500" dirty="0" err="1">
                <a:solidFill>
                  <a:srgbClr val="000000"/>
                </a:solidFill>
                <a:latin typeface="Georgia"/>
              </a:rPr>
              <a:t>Njursjd</a:t>
            </a:r>
            <a:r>
              <a:rPr lang="sv-SE" sz="1500" dirty="0">
                <a:solidFill>
                  <a:srgbClr val="000000"/>
                </a:solidFill>
                <a:latin typeface="Georgia"/>
              </a:rPr>
              <a:t>/ Urologi</a:t>
            </a:r>
            <a:endParaRPr lang="sv-SE" sz="1350" dirty="0">
              <a:solidFill>
                <a:srgbClr val="000000"/>
              </a:solidFill>
              <a:latin typeface="Georgia"/>
            </a:endParaRPr>
          </a:p>
        </p:txBody>
      </p:sp>
      <p:sp>
        <p:nvSpPr>
          <p:cNvPr id="14" name="Ellips 13">
            <a:extLst>
              <a:ext uri="{FF2B5EF4-FFF2-40B4-BE49-F238E27FC236}">
                <a16:creationId xmlns:a16="http://schemas.microsoft.com/office/drawing/2014/main" id="{7D820745-F312-90A3-6F22-BABA36B3A22C}"/>
              </a:ext>
            </a:extLst>
          </p:cNvPr>
          <p:cNvSpPr/>
          <p:nvPr/>
        </p:nvSpPr>
        <p:spPr>
          <a:xfrm>
            <a:off x="5507286" y="1064260"/>
            <a:ext cx="1594485" cy="1054418"/>
          </a:xfrm>
          <a:prstGeom prst="ellipse">
            <a:avLst/>
          </a:prstGeom>
          <a:solidFill>
            <a:srgbClr val="8BE3E9"/>
          </a:solidFill>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defTabSz="685800"/>
            <a:r>
              <a:rPr lang="sv-SE" sz="1500" dirty="0" err="1">
                <a:solidFill>
                  <a:srgbClr val="000000"/>
                </a:solidFill>
                <a:latin typeface="Georgia"/>
              </a:rPr>
              <a:t>Kvinnosjd</a:t>
            </a:r>
            <a:r>
              <a:rPr lang="sv-SE" sz="1500" dirty="0">
                <a:solidFill>
                  <a:srgbClr val="000000"/>
                </a:solidFill>
                <a:latin typeface="Georgia"/>
              </a:rPr>
              <a:t>/ Förlossning</a:t>
            </a:r>
            <a:endParaRPr lang="sv-SE" sz="1350" dirty="0">
              <a:solidFill>
                <a:srgbClr val="000000"/>
              </a:solidFill>
              <a:latin typeface="Georgia"/>
            </a:endParaRPr>
          </a:p>
        </p:txBody>
      </p:sp>
      <p:sp>
        <p:nvSpPr>
          <p:cNvPr id="15" name="Ellips 14">
            <a:extLst>
              <a:ext uri="{FF2B5EF4-FFF2-40B4-BE49-F238E27FC236}">
                <a16:creationId xmlns:a16="http://schemas.microsoft.com/office/drawing/2014/main" id="{5F0CA910-8F5E-6420-23E0-E0CC18EEE1DB}"/>
              </a:ext>
            </a:extLst>
          </p:cNvPr>
          <p:cNvSpPr/>
          <p:nvPr/>
        </p:nvSpPr>
        <p:spPr>
          <a:xfrm>
            <a:off x="3115559" y="1085399"/>
            <a:ext cx="1594485" cy="1054418"/>
          </a:xfrm>
          <a:prstGeom prst="ellipse">
            <a:avLst/>
          </a:prstGeom>
          <a:solidFill>
            <a:srgbClr val="8BE3E9"/>
          </a:solidFill>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defTabSz="685800"/>
            <a:r>
              <a:rPr lang="sv-SE" sz="1500" dirty="0">
                <a:solidFill>
                  <a:srgbClr val="000000"/>
                </a:solidFill>
                <a:latin typeface="Georgia"/>
              </a:rPr>
              <a:t>Rörelse-organen</a:t>
            </a:r>
            <a:endParaRPr lang="sv-SE" sz="1350" dirty="0">
              <a:solidFill>
                <a:srgbClr val="000000"/>
              </a:solidFill>
              <a:latin typeface="Georgia"/>
            </a:endParaRPr>
          </a:p>
        </p:txBody>
      </p:sp>
    </p:spTree>
    <p:extLst>
      <p:ext uri="{BB962C8B-B14F-4D97-AF65-F5344CB8AC3E}">
        <p14:creationId xmlns:p14="http://schemas.microsoft.com/office/powerpoint/2010/main" val="36853631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FBE961-912C-DFD7-8D1E-36DDF5E4E019}"/>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C9AD2111-7219-16AB-4EC3-6F898358C60F}"/>
              </a:ext>
            </a:extLst>
          </p:cNvPr>
          <p:cNvSpPr>
            <a:spLocks noGrp="1"/>
          </p:cNvSpPr>
          <p:nvPr>
            <p:ph type="title"/>
          </p:nvPr>
        </p:nvSpPr>
        <p:spPr/>
        <p:txBody>
          <a:bodyPr/>
          <a:lstStyle/>
          <a:p>
            <a:r>
              <a:rPr lang="sv-SE" dirty="0"/>
              <a:t>Hur kan RPO verka/samverka?</a:t>
            </a:r>
          </a:p>
        </p:txBody>
      </p:sp>
      <p:sp>
        <p:nvSpPr>
          <p:cNvPr id="3" name="Platshållare för innehåll 2">
            <a:extLst>
              <a:ext uri="{FF2B5EF4-FFF2-40B4-BE49-F238E27FC236}">
                <a16:creationId xmlns:a16="http://schemas.microsoft.com/office/drawing/2014/main" id="{9778A512-0E78-8C53-9311-B97BF606AC0A}"/>
              </a:ext>
            </a:extLst>
          </p:cNvPr>
          <p:cNvSpPr>
            <a:spLocks noGrp="1"/>
          </p:cNvSpPr>
          <p:nvPr>
            <p:ph idx="1"/>
          </p:nvPr>
        </p:nvSpPr>
        <p:spPr/>
        <p:txBody>
          <a:bodyPr/>
          <a:lstStyle/>
          <a:p>
            <a:pPr lvl="1"/>
            <a:endParaRPr lang="sv-SE" dirty="0"/>
          </a:p>
          <a:p>
            <a:endParaRPr lang="sv-SE" dirty="0"/>
          </a:p>
        </p:txBody>
      </p:sp>
      <p:sp>
        <p:nvSpPr>
          <p:cNvPr id="9" name="Ellips 8">
            <a:extLst>
              <a:ext uri="{FF2B5EF4-FFF2-40B4-BE49-F238E27FC236}">
                <a16:creationId xmlns:a16="http://schemas.microsoft.com/office/drawing/2014/main" id="{3091D1F8-06B8-B01C-B0B7-5ABB396B5452}"/>
              </a:ext>
            </a:extLst>
          </p:cNvPr>
          <p:cNvSpPr/>
          <p:nvPr/>
        </p:nvSpPr>
        <p:spPr>
          <a:xfrm>
            <a:off x="3774758" y="2199258"/>
            <a:ext cx="1594485" cy="1054418"/>
          </a:xfrm>
          <a:prstGeom prst="ellipse">
            <a:avLst/>
          </a:prstGeom>
          <a:solidFill>
            <a:srgbClr val="8BE3E9"/>
          </a:solidFill>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defTabSz="685800"/>
            <a:r>
              <a:rPr lang="sv-SE" sz="1500" dirty="0">
                <a:solidFill>
                  <a:srgbClr val="000000"/>
                </a:solidFill>
                <a:latin typeface="Georgia"/>
              </a:rPr>
              <a:t>Cancer</a:t>
            </a:r>
            <a:endParaRPr lang="sv-SE" sz="1350" dirty="0">
              <a:solidFill>
                <a:srgbClr val="000000"/>
              </a:solidFill>
              <a:latin typeface="Georgia"/>
            </a:endParaRPr>
          </a:p>
        </p:txBody>
      </p:sp>
      <p:sp>
        <p:nvSpPr>
          <p:cNvPr id="10" name="Ellips 9">
            <a:extLst>
              <a:ext uri="{FF2B5EF4-FFF2-40B4-BE49-F238E27FC236}">
                <a16:creationId xmlns:a16="http://schemas.microsoft.com/office/drawing/2014/main" id="{351F347E-8A8A-18F3-8F83-FC25C7D66829}"/>
              </a:ext>
            </a:extLst>
          </p:cNvPr>
          <p:cNvSpPr/>
          <p:nvPr/>
        </p:nvSpPr>
        <p:spPr>
          <a:xfrm>
            <a:off x="1169486" y="1444360"/>
            <a:ext cx="1594485" cy="1054418"/>
          </a:xfrm>
          <a:prstGeom prst="ellipse">
            <a:avLst/>
          </a:prstGeom>
          <a:solidFill>
            <a:srgbClr val="8BE3E9"/>
          </a:solidFill>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defTabSz="685800"/>
            <a:r>
              <a:rPr lang="sv-SE" sz="1500" dirty="0">
                <a:solidFill>
                  <a:srgbClr val="000000"/>
                </a:solidFill>
                <a:latin typeface="Georgia"/>
              </a:rPr>
              <a:t>Kirurgi/</a:t>
            </a:r>
          </a:p>
          <a:p>
            <a:pPr algn="ctr" defTabSz="685800"/>
            <a:r>
              <a:rPr lang="sv-SE" sz="1500" dirty="0" err="1">
                <a:solidFill>
                  <a:srgbClr val="000000"/>
                </a:solidFill>
                <a:latin typeface="Georgia"/>
              </a:rPr>
              <a:t>Plastikkir</a:t>
            </a:r>
            <a:endParaRPr lang="sv-SE" sz="1350" dirty="0">
              <a:solidFill>
                <a:srgbClr val="000000"/>
              </a:solidFill>
              <a:latin typeface="Georgia"/>
            </a:endParaRPr>
          </a:p>
        </p:txBody>
      </p:sp>
      <p:sp>
        <p:nvSpPr>
          <p:cNvPr id="11" name="Ellips 10">
            <a:extLst>
              <a:ext uri="{FF2B5EF4-FFF2-40B4-BE49-F238E27FC236}">
                <a16:creationId xmlns:a16="http://schemas.microsoft.com/office/drawing/2014/main" id="{8A48888D-F1D5-247D-93AF-E04EAE6E9F11}"/>
              </a:ext>
            </a:extLst>
          </p:cNvPr>
          <p:cNvSpPr/>
          <p:nvPr/>
        </p:nvSpPr>
        <p:spPr>
          <a:xfrm>
            <a:off x="1169486" y="3002166"/>
            <a:ext cx="1594485" cy="1054418"/>
          </a:xfrm>
          <a:prstGeom prst="ellipse">
            <a:avLst/>
          </a:prstGeom>
          <a:solidFill>
            <a:srgbClr val="8BE3E9"/>
          </a:solidFill>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defTabSz="685800"/>
            <a:r>
              <a:rPr lang="sv-SE" sz="1500" dirty="0" err="1">
                <a:solidFill>
                  <a:srgbClr val="000000"/>
                </a:solidFill>
                <a:latin typeface="Georgia"/>
              </a:rPr>
              <a:t>Magtarmsjd</a:t>
            </a:r>
            <a:endParaRPr lang="sv-SE" sz="1350" dirty="0">
              <a:solidFill>
                <a:srgbClr val="000000"/>
              </a:solidFill>
              <a:latin typeface="Georgia"/>
            </a:endParaRPr>
          </a:p>
        </p:txBody>
      </p:sp>
      <p:sp>
        <p:nvSpPr>
          <p:cNvPr id="12" name="Ellips 11">
            <a:extLst>
              <a:ext uri="{FF2B5EF4-FFF2-40B4-BE49-F238E27FC236}">
                <a16:creationId xmlns:a16="http://schemas.microsoft.com/office/drawing/2014/main" id="{58B16F24-19E8-F97E-5945-79B5F4EBE336}"/>
              </a:ext>
            </a:extLst>
          </p:cNvPr>
          <p:cNvSpPr/>
          <p:nvPr/>
        </p:nvSpPr>
        <p:spPr>
          <a:xfrm>
            <a:off x="3774758" y="3417401"/>
            <a:ext cx="1594485" cy="1054418"/>
          </a:xfrm>
          <a:prstGeom prst="ellipse">
            <a:avLst/>
          </a:prstGeom>
          <a:solidFill>
            <a:srgbClr val="8BE3E9"/>
          </a:solidFill>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defTabSz="685800"/>
            <a:r>
              <a:rPr lang="sv-SE" sz="1500" dirty="0">
                <a:solidFill>
                  <a:srgbClr val="000000"/>
                </a:solidFill>
                <a:latin typeface="Georgia"/>
              </a:rPr>
              <a:t>Hud/Ven</a:t>
            </a:r>
            <a:endParaRPr lang="sv-SE" sz="1350" dirty="0">
              <a:solidFill>
                <a:srgbClr val="000000"/>
              </a:solidFill>
              <a:latin typeface="Georgia"/>
            </a:endParaRPr>
          </a:p>
        </p:txBody>
      </p:sp>
      <p:sp>
        <p:nvSpPr>
          <p:cNvPr id="13" name="Ellips 12">
            <a:extLst>
              <a:ext uri="{FF2B5EF4-FFF2-40B4-BE49-F238E27FC236}">
                <a16:creationId xmlns:a16="http://schemas.microsoft.com/office/drawing/2014/main" id="{6DAF3C5D-0ADF-77B7-50A7-11DD631FE6C7}"/>
              </a:ext>
            </a:extLst>
          </p:cNvPr>
          <p:cNvSpPr/>
          <p:nvPr/>
        </p:nvSpPr>
        <p:spPr>
          <a:xfrm>
            <a:off x="6380031" y="2964595"/>
            <a:ext cx="1594485" cy="1054418"/>
          </a:xfrm>
          <a:prstGeom prst="ellipse">
            <a:avLst/>
          </a:prstGeom>
          <a:solidFill>
            <a:srgbClr val="8BE3E9"/>
          </a:solidFill>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defTabSz="685800"/>
            <a:r>
              <a:rPr lang="sv-SE" sz="1500" dirty="0" err="1">
                <a:solidFill>
                  <a:srgbClr val="000000"/>
                </a:solidFill>
                <a:latin typeface="Georgia"/>
              </a:rPr>
              <a:t>Njursjd</a:t>
            </a:r>
            <a:r>
              <a:rPr lang="sv-SE" sz="1500" dirty="0">
                <a:solidFill>
                  <a:srgbClr val="000000"/>
                </a:solidFill>
                <a:latin typeface="Georgia"/>
              </a:rPr>
              <a:t>/ Urologi</a:t>
            </a:r>
            <a:endParaRPr lang="sv-SE" sz="1350" dirty="0">
              <a:solidFill>
                <a:srgbClr val="000000"/>
              </a:solidFill>
              <a:latin typeface="Georgia"/>
            </a:endParaRPr>
          </a:p>
        </p:txBody>
      </p:sp>
      <p:sp>
        <p:nvSpPr>
          <p:cNvPr id="14" name="Ellips 13">
            <a:extLst>
              <a:ext uri="{FF2B5EF4-FFF2-40B4-BE49-F238E27FC236}">
                <a16:creationId xmlns:a16="http://schemas.microsoft.com/office/drawing/2014/main" id="{5BB83249-F06E-12B6-A368-66D8A80B9E6A}"/>
              </a:ext>
            </a:extLst>
          </p:cNvPr>
          <p:cNvSpPr/>
          <p:nvPr/>
        </p:nvSpPr>
        <p:spPr>
          <a:xfrm>
            <a:off x="6380031" y="1444360"/>
            <a:ext cx="1594485" cy="1054418"/>
          </a:xfrm>
          <a:prstGeom prst="ellipse">
            <a:avLst/>
          </a:prstGeom>
          <a:solidFill>
            <a:srgbClr val="8BE3E9"/>
          </a:solidFill>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defTabSz="685800"/>
            <a:r>
              <a:rPr lang="sv-SE" sz="1500" dirty="0" err="1">
                <a:solidFill>
                  <a:srgbClr val="000000"/>
                </a:solidFill>
                <a:latin typeface="Georgia"/>
              </a:rPr>
              <a:t>Kvinnosjd</a:t>
            </a:r>
            <a:r>
              <a:rPr lang="sv-SE" sz="1500" dirty="0">
                <a:solidFill>
                  <a:srgbClr val="000000"/>
                </a:solidFill>
                <a:latin typeface="Georgia"/>
              </a:rPr>
              <a:t>/ Förlossning</a:t>
            </a:r>
            <a:endParaRPr lang="sv-SE" sz="1350" dirty="0">
              <a:solidFill>
                <a:srgbClr val="000000"/>
              </a:solidFill>
              <a:latin typeface="Georgia"/>
            </a:endParaRPr>
          </a:p>
        </p:txBody>
      </p:sp>
      <p:sp>
        <p:nvSpPr>
          <p:cNvPr id="15" name="Ellips 14">
            <a:extLst>
              <a:ext uri="{FF2B5EF4-FFF2-40B4-BE49-F238E27FC236}">
                <a16:creationId xmlns:a16="http://schemas.microsoft.com/office/drawing/2014/main" id="{5C4958C5-6D07-7935-44B0-914C65933D7B}"/>
              </a:ext>
            </a:extLst>
          </p:cNvPr>
          <p:cNvSpPr/>
          <p:nvPr/>
        </p:nvSpPr>
        <p:spPr>
          <a:xfrm>
            <a:off x="3774758" y="981115"/>
            <a:ext cx="1594485" cy="1054418"/>
          </a:xfrm>
          <a:prstGeom prst="ellipse">
            <a:avLst/>
          </a:prstGeom>
          <a:solidFill>
            <a:srgbClr val="8BE3E9"/>
          </a:solidFill>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defTabSz="685800"/>
            <a:r>
              <a:rPr lang="sv-SE" sz="1500" dirty="0">
                <a:solidFill>
                  <a:srgbClr val="000000"/>
                </a:solidFill>
                <a:latin typeface="Georgia"/>
              </a:rPr>
              <a:t>Rörelse-organen</a:t>
            </a:r>
            <a:endParaRPr lang="sv-SE" sz="1350" dirty="0">
              <a:solidFill>
                <a:srgbClr val="000000"/>
              </a:solidFill>
              <a:latin typeface="Georgia"/>
            </a:endParaRPr>
          </a:p>
        </p:txBody>
      </p:sp>
    </p:spTree>
    <p:extLst>
      <p:ext uri="{BB962C8B-B14F-4D97-AF65-F5344CB8AC3E}">
        <p14:creationId xmlns:p14="http://schemas.microsoft.com/office/powerpoint/2010/main" val="38550794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233EFF-5F6C-B230-DE51-EC9616CE4239}"/>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BFA566B0-F775-F24B-D22F-25367C2F5990}"/>
              </a:ext>
            </a:extLst>
          </p:cNvPr>
          <p:cNvSpPr>
            <a:spLocks noGrp="1"/>
          </p:cNvSpPr>
          <p:nvPr>
            <p:ph type="title"/>
          </p:nvPr>
        </p:nvSpPr>
        <p:spPr/>
        <p:txBody>
          <a:bodyPr/>
          <a:lstStyle/>
          <a:p>
            <a:r>
              <a:rPr lang="sv-SE" dirty="0"/>
              <a:t>Hur kan regioner/sjukhus samverka?</a:t>
            </a:r>
          </a:p>
        </p:txBody>
      </p:sp>
      <p:pic>
        <p:nvPicPr>
          <p:cNvPr id="5" name="Bild 4" descr="Sjukhus kontur">
            <a:extLst>
              <a:ext uri="{FF2B5EF4-FFF2-40B4-BE49-F238E27FC236}">
                <a16:creationId xmlns:a16="http://schemas.microsoft.com/office/drawing/2014/main" id="{6CCA91E3-1C0B-55C3-E06F-6AFDB9B2C30F}"/>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4300873" y="2228850"/>
            <a:ext cx="1028700" cy="1028700"/>
          </a:xfrm>
          <a:prstGeom prst="rect">
            <a:avLst/>
          </a:prstGeom>
        </p:spPr>
      </p:pic>
      <p:pic>
        <p:nvPicPr>
          <p:cNvPr id="7" name="Bild 6" descr="Sjukhus med hel fyllning">
            <a:extLst>
              <a:ext uri="{FF2B5EF4-FFF2-40B4-BE49-F238E27FC236}">
                <a16:creationId xmlns:a16="http://schemas.microsoft.com/office/drawing/2014/main" id="{31DFEB5E-CF52-7387-9B01-AC326563CC18}"/>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2656331" y="2456207"/>
            <a:ext cx="685800" cy="685800"/>
          </a:xfrm>
          <a:prstGeom prst="rect">
            <a:avLst/>
          </a:prstGeom>
        </p:spPr>
      </p:pic>
      <p:pic>
        <p:nvPicPr>
          <p:cNvPr id="17" name="Bild 16" descr="Sjukhus med hel fyllning">
            <a:extLst>
              <a:ext uri="{FF2B5EF4-FFF2-40B4-BE49-F238E27FC236}">
                <a16:creationId xmlns:a16="http://schemas.microsoft.com/office/drawing/2014/main" id="{D41A19CD-3527-84E5-9462-FA895B519F80}"/>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3342131" y="1519213"/>
            <a:ext cx="685800" cy="685800"/>
          </a:xfrm>
          <a:prstGeom prst="rect">
            <a:avLst/>
          </a:prstGeom>
        </p:spPr>
      </p:pic>
      <p:pic>
        <p:nvPicPr>
          <p:cNvPr id="18" name="Bild 17" descr="Sjukhus med hel fyllning">
            <a:extLst>
              <a:ext uri="{FF2B5EF4-FFF2-40B4-BE49-F238E27FC236}">
                <a16:creationId xmlns:a16="http://schemas.microsoft.com/office/drawing/2014/main" id="{74FDAA40-FC64-CE64-ABC7-7C70A7392C7A}"/>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3342131" y="3540728"/>
            <a:ext cx="685800" cy="685800"/>
          </a:xfrm>
          <a:prstGeom prst="rect">
            <a:avLst/>
          </a:prstGeom>
        </p:spPr>
      </p:pic>
      <p:pic>
        <p:nvPicPr>
          <p:cNvPr id="19" name="Bild 18" descr="Sjukhus med hel fyllning">
            <a:extLst>
              <a:ext uri="{FF2B5EF4-FFF2-40B4-BE49-F238E27FC236}">
                <a16:creationId xmlns:a16="http://schemas.microsoft.com/office/drawing/2014/main" id="{DCDA2326-4AD6-F4A5-2ED7-B78CDAF7B88E}"/>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5598380" y="3540728"/>
            <a:ext cx="685800" cy="685800"/>
          </a:xfrm>
          <a:prstGeom prst="rect">
            <a:avLst/>
          </a:prstGeom>
        </p:spPr>
      </p:pic>
      <p:pic>
        <p:nvPicPr>
          <p:cNvPr id="20" name="Bild 19" descr="Sjukhus med hel fyllning">
            <a:extLst>
              <a:ext uri="{FF2B5EF4-FFF2-40B4-BE49-F238E27FC236}">
                <a16:creationId xmlns:a16="http://schemas.microsoft.com/office/drawing/2014/main" id="{50CAD22B-CD8F-FE6E-171B-FB77444ED44D}"/>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4463978" y="3756038"/>
            <a:ext cx="685800" cy="685800"/>
          </a:xfrm>
          <a:prstGeom prst="rect">
            <a:avLst/>
          </a:prstGeom>
        </p:spPr>
      </p:pic>
      <p:pic>
        <p:nvPicPr>
          <p:cNvPr id="21" name="Bild 20" descr="Sjukhus med hel fyllning">
            <a:extLst>
              <a:ext uri="{FF2B5EF4-FFF2-40B4-BE49-F238E27FC236}">
                <a16:creationId xmlns:a16="http://schemas.microsoft.com/office/drawing/2014/main" id="{B76373B9-8BF9-91A8-7A7F-BF7EC47C043E}"/>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4463978" y="1176313"/>
            <a:ext cx="685800" cy="685800"/>
          </a:xfrm>
          <a:prstGeom prst="rect">
            <a:avLst/>
          </a:prstGeom>
        </p:spPr>
      </p:pic>
      <p:pic>
        <p:nvPicPr>
          <p:cNvPr id="22" name="Bild 21" descr="Sjukhus med hel fyllning">
            <a:extLst>
              <a:ext uri="{FF2B5EF4-FFF2-40B4-BE49-F238E27FC236}">
                <a16:creationId xmlns:a16="http://schemas.microsoft.com/office/drawing/2014/main" id="{E251BE7B-306F-AA73-BFE4-0798C56E2D5E}"/>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5585487" y="1519213"/>
            <a:ext cx="685800" cy="685800"/>
          </a:xfrm>
          <a:prstGeom prst="rect">
            <a:avLst/>
          </a:prstGeom>
        </p:spPr>
      </p:pic>
      <p:pic>
        <p:nvPicPr>
          <p:cNvPr id="23" name="Bild 22" descr="Sjukhus med hel fyllning">
            <a:extLst>
              <a:ext uri="{FF2B5EF4-FFF2-40B4-BE49-F238E27FC236}">
                <a16:creationId xmlns:a16="http://schemas.microsoft.com/office/drawing/2014/main" id="{7BCB9E8E-FAD4-822D-7597-9B595941D636}"/>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6367094" y="2456207"/>
            <a:ext cx="685800" cy="685800"/>
          </a:xfrm>
          <a:prstGeom prst="rect">
            <a:avLst/>
          </a:prstGeom>
        </p:spPr>
      </p:pic>
      <p:cxnSp>
        <p:nvCxnSpPr>
          <p:cNvPr id="25" name="Rak pilkoppling 24">
            <a:extLst>
              <a:ext uri="{FF2B5EF4-FFF2-40B4-BE49-F238E27FC236}">
                <a16:creationId xmlns:a16="http://schemas.microsoft.com/office/drawing/2014/main" id="{ABC1EF90-2444-58E5-F182-B9214F01BBE5}"/>
              </a:ext>
            </a:extLst>
          </p:cNvPr>
          <p:cNvCxnSpPr/>
          <p:nvPr/>
        </p:nvCxnSpPr>
        <p:spPr>
          <a:xfrm>
            <a:off x="4806878" y="1862113"/>
            <a:ext cx="0" cy="426545"/>
          </a:xfrm>
          <a:prstGeom prst="straightConnector1">
            <a:avLst/>
          </a:prstGeom>
          <a:ln w="38100">
            <a:solidFill>
              <a:srgbClr val="00CFB5"/>
            </a:solidFill>
            <a:tailEnd type="triangle"/>
          </a:ln>
        </p:spPr>
        <p:style>
          <a:lnRef idx="1">
            <a:schemeClr val="accent1"/>
          </a:lnRef>
          <a:fillRef idx="0">
            <a:schemeClr val="accent1"/>
          </a:fillRef>
          <a:effectRef idx="0">
            <a:schemeClr val="accent1"/>
          </a:effectRef>
          <a:fontRef idx="minor">
            <a:schemeClr val="tx1"/>
          </a:fontRef>
        </p:style>
      </p:cxnSp>
      <p:cxnSp>
        <p:nvCxnSpPr>
          <p:cNvPr id="26" name="Rak pilkoppling 25">
            <a:extLst>
              <a:ext uri="{FF2B5EF4-FFF2-40B4-BE49-F238E27FC236}">
                <a16:creationId xmlns:a16="http://schemas.microsoft.com/office/drawing/2014/main" id="{E7B1A20B-8FA3-0850-065E-10DA107237C3}"/>
              </a:ext>
            </a:extLst>
          </p:cNvPr>
          <p:cNvCxnSpPr>
            <a:cxnSpLocks/>
          </p:cNvCxnSpPr>
          <p:nvPr/>
        </p:nvCxnSpPr>
        <p:spPr>
          <a:xfrm rot="10800000">
            <a:off x="4816184" y="3257551"/>
            <a:ext cx="0" cy="426545"/>
          </a:xfrm>
          <a:prstGeom prst="straightConnector1">
            <a:avLst/>
          </a:prstGeom>
          <a:ln w="38100">
            <a:solidFill>
              <a:srgbClr val="00CFB5"/>
            </a:solidFill>
            <a:tailEnd type="triangle"/>
          </a:ln>
        </p:spPr>
        <p:style>
          <a:lnRef idx="1">
            <a:schemeClr val="accent1"/>
          </a:lnRef>
          <a:fillRef idx="0">
            <a:schemeClr val="accent1"/>
          </a:fillRef>
          <a:effectRef idx="0">
            <a:schemeClr val="accent1"/>
          </a:effectRef>
          <a:fontRef idx="minor">
            <a:schemeClr val="tx1"/>
          </a:fontRef>
        </p:style>
      </p:cxnSp>
      <p:cxnSp>
        <p:nvCxnSpPr>
          <p:cNvPr id="27" name="Rak pilkoppling 26">
            <a:extLst>
              <a:ext uri="{FF2B5EF4-FFF2-40B4-BE49-F238E27FC236}">
                <a16:creationId xmlns:a16="http://schemas.microsoft.com/office/drawing/2014/main" id="{890CC38B-C2FC-7DAC-740E-CC39494F7D64}"/>
              </a:ext>
            </a:extLst>
          </p:cNvPr>
          <p:cNvCxnSpPr>
            <a:cxnSpLocks/>
          </p:cNvCxnSpPr>
          <p:nvPr/>
        </p:nvCxnSpPr>
        <p:spPr>
          <a:xfrm flipH="1" flipV="1">
            <a:off x="5337769" y="3229726"/>
            <a:ext cx="451631" cy="311003"/>
          </a:xfrm>
          <a:prstGeom prst="straightConnector1">
            <a:avLst/>
          </a:prstGeom>
          <a:ln w="38100">
            <a:solidFill>
              <a:srgbClr val="00CFB5"/>
            </a:solidFill>
            <a:tailEnd type="triangle"/>
          </a:ln>
        </p:spPr>
        <p:style>
          <a:lnRef idx="1">
            <a:schemeClr val="accent1"/>
          </a:lnRef>
          <a:fillRef idx="0">
            <a:schemeClr val="accent1"/>
          </a:fillRef>
          <a:effectRef idx="0">
            <a:schemeClr val="accent1"/>
          </a:effectRef>
          <a:fontRef idx="minor">
            <a:schemeClr val="tx1"/>
          </a:fontRef>
        </p:style>
      </p:cxnSp>
      <p:cxnSp>
        <p:nvCxnSpPr>
          <p:cNvPr id="29" name="Rak pilkoppling 28">
            <a:extLst>
              <a:ext uri="{FF2B5EF4-FFF2-40B4-BE49-F238E27FC236}">
                <a16:creationId xmlns:a16="http://schemas.microsoft.com/office/drawing/2014/main" id="{3B5B2A0D-9362-BBAB-6480-0791A3A8F029}"/>
              </a:ext>
            </a:extLst>
          </p:cNvPr>
          <p:cNvCxnSpPr>
            <a:cxnSpLocks/>
          </p:cNvCxnSpPr>
          <p:nvPr/>
        </p:nvCxnSpPr>
        <p:spPr>
          <a:xfrm rot="10800000" flipH="1" flipV="1">
            <a:off x="4000385" y="2133157"/>
            <a:ext cx="451631" cy="311003"/>
          </a:xfrm>
          <a:prstGeom prst="straightConnector1">
            <a:avLst/>
          </a:prstGeom>
          <a:ln w="38100">
            <a:solidFill>
              <a:srgbClr val="00CFB5"/>
            </a:solidFill>
            <a:tailEnd type="triangle"/>
          </a:ln>
        </p:spPr>
        <p:style>
          <a:lnRef idx="1">
            <a:schemeClr val="accent1"/>
          </a:lnRef>
          <a:fillRef idx="0">
            <a:schemeClr val="accent1"/>
          </a:fillRef>
          <a:effectRef idx="0">
            <a:schemeClr val="accent1"/>
          </a:effectRef>
          <a:fontRef idx="minor">
            <a:schemeClr val="tx1"/>
          </a:fontRef>
        </p:style>
      </p:cxnSp>
      <p:cxnSp>
        <p:nvCxnSpPr>
          <p:cNvPr id="30" name="Rak pilkoppling 29">
            <a:extLst>
              <a:ext uri="{FF2B5EF4-FFF2-40B4-BE49-F238E27FC236}">
                <a16:creationId xmlns:a16="http://schemas.microsoft.com/office/drawing/2014/main" id="{AFB960F7-D251-66CF-468F-560DE478048D}"/>
              </a:ext>
            </a:extLst>
          </p:cNvPr>
          <p:cNvCxnSpPr>
            <a:cxnSpLocks/>
          </p:cNvCxnSpPr>
          <p:nvPr/>
        </p:nvCxnSpPr>
        <p:spPr>
          <a:xfrm rot="5400000">
            <a:off x="5728007" y="2677541"/>
            <a:ext cx="0" cy="426545"/>
          </a:xfrm>
          <a:prstGeom prst="straightConnector1">
            <a:avLst/>
          </a:prstGeom>
          <a:ln w="38100">
            <a:solidFill>
              <a:srgbClr val="00CFB5"/>
            </a:solidFill>
            <a:tailEnd type="triangle"/>
          </a:ln>
        </p:spPr>
        <p:style>
          <a:lnRef idx="1">
            <a:schemeClr val="accent1"/>
          </a:lnRef>
          <a:fillRef idx="0">
            <a:schemeClr val="accent1"/>
          </a:fillRef>
          <a:effectRef idx="0">
            <a:schemeClr val="accent1"/>
          </a:effectRef>
          <a:fontRef idx="minor">
            <a:schemeClr val="tx1"/>
          </a:fontRef>
        </p:style>
      </p:cxnSp>
      <p:cxnSp>
        <p:nvCxnSpPr>
          <p:cNvPr id="31" name="Rak pilkoppling 30">
            <a:extLst>
              <a:ext uri="{FF2B5EF4-FFF2-40B4-BE49-F238E27FC236}">
                <a16:creationId xmlns:a16="http://schemas.microsoft.com/office/drawing/2014/main" id="{9B56F823-B223-382E-ADB1-A7110C76BBDB}"/>
              </a:ext>
            </a:extLst>
          </p:cNvPr>
          <p:cNvCxnSpPr>
            <a:cxnSpLocks/>
          </p:cNvCxnSpPr>
          <p:nvPr/>
        </p:nvCxnSpPr>
        <p:spPr>
          <a:xfrm rot="16200000">
            <a:off x="3902440" y="2677540"/>
            <a:ext cx="0" cy="426545"/>
          </a:xfrm>
          <a:prstGeom prst="straightConnector1">
            <a:avLst/>
          </a:prstGeom>
          <a:ln w="38100">
            <a:solidFill>
              <a:srgbClr val="00CFB5"/>
            </a:solidFill>
            <a:tailEnd type="triangle"/>
          </a:ln>
        </p:spPr>
        <p:style>
          <a:lnRef idx="1">
            <a:schemeClr val="accent1"/>
          </a:lnRef>
          <a:fillRef idx="0">
            <a:schemeClr val="accent1"/>
          </a:fillRef>
          <a:effectRef idx="0">
            <a:schemeClr val="accent1"/>
          </a:effectRef>
          <a:fontRef idx="minor">
            <a:schemeClr val="tx1"/>
          </a:fontRef>
        </p:style>
      </p:cxnSp>
      <p:cxnSp>
        <p:nvCxnSpPr>
          <p:cNvPr id="32" name="Rak pilkoppling 31">
            <a:extLst>
              <a:ext uri="{FF2B5EF4-FFF2-40B4-BE49-F238E27FC236}">
                <a16:creationId xmlns:a16="http://schemas.microsoft.com/office/drawing/2014/main" id="{9DA5DCD4-8F6C-2209-EEF7-D0A9A8630034}"/>
              </a:ext>
            </a:extLst>
          </p:cNvPr>
          <p:cNvCxnSpPr>
            <a:cxnSpLocks/>
          </p:cNvCxnSpPr>
          <p:nvPr/>
        </p:nvCxnSpPr>
        <p:spPr>
          <a:xfrm rot="16200000" flipH="1" flipV="1">
            <a:off x="5267455" y="2222418"/>
            <a:ext cx="451631" cy="311003"/>
          </a:xfrm>
          <a:prstGeom prst="straightConnector1">
            <a:avLst/>
          </a:prstGeom>
          <a:ln w="38100">
            <a:solidFill>
              <a:srgbClr val="00CFB5"/>
            </a:solidFill>
            <a:tailEnd type="triangle"/>
          </a:ln>
        </p:spPr>
        <p:style>
          <a:lnRef idx="1">
            <a:schemeClr val="accent1"/>
          </a:lnRef>
          <a:fillRef idx="0">
            <a:schemeClr val="accent1"/>
          </a:fillRef>
          <a:effectRef idx="0">
            <a:schemeClr val="accent1"/>
          </a:effectRef>
          <a:fontRef idx="minor">
            <a:schemeClr val="tx1"/>
          </a:fontRef>
        </p:style>
      </p:cxnSp>
      <p:cxnSp>
        <p:nvCxnSpPr>
          <p:cNvPr id="33" name="Rak pilkoppling 32">
            <a:extLst>
              <a:ext uri="{FF2B5EF4-FFF2-40B4-BE49-F238E27FC236}">
                <a16:creationId xmlns:a16="http://schemas.microsoft.com/office/drawing/2014/main" id="{17FA47E6-FECE-86CD-0705-2060F58EC2FF}"/>
              </a:ext>
            </a:extLst>
          </p:cNvPr>
          <p:cNvCxnSpPr>
            <a:cxnSpLocks/>
          </p:cNvCxnSpPr>
          <p:nvPr/>
        </p:nvCxnSpPr>
        <p:spPr>
          <a:xfrm rot="5400000" flipH="1" flipV="1">
            <a:off x="3946501" y="3259092"/>
            <a:ext cx="451631" cy="311003"/>
          </a:xfrm>
          <a:prstGeom prst="straightConnector1">
            <a:avLst/>
          </a:prstGeom>
          <a:ln w="38100">
            <a:solidFill>
              <a:srgbClr val="00CFB5"/>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757791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65FEEB-42E4-8247-707F-4B0BFC13A75F}"/>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7D917E20-55E5-DBD1-849E-7DD58C9B25C7}"/>
              </a:ext>
            </a:extLst>
          </p:cNvPr>
          <p:cNvSpPr>
            <a:spLocks noGrp="1"/>
          </p:cNvSpPr>
          <p:nvPr>
            <p:ph type="title"/>
          </p:nvPr>
        </p:nvSpPr>
        <p:spPr/>
        <p:txBody>
          <a:bodyPr/>
          <a:lstStyle/>
          <a:p>
            <a:r>
              <a:rPr lang="sv-SE" dirty="0"/>
              <a:t>Hur kan regioner/sjukhus samverka?</a:t>
            </a:r>
          </a:p>
        </p:txBody>
      </p:sp>
      <p:pic>
        <p:nvPicPr>
          <p:cNvPr id="5" name="Bild 4" descr="Sjukhus kontur">
            <a:extLst>
              <a:ext uri="{FF2B5EF4-FFF2-40B4-BE49-F238E27FC236}">
                <a16:creationId xmlns:a16="http://schemas.microsoft.com/office/drawing/2014/main" id="{707D1D6E-6A9B-38CD-8916-CE281D13D7E6}"/>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4300873" y="2228850"/>
            <a:ext cx="1028700" cy="1028700"/>
          </a:xfrm>
          <a:prstGeom prst="rect">
            <a:avLst/>
          </a:prstGeom>
        </p:spPr>
      </p:pic>
      <p:pic>
        <p:nvPicPr>
          <p:cNvPr id="7" name="Bild 6" descr="Sjukhus med hel fyllning">
            <a:extLst>
              <a:ext uri="{FF2B5EF4-FFF2-40B4-BE49-F238E27FC236}">
                <a16:creationId xmlns:a16="http://schemas.microsoft.com/office/drawing/2014/main" id="{F35E2282-2B12-C3C9-BB51-59C89C67B071}"/>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2656331" y="2456207"/>
            <a:ext cx="685800" cy="685800"/>
          </a:xfrm>
          <a:prstGeom prst="rect">
            <a:avLst/>
          </a:prstGeom>
        </p:spPr>
      </p:pic>
      <p:pic>
        <p:nvPicPr>
          <p:cNvPr id="17" name="Bild 16" descr="Sjukhus med hel fyllning">
            <a:extLst>
              <a:ext uri="{FF2B5EF4-FFF2-40B4-BE49-F238E27FC236}">
                <a16:creationId xmlns:a16="http://schemas.microsoft.com/office/drawing/2014/main" id="{D397E12B-51B6-A559-29CD-89A97DE1134C}"/>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3342131" y="1519213"/>
            <a:ext cx="685800" cy="685800"/>
          </a:xfrm>
          <a:prstGeom prst="rect">
            <a:avLst/>
          </a:prstGeom>
        </p:spPr>
      </p:pic>
      <p:pic>
        <p:nvPicPr>
          <p:cNvPr id="18" name="Bild 17" descr="Sjukhus med hel fyllning">
            <a:extLst>
              <a:ext uri="{FF2B5EF4-FFF2-40B4-BE49-F238E27FC236}">
                <a16:creationId xmlns:a16="http://schemas.microsoft.com/office/drawing/2014/main" id="{5168726B-2CE9-0895-90C6-B6872ED9CD48}"/>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3342131" y="3540728"/>
            <a:ext cx="685800" cy="685800"/>
          </a:xfrm>
          <a:prstGeom prst="rect">
            <a:avLst/>
          </a:prstGeom>
        </p:spPr>
      </p:pic>
      <p:pic>
        <p:nvPicPr>
          <p:cNvPr id="19" name="Bild 18" descr="Sjukhus med hel fyllning">
            <a:extLst>
              <a:ext uri="{FF2B5EF4-FFF2-40B4-BE49-F238E27FC236}">
                <a16:creationId xmlns:a16="http://schemas.microsoft.com/office/drawing/2014/main" id="{0EB50592-C84E-0EC1-DE27-EAC53E4403FD}"/>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5598380" y="3540728"/>
            <a:ext cx="685800" cy="685800"/>
          </a:xfrm>
          <a:prstGeom prst="rect">
            <a:avLst/>
          </a:prstGeom>
        </p:spPr>
      </p:pic>
      <p:pic>
        <p:nvPicPr>
          <p:cNvPr id="20" name="Bild 19" descr="Sjukhus med hel fyllning">
            <a:extLst>
              <a:ext uri="{FF2B5EF4-FFF2-40B4-BE49-F238E27FC236}">
                <a16:creationId xmlns:a16="http://schemas.microsoft.com/office/drawing/2014/main" id="{181E2E31-E039-203F-783F-278A8FAA2216}"/>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4463978" y="3756038"/>
            <a:ext cx="685800" cy="685800"/>
          </a:xfrm>
          <a:prstGeom prst="rect">
            <a:avLst/>
          </a:prstGeom>
        </p:spPr>
      </p:pic>
      <p:pic>
        <p:nvPicPr>
          <p:cNvPr id="21" name="Bild 20" descr="Sjukhus med hel fyllning">
            <a:extLst>
              <a:ext uri="{FF2B5EF4-FFF2-40B4-BE49-F238E27FC236}">
                <a16:creationId xmlns:a16="http://schemas.microsoft.com/office/drawing/2014/main" id="{16F68DFD-985F-4D1B-E9A2-5856BA19DFFA}"/>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4463978" y="1176313"/>
            <a:ext cx="685800" cy="685800"/>
          </a:xfrm>
          <a:prstGeom prst="rect">
            <a:avLst/>
          </a:prstGeom>
        </p:spPr>
      </p:pic>
      <p:pic>
        <p:nvPicPr>
          <p:cNvPr id="22" name="Bild 21" descr="Sjukhus med hel fyllning">
            <a:extLst>
              <a:ext uri="{FF2B5EF4-FFF2-40B4-BE49-F238E27FC236}">
                <a16:creationId xmlns:a16="http://schemas.microsoft.com/office/drawing/2014/main" id="{0DFD93BC-7783-18EA-CFFE-F13E4FFDB7D8}"/>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5585487" y="1519213"/>
            <a:ext cx="685800" cy="685800"/>
          </a:xfrm>
          <a:prstGeom prst="rect">
            <a:avLst/>
          </a:prstGeom>
        </p:spPr>
      </p:pic>
      <p:pic>
        <p:nvPicPr>
          <p:cNvPr id="23" name="Bild 22" descr="Sjukhus med hel fyllning">
            <a:extLst>
              <a:ext uri="{FF2B5EF4-FFF2-40B4-BE49-F238E27FC236}">
                <a16:creationId xmlns:a16="http://schemas.microsoft.com/office/drawing/2014/main" id="{A2BB3C69-9FFD-82CE-1B23-735277A3E332}"/>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6367094" y="2456207"/>
            <a:ext cx="685800" cy="685800"/>
          </a:xfrm>
          <a:prstGeom prst="rect">
            <a:avLst/>
          </a:prstGeom>
        </p:spPr>
      </p:pic>
      <p:cxnSp>
        <p:nvCxnSpPr>
          <p:cNvPr id="25" name="Rak pilkoppling 24">
            <a:extLst>
              <a:ext uri="{FF2B5EF4-FFF2-40B4-BE49-F238E27FC236}">
                <a16:creationId xmlns:a16="http://schemas.microsoft.com/office/drawing/2014/main" id="{50D419CB-A52F-D135-474E-1E0AD4B448B1}"/>
              </a:ext>
            </a:extLst>
          </p:cNvPr>
          <p:cNvCxnSpPr/>
          <p:nvPr/>
        </p:nvCxnSpPr>
        <p:spPr>
          <a:xfrm>
            <a:off x="4806878" y="1862113"/>
            <a:ext cx="0" cy="426545"/>
          </a:xfrm>
          <a:prstGeom prst="straightConnector1">
            <a:avLst/>
          </a:prstGeom>
          <a:ln w="38100">
            <a:solidFill>
              <a:srgbClr val="00CFB5"/>
            </a:solidFill>
            <a:tailEnd type="triangle"/>
          </a:ln>
        </p:spPr>
        <p:style>
          <a:lnRef idx="1">
            <a:schemeClr val="accent1"/>
          </a:lnRef>
          <a:fillRef idx="0">
            <a:schemeClr val="accent1"/>
          </a:fillRef>
          <a:effectRef idx="0">
            <a:schemeClr val="accent1"/>
          </a:effectRef>
          <a:fontRef idx="minor">
            <a:schemeClr val="tx1"/>
          </a:fontRef>
        </p:style>
      </p:cxnSp>
      <p:cxnSp>
        <p:nvCxnSpPr>
          <p:cNvPr id="26" name="Rak pilkoppling 25">
            <a:extLst>
              <a:ext uri="{FF2B5EF4-FFF2-40B4-BE49-F238E27FC236}">
                <a16:creationId xmlns:a16="http://schemas.microsoft.com/office/drawing/2014/main" id="{70D439D8-9414-9CF0-28FA-D84876E843A5}"/>
              </a:ext>
            </a:extLst>
          </p:cNvPr>
          <p:cNvCxnSpPr>
            <a:cxnSpLocks/>
          </p:cNvCxnSpPr>
          <p:nvPr/>
        </p:nvCxnSpPr>
        <p:spPr>
          <a:xfrm rot="10800000">
            <a:off x="4816184" y="3257551"/>
            <a:ext cx="0" cy="426545"/>
          </a:xfrm>
          <a:prstGeom prst="straightConnector1">
            <a:avLst/>
          </a:prstGeom>
          <a:ln w="38100">
            <a:solidFill>
              <a:srgbClr val="00CFB5"/>
            </a:solidFill>
            <a:tailEnd type="triangle"/>
          </a:ln>
        </p:spPr>
        <p:style>
          <a:lnRef idx="1">
            <a:schemeClr val="accent1"/>
          </a:lnRef>
          <a:fillRef idx="0">
            <a:schemeClr val="accent1"/>
          </a:fillRef>
          <a:effectRef idx="0">
            <a:schemeClr val="accent1"/>
          </a:effectRef>
          <a:fontRef idx="minor">
            <a:schemeClr val="tx1"/>
          </a:fontRef>
        </p:style>
      </p:cxnSp>
      <p:cxnSp>
        <p:nvCxnSpPr>
          <p:cNvPr id="27" name="Rak pilkoppling 26">
            <a:extLst>
              <a:ext uri="{FF2B5EF4-FFF2-40B4-BE49-F238E27FC236}">
                <a16:creationId xmlns:a16="http://schemas.microsoft.com/office/drawing/2014/main" id="{DF3DC34A-98E5-0C00-D7CF-2DE69F455167}"/>
              </a:ext>
            </a:extLst>
          </p:cNvPr>
          <p:cNvCxnSpPr>
            <a:cxnSpLocks/>
          </p:cNvCxnSpPr>
          <p:nvPr/>
        </p:nvCxnSpPr>
        <p:spPr>
          <a:xfrm flipH="1" flipV="1">
            <a:off x="5337769" y="3229726"/>
            <a:ext cx="451631" cy="311003"/>
          </a:xfrm>
          <a:prstGeom prst="straightConnector1">
            <a:avLst/>
          </a:prstGeom>
          <a:ln w="38100">
            <a:solidFill>
              <a:srgbClr val="00CFB5"/>
            </a:solidFill>
            <a:tailEnd type="triangle"/>
          </a:ln>
        </p:spPr>
        <p:style>
          <a:lnRef idx="1">
            <a:schemeClr val="accent1"/>
          </a:lnRef>
          <a:fillRef idx="0">
            <a:schemeClr val="accent1"/>
          </a:fillRef>
          <a:effectRef idx="0">
            <a:schemeClr val="accent1"/>
          </a:effectRef>
          <a:fontRef idx="minor">
            <a:schemeClr val="tx1"/>
          </a:fontRef>
        </p:style>
      </p:cxnSp>
      <p:cxnSp>
        <p:nvCxnSpPr>
          <p:cNvPr id="29" name="Rak pilkoppling 28">
            <a:extLst>
              <a:ext uri="{FF2B5EF4-FFF2-40B4-BE49-F238E27FC236}">
                <a16:creationId xmlns:a16="http://schemas.microsoft.com/office/drawing/2014/main" id="{09B66988-10BE-3205-10CB-DEAD27FA817C}"/>
              </a:ext>
            </a:extLst>
          </p:cNvPr>
          <p:cNvCxnSpPr>
            <a:cxnSpLocks/>
          </p:cNvCxnSpPr>
          <p:nvPr/>
        </p:nvCxnSpPr>
        <p:spPr>
          <a:xfrm rot="10800000" flipH="1" flipV="1">
            <a:off x="4000385" y="2133157"/>
            <a:ext cx="451631" cy="311003"/>
          </a:xfrm>
          <a:prstGeom prst="straightConnector1">
            <a:avLst/>
          </a:prstGeom>
          <a:ln w="38100">
            <a:solidFill>
              <a:srgbClr val="00CFB5"/>
            </a:solidFill>
            <a:tailEnd type="triangle"/>
          </a:ln>
        </p:spPr>
        <p:style>
          <a:lnRef idx="1">
            <a:schemeClr val="accent1"/>
          </a:lnRef>
          <a:fillRef idx="0">
            <a:schemeClr val="accent1"/>
          </a:fillRef>
          <a:effectRef idx="0">
            <a:schemeClr val="accent1"/>
          </a:effectRef>
          <a:fontRef idx="minor">
            <a:schemeClr val="tx1"/>
          </a:fontRef>
        </p:style>
      </p:cxnSp>
      <p:cxnSp>
        <p:nvCxnSpPr>
          <p:cNvPr id="30" name="Rak pilkoppling 29">
            <a:extLst>
              <a:ext uri="{FF2B5EF4-FFF2-40B4-BE49-F238E27FC236}">
                <a16:creationId xmlns:a16="http://schemas.microsoft.com/office/drawing/2014/main" id="{41C9BCBE-842A-7BA1-C028-5CE3846A51E9}"/>
              </a:ext>
            </a:extLst>
          </p:cNvPr>
          <p:cNvCxnSpPr>
            <a:cxnSpLocks/>
          </p:cNvCxnSpPr>
          <p:nvPr/>
        </p:nvCxnSpPr>
        <p:spPr>
          <a:xfrm rot="5400000">
            <a:off x="5728007" y="2677541"/>
            <a:ext cx="0" cy="426545"/>
          </a:xfrm>
          <a:prstGeom prst="straightConnector1">
            <a:avLst/>
          </a:prstGeom>
          <a:ln w="38100">
            <a:solidFill>
              <a:srgbClr val="00CFB5"/>
            </a:solidFill>
            <a:tailEnd type="triangle"/>
          </a:ln>
        </p:spPr>
        <p:style>
          <a:lnRef idx="1">
            <a:schemeClr val="accent1"/>
          </a:lnRef>
          <a:fillRef idx="0">
            <a:schemeClr val="accent1"/>
          </a:fillRef>
          <a:effectRef idx="0">
            <a:schemeClr val="accent1"/>
          </a:effectRef>
          <a:fontRef idx="minor">
            <a:schemeClr val="tx1"/>
          </a:fontRef>
        </p:style>
      </p:cxnSp>
      <p:cxnSp>
        <p:nvCxnSpPr>
          <p:cNvPr id="31" name="Rak pilkoppling 30">
            <a:extLst>
              <a:ext uri="{FF2B5EF4-FFF2-40B4-BE49-F238E27FC236}">
                <a16:creationId xmlns:a16="http://schemas.microsoft.com/office/drawing/2014/main" id="{561B58AB-B225-6183-AF1C-D086D89847B1}"/>
              </a:ext>
            </a:extLst>
          </p:cNvPr>
          <p:cNvCxnSpPr>
            <a:cxnSpLocks/>
          </p:cNvCxnSpPr>
          <p:nvPr/>
        </p:nvCxnSpPr>
        <p:spPr>
          <a:xfrm rot="16200000">
            <a:off x="3902440" y="2677540"/>
            <a:ext cx="0" cy="426545"/>
          </a:xfrm>
          <a:prstGeom prst="straightConnector1">
            <a:avLst/>
          </a:prstGeom>
          <a:ln w="38100">
            <a:solidFill>
              <a:srgbClr val="00CFB5"/>
            </a:solidFill>
            <a:tailEnd type="triangle"/>
          </a:ln>
        </p:spPr>
        <p:style>
          <a:lnRef idx="1">
            <a:schemeClr val="accent1"/>
          </a:lnRef>
          <a:fillRef idx="0">
            <a:schemeClr val="accent1"/>
          </a:fillRef>
          <a:effectRef idx="0">
            <a:schemeClr val="accent1"/>
          </a:effectRef>
          <a:fontRef idx="minor">
            <a:schemeClr val="tx1"/>
          </a:fontRef>
        </p:style>
      </p:cxnSp>
      <p:cxnSp>
        <p:nvCxnSpPr>
          <p:cNvPr id="32" name="Rak pilkoppling 31">
            <a:extLst>
              <a:ext uri="{FF2B5EF4-FFF2-40B4-BE49-F238E27FC236}">
                <a16:creationId xmlns:a16="http://schemas.microsoft.com/office/drawing/2014/main" id="{91DFDBF5-9A23-B4CE-5382-254BE2FC0CF3}"/>
              </a:ext>
            </a:extLst>
          </p:cNvPr>
          <p:cNvCxnSpPr>
            <a:cxnSpLocks/>
          </p:cNvCxnSpPr>
          <p:nvPr/>
        </p:nvCxnSpPr>
        <p:spPr>
          <a:xfrm rot="16200000" flipH="1" flipV="1">
            <a:off x="5267455" y="2222418"/>
            <a:ext cx="451631" cy="311003"/>
          </a:xfrm>
          <a:prstGeom prst="straightConnector1">
            <a:avLst/>
          </a:prstGeom>
          <a:ln w="38100">
            <a:solidFill>
              <a:srgbClr val="00CFB5"/>
            </a:solidFill>
            <a:tailEnd type="triangle"/>
          </a:ln>
        </p:spPr>
        <p:style>
          <a:lnRef idx="1">
            <a:schemeClr val="accent1"/>
          </a:lnRef>
          <a:fillRef idx="0">
            <a:schemeClr val="accent1"/>
          </a:fillRef>
          <a:effectRef idx="0">
            <a:schemeClr val="accent1"/>
          </a:effectRef>
          <a:fontRef idx="minor">
            <a:schemeClr val="tx1"/>
          </a:fontRef>
        </p:style>
      </p:cxnSp>
      <p:cxnSp>
        <p:nvCxnSpPr>
          <p:cNvPr id="33" name="Rak pilkoppling 32">
            <a:extLst>
              <a:ext uri="{FF2B5EF4-FFF2-40B4-BE49-F238E27FC236}">
                <a16:creationId xmlns:a16="http://schemas.microsoft.com/office/drawing/2014/main" id="{75D9C1EF-F4BC-394F-7409-280F5F396189}"/>
              </a:ext>
            </a:extLst>
          </p:cNvPr>
          <p:cNvCxnSpPr>
            <a:cxnSpLocks/>
          </p:cNvCxnSpPr>
          <p:nvPr/>
        </p:nvCxnSpPr>
        <p:spPr>
          <a:xfrm rot="5400000" flipH="1" flipV="1">
            <a:off x="3946501" y="3259092"/>
            <a:ext cx="451631" cy="311003"/>
          </a:xfrm>
          <a:prstGeom prst="straightConnector1">
            <a:avLst/>
          </a:prstGeom>
          <a:ln w="38100">
            <a:solidFill>
              <a:srgbClr val="00CFB5"/>
            </a:solidFill>
            <a:tailEnd type="triangle"/>
          </a:ln>
        </p:spPr>
        <p:style>
          <a:lnRef idx="1">
            <a:schemeClr val="accent1"/>
          </a:lnRef>
          <a:fillRef idx="0">
            <a:schemeClr val="accent1"/>
          </a:fillRef>
          <a:effectRef idx="0">
            <a:schemeClr val="accent1"/>
          </a:effectRef>
          <a:fontRef idx="minor">
            <a:schemeClr val="tx1"/>
          </a:fontRef>
        </p:style>
      </p:cxnSp>
      <p:cxnSp>
        <p:nvCxnSpPr>
          <p:cNvPr id="3" name="Rak pilkoppling 2">
            <a:extLst>
              <a:ext uri="{FF2B5EF4-FFF2-40B4-BE49-F238E27FC236}">
                <a16:creationId xmlns:a16="http://schemas.microsoft.com/office/drawing/2014/main" id="{F4516069-0325-BC1E-F949-9A1ADB8313F2}"/>
              </a:ext>
            </a:extLst>
          </p:cNvPr>
          <p:cNvCxnSpPr>
            <a:cxnSpLocks/>
          </p:cNvCxnSpPr>
          <p:nvPr/>
        </p:nvCxnSpPr>
        <p:spPr>
          <a:xfrm flipH="1" flipV="1">
            <a:off x="3816956" y="2122652"/>
            <a:ext cx="451631" cy="311003"/>
          </a:xfrm>
          <a:prstGeom prst="straightConnector1">
            <a:avLst/>
          </a:prstGeom>
          <a:ln w="38100">
            <a:solidFill>
              <a:srgbClr val="FDEF5D"/>
            </a:solidFill>
            <a:tailEnd type="triangle"/>
          </a:ln>
        </p:spPr>
        <p:style>
          <a:lnRef idx="1">
            <a:schemeClr val="accent1"/>
          </a:lnRef>
          <a:fillRef idx="0">
            <a:schemeClr val="accent1"/>
          </a:fillRef>
          <a:effectRef idx="0">
            <a:schemeClr val="accent1"/>
          </a:effectRef>
          <a:fontRef idx="minor">
            <a:schemeClr val="tx1"/>
          </a:fontRef>
        </p:style>
      </p:cxnSp>
      <p:cxnSp>
        <p:nvCxnSpPr>
          <p:cNvPr id="6" name="Rak pilkoppling 5">
            <a:extLst>
              <a:ext uri="{FF2B5EF4-FFF2-40B4-BE49-F238E27FC236}">
                <a16:creationId xmlns:a16="http://schemas.microsoft.com/office/drawing/2014/main" id="{43FC6CAF-DB8F-12A3-F92B-B395C09F0034}"/>
              </a:ext>
            </a:extLst>
          </p:cNvPr>
          <p:cNvCxnSpPr>
            <a:cxnSpLocks/>
          </p:cNvCxnSpPr>
          <p:nvPr/>
        </p:nvCxnSpPr>
        <p:spPr>
          <a:xfrm rot="10800000" flipH="1" flipV="1">
            <a:off x="5330147" y="3366367"/>
            <a:ext cx="451631" cy="311003"/>
          </a:xfrm>
          <a:prstGeom prst="straightConnector1">
            <a:avLst/>
          </a:prstGeom>
          <a:ln w="38100">
            <a:solidFill>
              <a:srgbClr val="8981D3"/>
            </a:solidFill>
            <a:tailEnd type="triangle"/>
          </a:ln>
        </p:spPr>
        <p:style>
          <a:lnRef idx="1">
            <a:schemeClr val="accent1"/>
          </a:lnRef>
          <a:fillRef idx="0">
            <a:schemeClr val="accent1"/>
          </a:fillRef>
          <a:effectRef idx="0">
            <a:schemeClr val="accent1"/>
          </a:effectRef>
          <a:fontRef idx="minor">
            <a:schemeClr val="tx1"/>
          </a:fontRef>
        </p:style>
      </p:cxnSp>
      <p:cxnSp>
        <p:nvCxnSpPr>
          <p:cNvPr id="8" name="Rak pilkoppling 7">
            <a:extLst>
              <a:ext uri="{FF2B5EF4-FFF2-40B4-BE49-F238E27FC236}">
                <a16:creationId xmlns:a16="http://schemas.microsoft.com/office/drawing/2014/main" id="{349336B7-3989-FA88-42B3-395D2FF67740}"/>
              </a:ext>
            </a:extLst>
          </p:cNvPr>
          <p:cNvCxnSpPr>
            <a:cxnSpLocks/>
          </p:cNvCxnSpPr>
          <p:nvPr/>
        </p:nvCxnSpPr>
        <p:spPr>
          <a:xfrm rot="16200000">
            <a:off x="5848333" y="2592564"/>
            <a:ext cx="0" cy="426545"/>
          </a:xfrm>
          <a:prstGeom prst="straightConnector1">
            <a:avLst/>
          </a:prstGeom>
          <a:ln w="38100">
            <a:solidFill>
              <a:schemeClr val="accent3">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 name="Rak pilkoppling 8">
            <a:extLst>
              <a:ext uri="{FF2B5EF4-FFF2-40B4-BE49-F238E27FC236}">
                <a16:creationId xmlns:a16="http://schemas.microsoft.com/office/drawing/2014/main" id="{586FF697-B02B-23BC-DCF2-8C0E58E16E56}"/>
              </a:ext>
            </a:extLst>
          </p:cNvPr>
          <p:cNvCxnSpPr>
            <a:cxnSpLocks/>
          </p:cNvCxnSpPr>
          <p:nvPr/>
        </p:nvCxnSpPr>
        <p:spPr>
          <a:xfrm rot="16200000" flipH="1" flipV="1">
            <a:off x="3778928" y="3296053"/>
            <a:ext cx="451631" cy="311003"/>
          </a:xfrm>
          <a:prstGeom prst="straightConnector1">
            <a:avLst/>
          </a:prstGeom>
          <a:ln w="38100">
            <a:solidFill>
              <a:srgbClr val="00B9E7"/>
            </a:solidFill>
            <a:tailEnd type="triangle"/>
          </a:ln>
        </p:spPr>
        <p:style>
          <a:lnRef idx="1">
            <a:schemeClr val="accent1"/>
          </a:lnRef>
          <a:fillRef idx="0">
            <a:schemeClr val="accent1"/>
          </a:fillRef>
          <a:effectRef idx="0">
            <a:schemeClr val="accent1"/>
          </a:effectRef>
          <a:fontRef idx="minor">
            <a:schemeClr val="tx1"/>
          </a:fontRef>
        </p:style>
      </p:cxnSp>
      <p:cxnSp>
        <p:nvCxnSpPr>
          <p:cNvPr id="10" name="Rak pilkoppling 9">
            <a:extLst>
              <a:ext uri="{FF2B5EF4-FFF2-40B4-BE49-F238E27FC236}">
                <a16:creationId xmlns:a16="http://schemas.microsoft.com/office/drawing/2014/main" id="{336B1818-E7F3-412A-E975-0309D80B65EA}"/>
              </a:ext>
            </a:extLst>
          </p:cNvPr>
          <p:cNvCxnSpPr>
            <a:cxnSpLocks/>
          </p:cNvCxnSpPr>
          <p:nvPr/>
        </p:nvCxnSpPr>
        <p:spPr>
          <a:xfrm rot="10800000">
            <a:off x="4875971" y="1789015"/>
            <a:ext cx="0" cy="426545"/>
          </a:xfrm>
          <a:prstGeom prst="straightConnector1">
            <a:avLst/>
          </a:prstGeom>
          <a:ln w="38100">
            <a:solidFill>
              <a:srgbClr val="FFB2A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Rak pilkoppling 10">
            <a:extLst>
              <a:ext uri="{FF2B5EF4-FFF2-40B4-BE49-F238E27FC236}">
                <a16:creationId xmlns:a16="http://schemas.microsoft.com/office/drawing/2014/main" id="{00375680-E2AE-D98E-3742-CEF5C61AB093}"/>
              </a:ext>
            </a:extLst>
          </p:cNvPr>
          <p:cNvCxnSpPr/>
          <p:nvPr/>
        </p:nvCxnSpPr>
        <p:spPr>
          <a:xfrm>
            <a:off x="4721817" y="3403749"/>
            <a:ext cx="0" cy="426545"/>
          </a:xfrm>
          <a:prstGeom prst="straightConnector1">
            <a:avLst/>
          </a:prstGeom>
          <a:ln w="38100">
            <a:solidFill>
              <a:schemeClr val="bg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 name="Rak pilkoppling 11">
            <a:extLst>
              <a:ext uri="{FF2B5EF4-FFF2-40B4-BE49-F238E27FC236}">
                <a16:creationId xmlns:a16="http://schemas.microsoft.com/office/drawing/2014/main" id="{FFF22B5C-FF24-AD9B-DA57-5B3525038ABE}"/>
              </a:ext>
            </a:extLst>
          </p:cNvPr>
          <p:cNvCxnSpPr>
            <a:cxnSpLocks/>
          </p:cNvCxnSpPr>
          <p:nvPr/>
        </p:nvCxnSpPr>
        <p:spPr>
          <a:xfrm rot="5400000" flipH="1" flipV="1">
            <a:off x="5444419" y="2184410"/>
            <a:ext cx="451631" cy="311003"/>
          </a:xfrm>
          <a:prstGeom prst="straightConnector1">
            <a:avLst/>
          </a:prstGeom>
          <a:ln w="38100">
            <a:solidFill>
              <a:schemeClr val="accent5">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 name="Rak pilkoppling 12">
            <a:extLst>
              <a:ext uri="{FF2B5EF4-FFF2-40B4-BE49-F238E27FC236}">
                <a16:creationId xmlns:a16="http://schemas.microsoft.com/office/drawing/2014/main" id="{95FD3BC2-A5B9-3104-7F4D-0C6C279E8ED6}"/>
              </a:ext>
            </a:extLst>
          </p:cNvPr>
          <p:cNvCxnSpPr>
            <a:cxnSpLocks/>
          </p:cNvCxnSpPr>
          <p:nvPr/>
        </p:nvCxnSpPr>
        <p:spPr>
          <a:xfrm rot="5400000">
            <a:off x="3803541" y="2600542"/>
            <a:ext cx="0" cy="426545"/>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Rak pilkoppling 13">
            <a:extLst>
              <a:ext uri="{FF2B5EF4-FFF2-40B4-BE49-F238E27FC236}">
                <a16:creationId xmlns:a16="http://schemas.microsoft.com/office/drawing/2014/main" id="{B29178AA-D0CC-91F1-3587-E74B991909DB}"/>
              </a:ext>
            </a:extLst>
          </p:cNvPr>
          <p:cNvCxnSpPr>
            <a:cxnSpLocks/>
          </p:cNvCxnSpPr>
          <p:nvPr/>
        </p:nvCxnSpPr>
        <p:spPr>
          <a:xfrm flipH="1" flipV="1">
            <a:off x="3021552" y="3191805"/>
            <a:ext cx="451631" cy="311003"/>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Rak pilkoppling 14">
            <a:extLst>
              <a:ext uri="{FF2B5EF4-FFF2-40B4-BE49-F238E27FC236}">
                <a16:creationId xmlns:a16="http://schemas.microsoft.com/office/drawing/2014/main" id="{6B981DEF-A645-425E-9D30-64A93713FF1D}"/>
              </a:ext>
            </a:extLst>
          </p:cNvPr>
          <p:cNvCxnSpPr>
            <a:cxnSpLocks/>
          </p:cNvCxnSpPr>
          <p:nvPr/>
        </p:nvCxnSpPr>
        <p:spPr>
          <a:xfrm rot="16200000" flipH="1" flipV="1">
            <a:off x="3113351" y="2229472"/>
            <a:ext cx="451631" cy="311003"/>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Rak pilkoppling 15">
            <a:extLst>
              <a:ext uri="{FF2B5EF4-FFF2-40B4-BE49-F238E27FC236}">
                <a16:creationId xmlns:a16="http://schemas.microsoft.com/office/drawing/2014/main" id="{DDD4E8BF-8D94-A064-38D4-94D3F4C37325}"/>
              </a:ext>
            </a:extLst>
          </p:cNvPr>
          <p:cNvCxnSpPr>
            <a:cxnSpLocks/>
          </p:cNvCxnSpPr>
          <p:nvPr/>
        </p:nvCxnSpPr>
        <p:spPr>
          <a:xfrm flipH="1" flipV="1">
            <a:off x="3334509" y="3120530"/>
            <a:ext cx="1200023" cy="838943"/>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Rak pilkoppling 27">
            <a:extLst>
              <a:ext uri="{FF2B5EF4-FFF2-40B4-BE49-F238E27FC236}">
                <a16:creationId xmlns:a16="http://schemas.microsoft.com/office/drawing/2014/main" id="{9335B7F4-C749-7D22-8A6F-3F85CFA3AFDF}"/>
              </a:ext>
            </a:extLst>
          </p:cNvPr>
          <p:cNvCxnSpPr>
            <a:cxnSpLocks/>
          </p:cNvCxnSpPr>
          <p:nvPr/>
        </p:nvCxnSpPr>
        <p:spPr>
          <a:xfrm flipH="1" flipV="1">
            <a:off x="3342131" y="3030988"/>
            <a:ext cx="2292929" cy="674507"/>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Rak pilkoppling 35">
            <a:extLst>
              <a:ext uri="{FF2B5EF4-FFF2-40B4-BE49-F238E27FC236}">
                <a16:creationId xmlns:a16="http://schemas.microsoft.com/office/drawing/2014/main" id="{C11CD8D6-AA96-1E93-4255-20718D9D4ADC}"/>
              </a:ext>
            </a:extLst>
          </p:cNvPr>
          <p:cNvCxnSpPr>
            <a:cxnSpLocks/>
          </p:cNvCxnSpPr>
          <p:nvPr/>
        </p:nvCxnSpPr>
        <p:spPr>
          <a:xfrm flipH="1">
            <a:off x="3345942" y="1844664"/>
            <a:ext cx="1226059" cy="838252"/>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38" name="Rak pilkoppling 37">
            <a:extLst>
              <a:ext uri="{FF2B5EF4-FFF2-40B4-BE49-F238E27FC236}">
                <a16:creationId xmlns:a16="http://schemas.microsoft.com/office/drawing/2014/main" id="{428A4A10-FCD9-BCDF-F684-86C00BDA892F}"/>
              </a:ext>
            </a:extLst>
          </p:cNvPr>
          <p:cNvCxnSpPr>
            <a:cxnSpLocks/>
          </p:cNvCxnSpPr>
          <p:nvPr/>
        </p:nvCxnSpPr>
        <p:spPr>
          <a:xfrm flipH="1">
            <a:off x="3460241" y="1985248"/>
            <a:ext cx="2095721" cy="811967"/>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40" name="Rak pilkoppling 39">
            <a:extLst>
              <a:ext uri="{FF2B5EF4-FFF2-40B4-BE49-F238E27FC236}">
                <a16:creationId xmlns:a16="http://schemas.microsoft.com/office/drawing/2014/main" id="{5C6DA0A8-4AB9-1D86-CD53-D1443438A6C1}"/>
              </a:ext>
            </a:extLst>
          </p:cNvPr>
          <p:cNvCxnSpPr>
            <a:cxnSpLocks/>
          </p:cNvCxnSpPr>
          <p:nvPr/>
        </p:nvCxnSpPr>
        <p:spPr>
          <a:xfrm flipH="1">
            <a:off x="3570545" y="2983887"/>
            <a:ext cx="2681006" cy="9170"/>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42" name="Rak pilkoppling 41">
            <a:extLst>
              <a:ext uri="{FF2B5EF4-FFF2-40B4-BE49-F238E27FC236}">
                <a16:creationId xmlns:a16="http://schemas.microsoft.com/office/drawing/2014/main" id="{85D0391F-A0EB-F5CB-09A4-B4C47E98D404}"/>
              </a:ext>
            </a:extLst>
          </p:cNvPr>
          <p:cNvCxnSpPr>
            <a:cxnSpLocks/>
          </p:cNvCxnSpPr>
          <p:nvPr/>
        </p:nvCxnSpPr>
        <p:spPr>
          <a:xfrm flipH="1">
            <a:off x="5218604" y="3959473"/>
            <a:ext cx="344981" cy="138191"/>
          </a:xfrm>
          <a:prstGeom prst="straightConnector1">
            <a:avLst/>
          </a:prstGeom>
          <a:ln w="38100">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44" name="Rak pilkoppling 43">
            <a:extLst>
              <a:ext uri="{FF2B5EF4-FFF2-40B4-BE49-F238E27FC236}">
                <a16:creationId xmlns:a16="http://schemas.microsoft.com/office/drawing/2014/main" id="{C87A4B34-E550-47CF-9023-361BDB455ACD}"/>
              </a:ext>
            </a:extLst>
          </p:cNvPr>
          <p:cNvCxnSpPr>
            <a:cxnSpLocks/>
          </p:cNvCxnSpPr>
          <p:nvPr/>
        </p:nvCxnSpPr>
        <p:spPr>
          <a:xfrm>
            <a:off x="4102374" y="3969978"/>
            <a:ext cx="332426" cy="150749"/>
          </a:xfrm>
          <a:prstGeom prst="straightConnector1">
            <a:avLst/>
          </a:prstGeom>
          <a:ln w="38100">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47" name="Rak pilkoppling 46">
            <a:extLst>
              <a:ext uri="{FF2B5EF4-FFF2-40B4-BE49-F238E27FC236}">
                <a16:creationId xmlns:a16="http://schemas.microsoft.com/office/drawing/2014/main" id="{1C6D8D65-3BB9-DDFE-4712-3F85E1D5A85E}"/>
              </a:ext>
            </a:extLst>
          </p:cNvPr>
          <p:cNvCxnSpPr>
            <a:cxnSpLocks/>
          </p:cNvCxnSpPr>
          <p:nvPr/>
        </p:nvCxnSpPr>
        <p:spPr>
          <a:xfrm flipV="1">
            <a:off x="3048393" y="2122652"/>
            <a:ext cx="233672" cy="311003"/>
          </a:xfrm>
          <a:prstGeom prst="straightConnector1">
            <a:avLst/>
          </a:prstGeom>
          <a:ln w="38100">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50" name="Rak pilkoppling 49">
            <a:extLst>
              <a:ext uri="{FF2B5EF4-FFF2-40B4-BE49-F238E27FC236}">
                <a16:creationId xmlns:a16="http://schemas.microsoft.com/office/drawing/2014/main" id="{6BA2942A-3757-7822-9D91-060CE1E94C85}"/>
              </a:ext>
            </a:extLst>
          </p:cNvPr>
          <p:cNvCxnSpPr>
            <a:cxnSpLocks/>
          </p:cNvCxnSpPr>
          <p:nvPr/>
        </p:nvCxnSpPr>
        <p:spPr>
          <a:xfrm flipH="1">
            <a:off x="4102374" y="1627595"/>
            <a:ext cx="332426" cy="136319"/>
          </a:xfrm>
          <a:prstGeom prst="straightConnector1">
            <a:avLst/>
          </a:prstGeom>
          <a:ln w="38100">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53" name="Rak pilkoppling 52">
            <a:extLst>
              <a:ext uri="{FF2B5EF4-FFF2-40B4-BE49-F238E27FC236}">
                <a16:creationId xmlns:a16="http://schemas.microsoft.com/office/drawing/2014/main" id="{6581123B-41F8-1B6A-F3D7-CE5F75EE1054}"/>
              </a:ext>
            </a:extLst>
          </p:cNvPr>
          <p:cNvCxnSpPr>
            <a:cxnSpLocks/>
          </p:cNvCxnSpPr>
          <p:nvPr/>
        </p:nvCxnSpPr>
        <p:spPr>
          <a:xfrm flipH="1">
            <a:off x="5444576" y="2205013"/>
            <a:ext cx="448530" cy="554066"/>
          </a:xfrm>
          <a:prstGeom prst="straightConnector1">
            <a:avLst/>
          </a:prstGeom>
          <a:ln w="38100">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58" name="Rak pilkoppling 57">
            <a:extLst>
              <a:ext uri="{FF2B5EF4-FFF2-40B4-BE49-F238E27FC236}">
                <a16:creationId xmlns:a16="http://schemas.microsoft.com/office/drawing/2014/main" id="{D76E77CB-18BE-55BC-4390-29DAD3526A15}"/>
              </a:ext>
            </a:extLst>
          </p:cNvPr>
          <p:cNvCxnSpPr>
            <a:cxnSpLocks/>
          </p:cNvCxnSpPr>
          <p:nvPr/>
        </p:nvCxnSpPr>
        <p:spPr>
          <a:xfrm flipH="1">
            <a:off x="5388916" y="2680567"/>
            <a:ext cx="973250" cy="107546"/>
          </a:xfrm>
          <a:prstGeom prst="straightConnector1">
            <a:avLst/>
          </a:prstGeom>
          <a:ln w="38100">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61" name="Rak pilkoppling 60">
            <a:extLst>
              <a:ext uri="{FF2B5EF4-FFF2-40B4-BE49-F238E27FC236}">
                <a16:creationId xmlns:a16="http://schemas.microsoft.com/office/drawing/2014/main" id="{7615CAC8-0597-CCFE-55BB-8539B48C685E}"/>
              </a:ext>
            </a:extLst>
          </p:cNvPr>
          <p:cNvCxnSpPr>
            <a:cxnSpLocks/>
          </p:cNvCxnSpPr>
          <p:nvPr/>
        </p:nvCxnSpPr>
        <p:spPr>
          <a:xfrm flipH="1" flipV="1">
            <a:off x="5493271" y="3106806"/>
            <a:ext cx="3477950" cy="636620"/>
          </a:xfrm>
          <a:prstGeom prst="straightConnector1">
            <a:avLst/>
          </a:prstGeom>
          <a:ln w="38100">
            <a:solidFill>
              <a:srgbClr val="FF66FF"/>
            </a:solidFill>
            <a:tailEnd type="triangle"/>
          </a:ln>
        </p:spPr>
        <p:style>
          <a:lnRef idx="1">
            <a:schemeClr val="accent1"/>
          </a:lnRef>
          <a:fillRef idx="0">
            <a:schemeClr val="accent1"/>
          </a:fillRef>
          <a:effectRef idx="0">
            <a:schemeClr val="accent1"/>
          </a:effectRef>
          <a:fontRef idx="minor">
            <a:schemeClr val="tx1"/>
          </a:fontRef>
        </p:style>
      </p:cxnSp>
      <p:sp>
        <p:nvSpPr>
          <p:cNvPr id="64" name="Platshållare för innehåll 2">
            <a:extLst>
              <a:ext uri="{FF2B5EF4-FFF2-40B4-BE49-F238E27FC236}">
                <a16:creationId xmlns:a16="http://schemas.microsoft.com/office/drawing/2014/main" id="{167C5840-E0C1-56C4-FA73-0F8EB2950628}"/>
              </a:ext>
            </a:extLst>
          </p:cNvPr>
          <p:cNvSpPr>
            <a:spLocks noGrp="1"/>
          </p:cNvSpPr>
          <p:nvPr>
            <p:ph idx="1"/>
          </p:nvPr>
        </p:nvSpPr>
        <p:spPr>
          <a:xfrm>
            <a:off x="628650" y="1369220"/>
            <a:ext cx="1894727" cy="3190753"/>
          </a:xfrm>
        </p:spPr>
        <p:txBody>
          <a:bodyPr>
            <a:normAutofit lnSpcReduction="10000"/>
          </a:bodyPr>
          <a:lstStyle/>
          <a:p>
            <a:r>
              <a:rPr lang="sv-SE" dirty="0"/>
              <a:t>Samarbete</a:t>
            </a:r>
          </a:p>
          <a:p>
            <a:r>
              <a:rPr lang="sv-SE" dirty="0"/>
              <a:t>Ökade volymer</a:t>
            </a:r>
          </a:p>
          <a:p>
            <a:r>
              <a:rPr lang="sv-SE" dirty="0"/>
              <a:t>Bättre resultat</a:t>
            </a:r>
          </a:p>
          <a:p>
            <a:r>
              <a:rPr lang="sv-SE" dirty="0"/>
              <a:t>Bättre forskning</a:t>
            </a:r>
          </a:p>
          <a:p>
            <a:r>
              <a:rPr lang="sv-SE" dirty="0"/>
              <a:t>Utrymme för ”rätt sorts” ingrepp på respektive enhet</a:t>
            </a:r>
          </a:p>
          <a:p>
            <a:pPr lvl="1"/>
            <a:endParaRPr lang="sv-SE" dirty="0"/>
          </a:p>
          <a:p>
            <a:endParaRPr lang="sv-SE" dirty="0"/>
          </a:p>
        </p:txBody>
      </p:sp>
    </p:spTree>
    <p:extLst>
      <p:ext uri="{BB962C8B-B14F-4D97-AF65-F5344CB8AC3E}">
        <p14:creationId xmlns:p14="http://schemas.microsoft.com/office/powerpoint/2010/main" val="42861810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6"/>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8"/>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40"/>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8"/>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6"/>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6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4">
                                            <p:txEl>
                                              <p:pRg st="0" end="0"/>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4">
                                            <p:txEl>
                                              <p:pRg st="1" end="1"/>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64">
                                            <p:txEl>
                                              <p:pRg st="2" end="2"/>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64">
                                            <p:txEl>
                                              <p:pRg st="3" end="3"/>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6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build="p"/>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p:cNvSpPr>
            <a:spLocks noGrp="1"/>
          </p:cNvSpPr>
          <p:nvPr>
            <p:ph type="title"/>
          </p:nvPr>
        </p:nvSpPr>
        <p:spPr/>
        <p:txBody>
          <a:bodyPr>
            <a:normAutofit/>
          </a:bodyPr>
          <a:lstStyle/>
          <a:p>
            <a:pPr algn="l"/>
            <a:r>
              <a:rPr lang="sv-SE" dirty="0"/>
              <a:t>7</a:t>
            </a:r>
            <a:r>
              <a:rPr lang="sv-SE" dirty="0" smtClean="0"/>
              <a:t>. Mötestider 2026</a:t>
            </a:r>
            <a:endParaRPr lang="sv-SE" dirty="0"/>
          </a:p>
        </p:txBody>
      </p:sp>
      <p:sp>
        <p:nvSpPr>
          <p:cNvPr id="2" name="Platshållare för innehåll 1"/>
          <p:cNvSpPr>
            <a:spLocks noGrp="1"/>
          </p:cNvSpPr>
          <p:nvPr>
            <p:ph idx="1"/>
          </p:nvPr>
        </p:nvSpPr>
        <p:spPr/>
        <p:txBody>
          <a:bodyPr>
            <a:normAutofit/>
          </a:bodyPr>
          <a:lstStyle/>
          <a:p>
            <a:pPr marL="285750" indent="-285750">
              <a:buFont typeface="Arial" panose="020B0604020202020204" pitchFamily="34" charset="0"/>
              <a:buChar char="•"/>
            </a:pPr>
            <a:r>
              <a:rPr lang="sv-SE" sz="1600" dirty="0" smtClean="0"/>
              <a:t>10 </a:t>
            </a:r>
            <a:r>
              <a:rPr lang="sv-SE" sz="1600" dirty="0"/>
              <a:t>april, klockan 9.00-12.00, digitalt</a:t>
            </a:r>
          </a:p>
          <a:p>
            <a:pPr marL="285750" indent="-285750">
              <a:buFont typeface="Arial" panose="020B0604020202020204" pitchFamily="34" charset="0"/>
              <a:buChar char="•"/>
            </a:pPr>
            <a:r>
              <a:rPr lang="sv-SE" sz="1600" dirty="0" smtClean="0"/>
              <a:t>18 september gemensamt </a:t>
            </a:r>
            <a:r>
              <a:rPr lang="sv-SE" sz="1600" dirty="0"/>
              <a:t>KR </a:t>
            </a:r>
            <a:r>
              <a:rPr lang="sv-SE" sz="1600" dirty="0" smtClean="0"/>
              <a:t>Klockan 8.30-15.30, Nässjö</a:t>
            </a:r>
          </a:p>
          <a:p>
            <a:pPr marL="285750" indent="-285750">
              <a:buFont typeface="Arial" panose="020B0604020202020204" pitchFamily="34" charset="0"/>
              <a:buChar char="•"/>
            </a:pPr>
            <a:r>
              <a:rPr lang="sv-SE" sz="1600" dirty="0"/>
              <a:t>6</a:t>
            </a:r>
            <a:r>
              <a:rPr lang="sv-SE" sz="1600" dirty="0" smtClean="0"/>
              <a:t> </a:t>
            </a:r>
            <a:r>
              <a:rPr lang="sv-SE" sz="1600" dirty="0"/>
              <a:t>november, klockan 9.00-15.30, </a:t>
            </a:r>
            <a:r>
              <a:rPr lang="sv-SE" sz="1600" dirty="0" smtClean="0"/>
              <a:t>Nässjö</a:t>
            </a:r>
            <a:endParaRPr lang="sv-SE" sz="1600" dirty="0">
              <a:solidFill>
                <a:srgbClr val="FF0000"/>
              </a:solidFill>
            </a:endParaRPr>
          </a:p>
        </p:txBody>
      </p:sp>
    </p:spTree>
    <p:extLst>
      <p:ext uri="{BB962C8B-B14F-4D97-AF65-F5344CB8AC3E}">
        <p14:creationId xmlns:p14="http://schemas.microsoft.com/office/powerpoint/2010/main" val="1692989201"/>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p:cNvSpPr>
            <a:spLocks noGrp="1"/>
          </p:cNvSpPr>
          <p:nvPr>
            <p:ph type="title"/>
          </p:nvPr>
        </p:nvSpPr>
        <p:spPr/>
        <p:txBody>
          <a:bodyPr>
            <a:normAutofit/>
          </a:bodyPr>
          <a:lstStyle/>
          <a:p>
            <a:pPr algn="l"/>
            <a:r>
              <a:rPr lang="sv-SE" dirty="0"/>
              <a:t>8</a:t>
            </a:r>
            <a:r>
              <a:rPr lang="sv-SE" dirty="0" smtClean="0"/>
              <a:t>. Summering och utvärdering</a:t>
            </a:r>
            <a:endParaRPr lang="sv-SE" dirty="0"/>
          </a:p>
        </p:txBody>
      </p:sp>
      <p:pic>
        <p:nvPicPr>
          <p:cNvPr id="3" name="Bildobjekt 2"/>
          <p:cNvPicPr>
            <a:picLocks noChangeAspect="1"/>
          </p:cNvPicPr>
          <p:nvPr/>
        </p:nvPicPr>
        <p:blipFill>
          <a:blip r:embed="rId2"/>
          <a:stretch>
            <a:fillRect/>
          </a:stretch>
        </p:blipFill>
        <p:spPr>
          <a:xfrm>
            <a:off x="539552" y="1851670"/>
            <a:ext cx="2051096" cy="2075226"/>
          </a:xfrm>
          <a:prstGeom prst="rect">
            <a:avLst/>
          </a:prstGeom>
        </p:spPr>
      </p:pic>
    </p:spTree>
    <p:extLst>
      <p:ext uri="{BB962C8B-B14F-4D97-AF65-F5344CB8AC3E}">
        <p14:creationId xmlns:p14="http://schemas.microsoft.com/office/powerpoint/2010/main" val="4842758"/>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ctrTitle" idx="4294967295"/>
          </p:nvPr>
        </p:nvSpPr>
        <p:spPr>
          <a:xfrm>
            <a:off x="0" y="-445011"/>
            <a:ext cx="9144000" cy="4464000"/>
          </a:xfrm>
          <a:solidFill>
            <a:schemeClr val="accent2"/>
          </a:solidFill>
        </p:spPr>
        <p:txBody>
          <a:bodyPr>
            <a:normAutofit/>
          </a:bodyPr>
          <a:lstStyle/>
          <a:p>
            <a:pPr algn="ctr"/>
            <a:r>
              <a:rPr lang="sv-SE" sz="3200" dirty="0">
                <a:solidFill>
                  <a:schemeClr val="bg1"/>
                </a:solidFill>
                <a:latin typeface="+mj-lt"/>
              </a:rPr>
              <a:t>www.sydostrasjukvardsregionen.se </a:t>
            </a:r>
          </a:p>
        </p:txBody>
      </p:sp>
    </p:spTree>
    <p:extLst>
      <p:ext uri="{BB962C8B-B14F-4D97-AF65-F5344CB8AC3E}">
        <p14:creationId xmlns:p14="http://schemas.microsoft.com/office/powerpoint/2010/main" val="209919094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normAutofit/>
          </a:bodyPr>
          <a:lstStyle/>
          <a:p>
            <a:pPr algn="l"/>
            <a:r>
              <a:rPr lang="sv-SE" sz="3600" dirty="0" smtClean="0">
                <a:latin typeface="+mj-lt"/>
              </a:rPr>
              <a:t>Samverkansnämnden</a:t>
            </a:r>
            <a:endParaRPr lang="sv-SE" sz="3600" dirty="0">
              <a:latin typeface="+mj-lt"/>
            </a:endParaRPr>
          </a:p>
        </p:txBody>
      </p:sp>
      <p:sp>
        <p:nvSpPr>
          <p:cNvPr id="3" name="Platshållare för innehåll 2"/>
          <p:cNvSpPr>
            <a:spLocks noGrp="1"/>
          </p:cNvSpPr>
          <p:nvPr>
            <p:ph idx="1"/>
          </p:nvPr>
        </p:nvSpPr>
        <p:spPr/>
        <p:txBody>
          <a:bodyPr>
            <a:noAutofit/>
          </a:bodyPr>
          <a:lstStyle/>
          <a:p>
            <a:pPr marL="0" indent="0">
              <a:buNone/>
            </a:pPr>
            <a:r>
              <a:rPr lang="sv-SE" sz="1600" dirty="0" smtClean="0">
                <a:effectLst/>
              </a:rPr>
              <a:t>Samverkansnämnden är sjukvårdsregionens politiska organ. Nämnden består av tre företroendevalda och tre ersättare från vardera region. Ansvaret för ordförandeskap och sekreterare roterar mellan regionerna i tvåårsperioder.</a:t>
            </a:r>
          </a:p>
          <a:p>
            <a:pPr marL="0" indent="0">
              <a:buNone/>
            </a:pPr>
            <a:r>
              <a:rPr lang="sv-SE" sz="1600" dirty="0" smtClean="0">
                <a:effectLst/>
              </a:rPr>
              <a:t>Samverkansnämnden beslutar om:</a:t>
            </a:r>
          </a:p>
          <a:p>
            <a:pPr marL="285750" indent="-285750">
              <a:buFont typeface="Arial" panose="020B0604020202020204" pitchFamily="34" charset="0"/>
              <a:buChar char="•"/>
            </a:pPr>
            <a:r>
              <a:rPr lang="sv-SE" sz="1600" dirty="0" smtClean="0">
                <a:effectLst/>
              </a:rPr>
              <a:t>vilken sjukvård som ska vara regiongemensam och till vilken enhet den ska samordnas</a:t>
            </a:r>
          </a:p>
          <a:p>
            <a:pPr marL="285750" indent="-285750">
              <a:buFont typeface="Arial" panose="020B0604020202020204" pitchFamily="34" charset="0"/>
              <a:buChar char="•"/>
            </a:pPr>
            <a:r>
              <a:rPr lang="sv-SE" sz="1600" dirty="0" smtClean="0">
                <a:effectLst/>
              </a:rPr>
              <a:t>vilken vård som inte ska bedrivas i sjukvårdsregionen</a:t>
            </a:r>
          </a:p>
          <a:p>
            <a:pPr marL="285750" indent="-285750">
              <a:buFont typeface="Arial" panose="020B0604020202020204" pitchFamily="34" charset="0"/>
              <a:buChar char="•"/>
            </a:pPr>
            <a:r>
              <a:rPr lang="sv-SE" sz="1600" dirty="0" smtClean="0">
                <a:effectLst/>
              </a:rPr>
              <a:t>fördelning av tilldelad budget från respektive region</a:t>
            </a:r>
          </a:p>
          <a:p>
            <a:pPr marL="285750" indent="-285750">
              <a:buFont typeface="Arial" panose="020B0604020202020204" pitchFamily="34" charset="0"/>
              <a:buChar char="•"/>
            </a:pPr>
            <a:r>
              <a:rPr lang="sv-SE" sz="1600" dirty="0" smtClean="0">
                <a:effectLst/>
              </a:rPr>
              <a:t>priser för såld vård</a:t>
            </a:r>
          </a:p>
        </p:txBody>
      </p:sp>
    </p:spTree>
    <p:extLst>
      <p:ext uri="{BB962C8B-B14F-4D97-AF65-F5344CB8AC3E}">
        <p14:creationId xmlns:p14="http://schemas.microsoft.com/office/powerpoint/2010/main" val="344538946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normAutofit/>
          </a:bodyPr>
          <a:lstStyle/>
          <a:p>
            <a:pPr algn="l"/>
            <a:r>
              <a:rPr lang="sv-SE" sz="3600" dirty="0" smtClean="0">
                <a:latin typeface="+mj-lt"/>
              </a:rPr>
              <a:t>Regionsjukvårdsledningen</a:t>
            </a:r>
            <a:endParaRPr lang="sv-SE" sz="3600" dirty="0">
              <a:latin typeface="+mj-lt"/>
            </a:endParaRPr>
          </a:p>
        </p:txBody>
      </p:sp>
      <p:sp>
        <p:nvSpPr>
          <p:cNvPr id="3" name="Platshållare för innehåll 2"/>
          <p:cNvSpPr>
            <a:spLocks noGrp="1"/>
          </p:cNvSpPr>
          <p:nvPr>
            <p:ph idx="1"/>
          </p:nvPr>
        </p:nvSpPr>
        <p:spPr>
          <a:xfrm>
            <a:off x="457200" y="1707655"/>
            <a:ext cx="8435280" cy="2886968"/>
          </a:xfrm>
        </p:spPr>
        <p:txBody>
          <a:bodyPr>
            <a:noAutofit/>
          </a:bodyPr>
          <a:lstStyle/>
          <a:p>
            <a:pPr marL="0" indent="0">
              <a:buNone/>
            </a:pPr>
            <a:r>
              <a:rPr lang="sv-SE" sz="1600" dirty="0" smtClean="0">
                <a:effectLst/>
              </a:rPr>
              <a:t>Regionsjukvårdsledningen tar fram underlag till Samverkansnämnden och verkställer nämndens beslut om gemensam verksamhet och samverkan. </a:t>
            </a:r>
          </a:p>
          <a:p>
            <a:pPr marL="0" indent="0">
              <a:buNone/>
            </a:pPr>
            <a:r>
              <a:rPr lang="sv-SE" sz="1600" dirty="0" smtClean="0">
                <a:effectLst/>
              </a:rPr>
              <a:t>Regionsjukvårdsledningen ansvarar för styrning, samordning och uppföljning av</a:t>
            </a:r>
          </a:p>
          <a:p>
            <a:pPr marL="285750" indent="-285750">
              <a:buFont typeface="Arial" panose="020B0604020202020204" pitchFamily="34" charset="0"/>
              <a:buChar char="•"/>
            </a:pPr>
            <a:r>
              <a:rPr lang="sv-SE" sz="1600" dirty="0"/>
              <a:t>p</a:t>
            </a:r>
            <a:r>
              <a:rPr lang="sv-SE" sz="1600" dirty="0" smtClean="0">
                <a:effectLst/>
              </a:rPr>
              <a:t>roduktion</a:t>
            </a:r>
          </a:p>
          <a:p>
            <a:pPr marL="285750" indent="-285750">
              <a:buFont typeface="Arial" panose="020B0604020202020204" pitchFamily="34" charset="0"/>
              <a:buChar char="•"/>
            </a:pPr>
            <a:r>
              <a:rPr lang="sv-SE" sz="1600" dirty="0"/>
              <a:t>k</a:t>
            </a:r>
            <a:r>
              <a:rPr lang="sv-SE" sz="1600" dirty="0" smtClean="0">
                <a:effectLst/>
              </a:rPr>
              <a:t>valitet</a:t>
            </a:r>
          </a:p>
          <a:p>
            <a:pPr marL="285750" indent="-285750">
              <a:buFont typeface="Arial" panose="020B0604020202020204" pitchFamily="34" charset="0"/>
              <a:buChar char="•"/>
            </a:pPr>
            <a:r>
              <a:rPr lang="sv-SE" sz="1600" dirty="0"/>
              <a:t>u</a:t>
            </a:r>
            <a:r>
              <a:rPr lang="sv-SE" sz="1600" dirty="0" smtClean="0">
                <a:effectLst/>
              </a:rPr>
              <a:t>tveckling</a:t>
            </a:r>
          </a:p>
          <a:p>
            <a:pPr marL="285750" indent="-285750">
              <a:buFont typeface="Arial" panose="020B0604020202020204" pitchFamily="34" charset="0"/>
              <a:buChar char="•"/>
            </a:pPr>
            <a:r>
              <a:rPr lang="sv-SE" sz="1600" dirty="0"/>
              <a:t>m</a:t>
            </a:r>
            <a:r>
              <a:rPr lang="sv-SE" sz="1600" dirty="0" smtClean="0">
                <a:effectLst/>
              </a:rPr>
              <a:t>edicinska resultat</a:t>
            </a:r>
          </a:p>
          <a:p>
            <a:pPr marL="285750" indent="-285750">
              <a:buFont typeface="Arial" panose="020B0604020202020204" pitchFamily="34" charset="0"/>
              <a:buChar char="•"/>
            </a:pPr>
            <a:r>
              <a:rPr lang="sv-SE" sz="1600" dirty="0" smtClean="0"/>
              <a:t>vå</a:t>
            </a:r>
            <a:r>
              <a:rPr lang="sv-SE" sz="1600" dirty="0" smtClean="0">
                <a:effectLst/>
              </a:rPr>
              <a:t>rdprogram.</a:t>
            </a:r>
          </a:p>
        </p:txBody>
      </p:sp>
    </p:spTree>
    <p:extLst>
      <p:ext uri="{BB962C8B-B14F-4D97-AF65-F5344CB8AC3E}">
        <p14:creationId xmlns:p14="http://schemas.microsoft.com/office/powerpoint/2010/main" val="281977419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normAutofit/>
          </a:bodyPr>
          <a:lstStyle/>
          <a:p>
            <a:pPr algn="l"/>
            <a:r>
              <a:rPr lang="sv-SE" sz="3600" dirty="0" smtClean="0">
                <a:latin typeface="+mj-lt"/>
              </a:rPr>
              <a:t>Kunskapsråd</a:t>
            </a:r>
            <a:endParaRPr lang="sv-SE" sz="3600" dirty="0">
              <a:latin typeface="+mj-lt"/>
            </a:endParaRPr>
          </a:p>
        </p:txBody>
      </p:sp>
      <p:sp>
        <p:nvSpPr>
          <p:cNvPr id="3" name="Platshållare för innehåll 2"/>
          <p:cNvSpPr>
            <a:spLocks noGrp="1"/>
          </p:cNvSpPr>
          <p:nvPr>
            <p:ph idx="1"/>
          </p:nvPr>
        </p:nvSpPr>
        <p:spPr/>
        <p:txBody>
          <a:bodyPr>
            <a:noAutofit/>
          </a:bodyPr>
          <a:lstStyle/>
          <a:p>
            <a:pPr marL="0" indent="0">
              <a:buNone/>
            </a:pPr>
            <a:r>
              <a:rPr lang="sv-SE" sz="1600" dirty="0" smtClean="0">
                <a:effectLst/>
              </a:rPr>
              <a:t>Fyra kunskapsråd samordnar och följer upp handlingsplaner och arbetet med patientlöftena i de regionala programområdena på uppdrag av Regionsjukvårdsledningen: </a:t>
            </a:r>
          </a:p>
          <a:p>
            <a:pPr marL="285750" indent="-285750">
              <a:buFont typeface="Arial" panose="020B0604020202020204" pitchFamily="34" charset="0"/>
              <a:buChar char="•"/>
            </a:pPr>
            <a:r>
              <a:rPr lang="sv-SE" sz="1600" dirty="0"/>
              <a:t>Diagnostik och </a:t>
            </a:r>
            <a:r>
              <a:rPr lang="sv-SE" sz="1600" dirty="0" smtClean="0"/>
              <a:t>sinnen*</a:t>
            </a:r>
            <a:endParaRPr lang="sv-SE" sz="1600" dirty="0"/>
          </a:p>
          <a:p>
            <a:pPr marL="285750" indent="-285750">
              <a:buFont typeface="Arial" panose="020B0604020202020204" pitchFamily="34" charset="0"/>
              <a:buChar char="•"/>
            </a:pPr>
            <a:r>
              <a:rPr lang="sv-SE" sz="1600" dirty="0" smtClean="0"/>
              <a:t>Hälsa </a:t>
            </a:r>
            <a:r>
              <a:rPr lang="sv-SE" sz="1600" dirty="0"/>
              <a:t>och rehabilitering</a:t>
            </a:r>
          </a:p>
          <a:p>
            <a:pPr marL="285750" indent="-285750">
              <a:buFont typeface="Arial" panose="020B0604020202020204" pitchFamily="34" charset="0"/>
              <a:buChar char="•"/>
            </a:pPr>
            <a:r>
              <a:rPr lang="sv-SE" sz="1600" dirty="0"/>
              <a:t>Kirurgi och </a:t>
            </a:r>
            <a:r>
              <a:rPr lang="sv-SE" sz="1600" dirty="0" smtClean="0"/>
              <a:t>cancer</a:t>
            </a:r>
            <a:r>
              <a:rPr lang="sv-SE" sz="1600" dirty="0" smtClean="0"/>
              <a:t>**</a:t>
            </a:r>
            <a:endParaRPr lang="sv-SE" sz="1600" dirty="0"/>
          </a:p>
          <a:p>
            <a:pPr marL="285750" indent="-285750">
              <a:buFont typeface="Arial" panose="020B0604020202020204" pitchFamily="34" charset="0"/>
              <a:buChar char="•"/>
            </a:pPr>
            <a:r>
              <a:rPr lang="sv-SE" sz="1600" dirty="0"/>
              <a:t>Medicin och akut </a:t>
            </a:r>
            <a:r>
              <a:rPr lang="sv-SE" sz="1600" dirty="0" smtClean="0"/>
              <a:t>vård</a:t>
            </a:r>
            <a:endParaRPr lang="sv-SE" sz="1600" dirty="0" smtClean="0">
              <a:effectLst/>
            </a:endParaRPr>
          </a:p>
          <a:p>
            <a:pPr marL="0" indent="0">
              <a:buNone/>
            </a:pPr>
            <a:r>
              <a:rPr lang="sv-SE" sz="1600" dirty="0" smtClean="0">
                <a:effectLst/>
              </a:rPr>
              <a:t>Kunskapsråden bemannas med ledningsrepresentanter från regionerna</a:t>
            </a:r>
            <a:r>
              <a:rPr lang="sv-SE" sz="1600" dirty="0" smtClean="0">
                <a:effectLst/>
              </a:rPr>
              <a:t>.</a:t>
            </a:r>
            <a:endParaRPr lang="sv-SE" sz="1600" dirty="0" smtClean="0"/>
          </a:p>
          <a:p>
            <a:r>
              <a:rPr lang="sv-SE" sz="1000" dirty="0" smtClean="0"/>
              <a:t>*Representanter </a:t>
            </a:r>
            <a:r>
              <a:rPr lang="sv-SE" sz="1000" dirty="0"/>
              <a:t>för regionernas hälso- och sjukvårdsledningar </a:t>
            </a:r>
            <a:r>
              <a:rPr lang="sv-SE" sz="1000" dirty="0" smtClean="0"/>
              <a:t>är </a:t>
            </a:r>
            <a:r>
              <a:rPr lang="sv-SE" sz="1000" dirty="0"/>
              <a:t>styrgrupp för Centrum för sällsynta </a:t>
            </a:r>
            <a:r>
              <a:rPr lang="sv-SE" sz="1000" dirty="0" smtClean="0"/>
              <a:t>diagnoser </a:t>
            </a:r>
            <a:endParaRPr lang="sv-SE" sz="1000" dirty="0"/>
          </a:p>
          <a:p>
            <a:r>
              <a:rPr lang="sv-SE" sz="1000" dirty="0" smtClean="0"/>
              <a:t>**Representanter </a:t>
            </a:r>
            <a:r>
              <a:rPr lang="sv-SE" sz="1000" dirty="0"/>
              <a:t>för regionernas hälso- och sjukvårdsledningar </a:t>
            </a:r>
            <a:r>
              <a:rPr lang="sv-SE" sz="1000" dirty="0" smtClean="0"/>
              <a:t>är </a:t>
            </a:r>
            <a:r>
              <a:rPr lang="sv-SE" sz="1000" dirty="0"/>
              <a:t>styrgrupp för Regionalt cancercentrum </a:t>
            </a:r>
            <a:r>
              <a:rPr lang="sv-SE" sz="1000" dirty="0" smtClean="0"/>
              <a:t>Sydöst </a:t>
            </a:r>
            <a:endParaRPr lang="sv-SE" sz="1000" dirty="0" smtClean="0">
              <a:effectLst/>
            </a:endParaRPr>
          </a:p>
        </p:txBody>
      </p:sp>
    </p:spTree>
    <p:extLst>
      <p:ext uri="{BB962C8B-B14F-4D97-AF65-F5344CB8AC3E}">
        <p14:creationId xmlns:p14="http://schemas.microsoft.com/office/powerpoint/2010/main" val="287849210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Kunskapsrådets roll</a:t>
            </a:r>
            <a:endParaRPr lang="sv-SE" dirty="0"/>
          </a:p>
        </p:txBody>
      </p:sp>
      <p:sp>
        <p:nvSpPr>
          <p:cNvPr id="3" name="Platshållare för innehåll 2"/>
          <p:cNvSpPr>
            <a:spLocks noGrp="1"/>
          </p:cNvSpPr>
          <p:nvPr>
            <p:ph idx="1"/>
          </p:nvPr>
        </p:nvSpPr>
        <p:spPr/>
        <p:txBody>
          <a:bodyPr>
            <a:normAutofit fontScale="55000" lnSpcReduction="20000"/>
          </a:bodyPr>
          <a:lstStyle/>
          <a:p>
            <a:r>
              <a:rPr lang="sv-SE" sz="2900" dirty="0" smtClean="0"/>
              <a:t>Kunskapsrådets roll:</a:t>
            </a:r>
          </a:p>
          <a:p>
            <a:pPr marL="457200" indent="-457200">
              <a:buFont typeface="Arial" panose="020B0604020202020204" pitchFamily="34" charset="0"/>
              <a:buChar char="•"/>
            </a:pPr>
            <a:r>
              <a:rPr lang="sv-SE" sz="2900" dirty="0" smtClean="0"/>
              <a:t>är </a:t>
            </a:r>
            <a:r>
              <a:rPr lang="sv-SE" sz="2900" dirty="0"/>
              <a:t>en plattform för gemensamt </a:t>
            </a:r>
            <a:r>
              <a:rPr lang="sv-SE" sz="2900" dirty="0" smtClean="0"/>
              <a:t>lärande</a:t>
            </a:r>
          </a:p>
          <a:p>
            <a:pPr marL="457200" indent="-457200">
              <a:buFont typeface="Arial" panose="020B0604020202020204" pitchFamily="34" charset="0"/>
              <a:buChar char="•"/>
            </a:pPr>
            <a:r>
              <a:rPr lang="sv-SE" sz="2900" dirty="0" smtClean="0"/>
              <a:t>ett </a:t>
            </a:r>
            <a:r>
              <a:rPr lang="sv-SE" sz="2900" dirty="0"/>
              <a:t>ledningsstöd i </a:t>
            </a:r>
            <a:r>
              <a:rPr lang="sv-SE" sz="2900" dirty="0" smtClean="0"/>
              <a:t>samverkan </a:t>
            </a:r>
            <a:r>
              <a:rPr lang="sv-SE" sz="2900" dirty="0"/>
              <a:t>och </a:t>
            </a:r>
            <a:r>
              <a:rPr lang="sv-SE" sz="2900" dirty="0" err="1" smtClean="0"/>
              <a:t>kunskapsstyrning</a:t>
            </a:r>
            <a:r>
              <a:rPr lang="sv-SE" sz="2900" dirty="0" smtClean="0"/>
              <a:t> </a:t>
            </a:r>
          </a:p>
          <a:p>
            <a:pPr marL="457200" indent="-457200">
              <a:buFont typeface="Arial" panose="020B0604020202020204" pitchFamily="34" charset="0"/>
              <a:buChar char="•"/>
            </a:pPr>
            <a:r>
              <a:rPr lang="sv-SE" sz="2900" dirty="0"/>
              <a:t>ä</a:t>
            </a:r>
            <a:r>
              <a:rPr lang="sv-SE" sz="2900" dirty="0" smtClean="0"/>
              <a:t>r att stödja, följa </a:t>
            </a:r>
            <a:r>
              <a:rPr lang="sv-SE" sz="2900" dirty="0"/>
              <a:t>upp, </a:t>
            </a:r>
            <a:r>
              <a:rPr lang="sv-SE" sz="2900" dirty="0" smtClean="0"/>
              <a:t>samordna </a:t>
            </a:r>
            <a:r>
              <a:rPr lang="sv-SE" sz="2900" dirty="0"/>
              <a:t>arbetet i de regionala </a:t>
            </a:r>
            <a:r>
              <a:rPr lang="sv-SE" sz="2900" dirty="0" smtClean="0"/>
              <a:t>programområdena</a:t>
            </a:r>
          </a:p>
          <a:p>
            <a:pPr marL="457200" indent="-457200">
              <a:buFont typeface="Arial" panose="020B0604020202020204" pitchFamily="34" charset="0"/>
              <a:buChar char="•"/>
            </a:pPr>
            <a:r>
              <a:rPr lang="sv-SE" sz="2900" dirty="0" smtClean="0"/>
              <a:t>är att initiera </a:t>
            </a:r>
            <a:r>
              <a:rPr lang="sv-SE" sz="2900" dirty="0"/>
              <a:t>och stödja </a:t>
            </a:r>
            <a:r>
              <a:rPr lang="sv-SE" sz="2900" dirty="0" smtClean="0"/>
              <a:t>samverkan</a:t>
            </a:r>
          </a:p>
          <a:p>
            <a:endParaRPr lang="sv-SE" sz="2900" dirty="0" smtClean="0"/>
          </a:p>
          <a:p>
            <a:r>
              <a:rPr lang="sv-SE" sz="2900" dirty="0"/>
              <a:t>Kunskapsråden har särskilt fokus på god och jämlik vård.</a:t>
            </a:r>
          </a:p>
          <a:p>
            <a:endParaRPr lang="sv-SE" sz="2900" dirty="0" smtClean="0"/>
          </a:p>
          <a:p>
            <a:r>
              <a:rPr lang="sv-SE" sz="2900" dirty="0" smtClean="0"/>
              <a:t>Representanter </a:t>
            </a:r>
            <a:r>
              <a:rPr lang="sv-SE" sz="2900" dirty="0"/>
              <a:t>för regionernas hälso- och sjukvårdsledningar har mandat och ansvar att lyfta frågor för beslut i respektive region och </a:t>
            </a:r>
            <a:r>
              <a:rPr lang="sv-SE" sz="2900" dirty="0" smtClean="0"/>
              <a:t>Regionsjukvårdsledningen.</a:t>
            </a:r>
          </a:p>
          <a:p>
            <a:endParaRPr lang="sv-SE" dirty="0"/>
          </a:p>
        </p:txBody>
      </p:sp>
    </p:spTree>
    <p:extLst>
      <p:ext uri="{BB962C8B-B14F-4D97-AF65-F5344CB8AC3E}">
        <p14:creationId xmlns:p14="http://schemas.microsoft.com/office/powerpoint/2010/main" val="50878813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620447-3ACB-CBE8-21DD-FD9BFA723FCB}"/>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3FFB081D-A69C-9DC0-ADDC-32E591F90C32}"/>
              </a:ext>
            </a:extLst>
          </p:cNvPr>
          <p:cNvSpPr>
            <a:spLocks noGrp="1"/>
          </p:cNvSpPr>
          <p:nvPr>
            <p:ph type="title"/>
          </p:nvPr>
        </p:nvSpPr>
        <p:spPr/>
        <p:txBody>
          <a:bodyPr>
            <a:normAutofit/>
          </a:bodyPr>
          <a:lstStyle/>
          <a:p>
            <a:r>
              <a:rPr lang="sv-SE" sz="2800" dirty="0"/>
              <a:t>Långsiktig och hållbar arbetsfördelning</a:t>
            </a:r>
          </a:p>
        </p:txBody>
      </p:sp>
      <p:sp>
        <p:nvSpPr>
          <p:cNvPr id="3" name="Platshållare för innehåll 2">
            <a:extLst>
              <a:ext uri="{FF2B5EF4-FFF2-40B4-BE49-F238E27FC236}">
                <a16:creationId xmlns:a16="http://schemas.microsoft.com/office/drawing/2014/main" id="{4F689B6D-8F6F-AE46-2909-968A00303A63}"/>
              </a:ext>
            </a:extLst>
          </p:cNvPr>
          <p:cNvSpPr>
            <a:spLocks noGrp="1"/>
          </p:cNvSpPr>
          <p:nvPr>
            <p:ph idx="1"/>
          </p:nvPr>
        </p:nvSpPr>
        <p:spPr/>
        <p:txBody>
          <a:bodyPr>
            <a:noAutofit/>
          </a:bodyPr>
          <a:lstStyle/>
          <a:p>
            <a:pPr marL="285750" indent="-285750">
              <a:spcAft>
                <a:spcPts val="600"/>
              </a:spcAft>
              <a:buFont typeface="Arial" panose="020B0604020202020204" pitchFamily="34" charset="0"/>
              <a:buChar char="•"/>
            </a:pPr>
            <a:r>
              <a:rPr lang="sv-SE" sz="1600" dirty="0">
                <a:latin typeface="+mj-lt"/>
              </a:rPr>
              <a:t>Kartläggningen av opererande verksamheter i SÖSR visar variationer i tillgänglighet, arbetssätt och resursutnyttjande. Samsyn finns kring ansvarsfördelning, men målkonflikter kvarstår kring vårdkoncentration och kompetensförsörjning.</a:t>
            </a:r>
          </a:p>
          <a:p>
            <a:pPr marL="285750" indent="-285750">
              <a:spcAft>
                <a:spcPts val="600"/>
              </a:spcAft>
              <a:buFont typeface="Arial" panose="020B0604020202020204" pitchFamily="34" charset="0"/>
              <a:buChar char="•"/>
            </a:pPr>
            <a:r>
              <a:rPr lang="sv-SE" sz="1600" dirty="0">
                <a:latin typeface="+mj-lt"/>
              </a:rPr>
              <a:t>Invånarna är positiva till att resa för att få vård av hög kvalitet, om de har tydliga kontaktvägar, sammanhållen vårdplan, samt praktiskt och ekonomiskt stöd.</a:t>
            </a:r>
          </a:p>
          <a:p>
            <a:pPr marL="285750" indent="-285750">
              <a:spcAft>
                <a:spcPts val="600"/>
              </a:spcAft>
              <a:buFont typeface="Arial" panose="020B0604020202020204" pitchFamily="34" charset="0"/>
              <a:buChar char="•"/>
            </a:pPr>
            <a:r>
              <a:rPr lang="sv-SE" sz="1600" dirty="0">
                <a:latin typeface="+mj-lt"/>
              </a:rPr>
              <a:t>Rapporten föreslår stärkt samverkan, gemensamma arbetssätt och uppföljning. Rapporten ska revideras och godkänna den lämnas över till samverkansnämnden.</a:t>
            </a:r>
          </a:p>
        </p:txBody>
      </p:sp>
    </p:spTree>
    <p:extLst>
      <p:ext uri="{BB962C8B-B14F-4D97-AF65-F5344CB8AC3E}">
        <p14:creationId xmlns:p14="http://schemas.microsoft.com/office/powerpoint/2010/main" val="728091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normAutofit/>
          </a:bodyPr>
          <a:lstStyle/>
          <a:p>
            <a:r>
              <a:rPr lang="en-US" sz="2800" dirty="0" err="1">
                <a:ea typeface="Arial" pitchFamily="34" charset="-122"/>
                <a:cs typeface="Arial" pitchFamily="34" charset="-120"/>
              </a:rPr>
              <a:t>Specifika</a:t>
            </a:r>
            <a:r>
              <a:rPr lang="en-US" sz="2800" dirty="0">
                <a:ea typeface="Arial" pitchFamily="34" charset="-122"/>
                <a:cs typeface="Arial" pitchFamily="34" charset="-120"/>
              </a:rPr>
              <a:t> </a:t>
            </a:r>
            <a:r>
              <a:rPr lang="en-US" sz="2800" dirty="0" err="1">
                <a:ea typeface="Arial" pitchFamily="34" charset="-122"/>
                <a:cs typeface="Arial" pitchFamily="34" charset="-120"/>
              </a:rPr>
              <a:t>områden</a:t>
            </a:r>
            <a:r>
              <a:rPr lang="en-US" sz="2800" dirty="0">
                <a:ea typeface="Arial" pitchFamily="34" charset="-122"/>
                <a:cs typeface="Arial" pitchFamily="34" charset="-120"/>
              </a:rPr>
              <a:t> </a:t>
            </a:r>
            <a:r>
              <a:rPr lang="en-US" sz="2800" dirty="0" err="1">
                <a:ea typeface="Arial" pitchFamily="34" charset="-122"/>
                <a:cs typeface="Arial" pitchFamily="34" charset="-120"/>
              </a:rPr>
              <a:t>för</a:t>
            </a:r>
            <a:r>
              <a:rPr lang="en-US" sz="2800" dirty="0">
                <a:ea typeface="Arial" pitchFamily="34" charset="-122"/>
                <a:cs typeface="Arial" pitchFamily="34" charset="-120"/>
              </a:rPr>
              <a:t> </a:t>
            </a:r>
            <a:r>
              <a:rPr lang="en-US" sz="2800" dirty="0" err="1">
                <a:ea typeface="Arial" pitchFamily="34" charset="-122"/>
                <a:cs typeface="Arial" pitchFamily="34" charset="-120"/>
              </a:rPr>
              <a:t>utökad</a:t>
            </a:r>
            <a:r>
              <a:rPr lang="en-US" sz="2800" dirty="0">
                <a:ea typeface="Arial" pitchFamily="34" charset="-122"/>
                <a:cs typeface="Arial" pitchFamily="34" charset="-120"/>
              </a:rPr>
              <a:t> </a:t>
            </a:r>
            <a:r>
              <a:rPr lang="en-US" sz="2800" dirty="0" err="1" smtClean="0">
                <a:ea typeface="Arial" pitchFamily="34" charset="-122"/>
                <a:cs typeface="Arial" pitchFamily="34" charset="-120"/>
              </a:rPr>
              <a:t>samverkan</a:t>
            </a:r>
            <a:endParaRPr lang="sv-SE" sz="2800" dirty="0"/>
          </a:p>
        </p:txBody>
      </p:sp>
      <p:sp>
        <p:nvSpPr>
          <p:cNvPr id="3" name="Platshållare för innehåll 2"/>
          <p:cNvSpPr>
            <a:spLocks noGrp="1"/>
          </p:cNvSpPr>
          <p:nvPr>
            <p:ph idx="1"/>
          </p:nvPr>
        </p:nvSpPr>
        <p:spPr/>
        <p:txBody>
          <a:bodyPr>
            <a:normAutofit/>
          </a:bodyPr>
          <a:lstStyle/>
          <a:p>
            <a:pPr marL="285750" lvl="1">
              <a:spcBef>
                <a:spcPts val="0"/>
              </a:spcBef>
              <a:spcAft>
                <a:spcPts val="600"/>
              </a:spcAft>
              <a:buSzPct val="100000"/>
              <a:buFont typeface="Arial" panose="020B0604020202020204" pitchFamily="34" charset="0"/>
              <a:buChar char="•"/>
            </a:pPr>
            <a:r>
              <a:rPr lang="en-US" sz="1600" dirty="0" err="1" smtClean="0">
                <a:ea typeface="Arial" pitchFamily="34" charset="-122"/>
                <a:cs typeface="Arial" pitchFamily="34" charset="-120"/>
              </a:rPr>
              <a:t>Proteskirurgi</a:t>
            </a:r>
            <a:r>
              <a:rPr lang="en-US" sz="1600" dirty="0" smtClean="0">
                <a:ea typeface="Arial" pitchFamily="34" charset="-122"/>
                <a:cs typeface="Arial" pitchFamily="34" charset="-120"/>
              </a:rPr>
              <a:t> </a:t>
            </a:r>
            <a:r>
              <a:rPr lang="en-US" sz="1600" dirty="0" err="1" smtClean="0">
                <a:ea typeface="Arial" pitchFamily="34" charset="-122"/>
                <a:cs typeface="Arial" pitchFamily="34" charset="-120"/>
              </a:rPr>
              <a:t>höft</a:t>
            </a:r>
            <a:r>
              <a:rPr lang="en-US" sz="1600" dirty="0" smtClean="0">
                <a:ea typeface="Arial" pitchFamily="34" charset="-122"/>
                <a:cs typeface="Arial" pitchFamily="34" charset="-120"/>
              </a:rPr>
              <a:t> och </a:t>
            </a:r>
            <a:r>
              <a:rPr lang="en-US" sz="1600" dirty="0" err="1" smtClean="0">
                <a:ea typeface="Arial" pitchFamily="34" charset="-122"/>
                <a:cs typeface="Arial" pitchFamily="34" charset="-120"/>
              </a:rPr>
              <a:t>knä</a:t>
            </a:r>
            <a:endParaRPr lang="en-US" sz="1600" dirty="0" smtClean="0">
              <a:ea typeface="Arial" pitchFamily="34" charset="-122"/>
              <a:cs typeface="Arial" pitchFamily="34" charset="-120"/>
            </a:endParaRPr>
          </a:p>
          <a:p>
            <a:pPr marL="285750" lvl="1">
              <a:spcBef>
                <a:spcPts val="0"/>
              </a:spcBef>
              <a:spcAft>
                <a:spcPts val="600"/>
              </a:spcAft>
              <a:buSzPct val="100000"/>
              <a:buFont typeface="Arial" panose="020B0604020202020204" pitchFamily="34" charset="0"/>
              <a:buChar char="•"/>
            </a:pPr>
            <a:r>
              <a:rPr lang="en-US" sz="1600" dirty="0" err="1" smtClean="0">
                <a:ea typeface="Arial" pitchFamily="34" charset="-122"/>
                <a:cs typeface="Arial" pitchFamily="34" charset="-120"/>
              </a:rPr>
              <a:t>Kataraktoperationer</a:t>
            </a:r>
            <a:endParaRPr lang="en-US" sz="1600" dirty="0" smtClean="0">
              <a:ea typeface="Arial" pitchFamily="34" charset="-122"/>
              <a:cs typeface="Arial" pitchFamily="34" charset="-120"/>
            </a:endParaRPr>
          </a:p>
          <a:p>
            <a:pPr marL="285750" lvl="1">
              <a:spcBef>
                <a:spcPts val="0"/>
              </a:spcBef>
              <a:spcAft>
                <a:spcPts val="600"/>
              </a:spcAft>
              <a:buSzPct val="100000"/>
              <a:buFont typeface="Arial" panose="020B0604020202020204" pitchFamily="34" charset="0"/>
              <a:buChar char="•"/>
            </a:pPr>
            <a:r>
              <a:rPr lang="en-US" sz="1600" dirty="0" err="1" smtClean="0">
                <a:ea typeface="Arial" pitchFamily="34" charset="-122"/>
                <a:cs typeface="Arial" pitchFamily="34" charset="-120"/>
              </a:rPr>
              <a:t>Centralisera</a:t>
            </a:r>
            <a:r>
              <a:rPr lang="en-US" sz="1600" dirty="0" smtClean="0">
                <a:ea typeface="Arial" pitchFamily="34" charset="-122"/>
                <a:cs typeface="Arial" pitchFamily="34" charset="-120"/>
              </a:rPr>
              <a:t> </a:t>
            </a:r>
            <a:r>
              <a:rPr lang="en-US" sz="1600" dirty="0" err="1" smtClean="0">
                <a:ea typeface="Arial" pitchFamily="34" charset="-122"/>
                <a:cs typeface="Arial" pitchFamily="34" charset="-120"/>
              </a:rPr>
              <a:t>komplexa</a:t>
            </a:r>
            <a:r>
              <a:rPr lang="en-US" sz="1600" dirty="0" smtClean="0">
                <a:ea typeface="Arial" pitchFamily="34" charset="-122"/>
                <a:cs typeface="Arial" pitchFamily="34" charset="-120"/>
              </a:rPr>
              <a:t> </a:t>
            </a:r>
            <a:r>
              <a:rPr lang="en-US" sz="1600" dirty="0" err="1" smtClean="0">
                <a:ea typeface="Arial" pitchFamily="34" charset="-122"/>
                <a:cs typeface="Arial" pitchFamily="34" charset="-120"/>
              </a:rPr>
              <a:t>aortasjukdomar</a:t>
            </a:r>
            <a:r>
              <a:rPr lang="en-US" sz="1600" dirty="0">
                <a:ea typeface="Arial" pitchFamily="34" charset="-122"/>
                <a:cs typeface="Arial" pitchFamily="34" charset="-120"/>
              </a:rPr>
              <a:t> </a:t>
            </a:r>
            <a:endParaRPr lang="en-US" sz="1600" dirty="0" smtClean="0">
              <a:ea typeface="Arial" pitchFamily="34" charset="-122"/>
              <a:cs typeface="Arial" pitchFamily="34" charset="-120"/>
            </a:endParaRPr>
          </a:p>
          <a:p>
            <a:pPr marL="285750" lvl="1">
              <a:spcBef>
                <a:spcPts val="0"/>
              </a:spcBef>
              <a:spcAft>
                <a:spcPts val="600"/>
              </a:spcAft>
              <a:buSzPct val="100000"/>
              <a:buFont typeface="Arial" panose="020B0604020202020204" pitchFamily="34" charset="0"/>
              <a:buChar char="•"/>
            </a:pPr>
            <a:r>
              <a:rPr lang="en-US" sz="1600" dirty="0" err="1" smtClean="0">
                <a:ea typeface="Arial" pitchFamily="34" charset="-122"/>
                <a:cs typeface="Arial" pitchFamily="34" charset="-120"/>
              </a:rPr>
              <a:t>Samordning</a:t>
            </a:r>
            <a:r>
              <a:rPr lang="en-US" sz="1600" dirty="0" smtClean="0">
                <a:ea typeface="Arial" pitchFamily="34" charset="-122"/>
                <a:cs typeface="Arial" pitchFamily="34" charset="-120"/>
              </a:rPr>
              <a:t> </a:t>
            </a:r>
            <a:r>
              <a:rPr lang="en-US" sz="1600" dirty="0" err="1" smtClean="0">
                <a:ea typeface="Arial" pitchFamily="34" charset="-122"/>
                <a:cs typeface="Arial" pitchFamily="34" charset="-120"/>
              </a:rPr>
              <a:t>av</a:t>
            </a:r>
            <a:r>
              <a:rPr lang="en-US" sz="1600" dirty="0" smtClean="0">
                <a:ea typeface="Arial" pitchFamily="34" charset="-122"/>
                <a:cs typeface="Arial" pitchFamily="34" charset="-120"/>
              </a:rPr>
              <a:t> </a:t>
            </a:r>
            <a:r>
              <a:rPr lang="en-US" sz="1600" dirty="0" err="1" smtClean="0">
                <a:ea typeface="Arial" pitchFamily="34" charset="-122"/>
                <a:cs typeface="Arial" pitchFamily="34" charset="-120"/>
              </a:rPr>
              <a:t>endoskopiska</a:t>
            </a:r>
            <a:r>
              <a:rPr lang="en-US" sz="1600" dirty="0" smtClean="0">
                <a:ea typeface="Arial" pitchFamily="34" charset="-122"/>
                <a:cs typeface="Arial" pitchFamily="34" charset="-120"/>
              </a:rPr>
              <a:t> </a:t>
            </a:r>
            <a:r>
              <a:rPr lang="en-US" sz="1600" dirty="0" err="1" smtClean="0">
                <a:ea typeface="Arial" pitchFamily="34" charset="-122"/>
                <a:cs typeface="Arial" pitchFamily="34" charset="-120"/>
              </a:rPr>
              <a:t>undersökningar</a:t>
            </a:r>
            <a:endParaRPr lang="en-US" sz="1600" dirty="0"/>
          </a:p>
        </p:txBody>
      </p:sp>
    </p:spTree>
    <p:extLst>
      <p:ext uri="{BB962C8B-B14F-4D97-AF65-F5344CB8AC3E}">
        <p14:creationId xmlns:p14="http://schemas.microsoft.com/office/powerpoint/2010/main" val="271026489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Slutsatser och arbete framåt</a:t>
            </a:r>
            <a:endParaRPr lang="sv-SE" dirty="0"/>
          </a:p>
        </p:txBody>
      </p:sp>
      <p:sp>
        <p:nvSpPr>
          <p:cNvPr id="3" name="Platshållare för innehåll 2"/>
          <p:cNvSpPr>
            <a:spLocks noGrp="1"/>
          </p:cNvSpPr>
          <p:nvPr>
            <p:ph idx="1"/>
          </p:nvPr>
        </p:nvSpPr>
        <p:spPr/>
        <p:txBody>
          <a:bodyPr>
            <a:normAutofit/>
          </a:bodyPr>
          <a:lstStyle/>
          <a:p>
            <a:pPr marL="342900" indent="-342900">
              <a:lnSpc>
                <a:spcPts val="2430"/>
              </a:lnSpc>
              <a:buSzPct val="100000"/>
              <a:buChar char="•"/>
            </a:pPr>
            <a:r>
              <a:rPr lang="en-US" sz="1600" dirty="0" err="1">
                <a:ea typeface="Arial" pitchFamily="34" charset="-122"/>
                <a:cs typeface="Arial" pitchFamily="34" charset="-120"/>
              </a:rPr>
              <a:t>Arbetsgruppen</a:t>
            </a:r>
            <a:r>
              <a:rPr lang="en-US" sz="1600" dirty="0">
                <a:ea typeface="Arial" pitchFamily="34" charset="-122"/>
                <a:cs typeface="Arial" pitchFamily="34" charset="-120"/>
              </a:rPr>
              <a:t> </a:t>
            </a:r>
            <a:r>
              <a:rPr lang="en-US" sz="1600" dirty="0" err="1">
                <a:ea typeface="Arial" pitchFamily="34" charset="-122"/>
                <a:cs typeface="Arial" pitchFamily="34" charset="-120"/>
              </a:rPr>
              <a:t>reviderar</a:t>
            </a:r>
            <a:r>
              <a:rPr lang="en-US" sz="1600" dirty="0">
                <a:ea typeface="Arial" pitchFamily="34" charset="-122"/>
                <a:cs typeface="Arial" pitchFamily="34" charset="-120"/>
              </a:rPr>
              <a:t> </a:t>
            </a:r>
            <a:r>
              <a:rPr lang="en-US" sz="1600" dirty="0" err="1">
                <a:ea typeface="Arial" pitchFamily="34" charset="-122"/>
                <a:cs typeface="Arial" pitchFamily="34" charset="-120"/>
              </a:rPr>
              <a:t>rapporten</a:t>
            </a:r>
            <a:r>
              <a:rPr lang="en-US" sz="1600" dirty="0">
                <a:ea typeface="Arial" pitchFamily="34" charset="-122"/>
                <a:cs typeface="Arial" pitchFamily="34" charset="-120"/>
              </a:rPr>
              <a:t> </a:t>
            </a:r>
            <a:r>
              <a:rPr lang="en-US" sz="1600" dirty="0" err="1">
                <a:ea typeface="Arial" pitchFamily="34" charset="-122"/>
                <a:cs typeface="Arial" pitchFamily="34" charset="-120"/>
              </a:rPr>
              <a:t>enligt</a:t>
            </a:r>
            <a:r>
              <a:rPr lang="en-US" sz="1600" dirty="0">
                <a:ea typeface="Arial" pitchFamily="34" charset="-122"/>
                <a:cs typeface="Arial" pitchFamily="34" charset="-120"/>
              </a:rPr>
              <a:t> </a:t>
            </a:r>
            <a:r>
              <a:rPr lang="en-US" sz="1600" dirty="0" err="1">
                <a:ea typeface="Arial" pitchFamily="34" charset="-122"/>
                <a:cs typeface="Arial" pitchFamily="34" charset="-120"/>
              </a:rPr>
              <a:t>diskussion</a:t>
            </a:r>
            <a:endParaRPr lang="en-US" sz="1600" dirty="0"/>
          </a:p>
          <a:p>
            <a:pPr marL="342900" indent="-342900">
              <a:lnSpc>
                <a:spcPts val="2430"/>
              </a:lnSpc>
              <a:buSzPct val="100000"/>
              <a:buChar char="•"/>
            </a:pPr>
            <a:r>
              <a:rPr lang="en-US" sz="1600" dirty="0">
                <a:ea typeface="Arial" pitchFamily="34" charset="-122"/>
                <a:cs typeface="Arial" pitchFamily="34" charset="-120"/>
              </a:rPr>
              <a:t>Rapport </a:t>
            </a:r>
            <a:r>
              <a:rPr lang="en-US" sz="1600" dirty="0" err="1">
                <a:ea typeface="Arial" pitchFamily="34" charset="-122"/>
                <a:cs typeface="Arial" pitchFamily="34" charset="-120"/>
              </a:rPr>
              <a:t>överlämnas</a:t>
            </a:r>
            <a:r>
              <a:rPr lang="en-US" sz="1600" dirty="0">
                <a:ea typeface="Arial" pitchFamily="34" charset="-122"/>
                <a:cs typeface="Arial" pitchFamily="34" charset="-120"/>
              </a:rPr>
              <a:t> till </a:t>
            </a:r>
            <a:r>
              <a:rPr lang="en-US" sz="1600" dirty="0" err="1">
                <a:ea typeface="Arial" pitchFamily="34" charset="-122"/>
                <a:cs typeface="Arial" pitchFamily="34" charset="-120"/>
              </a:rPr>
              <a:t>styrgruppen</a:t>
            </a:r>
            <a:r>
              <a:rPr lang="en-US" sz="1600" dirty="0">
                <a:ea typeface="Arial" pitchFamily="34" charset="-122"/>
                <a:cs typeface="Arial" pitchFamily="34" charset="-120"/>
              </a:rPr>
              <a:t> </a:t>
            </a:r>
            <a:r>
              <a:rPr lang="en-US" sz="1600" dirty="0" err="1">
                <a:ea typeface="Arial" pitchFamily="34" charset="-122"/>
                <a:cs typeface="Arial" pitchFamily="34" charset="-120"/>
              </a:rPr>
              <a:t>inför</a:t>
            </a:r>
            <a:r>
              <a:rPr lang="en-US" sz="1600" dirty="0">
                <a:ea typeface="Arial" pitchFamily="34" charset="-122"/>
                <a:cs typeface="Arial" pitchFamily="34" charset="-120"/>
              </a:rPr>
              <a:t> </a:t>
            </a:r>
            <a:r>
              <a:rPr lang="en-US" sz="1600" dirty="0" err="1">
                <a:ea typeface="Arial" pitchFamily="34" charset="-122"/>
                <a:cs typeface="Arial" pitchFamily="34" charset="-120"/>
              </a:rPr>
              <a:t>möte</a:t>
            </a:r>
            <a:r>
              <a:rPr lang="en-US" sz="1600" dirty="0">
                <a:ea typeface="Arial" pitchFamily="34" charset="-122"/>
                <a:cs typeface="Arial" pitchFamily="34" charset="-120"/>
              </a:rPr>
              <a:t> 24 </a:t>
            </a:r>
            <a:r>
              <a:rPr lang="en-US" sz="1600" dirty="0" err="1">
                <a:ea typeface="Arial" pitchFamily="34" charset="-122"/>
                <a:cs typeface="Arial" pitchFamily="34" charset="-120"/>
              </a:rPr>
              <a:t>februari</a:t>
            </a:r>
            <a:endParaRPr lang="en-US" sz="1600" dirty="0"/>
          </a:p>
          <a:p>
            <a:pPr marL="342900" indent="-342900">
              <a:lnSpc>
                <a:spcPts val="2430"/>
              </a:lnSpc>
              <a:buSzPct val="100000"/>
              <a:buChar char="•"/>
            </a:pPr>
            <a:r>
              <a:rPr lang="en-US" sz="1600" dirty="0" err="1">
                <a:ea typeface="Arial" pitchFamily="34" charset="-122"/>
                <a:cs typeface="Arial" pitchFamily="34" charset="-120"/>
              </a:rPr>
              <a:t>Styrgruppen</a:t>
            </a:r>
            <a:r>
              <a:rPr lang="en-US" sz="1600" dirty="0">
                <a:ea typeface="Arial" pitchFamily="34" charset="-122"/>
                <a:cs typeface="Arial" pitchFamily="34" charset="-120"/>
              </a:rPr>
              <a:t> </a:t>
            </a:r>
            <a:r>
              <a:rPr lang="en-US" sz="1600" dirty="0" err="1">
                <a:ea typeface="Arial" pitchFamily="34" charset="-122"/>
                <a:cs typeface="Arial" pitchFamily="34" charset="-120"/>
              </a:rPr>
              <a:t>granskar</a:t>
            </a:r>
            <a:r>
              <a:rPr lang="en-US" sz="1600" dirty="0">
                <a:ea typeface="Arial" pitchFamily="34" charset="-122"/>
                <a:cs typeface="Arial" pitchFamily="34" charset="-120"/>
              </a:rPr>
              <a:t> </a:t>
            </a:r>
            <a:r>
              <a:rPr lang="en-US" sz="1600" dirty="0" err="1">
                <a:ea typeface="Arial" pitchFamily="34" charset="-122"/>
                <a:cs typeface="Arial" pitchFamily="34" charset="-120"/>
              </a:rPr>
              <a:t>och</a:t>
            </a:r>
            <a:r>
              <a:rPr lang="en-US" sz="1600" dirty="0">
                <a:ea typeface="Arial" pitchFamily="34" charset="-122"/>
                <a:cs typeface="Arial" pitchFamily="34" charset="-120"/>
              </a:rPr>
              <a:t> </a:t>
            </a:r>
            <a:r>
              <a:rPr lang="en-US" sz="1600" dirty="0" err="1" smtClean="0">
                <a:ea typeface="Arial" pitchFamily="34" charset="-122"/>
                <a:cs typeface="Arial" pitchFamily="34" charset="-120"/>
              </a:rPr>
              <a:t>godkänner</a:t>
            </a:r>
            <a:endParaRPr lang="en-US" sz="1600" dirty="0"/>
          </a:p>
          <a:p>
            <a:pPr marL="342900" indent="-342900">
              <a:lnSpc>
                <a:spcPts val="2430"/>
              </a:lnSpc>
              <a:buSzPct val="100000"/>
              <a:buChar char="•"/>
            </a:pPr>
            <a:r>
              <a:rPr lang="en-US" sz="1600" dirty="0" err="1">
                <a:ea typeface="Arial" pitchFamily="34" charset="-122"/>
                <a:cs typeface="Arial" pitchFamily="34" charset="-120"/>
              </a:rPr>
              <a:t>Slutrapport</a:t>
            </a:r>
            <a:r>
              <a:rPr lang="en-US" sz="1600" dirty="0">
                <a:ea typeface="Arial" pitchFamily="34" charset="-122"/>
                <a:cs typeface="Arial" pitchFamily="34" charset="-120"/>
              </a:rPr>
              <a:t> </a:t>
            </a:r>
            <a:r>
              <a:rPr lang="en-US" sz="1600" dirty="0" err="1">
                <a:ea typeface="Arial" pitchFamily="34" charset="-122"/>
                <a:cs typeface="Arial" pitchFamily="34" charset="-120"/>
              </a:rPr>
              <a:t>går</a:t>
            </a:r>
            <a:r>
              <a:rPr lang="en-US" sz="1600" dirty="0">
                <a:ea typeface="Arial" pitchFamily="34" charset="-122"/>
                <a:cs typeface="Arial" pitchFamily="34" charset="-120"/>
              </a:rPr>
              <a:t> </a:t>
            </a:r>
            <a:r>
              <a:rPr lang="en-US" sz="1600" dirty="0" err="1">
                <a:ea typeface="Arial" pitchFamily="34" charset="-122"/>
                <a:cs typeface="Arial" pitchFamily="34" charset="-120"/>
              </a:rPr>
              <a:t>vidare</a:t>
            </a:r>
            <a:r>
              <a:rPr lang="en-US" sz="1600" dirty="0">
                <a:ea typeface="Arial" pitchFamily="34" charset="-122"/>
                <a:cs typeface="Arial" pitchFamily="34" charset="-120"/>
              </a:rPr>
              <a:t> till </a:t>
            </a:r>
            <a:r>
              <a:rPr lang="en-US" sz="1600" dirty="0" err="1">
                <a:ea typeface="Arial" pitchFamily="34" charset="-122"/>
                <a:cs typeface="Arial" pitchFamily="34" charset="-120"/>
              </a:rPr>
              <a:t>samverkansnämnden</a:t>
            </a:r>
            <a:endParaRPr lang="en-US" sz="1600" dirty="0"/>
          </a:p>
        </p:txBody>
      </p:sp>
    </p:spTree>
    <p:extLst>
      <p:ext uri="{BB962C8B-B14F-4D97-AF65-F5344CB8AC3E}">
        <p14:creationId xmlns:p14="http://schemas.microsoft.com/office/powerpoint/2010/main" val="97104565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a:t>G</a:t>
            </a:r>
            <a:r>
              <a:rPr lang="sv-SE" dirty="0" smtClean="0"/>
              <a:t>ruppdiskussion</a:t>
            </a:r>
            <a:endParaRPr lang="sv-SE" dirty="0"/>
          </a:p>
        </p:txBody>
      </p:sp>
      <p:sp>
        <p:nvSpPr>
          <p:cNvPr id="3" name="Platshållare för innehåll 2"/>
          <p:cNvSpPr>
            <a:spLocks noGrp="1"/>
          </p:cNvSpPr>
          <p:nvPr>
            <p:ph idx="1"/>
          </p:nvPr>
        </p:nvSpPr>
        <p:spPr/>
        <p:txBody>
          <a:bodyPr>
            <a:normAutofit/>
          </a:bodyPr>
          <a:lstStyle/>
          <a:p>
            <a:r>
              <a:rPr lang="sv-SE" sz="1600" dirty="0" smtClean="0"/>
              <a:t>1</a:t>
            </a:r>
            <a:r>
              <a:rPr lang="sv-SE" sz="1600" dirty="0" smtClean="0"/>
              <a:t>. Hur skapar vi tillsammans effekt i systemet genom stärkt </a:t>
            </a:r>
            <a:r>
              <a:rPr lang="sv-SE" sz="1600" dirty="0"/>
              <a:t>samverkan, gemensamma arbetssätt och </a:t>
            </a:r>
            <a:r>
              <a:rPr lang="sv-SE" sz="1600" dirty="0" smtClean="0"/>
              <a:t>uppföljning? Konkretisera och dokumentera.</a:t>
            </a:r>
          </a:p>
          <a:p>
            <a:endParaRPr lang="sv-SE" sz="1600" dirty="0" smtClean="0"/>
          </a:p>
          <a:p>
            <a:r>
              <a:rPr lang="sv-SE" sz="1600" dirty="0" smtClean="0"/>
              <a:t>2. Var </a:t>
            </a:r>
            <a:r>
              <a:rPr lang="sv-SE" sz="1600" dirty="0"/>
              <a:t>behöver vi vara om 3-5 år utifrån </a:t>
            </a:r>
            <a:r>
              <a:rPr lang="sv-SE" sz="1600" dirty="0" smtClean="0"/>
              <a:t>invånarens/patientens </a:t>
            </a:r>
            <a:r>
              <a:rPr lang="sv-SE" sz="1600" dirty="0"/>
              <a:t>behov och hur </a:t>
            </a:r>
            <a:r>
              <a:rPr lang="sv-SE" sz="1600" dirty="0" smtClean="0"/>
              <a:t>arbetar/samverkar vi tillsammans </a:t>
            </a:r>
            <a:r>
              <a:rPr lang="sv-SE" sz="1600" dirty="0"/>
              <a:t>för att komma dit? </a:t>
            </a:r>
            <a:r>
              <a:rPr lang="sv-SE" sz="1600" dirty="0" smtClean="0"/>
              <a:t>Konkretisera och dokumentera.</a:t>
            </a:r>
          </a:p>
          <a:p>
            <a:endParaRPr lang="sv-SE" sz="1600" dirty="0"/>
          </a:p>
          <a:p>
            <a:endParaRPr lang="sv-SE" sz="1600" dirty="0" smtClean="0"/>
          </a:p>
          <a:p>
            <a:endParaRPr lang="sv-SE" sz="1600" dirty="0"/>
          </a:p>
          <a:p>
            <a:endParaRPr lang="sv-SE" sz="1600" dirty="0"/>
          </a:p>
          <a:p>
            <a:endParaRPr lang="sv-SE" i="1" dirty="0" smtClean="0"/>
          </a:p>
        </p:txBody>
      </p:sp>
    </p:spTree>
    <p:extLst>
      <p:ext uri="{BB962C8B-B14F-4D97-AF65-F5344CB8AC3E}">
        <p14:creationId xmlns:p14="http://schemas.microsoft.com/office/powerpoint/2010/main" val="200041628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normAutofit/>
          </a:bodyPr>
          <a:lstStyle/>
          <a:p>
            <a:pPr algn="l"/>
            <a:r>
              <a:rPr lang="sv-SE" sz="3600" dirty="0" smtClean="0">
                <a:latin typeface="+mj-lt"/>
              </a:rPr>
              <a:t>Agenda</a:t>
            </a:r>
            <a:endParaRPr lang="sv-SE" sz="3600" dirty="0">
              <a:latin typeface="+mj-lt"/>
            </a:endParaRPr>
          </a:p>
        </p:txBody>
      </p:sp>
      <p:sp>
        <p:nvSpPr>
          <p:cNvPr id="3" name="Platshållare för innehåll 2"/>
          <p:cNvSpPr>
            <a:spLocks noGrp="1"/>
          </p:cNvSpPr>
          <p:nvPr>
            <p:ph idx="1"/>
          </p:nvPr>
        </p:nvSpPr>
        <p:spPr/>
        <p:txBody>
          <a:bodyPr>
            <a:noAutofit/>
          </a:bodyPr>
          <a:lstStyle/>
          <a:p>
            <a:pPr lvl="0"/>
            <a:r>
              <a:rPr lang="sv-SE" sz="1400" dirty="0" smtClean="0"/>
              <a:t>1. Inledning </a:t>
            </a:r>
            <a:endParaRPr lang="sv-SE" sz="1400" dirty="0" smtClean="0">
              <a:solidFill>
                <a:srgbClr val="FF0000"/>
              </a:solidFill>
            </a:endParaRPr>
          </a:p>
          <a:p>
            <a:pPr lvl="0"/>
            <a:r>
              <a:rPr lang="sv-SE" sz="1400" dirty="0" smtClean="0"/>
              <a:t>Presentationsrunda - </a:t>
            </a:r>
            <a:r>
              <a:rPr lang="sv-SE" sz="1400" dirty="0" smtClean="0"/>
              <a:t>aktuellt inom ditt område just nu</a:t>
            </a:r>
          </a:p>
          <a:p>
            <a:r>
              <a:rPr lang="sv-SE" sz="1400" dirty="0" smtClean="0"/>
              <a:t>Hur </a:t>
            </a:r>
            <a:r>
              <a:rPr lang="sv-SE" sz="1400" dirty="0"/>
              <a:t>skapar vi tillsammans effekt i systemet? </a:t>
            </a:r>
            <a:endParaRPr lang="sv-SE" sz="1400" dirty="0" smtClean="0"/>
          </a:p>
          <a:p>
            <a:pPr lvl="0"/>
            <a:r>
              <a:rPr lang="sv-SE" sz="1400" dirty="0" smtClean="0"/>
              <a:t>2. Sydöstra </a:t>
            </a:r>
            <a:r>
              <a:rPr lang="sv-SE" sz="1400" dirty="0" smtClean="0"/>
              <a:t>sjukvårdsregionen - vad </a:t>
            </a:r>
            <a:r>
              <a:rPr lang="sv-SE" sz="1400" dirty="0"/>
              <a:t>är nytt från </a:t>
            </a:r>
            <a:r>
              <a:rPr lang="sv-SE" sz="1400" dirty="0" smtClean="0"/>
              <a:t>RSL? </a:t>
            </a:r>
            <a:endParaRPr lang="sv-SE" sz="1400" dirty="0">
              <a:solidFill>
                <a:srgbClr val="FF0000"/>
              </a:solidFill>
            </a:endParaRPr>
          </a:p>
          <a:p>
            <a:r>
              <a:rPr lang="sv-SE" sz="1400" dirty="0" smtClean="0"/>
              <a:t>3. Uppföljning </a:t>
            </a:r>
            <a:r>
              <a:rPr lang="sv-SE" sz="1400" dirty="0"/>
              <a:t>och </a:t>
            </a:r>
            <a:r>
              <a:rPr lang="sv-SE" sz="1400" dirty="0" smtClean="0"/>
              <a:t>återkoppling från </a:t>
            </a:r>
            <a:r>
              <a:rPr lang="sv-SE" sz="1400" dirty="0"/>
              <a:t>tidigare möten </a:t>
            </a:r>
            <a:endParaRPr lang="sv-SE" sz="1400" i="1" dirty="0" smtClean="0">
              <a:solidFill>
                <a:srgbClr val="FF0000"/>
              </a:solidFill>
            </a:endParaRPr>
          </a:p>
          <a:p>
            <a:pPr lvl="0"/>
            <a:r>
              <a:rPr lang="sv-SE" sz="1400" dirty="0" smtClean="0"/>
              <a:t>4</a:t>
            </a:r>
            <a:r>
              <a:rPr lang="sv-SE" sz="1400" dirty="0" smtClean="0"/>
              <a:t>. Pilotstudie </a:t>
            </a:r>
            <a:r>
              <a:rPr lang="sv-SE" sz="1400" dirty="0"/>
              <a:t>lungcancerscreening i SÖSR </a:t>
            </a:r>
            <a:endParaRPr lang="sv-SE" sz="1400" dirty="0" smtClean="0">
              <a:solidFill>
                <a:srgbClr val="FF0000"/>
              </a:solidFill>
            </a:endParaRPr>
          </a:p>
          <a:p>
            <a:pPr lvl="0"/>
            <a:r>
              <a:rPr lang="sv-SE" sz="1400" dirty="0"/>
              <a:t>5</a:t>
            </a:r>
            <a:r>
              <a:rPr lang="sv-SE" sz="1400" dirty="0" smtClean="0"/>
              <a:t>. Cancerstrategin </a:t>
            </a:r>
            <a:endParaRPr lang="sv-SE" sz="1400" dirty="0">
              <a:solidFill>
                <a:srgbClr val="FF0000"/>
              </a:solidFill>
            </a:endParaRPr>
          </a:p>
          <a:p>
            <a:pPr lvl="0"/>
            <a:r>
              <a:rPr lang="sv-SE" sz="1400" dirty="0"/>
              <a:t>6</a:t>
            </a:r>
            <a:r>
              <a:rPr lang="sv-SE" sz="1400" dirty="0" smtClean="0"/>
              <a:t>. Forskning </a:t>
            </a:r>
            <a:r>
              <a:rPr lang="sv-SE" sz="1400" dirty="0"/>
              <a:t>- vad skulle behöva ske i samverkan inom RPO och mellan RPO för att stärka forskning? </a:t>
            </a:r>
            <a:endParaRPr lang="sv-SE" sz="1400" dirty="0" smtClean="0"/>
          </a:p>
          <a:p>
            <a:pPr lvl="0"/>
            <a:r>
              <a:rPr lang="sv-SE" sz="1400" dirty="0" smtClean="0"/>
              <a:t>7. Mötestider </a:t>
            </a:r>
            <a:r>
              <a:rPr lang="sv-SE" sz="1400" dirty="0"/>
              <a:t>2026 </a:t>
            </a:r>
            <a:endParaRPr lang="sv-SE" sz="1400" dirty="0" smtClean="0">
              <a:solidFill>
                <a:srgbClr val="FF0000"/>
              </a:solidFill>
            </a:endParaRPr>
          </a:p>
          <a:p>
            <a:pPr lvl="0"/>
            <a:r>
              <a:rPr lang="sv-SE" sz="1400" dirty="0"/>
              <a:t>8</a:t>
            </a:r>
            <a:r>
              <a:rPr lang="sv-SE" sz="1400" dirty="0" smtClean="0"/>
              <a:t>. Avslutning </a:t>
            </a:r>
            <a:r>
              <a:rPr lang="sv-SE" sz="1400" dirty="0" smtClean="0"/>
              <a:t>- summering </a:t>
            </a:r>
            <a:r>
              <a:rPr lang="sv-SE" sz="1400" dirty="0"/>
              <a:t>och </a:t>
            </a:r>
            <a:r>
              <a:rPr lang="sv-SE" sz="1400" dirty="0" smtClean="0"/>
              <a:t>utvärdering </a:t>
            </a:r>
            <a:r>
              <a:rPr lang="sv-SE" sz="1400" dirty="0" smtClean="0">
                <a:solidFill>
                  <a:srgbClr val="FF0000"/>
                </a:solidFill>
              </a:rPr>
              <a:t> </a:t>
            </a:r>
            <a:endParaRPr lang="sv-SE" sz="1400" dirty="0">
              <a:solidFill>
                <a:srgbClr val="FF0000"/>
              </a:solidFill>
            </a:endParaRPr>
          </a:p>
        </p:txBody>
      </p:sp>
    </p:spTree>
    <p:extLst>
      <p:ext uri="{BB962C8B-B14F-4D97-AF65-F5344CB8AC3E}">
        <p14:creationId xmlns:p14="http://schemas.microsoft.com/office/powerpoint/2010/main" val="345289692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p:cNvSpPr>
            <a:spLocks noGrp="1"/>
          </p:cNvSpPr>
          <p:nvPr>
            <p:ph type="title"/>
          </p:nvPr>
        </p:nvSpPr>
        <p:spPr/>
        <p:txBody>
          <a:bodyPr>
            <a:normAutofit/>
          </a:bodyPr>
          <a:lstStyle/>
          <a:p>
            <a:pPr algn="l"/>
            <a:r>
              <a:rPr lang="sv-SE" dirty="0"/>
              <a:t>2</a:t>
            </a:r>
            <a:r>
              <a:rPr lang="sv-SE" dirty="0" smtClean="0"/>
              <a:t>. Vad är nytt från RSL</a:t>
            </a:r>
            <a:r>
              <a:rPr lang="sv-SE" dirty="0" smtClean="0"/>
              <a:t>?</a:t>
            </a:r>
            <a:endParaRPr lang="sv-SE" dirty="0"/>
          </a:p>
        </p:txBody>
      </p:sp>
      <p:sp>
        <p:nvSpPr>
          <p:cNvPr id="2" name="Platshållare för innehåll 1"/>
          <p:cNvSpPr>
            <a:spLocks noGrp="1"/>
          </p:cNvSpPr>
          <p:nvPr>
            <p:ph idx="1"/>
          </p:nvPr>
        </p:nvSpPr>
        <p:spPr/>
        <p:txBody>
          <a:bodyPr>
            <a:noAutofit/>
          </a:bodyPr>
          <a:lstStyle/>
          <a:p>
            <a:r>
              <a:rPr lang="sv-SE" sz="1600" b="1" dirty="0" smtClean="0">
                <a:latin typeface="+mj-lt"/>
              </a:rPr>
              <a:t>Regionsjukvårdsledningen 3 februari </a:t>
            </a:r>
            <a:r>
              <a:rPr lang="sv-SE" sz="1600" b="1" dirty="0" smtClean="0">
                <a:latin typeface="+mj-lt"/>
              </a:rPr>
              <a:t>2026</a:t>
            </a:r>
            <a:endParaRPr lang="en-US" sz="1600" dirty="0" smtClean="0">
              <a:latin typeface="+mj-lt"/>
            </a:endParaRPr>
          </a:p>
          <a:p>
            <a:pPr marL="457200" indent="-457200">
              <a:buFont typeface="Arial" panose="020B0604020202020204" pitchFamily="34" charset="0"/>
              <a:buChar char="•"/>
            </a:pPr>
            <a:r>
              <a:rPr lang="en-US" sz="1600" dirty="0" err="1" smtClean="0">
                <a:latin typeface="+mj-lt"/>
              </a:rPr>
              <a:t>Långsiktig</a:t>
            </a:r>
            <a:r>
              <a:rPr lang="en-US" sz="1600" dirty="0" smtClean="0">
                <a:latin typeface="+mj-lt"/>
              </a:rPr>
              <a:t> </a:t>
            </a:r>
            <a:r>
              <a:rPr lang="en-US" sz="1600" dirty="0" err="1">
                <a:latin typeface="+mj-lt"/>
              </a:rPr>
              <a:t>och</a:t>
            </a:r>
            <a:r>
              <a:rPr lang="en-US" sz="1600" dirty="0">
                <a:latin typeface="+mj-lt"/>
              </a:rPr>
              <a:t> </a:t>
            </a:r>
            <a:r>
              <a:rPr lang="en-US" sz="1600" dirty="0" err="1">
                <a:latin typeface="+mj-lt"/>
              </a:rPr>
              <a:t>hållbar</a:t>
            </a:r>
            <a:r>
              <a:rPr lang="en-US" sz="1600" dirty="0">
                <a:latin typeface="+mj-lt"/>
              </a:rPr>
              <a:t> </a:t>
            </a:r>
            <a:r>
              <a:rPr lang="en-US" sz="1600" dirty="0" err="1">
                <a:latin typeface="+mj-lt"/>
              </a:rPr>
              <a:t>arbetsfördelning</a:t>
            </a:r>
            <a:endParaRPr lang="sv-SE" sz="1600" dirty="0">
              <a:latin typeface="+mj-lt"/>
            </a:endParaRPr>
          </a:p>
          <a:p>
            <a:pPr marL="457200" lvl="0" indent="-457200">
              <a:buFont typeface="Arial" panose="020B0604020202020204" pitchFamily="34" charset="0"/>
              <a:buChar char="•"/>
            </a:pPr>
            <a:r>
              <a:rPr lang="en-US" sz="1600" dirty="0" err="1">
                <a:latin typeface="+mj-lt"/>
              </a:rPr>
              <a:t>Färdplan</a:t>
            </a:r>
            <a:r>
              <a:rPr lang="en-US" sz="1600" dirty="0">
                <a:latin typeface="+mj-lt"/>
              </a:rPr>
              <a:t> </a:t>
            </a:r>
            <a:r>
              <a:rPr lang="en-US" sz="1600" dirty="0" err="1">
                <a:latin typeface="+mj-lt"/>
              </a:rPr>
              <a:t>för</a:t>
            </a:r>
            <a:r>
              <a:rPr lang="en-US" sz="1600" dirty="0">
                <a:latin typeface="+mj-lt"/>
              </a:rPr>
              <a:t> </a:t>
            </a:r>
            <a:r>
              <a:rPr lang="en-US" sz="1600" dirty="0" err="1">
                <a:latin typeface="+mj-lt"/>
              </a:rPr>
              <a:t>precisionsmedicin</a:t>
            </a:r>
            <a:endParaRPr lang="sv-SE" sz="1600" dirty="0">
              <a:latin typeface="+mj-lt"/>
            </a:endParaRPr>
          </a:p>
          <a:p>
            <a:pPr marL="457200" lvl="0" indent="-457200">
              <a:buFont typeface="Arial" panose="020B0604020202020204" pitchFamily="34" charset="0"/>
              <a:buChar char="•"/>
            </a:pPr>
            <a:r>
              <a:rPr lang="en-US" sz="1600" dirty="0" err="1">
                <a:latin typeface="+mj-lt"/>
              </a:rPr>
              <a:t>Universitetssjukvårdsstrategin</a:t>
            </a:r>
            <a:r>
              <a:rPr lang="en-US" sz="1600" dirty="0">
                <a:latin typeface="+mj-lt"/>
              </a:rPr>
              <a:t> 2026–2030</a:t>
            </a:r>
            <a:endParaRPr lang="sv-SE" sz="1600" dirty="0">
              <a:latin typeface="+mj-lt"/>
            </a:endParaRPr>
          </a:p>
          <a:p>
            <a:pPr marL="457200" lvl="0" indent="-457200">
              <a:buFont typeface="Arial" panose="020B0604020202020204" pitchFamily="34" charset="0"/>
              <a:buChar char="•"/>
            </a:pPr>
            <a:r>
              <a:rPr lang="en-US" sz="1600" dirty="0">
                <a:latin typeface="+mj-lt"/>
              </a:rPr>
              <a:t>RSG </a:t>
            </a:r>
            <a:r>
              <a:rPr lang="en-US" sz="1600" dirty="0" err="1">
                <a:latin typeface="+mj-lt"/>
              </a:rPr>
              <a:t>Hälsodata</a:t>
            </a:r>
            <a:r>
              <a:rPr lang="en-US" sz="1600" dirty="0">
                <a:latin typeface="+mj-lt"/>
              </a:rPr>
              <a:t>, </a:t>
            </a:r>
            <a:endParaRPr lang="en-US" sz="1600" dirty="0" smtClean="0">
              <a:latin typeface="+mj-lt"/>
            </a:endParaRPr>
          </a:p>
          <a:p>
            <a:pPr marL="457200" lvl="0" indent="-457200">
              <a:buFont typeface="Arial" panose="020B0604020202020204" pitchFamily="34" charset="0"/>
              <a:buChar char="•"/>
            </a:pPr>
            <a:r>
              <a:rPr lang="en-US" sz="1600" dirty="0" err="1">
                <a:latin typeface="+mj-lt"/>
              </a:rPr>
              <a:t>C</a:t>
            </a:r>
            <a:r>
              <a:rPr lang="en-US" sz="1600" dirty="0" err="1" smtClean="0">
                <a:latin typeface="+mj-lt"/>
              </a:rPr>
              <a:t>ancerstrategi</a:t>
            </a:r>
            <a:r>
              <a:rPr lang="en-US" sz="1600" dirty="0" smtClean="0">
                <a:latin typeface="+mj-lt"/>
              </a:rPr>
              <a:t> </a:t>
            </a:r>
            <a:r>
              <a:rPr lang="en-US" sz="1600" dirty="0">
                <a:latin typeface="+mj-lt"/>
              </a:rPr>
              <a:t>2.0, LCCC, </a:t>
            </a:r>
            <a:r>
              <a:rPr lang="en-US" sz="1600" dirty="0" err="1">
                <a:latin typeface="+mj-lt"/>
              </a:rPr>
              <a:t>EUnetCCC</a:t>
            </a:r>
            <a:endParaRPr lang="sv-SE" sz="1600" dirty="0">
              <a:latin typeface="+mj-lt"/>
            </a:endParaRPr>
          </a:p>
          <a:p>
            <a:pPr marL="457200" lvl="0" indent="-457200">
              <a:buFont typeface="Arial" panose="020B0604020202020204" pitchFamily="34" charset="0"/>
              <a:buChar char="•"/>
            </a:pPr>
            <a:r>
              <a:rPr lang="en-US" sz="1600" dirty="0">
                <a:latin typeface="+mj-lt"/>
              </a:rPr>
              <a:t>RSG </a:t>
            </a:r>
            <a:r>
              <a:rPr lang="en-US" sz="1600" dirty="0" smtClean="0">
                <a:latin typeface="+mj-lt"/>
              </a:rPr>
              <a:t>vaccination</a:t>
            </a:r>
          </a:p>
          <a:p>
            <a:pPr marL="457200" lvl="0" indent="-457200">
              <a:buFont typeface="Arial" panose="020B0604020202020204" pitchFamily="34" charset="0"/>
              <a:buChar char="•"/>
            </a:pPr>
            <a:r>
              <a:rPr lang="en-US" sz="1600" dirty="0" err="1" smtClean="0">
                <a:latin typeface="+mj-lt"/>
              </a:rPr>
              <a:t>Ansökan</a:t>
            </a:r>
            <a:r>
              <a:rPr lang="en-US" sz="1600" dirty="0" smtClean="0">
                <a:latin typeface="+mj-lt"/>
              </a:rPr>
              <a:t> </a:t>
            </a:r>
            <a:r>
              <a:rPr lang="en-US" sz="1600" dirty="0" err="1" smtClean="0">
                <a:latin typeface="+mj-lt"/>
              </a:rPr>
              <a:t>stimulansmedel</a:t>
            </a:r>
            <a:endParaRPr lang="sv-SE" sz="1600" dirty="0">
              <a:latin typeface="+mj-lt"/>
            </a:endParaRPr>
          </a:p>
        </p:txBody>
      </p:sp>
    </p:spTree>
    <p:extLst>
      <p:ext uri="{BB962C8B-B14F-4D97-AF65-F5344CB8AC3E}">
        <p14:creationId xmlns:p14="http://schemas.microsoft.com/office/powerpoint/2010/main" val="216995748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7A0054-A16B-EE23-9892-462F81C0741B}"/>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0834D172-7D74-226C-D1B5-6C7856C1FAFA}"/>
              </a:ext>
            </a:extLst>
          </p:cNvPr>
          <p:cNvSpPr>
            <a:spLocks noGrp="1"/>
          </p:cNvSpPr>
          <p:nvPr>
            <p:ph type="title"/>
          </p:nvPr>
        </p:nvSpPr>
        <p:spPr/>
        <p:txBody>
          <a:bodyPr>
            <a:normAutofit/>
          </a:bodyPr>
          <a:lstStyle/>
          <a:p>
            <a:r>
              <a:rPr lang="sv-SE" sz="2800" dirty="0"/>
              <a:t>Färdplan för precisionsmedicin</a:t>
            </a:r>
          </a:p>
        </p:txBody>
      </p:sp>
      <p:sp>
        <p:nvSpPr>
          <p:cNvPr id="3" name="Platshållare för innehåll 2">
            <a:extLst>
              <a:ext uri="{FF2B5EF4-FFF2-40B4-BE49-F238E27FC236}">
                <a16:creationId xmlns:a16="http://schemas.microsoft.com/office/drawing/2014/main" id="{C93C9116-3BA4-301F-1B82-DC4BBAC96692}"/>
              </a:ext>
            </a:extLst>
          </p:cNvPr>
          <p:cNvSpPr>
            <a:spLocks noGrp="1"/>
          </p:cNvSpPr>
          <p:nvPr>
            <p:ph idx="1"/>
          </p:nvPr>
        </p:nvSpPr>
        <p:spPr/>
        <p:txBody>
          <a:bodyPr>
            <a:noAutofit/>
          </a:bodyPr>
          <a:lstStyle/>
          <a:p>
            <a:pPr>
              <a:spcAft>
                <a:spcPts val="600"/>
              </a:spcAft>
            </a:pPr>
            <a:r>
              <a:rPr lang="sv-SE" sz="1600" dirty="0" smtClean="0">
                <a:latin typeface="+mj-lt"/>
              </a:rPr>
              <a:t>Presentation av nulägesbild på RSL. Stort samverkansbehov</a:t>
            </a:r>
            <a:r>
              <a:rPr lang="sv-SE" sz="1600" dirty="0" smtClean="0">
                <a:latin typeface="+mj-lt"/>
              </a:rPr>
              <a:t>.</a:t>
            </a:r>
            <a:endParaRPr lang="sv-SE" sz="1600" dirty="0">
              <a:latin typeface="+mj-lt"/>
            </a:endParaRPr>
          </a:p>
          <a:p>
            <a:pPr>
              <a:spcAft>
                <a:spcPts val="600"/>
              </a:spcAft>
            </a:pPr>
            <a:r>
              <a:rPr lang="sv-SE" sz="1600" dirty="0" smtClean="0">
                <a:latin typeface="+mj-lt"/>
              </a:rPr>
              <a:t>Socialstyrelsen </a:t>
            </a:r>
            <a:r>
              <a:rPr lang="sv-SE" sz="1600" dirty="0">
                <a:latin typeface="+mj-lt"/>
              </a:rPr>
              <a:t>har fått ett regeringsuppdrag gällande precisionshälsa (2026–2027). Det handlar om att:</a:t>
            </a:r>
          </a:p>
          <a:p>
            <a:pPr marL="285750" indent="-285750">
              <a:buFont typeface="Arial" panose="020B0604020202020204" pitchFamily="34" charset="0"/>
              <a:buChar char="•"/>
            </a:pPr>
            <a:r>
              <a:rPr lang="sv-SE" sz="1600" dirty="0">
                <a:latin typeface="+mj-lt"/>
              </a:rPr>
              <a:t>etablera en nationell samordningsstruktur</a:t>
            </a:r>
          </a:p>
          <a:p>
            <a:pPr marL="285750" indent="-285750">
              <a:buFont typeface="Arial" panose="020B0604020202020204" pitchFamily="34" charset="0"/>
              <a:buChar char="•"/>
            </a:pPr>
            <a:r>
              <a:rPr lang="sv-SE" sz="1600" dirty="0">
                <a:latin typeface="+mj-lt"/>
              </a:rPr>
              <a:t>ta fram underlag för långsiktig statlig satsning för implementering av precisionshälsa</a:t>
            </a:r>
          </a:p>
          <a:p>
            <a:pPr marL="285750" indent="-285750">
              <a:buFont typeface="Arial" panose="020B0604020202020204" pitchFamily="34" charset="0"/>
              <a:buChar char="•"/>
            </a:pPr>
            <a:r>
              <a:rPr lang="sv-SE" sz="1600" dirty="0">
                <a:latin typeface="+mj-lt"/>
              </a:rPr>
              <a:t>utarbeta en modell för prioritering av patientgrupper vid införande av precisionsdiagnostik i vården.</a:t>
            </a:r>
          </a:p>
        </p:txBody>
      </p:sp>
    </p:spTree>
    <p:extLst>
      <p:ext uri="{BB962C8B-B14F-4D97-AF65-F5344CB8AC3E}">
        <p14:creationId xmlns:p14="http://schemas.microsoft.com/office/powerpoint/2010/main" val="170690044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BCF9BC-F28A-A5D5-0499-CB0DF8A21C69}"/>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B3DC33D8-DD05-C894-D50E-AB7B228C483C}"/>
              </a:ext>
            </a:extLst>
          </p:cNvPr>
          <p:cNvSpPr>
            <a:spLocks noGrp="1"/>
          </p:cNvSpPr>
          <p:nvPr>
            <p:ph type="title"/>
          </p:nvPr>
        </p:nvSpPr>
        <p:spPr/>
        <p:txBody>
          <a:bodyPr>
            <a:normAutofit fontScale="90000"/>
          </a:bodyPr>
          <a:lstStyle/>
          <a:p>
            <a:r>
              <a:rPr lang="sv-SE" sz="2800" dirty="0"/>
              <a:t>Universitetssjukvårdsstrategin 2026–2030, handlingsplaner</a:t>
            </a:r>
          </a:p>
        </p:txBody>
      </p:sp>
      <p:sp>
        <p:nvSpPr>
          <p:cNvPr id="3" name="Platshållare för innehåll 2">
            <a:extLst>
              <a:ext uri="{FF2B5EF4-FFF2-40B4-BE49-F238E27FC236}">
                <a16:creationId xmlns:a16="http://schemas.microsoft.com/office/drawing/2014/main" id="{00BDDA0F-9457-B727-268A-20676C9FFA50}"/>
              </a:ext>
            </a:extLst>
          </p:cNvPr>
          <p:cNvSpPr>
            <a:spLocks noGrp="1"/>
          </p:cNvSpPr>
          <p:nvPr>
            <p:ph idx="1"/>
          </p:nvPr>
        </p:nvSpPr>
        <p:spPr/>
        <p:txBody>
          <a:bodyPr>
            <a:noAutofit/>
          </a:bodyPr>
          <a:lstStyle/>
          <a:p>
            <a:pPr marL="285750" indent="-285750">
              <a:buFont typeface="Arial" panose="020B0604020202020204" pitchFamily="34" charset="0"/>
              <a:buChar char="•"/>
            </a:pPr>
            <a:r>
              <a:rPr lang="sv-SE" sz="1600" dirty="0">
                <a:latin typeface="+mj-lt"/>
              </a:rPr>
              <a:t>Respektive huvudman tar fram nya handlingsplaner för god universitetssjukvård med konkreta åtgärdspunkter för de närmsta åren.</a:t>
            </a:r>
          </a:p>
          <a:p>
            <a:pPr marL="285750" indent="-285750">
              <a:buFont typeface="Arial" panose="020B0604020202020204" pitchFamily="34" charset="0"/>
              <a:buChar char="•"/>
            </a:pPr>
            <a:r>
              <a:rPr lang="sv-SE" sz="1600" dirty="0">
                <a:latin typeface="+mj-lt"/>
              </a:rPr>
              <a:t>Det gemensamma ramverket och prioriteringar behöver förtydligas, förankras och kommunikationsvägarna behöver stärkas.</a:t>
            </a:r>
          </a:p>
          <a:p>
            <a:pPr marL="285750" indent="-285750">
              <a:buFont typeface="Arial" panose="020B0604020202020204" pitchFamily="34" charset="0"/>
              <a:buChar char="•"/>
            </a:pPr>
            <a:r>
              <a:rPr lang="sv-SE" sz="1600" dirty="0">
                <a:latin typeface="+mj-lt"/>
              </a:rPr>
              <a:t>Nuvarande strategi är godkänd på tjänstemannanivå inom Universitetssjukvårdskommittén (USK).</a:t>
            </a:r>
          </a:p>
          <a:p>
            <a:pPr marL="285750" indent="-285750">
              <a:buFont typeface="Arial" panose="020B0604020202020204" pitchFamily="34" charset="0"/>
              <a:buChar char="•"/>
            </a:pPr>
            <a:r>
              <a:rPr lang="sv-SE" sz="1600" dirty="0">
                <a:latin typeface="+mj-lt"/>
              </a:rPr>
              <a:t>Information till samverkansnämnden kommer under våren och beredning inför politiskt beslut hos respektive huvudman pågår.</a:t>
            </a:r>
          </a:p>
        </p:txBody>
      </p:sp>
    </p:spTree>
    <p:extLst>
      <p:ext uri="{BB962C8B-B14F-4D97-AF65-F5344CB8AC3E}">
        <p14:creationId xmlns:p14="http://schemas.microsoft.com/office/powerpoint/2010/main" val="296377411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A89953C-BE6E-4F5B-B9D1-CCE2AA4C2DCF}"/>
              </a:ext>
            </a:extLst>
          </p:cNvPr>
          <p:cNvSpPr>
            <a:spLocks noGrp="1"/>
          </p:cNvSpPr>
          <p:nvPr>
            <p:ph type="title"/>
          </p:nvPr>
        </p:nvSpPr>
        <p:spPr/>
        <p:txBody>
          <a:bodyPr>
            <a:noAutofit/>
          </a:bodyPr>
          <a:lstStyle/>
          <a:p>
            <a:r>
              <a:rPr lang="sv-SE" sz="3600" dirty="0" smtClean="0">
                <a:latin typeface="+mj-lt"/>
                <a:cs typeface="Calibri"/>
              </a:rPr>
              <a:t>RSG </a:t>
            </a:r>
            <a:r>
              <a:rPr lang="sv-SE" sz="3600" dirty="0" smtClean="0">
                <a:latin typeface="+mj-lt"/>
                <a:cs typeface="Calibri"/>
              </a:rPr>
              <a:t>h</a:t>
            </a:r>
            <a:r>
              <a:rPr lang="sv-SE" sz="3600" dirty="0" smtClean="0">
                <a:latin typeface="+mj-lt"/>
                <a:cs typeface="Calibri"/>
              </a:rPr>
              <a:t>älsodata</a:t>
            </a:r>
            <a:endParaRPr lang="sv-SE" sz="3600" dirty="0">
              <a:latin typeface="+mj-lt"/>
              <a:cs typeface="Calibri"/>
            </a:endParaRPr>
          </a:p>
        </p:txBody>
      </p:sp>
      <p:sp>
        <p:nvSpPr>
          <p:cNvPr id="5" name="Platshållare för innehåll 4"/>
          <p:cNvSpPr>
            <a:spLocks noGrp="1"/>
          </p:cNvSpPr>
          <p:nvPr>
            <p:ph idx="1"/>
          </p:nvPr>
        </p:nvSpPr>
        <p:spPr/>
        <p:txBody>
          <a:bodyPr>
            <a:normAutofit/>
          </a:bodyPr>
          <a:lstStyle/>
          <a:p>
            <a:pPr marL="285750" lvl="0" indent="-285750">
              <a:spcBef>
                <a:spcPts val="0"/>
              </a:spcBef>
              <a:spcAft>
                <a:spcPts val="600"/>
              </a:spcAft>
              <a:buFont typeface="Arial" panose="020B0604020202020204" pitchFamily="34" charset="0"/>
              <a:buChar char="•"/>
              <a:defRPr/>
            </a:pPr>
            <a:r>
              <a:rPr lang="sv-SE" sz="2000" dirty="0">
                <a:solidFill>
                  <a:srgbClr val="363636"/>
                </a:solidFill>
              </a:rPr>
              <a:t>RSG Data och analys </a:t>
            </a:r>
            <a:r>
              <a:rPr lang="sv-SE" sz="2000" dirty="0" smtClean="0">
                <a:solidFill>
                  <a:srgbClr val="363636"/>
                </a:solidFill>
              </a:rPr>
              <a:t>slogs ihop med </a:t>
            </a:r>
            <a:r>
              <a:rPr lang="sv-SE" sz="2000" dirty="0">
                <a:solidFill>
                  <a:srgbClr val="363636"/>
                </a:solidFill>
              </a:rPr>
              <a:t>RSG strukturerad </a:t>
            </a:r>
            <a:r>
              <a:rPr lang="sv-SE" sz="2000" dirty="0" smtClean="0">
                <a:solidFill>
                  <a:srgbClr val="363636"/>
                </a:solidFill>
              </a:rPr>
              <a:t>vårdinformation</a:t>
            </a:r>
            <a:r>
              <a:rPr lang="sv-SE" sz="2000" dirty="0">
                <a:solidFill>
                  <a:srgbClr val="363636"/>
                </a:solidFill>
              </a:rPr>
              <a:t> </a:t>
            </a:r>
            <a:r>
              <a:rPr lang="sv-SE" sz="2000" dirty="0" smtClean="0">
                <a:solidFill>
                  <a:srgbClr val="363636"/>
                </a:solidFill>
              </a:rPr>
              <a:t>november </a:t>
            </a:r>
            <a:r>
              <a:rPr lang="sv-SE" sz="2000" dirty="0">
                <a:solidFill>
                  <a:srgbClr val="363636"/>
                </a:solidFill>
              </a:rPr>
              <a:t>2025 </a:t>
            </a:r>
            <a:endParaRPr lang="sv-SE" sz="2000" dirty="0">
              <a:solidFill>
                <a:srgbClr val="363636"/>
              </a:solidFill>
            </a:endParaRPr>
          </a:p>
          <a:p>
            <a:pPr marL="285750" lvl="0" indent="-285750">
              <a:spcBef>
                <a:spcPts val="0"/>
              </a:spcBef>
              <a:spcAft>
                <a:spcPts val="600"/>
              </a:spcAft>
              <a:buFont typeface="Arial" panose="020B0604020202020204" pitchFamily="34" charset="0"/>
              <a:buChar char="•"/>
              <a:defRPr/>
            </a:pPr>
            <a:r>
              <a:rPr lang="sv-SE" sz="2000" dirty="0">
                <a:solidFill>
                  <a:srgbClr val="363636"/>
                </a:solidFill>
              </a:rPr>
              <a:t>Regionsjukvårdsledningen godkänner ny uppdragsbeskrivningen för RSG </a:t>
            </a:r>
            <a:r>
              <a:rPr lang="sv-SE" sz="2000" dirty="0" smtClean="0">
                <a:solidFill>
                  <a:srgbClr val="363636"/>
                </a:solidFill>
              </a:rPr>
              <a:t>hälsodata </a:t>
            </a:r>
            <a:r>
              <a:rPr lang="sv-SE" sz="2000" dirty="0">
                <a:solidFill>
                  <a:srgbClr val="363636"/>
                </a:solidFill>
              </a:rPr>
              <a:t>efter att en mindre justering genomförts i enlighet med mötets </a:t>
            </a:r>
            <a:r>
              <a:rPr lang="sv-SE" sz="2000" dirty="0" smtClean="0">
                <a:solidFill>
                  <a:srgbClr val="363636"/>
                </a:solidFill>
              </a:rPr>
              <a:t>diskussion</a:t>
            </a:r>
            <a:endParaRPr lang="sv-SE" sz="2000" dirty="0">
              <a:solidFill>
                <a:srgbClr val="363636"/>
              </a:solidFill>
              <a:latin typeface="Times New Roman"/>
            </a:endParaRPr>
          </a:p>
        </p:txBody>
      </p:sp>
      <p:sp>
        <p:nvSpPr>
          <p:cNvPr id="4" name="Platshållare för text 2">
            <a:extLst>
              <a:ext uri="{FF2B5EF4-FFF2-40B4-BE49-F238E27FC236}">
                <a16:creationId xmlns:a16="http://schemas.microsoft.com/office/drawing/2014/main" id="{53D48CA4-1441-C1FF-5DBA-07F7659B2741}"/>
              </a:ext>
            </a:extLst>
          </p:cNvPr>
          <p:cNvSpPr txBox="1">
            <a:spLocks/>
          </p:cNvSpPr>
          <p:nvPr/>
        </p:nvSpPr>
        <p:spPr>
          <a:xfrm>
            <a:off x="7308304" y="474370"/>
            <a:ext cx="4232970" cy="4304969"/>
          </a:xfrm>
          <a:prstGeom prst="rect">
            <a:avLst/>
          </a:prstGeom>
        </p:spPr>
        <p:txBody>
          <a:bodyPr vert="horz" lIns="68580" tIns="34290" rIns="68580" bIns="34290" rtlCol="0" anchor="t">
            <a:normAutofit/>
          </a:bodyPr>
          <a:lstStyle>
            <a:lvl1pPr marL="0" indent="0" algn="l" defTabSz="914400" rtl="0" eaLnBrk="1" latinLnBrk="0" hangingPunct="1">
              <a:lnSpc>
                <a:spcPct val="90000"/>
              </a:lnSpc>
              <a:spcBef>
                <a:spcPts val="1000"/>
              </a:spcBef>
              <a:buFontTx/>
              <a:buNone/>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750"/>
              </a:spcBef>
              <a:spcAft>
                <a:spcPts val="0"/>
              </a:spcAft>
              <a:buClrTx/>
              <a:buSzTx/>
              <a:buFontTx/>
              <a:buNone/>
              <a:tabLst/>
              <a:defRPr/>
            </a:pPr>
            <a:endParaRPr kumimoji="0" lang="sv-SE" sz="3000" b="0"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407189657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067A51-4827-D053-A875-524568D5DD18}"/>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014D8A88-4666-0064-4B51-23AB9A63B40D}"/>
              </a:ext>
            </a:extLst>
          </p:cNvPr>
          <p:cNvSpPr>
            <a:spLocks noGrp="1"/>
          </p:cNvSpPr>
          <p:nvPr>
            <p:ph type="title"/>
          </p:nvPr>
        </p:nvSpPr>
        <p:spPr/>
        <p:txBody>
          <a:bodyPr>
            <a:normAutofit/>
          </a:bodyPr>
          <a:lstStyle/>
          <a:p>
            <a:r>
              <a:rPr lang="sv-SE" sz="2800" dirty="0"/>
              <a:t>Cancer</a:t>
            </a:r>
          </a:p>
        </p:txBody>
      </p:sp>
      <p:sp>
        <p:nvSpPr>
          <p:cNvPr id="3" name="Platshållare för innehåll 2">
            <a:extLst>
              <a:ext uri="{FF2B5EF4-FFF2-40B4-BE49-F238E27FC236}">
                <a16:creationId xmlns:a16="http://schemas.microsoft.com/office/drawing/2014/main" id="{E6C8B826-CCBB-1A27-4233-6BD503BF4453}"/>
              </a:ext>
            </a:extLst>
          </p:cNvPr>
          <p:cNvSpPr>
            <a:spLocks noGrp="1"/>
          </p:cNvSpPr>
          <p:nvPr>
            <p:ph idx="1"/>
          </p:nvPr>
        </p:nvSpPr>
        <p:spPr/>
        <p:txBody>
          <a:bodyPr>
            <a:noAutofit/>
          </a:bodyPr>
          <a:lstStyle/>
          <a:p>
            <a:pPr marL="285750" indent="-285750">
              <a:spcAft>
                <a:spcPts val="600"/>
              </a:spcAft>
              <a:buFont typeface="Arial" panose="020B0604020202020204" pitchFamily="34" charset="0"/>
              <a:buChar char="•"/>
            </a:pPr>
            <a:r>
              <a:rPr lang="sv-SE" sz="1600" dirty="0">
                <a:latin typeface="+mj-lt"/>
              </a:rPr>
              <a:t>Ny cancerstrategi; Ökad överlevnad och bättre livskvalitet – nationell cancerstrategi 2.0. Cancerstrategin omfattar nu även barn och unga vuxna. </a:t>
            </a:r>
          </a:p>
          <a:p>
            <a:pPr marL="285750" indent="-285750">
              <a:spcAft>
                <a:spcPts val="600"/>
              </a:spcAft>
              <a:buFont typeface="Arial" panose="020B0604020202020204" pitchFamily="34" charset="0"/>
              <a:buChar char="•"/>
            </a:pPr>
            <a:r>
              <a:rPr lang="sv-SE" sz="1600" dirty="0">
                <a:latin typeface="+mj-lt"/>
              </a:rPr>
              <a:t>En permanent ledningsorganisation för Linköping </a:t>
            </a:r>
            <a:r>
              <a:rPr lang="sv-SE" sz="1600" dirty="0" err="1">
                <a:latin typeface="+mj-lt"/>
              </a:rPr>
              <a:t>Comprehensive</a:t>
            </a:r>
            <a:r>
              <a:rPr lang="sv-SE" sz="1600" dirty="0">
                <a:latin typeface="+mj-lt"/>
              </a:rPr>
              <a:t> Cancer Centre (LCCC) har etablerats. 20 processteam täcker nu över 35 diagnosområden. LCCC ingår i både ett nationellt och ett europeiskt CCC-nätverk och är antagna som enda nationella pilot för nätverk inom </a:t>
            </a:r>
            <a:r>
              <a:rPr lang="sv-SE" sz="1600" dirty="0" err="1">
                <a:latin typeface="+mj-lt"/>
              </a:rPr>
              <a:t>EUnetCCC</a:t>
            </a:r>
            <a:r>
              <a:rPr lang="sv-SE" sz="1600" dirty="0">
                <a:latin typeface="+mj-lt"/>
              </a:rPr>
              <a:t>.</a:t>
            </a:r>
          </a:p>
          <a:p>
            <a:pPr marL="285750" indent="-285750">
              <a:spcAft>
                <a:spcPts val="600"/>
              </a:spcAft>
              <a:buFont typeface="Arial" panose="020B0604020202020204" pitchFamily="34" charset="0"/>
              <a:buChar char="•"/>
            </a:pPr>
            <a:r>
              <a:rPr lang="sv-SE" sz="1600" dirty="0">
                <a:latin typeface="+mj-lt"/>
              </a:rPr>
              <a:t>Ett pilotprojekt inom Joint Action </a:t>
            </a:r>
            <a:r>
              <a:rPr lang="sv-SE" sz="1600" dirty="0" err="1">
                <a:latin typeface="+mj-lt"/>
              </a:rPr>
              <a:t>EUnetCCC</a:t>
            </a:r>
            <a:r>
              <a:rPr lang="sv-SE" sz="1600" dirty="0">
                <a:latin typeface="+mj-lt"/>
              </a:rPr>
              <a:t> pågår (september 2025 till maj 2026), för att etablera en gemensam europeisk modell för certifiering och nätverk av </a:t>
            </a:r>
            <a:r>
              <a:rPr lang="sv-SE" sz="1600" dirty="0" err="1">
                <a:latin typeface="+mj-lt"/>
              </a:rPr>
              <a:t>Comprehensive</a:t>
            </a:r>
            <a:r>
              <a:rPr lang="sv-SE" sz="1600" dirty="0">
                <a:latin typeface="+mj-lt"/>
              </a:rPr>
              <a:t> Cancer Centers (CCC). Sydöstra sjukvårdsregionen är en av två piloter i Sverige</a:t>
            </a:r>
            <a:r>
              <a:rPr lang="sv-SE" sz="1600" dirty="0">
                <a:latin typeface="+mn-lt"/>
              </a:rPr>
              <a:t>.</a:t>
            </a:r>
            <a:endParaRPr lang="sv-SE" sz="1600" dirty="0"/>
          </a:p>
        </p:txBody>
      </p:sp>
    </p:spTree>
    <p:extLst>
      <p:ext uri="{BB962C8B-B14F-4D97-AF65-F5344CB8AC3E}">
        <p14:creationId xmlns:p14="http://schemas.microsoft.com/office/powerpoint/2010/main" val="164562569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normAutofit/>
          </a:bodyPr>
          <a:lstStyle/>
          <a:p>
            <a:r>
              <a:rPr lang="sv-SE" sz="2800" dirty="0" smtClean="0"/>
              <a:t>RSG vaccination</a:t>
            </a:r>
            <a:endParaRPr lang="sv-SE" sz="2800" dirty="0"/>
          </a:p>
        </p:txBody>
      </p:sp>
      <p:sp>
        <p:nvSpPr>
          <p:cNvPr id="3" name="Platshållare för innehåll 2"/>
          <p:cNvSpPr>
            <a:spLocks noGrp="1"/>
          </p:cNvSpPr>
          <p:nvPr>
            <p:ph idx="1"/>
          </p:nvPr>
        </p:nvSpPr>
        <p:spPr/>
        <p:txBody>
          <a:bodyPr>
            <a:normAutofit/>
          </a:bodyPr>
          <a:lstStyle/>
          <a:p>
            <a:pPr marL="285750" indent="-285750">
              <a:buFont typeface="Arial" panose="020B0604020202020204" pitchFamily="34" charset="0"/>
              <a:buChar char="•"/>
            </a:pPr>
            <a:r>
              <a:rPr lang="sv-SE" sz="1600" dirty="0" smtClean="0">
                <a:latin typeface="+mj-lt"/>
              </a:rPr>
              <a:t>RSG bildats 2025. Målet </a:t>
            </a:r>
            <a:r>
              <a:rPr lang="sv-SE" sz="1600" dirty="0">
                <a:latin typeface="+mj-lt"/>
              </a:rPr>
              <a:t>är att stärka den sjukvårdsregionala samordningen av vaccinationsfrågor inom </a:t>
            </a:r>
            <a:r>
              <a:rPr lang="sv-SE" sz="1600" dirty="0" smtClean="0">
                <a:latin typeface="+mj-lt"/>
              </a:rPr>
              <a:t>SÖSR. </a:t>
            </a:r>
          </a:p>
          <a:p>
            <a:pPr marL="285750" indent="-285750">
              <a:buFont typeface="Arial" panose="020B0604020202020204" pitchFamily="34" charset="0"/>
              <a:buChar char="•"/>
            </a:pPr>
            <a:r>
              <a:rPr lang="sv-SE" sz="1600" dirty="0" smtClean="0">
                <a:latin typeface="+mj-lt"/>
              </a:rPr>
              <a:t>Uppdraget </a:t>
            </a:r>
            <a:r>
              <a:rPr lang="sv-SE" sz="1600" dirty="0">
                <a:latin typeface="+mj-lt"/>
              </a:rPr>
              <a:t>omfattar att bereda beslutsunderlag, stödja implementering av nationella rekommendationer, samordna remissvar och bedriva omvärldsbevakning. </a:t>
            </a:r>
          </a:p>
          <a:p>
            <a:pPr marL="285750" indent="-285750">
              <a:buFont typeface="Arial" panose="020B0604020202020204" pitchFamily="34" charset="0"/>
              <a:buChar char="•"/>
            </a:pPr>
            <a:r>
              <a:rPr lang="sv-SE" sz="1600" dirty="0">
                <a:latin typeface="+mj-lt"/>
              </a:rPr>
              <a:t>Aktuella frågor inkluderar behovet av en enhetlig hantering av bältrosvaccinet </a:t>
            </a:r>
            <a:r>
              <a:rPr lang="sv-SE" sz="1600" dirty="0" err="1">
                <a:latin typeface="+mj-lt"/>
              </a:rPr>
              <a:t>Shingrix</a:t>
            </a:r>
            <a:r>
              <a:rPr lang="sv-SE" sz="1600" dirty="0">
                <a:latin typeface="+mj-lt"/>
              </a:rPr>
              <a:t>, där ett gemensamt förslag på prioriterade patientgrupper tagits fram och nu bereds vidare i RSG Läkemedel. </a:t>
            </a:r>
            <a:endParaRPr lang="sv-SE" sz="1600" dirty="0" smtClean="0">
              <a:latin typeface="+mj-lt"/>
            </a:endParaRPr>
          </a:p>
          <a:p>
            <a:pPr marL="285750" indent="-285750">
              <a:buFont typeface="Arial" panose="020B0604020202020204" pitchFamily="34" charset="0"/>
              <a:buChar char="•"/>
            </a:pPr>
            <a:r>
              <a:rPr lang="sv-SE" sz="1600" dirty="0" smtClean="0">
                <a:latin typeface="+mj-lt"/>
              </a:rPr>
              <a:t>Arbetet </a:t>
            </a:r>
            <a:r>
              <a:rPr lang="sv-SE" sz="1600" dirty="0">
                <a:latin typeface="+mj-lt"/>
              </a:rPr>
              <a:t>med HPV‑kampanjen pågår liksom samordning av remisser och utvecklingen av vaccinationsregister inom Nationella läkemedelslistans. </a:t>
            </a:r>
            <a:endParaRPr lang="sv-SE" sz="1600" dirty="0" smtClean="0">
              <a:latin typeface="+mj-lt"/>
            </a:endParaRPr>
          </a:p>
        </p:txBody>
      </p:sp>
    </p:spTree>
    <p:extLst>
      <p:ext uri="{BB962C8B-B14F-4D97-AF65-F5344CB8AC3E}">
        <p14:creationId xmlns:p14="http://schemas.microsoft.com/office/powerpoint/2010/main" val="128715784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normAutofit/>
          </a:bodyPr>
          <a:lstStyle/>
          <a:p>
            <a:r>
              <a:rPr lang="sv-SE" sz="2800" dirty="0" smtClean="0"/>
              <a:t>Ansökan stimulansmedel </a:t>
            </a:r>
            <a:r>
              <a:rPr lang="sv-SE" sz="2800" dirty="0"/>
              <a:t>RPO </a:t>
            </a:r>
            <a:r>
              <a:rPr lang="sv-SE" sz="2800" dirty="0" err="1"/>
              <a:t>PIVoT</a:t>
            </a:r>
            <a:r>
              <a:rPr lang="sv-SE" sz="2800" dirty="0"/>
              <a:t> </a:t>
            </a:r>
            <a:endParaRPr lang="sv-SE" dirty="0"/>
          </a:p>
        </p:txBody>
      </p:sp>
      <p:sp>
        <p:nvSpPr>
          <p:cNvPr id="3" name="Platshållare för innehåll 2"/>
          <p:cNvSpPr>
            <a:spLocks noGrp="1"/>
          </p:cNvSpPr>
          <p:nvPr>
            <p:ph idx="1"/>
          </p:nvPr>
        </p:nvSpPr>
        <p:spPr/>
        <p:txBody>
          <a:bodyPr>
            <a:normAutofit/>
          </a:bodyPr>
          <a:lstStyle/>
          <a:p>
            <a:r>
              <a:rPr lang="sv-SE" sz="1600" dirty="0">
                <a:latin typeface="+mj-lt"/>
              </a:rPr>
              <a:t>Regionsjukvårdsledningen beviljar </a:t>
            </a:r>
            <a:r>
              <a:rPr lang="sv-SE" sz="1600" dirty="0" smtClean="0">
                <a:latin typeface="+mj-lt"/>
              </a:rPr>
              <a:t>ansökan om </a:t>
            </a:r>
            <a:r>
              <a:rPr lang="sv-SE" sz="1600" dirty="0">
                <a:latin typeface="+mj-lt"/>
              </a:rPr>
              <a:t>stimulansmedel för att stärka den sjukvårdsregionala samverkan mellan operations‑ och intensivvårdsklinikerna i SÖSR, förbättra tillgängligheten och minska behovet av extern vård. </a:t>
            </a:r>
          </a:p>
        </p:txBody>
      </p:sp>
    </p:spTree>
    <p:extLst>
      <p:ext uri="{BB962C8B-B14F-4D97-AF65-F5344CB8AC3E}">
        <p14:creationId xmlns:p14="http://schemas.microsoft.com/office/powerpoint/2010/main" val="317943422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p:cNvSpPr>
            <a:spLocks noGrp="1"/>
          </p:cNvSpPr>
          <p:nvPr>
            <p:ph type="ctrTitle"/>
          </p:nvPr>
        </p:nvSpPr>
        <p:spPr/>
        <p:txBody>
          <a:bodyPr>
            <a:normAutofit fontScale="90000"/>
          </a:bodyPr>
          <a:lstStyle/>
          <a:p>
            <a:pPr algn="l"/>
            <a:r>
              <a:rPr lang="sv-SE" dirty="0"/>
              <a:t>3</a:t>
            </a:r>
            <a:r>
              <a:rPr lang="sv-SE" dirty="0" smtClean="0"/>
              <a:t>. Uppföljning och återkoppling från tidigare möten</a:t>
            </a:r>
            <a:br>
              <a:rPr lang="sv-SE" dirty="0" smtClean="0"/>
            </a:br>
            <a:endParaRPr lang="sv-SE" dirty="0"/>
          </a:p>
        </p:txBody>
      </p:sp>
    </p:spTree>
    <p:extLst>
      <p:ext uri="{BB962C8B-B14F-4D97-AF65-F5344CB8AC3E}">
        <p14:creationId xmlns:p14="http://schemas.microsoft.com/office/powerpoint/2010/main" val="158844303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Platshållare för innehåll 3"/>
          <p:cNvGraphicFramePr>
            <a:graphicFrameLocks noGrp="1"/>
          </p:cNvGraphicFramePr>
          <p:nvPr>
            <p:ph idx="1"/>
            <p:extLst>
              <p:ext uri="{D42A27DB-BD31-4B8C-83A1-F6EECF244321}">
                <p14:modId xmlns:p14="http://schemas.microsoft.com/office/powerpoint/2010/main" val="57355381"/>
              </p:ext>
            </p:extLst>
          </p:nvPr>
        </p:nvGraphicFramePr>
        <p:xfrm>
          <a:off x="0" y="1"/>
          <a:ext cx="9144000" cy="4353039"/>
        </p:xfrm>
        <a:graphic>
          <a:graphicData uri="http://schemas.openxmlformats.org/drawingml/2006/table">
            <a:tbl>
              <a:tblPr firstRow="1" bandRow="1">
                <a:tableStyleId>{5C22544A-7EE6-4342-B048-85BDC9FD1C3A}</a:tableStyleId>
              </a:tblPr>
              <a:tblGrid>
                <a:gridCol w="6732240">
                  <a:extLst>
                    <a:ext uri="{9D8B030D-6E8A-4147-A177-3AD203B41FA5}">
                      <a16:colId xmlns:a16="http://schemas.microsoft.com/office/drawing/2014/main" val="142620144"/>
                    </a:ext>
                  </a:extLst>
                </a:gridCol>
                <a:gridCol w="2411760">
                  <a:extLst>
                    <a:ext uri="{9D8B030D-6E8A-4147-A177-3AD203B41FA5}">
                      <a16:colId xmlns:a16="http://schemas.microsoft.com/office/drawing/2014/main" val="54665557"/>
                    </a:ext>
                  </a:extLst>
                </a:gridCol>
              </a:tblGrid>
              <a:tr h="336797">
                <a:tc>
                  <a:txBody>
                    <a:bodyPr/>
                    <a:lstStyle/>
                    <a:p>
                      <a:r>
                        <a:rPr lang="sv-SE" b="0" dirty="0" smtClean="0">
                          <a:latin typeface="+mj-lt"/>
                        </a:rPr>
                        <a:t>Ärende</a:t>
                      </a:r>
                      <a:endParaRPr lang="sv-SE" b="0" dirty="0">
                        <a:latin typeface="+mj-lt"/>
                      </a:endParaRPr>
                    </a:p>
                  </a:txBody>
                  <a:tcPr marL="101600" marR="101600"/>
                </a:tc>
                <a:tc>
                  <a:txBody>
                    <a:bodyPr/>
                    <a:lstStyle/>
                    <a:p>
                      <a:r>
                        <a:rPr lang="sv-SE" b="0" dirty="0" smtClean="0">
                          <a:latin typeface="+mj-lt"/>
                        </a:rPr>
                        <a:t>Presentatör</a:t>
                      </a:r>
                      <a:endParaRPr lang="sv-SE" b="0" dirty="0">
                        <a:latin typeface="+mj-lt"/>
                      </a:endParaRPr>
                    </a:p>
                  </a:txBody>
                  <a:tcPr marL="101600" marR="101600"/>
                </a:tc>
                <a:extLst>
                  <a:ext uri="{0D108BD9-81ED-4DB2-BD59-A6C34878D82A}">
                    <a16:rowId xmlns:a16="http://schemas.microsoft.com/office/drawing/2014/main" val="1133466365"/>
                  </a:ext>
                </a:extLst>
              </a:tr>
              <a:tr h="673594">
                <a:tc>
                  <a:txBody>
                    <a:bodyPr/>
                    <a:lstStyle/>
                    <a:p>
                      <a:r>
                        <a:rPr lang="sv-SE" sz="1400" dirty="0" smtClean="0">
                          <a:latin typeface="+mj-lt"/>
                        </a:rPr>
                        <a:t>Kvalitetsregister SWIBREG (IBD) släcks ner vid årsskiftet om inte regionerna ingår avtal. Pär </a:t>
                      </a:r>
                      <a:r>
                        <a:rPr lang="sv-SE" sz="1400" dirty="0" err="1" smtClean="0">
                          <a:latin typeface="+mj-lt"/>
                        </a:rPr>
                        <a:t>Myrelid</a:t>
                      </a:r>
                      <a:r>
                        <a:rPr lang="sv-SE" sz="1400" dirty="0" smtClean="0">
                          <a:latin typeface="+mj-lt"/>
                        </a:rPr>
                        <a:t> är registerhållare.</a:t>
                      </a:r>
                      <a:endParaRPr lang="sv-SE" sz="1400" dirty="0">
                        <a:latin typeface="+mj-lt"/>
                      </a:endParaRPr>
                    </a:p>
                  </a:txBody>
                  <a:tcPr marL="101600" marR="101600"/>
                </a:tc>
                <a:tc>
                  <a:txBody>
                    <a:bodyPr/>
                    <a:lstStyle/>
                    <a:p>
                      <a:r>
                        <a:rPr lang="sv-SE" sz="1400" dirty="0" smtClean="0">
                          <a:latin typeface="+mj-lt"/>
                        </a:rPr>
                        <a:t>Henrik</a:t>
                      </a:r>
                      <a:r>
                        <a:rPr lang="sv-SE" sz="1400" baseline="0" dirty="0" smtClean="0">
                          <a:latin typeface="+mj-lt"/>
                        </a:rPr>
                        <a:t> Stjernman</a:t>
                      </a:r>
                      <a:endParaRPr lang="sv-SE" sz="1400" dirty="0">
                        <a:latin typeface="+mj-lt"/>
                      </a:endParaRPr>
                    </a:p>
                  </a:txBody>
                  <a:tcPr marL="101600" marR="101600"/>
                </a:tc>
                <a:extLst>
                  <a:ext uri="{0D108BD9-81ED-4DB2-BD59-A6C34878D82A}">
                    <a16:rowId xmlns:a16="http://schemas.microsoft.com/office/drawing/2014/main" val="418331980"/>
                  </a:ext>
                </a:extLst>
              </a:tr>
              <a:tr h="679372">
                <a:tc>
                  <a:txBody>
                    <a:bodyPr/>
                    <a:lstStyle/>
                    <a:p>
                      <a:r>
                        <a:rPr lang="sv-SE" sz="1400" dirty="0" smtClean="0">
                          <a:latin typeface="+mj-lt"/>
                        </a:rPr>
                        <a:t>Barnkirurgi - det pågår en dialog inom barnkirurgi där regionen har byggt upp en egen kapacitet för att inte behöva remittera utanför länet</a:t>
                      </a:r>
                      <a:endParaRPr lang="sv-SE" sz="1400" dirty="0">
                        <a:latin typeface="+mj-lt"/>
                      </a:endParaRPr>
                    </a:p>
                  </a:txBody>
                  <a:tcPr marL="101600" marR="101600"/>
                </a:tc>
                <a:tc>
                  <a:txBody>
                    <a:bodyPr/>
                    <a:lstStyle/>
                    <a:p>
                      <a:r>
                        <a:rPr lang="sv-SE" sz="1400" dirty="0" smtClean="0">
                          <a:latin typeface="+mj-lt"/>
                        </a:rPr>
                        <a:t>Ida Dånmark</a:t>
                      </a:r>
                      <a:endParaRPr lang="sv-SE" sz="1400" dirty="0">
                        <a:latin typeface="+mj-lt"/>
                      </a:endParaRPr>
                    </a:p>
                  </a:txBody>
                  <a:tcPr marL="101600" marR="101600"/>
                </a:tc>
                <a:extLst>
                  <a:ext uri="{0D108BD9-81ED-4DB2-BD59-A6C34878D82A}">
                    <a16:rowId xmlns:a16="http://schemas.microsoft.com/office/drawing/2014/main" val="1878351332"/>
                  </a:ext>
                </a:extLst>
              </a:tr>
              <a:tr h="1262989">
                <a:tc>
                  <a:txBody>
                    <a:bodyPr/>
                    <a:lstStyle/>
                    <a:p>
                      <a:r>
                        <a:rPr lang="sv-SE" sz="1400" dirty="0" smtClean="0">
                          <a:latin typeface="+mj-lt"/>
                        </a:rPr>
                        <a:t>RPO rörelsesjukdomar: osteoporos – man söker enkelt sätt att hitta </a:t>
                      </a:r>
                      <a:r>
                        <a:rPr lang="sv-SE" sz="1400" dirty="0" err="1" smtClean="0">
                          <a:latin typeface="+mj-lt"/>
                        </a:rPr>
                        <a:t>osteoporspatienter</a:t>
                      </a:r>
                      <a:r>
                        <a:rPr lang="sv-SE" sz="1400" dirty="0" smtClean="0">
                          <a:latin typeface="+mj-lt"/>
                        </a:rPr>
                        <a:t> som behöver medicinering, möjligen via en AI-lösning. Man återkommer eventuellt med underlag om det behövs aktivt stöd från andra delar av kunskapsstyrningsorganisationen</a:t>
                      </a:r>
                      <a:endParaRPr lang="sv-SE" sz="1400" dirty="0">
                        <a:latin typeface="+mj-lt"/>
                      </a:endParaRPr>
                    </a:p>
                  </a:txBody>
                  <a:tcPr marL="101600" marR="101600"/>
                </a:tc>
                <a:tc>
                  <a:txBody>
                    <a:bodyPr/>
                    <a:lstStyle/>
                    <a:p>
                      <a:r>
                        <a:rPr lang="sv-SE" sz="1400" dirty="0" smtClean="0">
                          <a:latin typeface="+mj-lt"/>
                        </a:rPr>
                        <a:t>Malcolm Anderson </a:t>
                      </a:r>
                      <a:endParaRPr lang="sv-SE" sz="1400" dirty="0">
                        <a:latin typeface="+mj-lt"/>
                      </a:endParaRPr>
                    </a:p>
                  </a:txBody>
                  <a:tcPr marL="101600" marR="101600"/>
                </a:tc>
                <a:extLst>
                  <a:ext uri="{0D108BD9-81ED-4DB2-BD59-A6C34878D82A}">
                    <a16:rowId xmlns:a16="http://schemas.microsoft.com/office/drawing/2014/main" val="3239609101"/>
                  </a:ext>
                </a:extLst>
              </a:tr>
              <a:tr h="1066524">
                <a:tc>
                  <a:txBody>
                    <a:bodyPr/>
                    <a:lstStyle/>
                    <a:p>
                      <a:r>
                        <a:rPr lang="sv-SE" sz="1400" dirty="0" smtClean="0">
                          <a:latin typeface="+mj-lt"/>
                        </a:rPr>
                        <a:t>EU projekt ex Samira som hanterar strålningsfrågor. Frågan om radiofarmaka har diskuterats gällande transport och kostnad. En fråga som diskuteras är om radiofarmaka skulle kunna bli högspecialiserad vård i framtiden</a:t>
                      </a:r>
                      <a:endParaRPr lang="sv-SE" sz="1400" dirty="0">
                        <a:latin typeface="+mj-lt"/>
                      </a:endParaRPr>
                    </a:p>
                  </a:txBody>
                  <a:tcPr marL="101600" marR="101600"/>
                </a:tc>
                <a:tc>
                  <a:txBody>
                    <a:bodyPr/>
                    <a:lstStyle/>
                    <a:p>
                      <a:r>
                        <a:rPr lang="sv-SE" sz="1400" dirty="0" smtClean="0">
                          <a:latin typeface="+mj-lt"/>
                        </a:rPr>
                        <a:t>Martin Takac</a:t>
                      </a:r>
                      <a:endParaRPr lang="sv-SE" sz="1400" dirty="0">
                        <a:latin typeface="+mj-lt"/>
                      </a:endParaRPr>
                    </a:p>
                  </a:txBody>
                  <a:tcPr marL="101600" marR="101600"/>
                </a:tc>
                <a:extLst>
                  <a:ext uri="{0D108BD9-81ED-4DB2-BD59-A6C34878D82A}">
                    <a16:rowId xmlns:a16="http://schemas.microsoft.com/office/drawing/2014/main" val="2002704323"/>
                  </a:ext>
                </a:extLst>
              </a:tr>
              <a:tr h="280664">
                <a:tc>
                  <a:txBody>
                    <a:bodyPr/>
                    <a:lstStyle/>
                    <a:p>
                      <a:r>
                        <a:rPr lang="sv-SE" sz="1400" dirty="0" smtClean="0">
                          <a:latin typeface="+mj-lt"/>
                        </a:rPr>
                        <a:t>SÖSR pilot EU </a:t>
                      </a:r>
                      <a:r>
                        <a:rPr lang="sv-SE" sz="1400" dirty="0" err="1" smtClean="0">
                          <a:latin typeface="+mj-lt"/>
                        </a:rPr>
                        <a:t>netCCC</a:t>
                      </a:r>
                      <a:r>
                        <a:rPr lang="sv-SE" sz="1400" b="1" i="1" dirty="0" smtClean="0">
                          <a:latin typeface="+mj-lt"/>
                        </a:rPr>
                        <a:t> </a:t>
                      </a:r>
                      <a:endParaRPr lang="sv-SE" sz="1400" dirty="0">
                        <a:latin typeface="+mj-lt"/>
                      </a:endParaRPr>
                    </a:p>
                  </a:txBody>
                  <a:tcPr marL="101600" marR="101600"/>
                </a:tc>
                <a:tc>
                  <a:txBody>
                    <a:bodyPr/>
                    <a:lstStyle/>
                    <a:p>
                      <a:r>
                        <a:rPr lang="sv-SE" sz="1400" dirty="0" smtClean="0">
                          <a:latin typeface="+mj-lt"/>
                        </a:rPr>
                        <a:t>Martin Takac</a:t>
                      </a:r>
                      <a:endParaRPr lang="sv-SE" sz="1400" dirty="0">
                        <a:latin typeface="+mj-lt"/>
                      </a:endParaRPr>
                    </a:p>
                  </a:txBody>
                  <a:tcPr marL="101600" marR="101600"/>
                </a:tc>
                <a:extLst>
                  <a:ext uri="{0D108BD9-81ED-4DB2-BD59-A6C34878D82A}">
                    <a16:rowId xmlns:a16="http://schemas.microsoft.com/office/drawing/2014/main" val="3349549406"/>
                  </a:ext>
                </a:extLst>
              </a:tr>
            </a:tbl>
          </a:graphicData>
        </a:graphic>
      </p:graphicFrame>
    </p:spTree>
    <p:extLst>
      <p:ext uri="{BB962C8B-B14F-4D97-AF65-F5344CB8AC3E}">
        <p14:creationId xmlns:p14="http://schemas.microsoft.com/office/powerpoint/2010/main" val="73842849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1"/>
          <p:cNvSpPr txBox="1"/>
          <p:nvPr/>
        </p:nvSpPr>
        <p:spPr>
          <a:xfrm>
            <a:off x="360381" y="1215979"/>
            <a:ext cx="6461775" cy="2285211"/>
          </a:xfrm>
          <a:prstGeom prst="rect">
            <a:avLst/>
          </a:prstGeom>
          <a:noFill/>
          <a:ln>
            <a:noFill/>
          </a:ln>
        </p:spPr>
        <p:txBody>
          <a:bodyPr spcFirstLastPara="1" wrap="square" lIns="68569" tIns="34275" rIns="68569" bIns="34275" anchor="t" anchorCtr="0">
            <a:spAutoFit/>
          </a:bodyPr>
          <a:lstStyle/>
          <a:p>
            <a:pPr defTabSz="685800">
              <a:defRPr/>
            </a:pPr>
            <a:r>
              <a:rPr lang="fr-FR" sz="3600" b="1" dirty="0">
                <a:solidFill>
                  <a:srgbClr val="622E88"/>
                </a:solidFill>
                <a:latin typeface="Parkinsans"/>
                <a:ea typeface="Noto Sans"/>
                <a:cs typeface="Noto Sans"/>
                <a:sym typeface="Parkinsans"/>
              </a:rPr>
              <a:t>Att skapa hållbara CCC-nätverk </a:t>
            </a:r>
            <a:r>
              <a:rPr lang="fr-FR" sz="3600" b="1" dirty="0" err="1">
                <a:solidFill>
                  <a:srgbClr val="622E88"/>
                </a:solidFill>
                <a:latin typeface="Parkinsans"/>
                <a:ea typeface="Noto Sans"/>
                <a:cs typeface="Noto Sans"/>
                <a:sym typeface="Parkinsans"/>
              </a:rPr>
              <a:t>på</a:t>
            </a:r>
            <a:r>
              <a:rPr lang="fr-FR" sz="3600" b="1" dirty="0">
                <a:solidFill>
                  <a:srgbClr val="622E88"/>
                </a:solidFill>
                <a:latin typeface="Parkinsans"/>
                <a:ea typeface="Noto Sans"/>
                <a:cs typeface="Noto Sans"/>
                <a:sym typeface="Parkinsans"/>
              </a:rPr>
              <a:t> </a:t>
            </a:r>
            <a:r>
              <a:rPr lang="fr-FR" sz="3600" b="1" dirty="0" err="1">
                <a:solidFill>
                  <a:srgbClr val="622E88"/>
                </a:solidFill>
                <a:latin typeface="Parkinsans"/>
                <a:ea typeface="Noto Sans"/>
                <a:cs typeface="Noto Sans"/>
                <a:sym typeface="Parkinsans"/>
              </a:rPr>
              <a:t>nationell</a:t>
            </a:r>
            <a:r>
              <a:rPr lang="fr-FR" sz="3600" b="1" dirty="0">
                <a:solidFill>
                  <a:srgbClr val="622E88"/>
                </a:solidFill>
                <a:latin typeface="Parkinsans"/>
                <a:ea typeface="Noto Sans"/>
                <a:cs typeface="Noto Sans"/>
                <a:sym typeface="Parkinsans"/>
              </a:rPr>
              <a:t>, </a:t>
            </a:r>
            <a:r>
              <a:rPr lang="fr-FR" sz="3600" b="1" dirty="0" err="1">
                <a:solidFill>
                  <a:srgbClr val="622E88"/>
                </a:solidFill>
                <a:latin typeface="Parkinsans"/>
                <a:ea typeface="Noto Sans"/>
                <a:cs typeface="Noto Sans"/>
                <a:sym typeface="Parkinsans"/>
              </a:rPr>
              <a:t>sjukvårdsregional</a:t>
            </a:r>
            <a:r>
              <a:rPr lang="fr-FR" sz="3600" b="1" dirty="0">
                <a:solidFill>
                  <a:srgbClr val="622E88"/>
                </a:solidFill>
                <a:latin typeface="Parkinsans"/>
                <a:ea typeface="Noto Sans"/>
                <a:cs typeface="Noto Sans"/>
                <a:sym typeface="Parkinsans"/>
              </a:rPr>
              <a:t> </a:t>
            </a:r>
            <a:r>
              <a:rPr lang="fr-FR" sz="3600" b="1" dirty="0" err="1">
                <a:solidFill>
                  <a:srgbClr val="622E88"/>
                </a:solidFill>
                <a:latin typeface="Parkinsans"/>
                <a:ea typeface="Noto Sans"/>
                <a:cs typeface="Noto Sans"/>
                <a:sym typeface="Parkinsans"/>
              </a:rPr>
              <a:t>och</a:t>
            </a:r>
            <a:r>
              <a:rPr lang="fr-FR" sz="3600" b="1" dirty="0">
                <a:solidFill>
                  <a:srgbClr val="622E88"/>
                </a:solidFill>
                <a:latin typeface="Parkinsans"/>
                <a:ea typeface="Noto Sans"/>
                <a:cs typeface="Noto Sans"/>
                <a:sym typeface="Parkinsans"/>
              </a:rPr>
              <a:t> </a:t>
            </a:r>
            <a:r>
              <a:rPr lang="fr-FR" sz="3600" b="1" dirty="0" err="1">
                <a:solidFill>
                  <a:srgbClr val="622E88"/>
                </a:solidFill>
                <a:latin typeface="Parkinsans"/>
                <a:ea typeface="Noto Sans"/>
                <a:cs typeface="Noto Sans"/>
                <a:sym typeface="Parkinsans"/>
              </a:rPr>
              <a:t>regional</a:t>
            </a:r>
            <a:r>
              <a:rPr lang="fr-FR" sz="3600" b="1" dirty="0">
                <a:solidFill>
                  <a:srgbClr val="622E88"/>
                </a:solidFill>
                <a:latin typeface="Parkinsans"/>
                <a:ea typeface="Noto Sans"/>
                <a:cs typeface="Noto Sans"/>
                <a:sym typeface="Parkinsans"/>
              </a:rPr>
              <a:t> nivå </a:t>
            </a:r>
            <a:endParaRPr lang="sv-SE" sz="1350" dirty="0">
              <a:solidFill>
                <a:srgbClr val="622E88"/>
              </a:solidFill>
              <a:latin typeface="Arial"/>
            </a:endParaRPr>
          </a:p>
        </p:txBody>
      </p:sp>
      <p:pic>
        <p:nvPicPr>
          <p:cNvPr id="122" name="Google Shape;122;p1"/>
          <p:cNvPicPr preferRelativeResize="0"/>
          <p:nvPr/>
        </p:nvPicPr>
        <p:blipFill rotWithShape="1">
          <a:blip r:embed="rId3">
            <a:alphaModFix/>
          </a:blip>
          <a:srcRect/>
          <a:stretch/>
        </p:blipFill>
        <p:spPr>
          <a:xfrm>
            <a:off x="7021143" y="315256"/>
            <a:ext cx="1933010" cy="823295"/>
          </a:xfrm>
          <a:prstGeom prst="rect">
            <a:avLst/>
          </a:prstGeom>
          <a:noFill/>
          <a:ln>
            <a:noFill/>
          </a:ln>
        </p:spPr>
      </p:pic>
      <p:sp>
        <p:nvSpPr>
          <p:cNvPr id="2" name="textruta 1">
            <a:extLst>
              <a:ext uri="{FF2B5EF4-FFF2-40B4-BE49-F238E27FC236}">
                <a16:creationId xmlns:a16="http://schemas.microsoft.com/office/drawing/2014/main" id="{4C360BDB-7890-7995-DAE6-97B931650263}"/>
              </a:ext>
            </a:extLst>
          </p:cNvPr>
          <p:cNvSpPr txBox="1"/>
          <p:nvPr/>
        </p:nvSpPr>
        <p:spPr>
          <a:xfrm>
            <a:off x="360132" y="3538807"/>
            <a:ext cx="5208837" cy="669414"/>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defTabSz="685800">
              <a:defRPr/>
            </a:pPr>
            <a:r>
              <a:rPr lang="sv-SE" sz="1350" dirty="0">
                <a:solidFill>
                  <a:srgbClr val="312C84"/>
                </a:solidFill>
                <a:latin typeface="Arial"/>
              </a:rPr>
              <a:t>Pilotprojekt</a:t>
            </a:r>
            <a:r>
              <a:rPr lang="sv-SE" sz="1350" dirty="0">
                <a:solidFill>
                  <a:srgbClr val="622E88"/>
                </a:solidFill>
                <a:latin typeface="Parkinsans"/>
                <a:ea typeface="Noto Sans"/>
              </a:rPr>
              <a:t> </a:t>
            </a:r>
            <a:r>
              <a:rPr lang="sv-SE" sz="1350" dirty="0">
                <a:solidFill>
                  <a:srgbClr val="312C84"/>
                </a:solidFill>
                <a:latin typeface="Arial"/>
                <a:sym typeface="Calibri"/>
              </a:rPr>
              <a:t>inom Joint Action </a:t>
            </a:r>
            <a:r>
              <a:rPr lang="sv-SE" sz="1350" dirty="0" err="1">
                <a:solidFill>
                  <a:srgbClr val="312C84"/>
                </a:solidFill>
                <a:latin typeface="Arial"/>
                <a:sym typeface="Calibri"/>
              </a:rPr>
              <a:t>EUnetCCC</a:t>
            </a:r>
            <a:r>
              <a:rPr lang="sv-SE" sz="1350" dirty="0">
                <a:solidFill>
                  <a:srgbClr val="312C84"/>
                </a:solidFill>
                <a:latin typeface="Arial"/>
                <a:sym typeface="Calibri"/>
              </a:rPr>
              <a:t> (arbetspaket 4)</a:t>
            </a:r>
          </a:p>
          <a:p>
            <a:pPr defTabSz="685800">
              <a:defRPr/>
            </a:pPr>
            <a:endParaRPr lang="sv-SE" sz="1350" dirty="0">
              <a:solidFill>
                <a:srgbClr val="312C84"/>
              </a:solidFill>
              <a:latin typeface="Arial"/>
              <a:sym typeface="Calibri"/>
            </a:endParaRPr>
          </a:p>
          <a:p>
            <a:pPr defTabSz="685800">
              <a:defRPr/>
            </a:pPr>
            <a:r>
              <a:rPr lang="sv-SE" sz="1200" dirty="0">
                <a:solidFill>
                  <a:srgbClr val="312C84"/>
                </a:solidFill>
                <a:latin typeface="Arial"/>
                <a:sym typeface="Calibri"/>
              </a:rPr>
              <a:t>Charlotte Carlsson, Lotta Lindqvist 2026-02-03</a:t>
            </a:r>
          </a:p>
        </p:txBody>
      </p:sp>
    </p:spTree>
    <p:extLst>
      <p:ext uri="{BB962C8B-B14F-4D97-AF65-F5344CB8AC3E}">
        <p14:creationId xmlns:p14="http://schemas.microsoft.com/office/powerpoint/2010/main" val="137313685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p:cNvSpPr>
            <a:spLocks noGrp="1"/>
          </p:cNvSpPr>
          <p:nvPr>
            <p:ph type="title"/>
          </p:nvPr>
        </p:nvSpPr>
        <p:spPr/>
        <p:txBody>
          <a:bodyPr>
            <a:normAutofit/>
          </a:bodyPr>
          <a:lstStyle/>
          <a:p>
            <a:r>
              <a:rPr lang="sv-SE" dirty="0" smtClean="0"/>
              <a:t>1</a:t>
            </a:r>
            <a:r>
              <a:rPr lang="sv-SE" dirty="0"/>
              <a:t>. </a:t>
            </a:r>
            <a:r>
              <a:rPr lang="sv-SE" dirty="0" smtClean="0"/>
              <a:t>Inledning</a:t>
            </a:r>
            <a:endParaRPr lang="sv-SE" dirty="0"/>
          </a:p>
        </p:txBody>
      </p:sp>
      <p:sp>
        <p:nvSpPr>
          <p:cNvPr id="2" name="Platshållare för innehåll 1"/>
          <p:cNvSpPr>
            <a:spLocks noGrp="1"/>
          </p:cNvSpPr>
          <p:nvPr>
            <p:ph idx="1"/>
          </p:nvPr>
        </p:nvSpPr>
        <p:spPr/>
        <p:txBody>
          <a:bodyPr>
            <a:normAutofit/>
          </a:bodyPr>
          <a:lstStyle/>
          <a:p>
            <a:pPr marL="285750" indent="-285750">
              <a:buFont typeface="Arial" panose="020B0604020202020204" pitchFamily="34" charset="0"/>
              <a:buChar char="•"/>
            </a:pPr>
            <a:r>
              <a:rPr lang="sv-SE" sz="1800" dirty="0" smtClean="0"/>
              <a:t>Presentationsrunda - Vad är aktuellt just nu inom ditt område?</a:t>
            </a:r>
            <a:endParaRPr lang="sv-SE" sz="1800" dirty="0"/>
          </a:p>
          <a:p>
            <a:pPr marL="285750" indent="-285750">
              <a:buFont typeface="Arial" panose="020B0604020202020204" pitchFamily="34" charset="0"/>
              <a:buChar char="•"/>
            </a:pPr>
            <a:r>
              <a:rPr lang="sv-SE" sz="1800" dirty="0" smtClean="0"/>
              <a:t>Hur </a:t>
            </a:r>
            <a:r>
              <a:rPr lang="sv-SE" sz="1800" dirty="0"/>
              <a:t>skapar vi tillsammans effekt i systemet?</a:t>
            </a:r>
            <a:br>
              <a:rPr lang="sv-SE" sz="1800" dirty="0"/>
            </a:br>
            <a:r>
              <a:rPr lang="sv-SE" sz="1800" dirty="0"/>
              <a:t/>
            </a:r>
            <a:br>
              <a:rPr lang="sv-SE" sz="1800" dirty="0"/>
            </a:br>
            <a:endParaRPr lang="sv-SE" sz="1800" dirty="0" smtClean="0"/>
          </a:p>
        </p:txBody>
      </p:sp>
    </p:spTree>
    <p:extLst>
      <p:ext uri="{BB962C8B-B14F-4D97-AF65-F5344CB8AC3E}">
        <p14:creationId xmlns:p14="http://schemas.microsoft.com/office/powerpoint/2010/main" val="10954620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769916-3474-D999-70CD-EB5679901AE5}"/>
            </a:ext>
          </a:extLst>
        </p:cNvPr>
        <p:cNvGrpSpPr/>
        <p:nvPr/>
      </p:nvGrpSpPr>
      <p:grpSpPr>
        <a:xfrm>
          <a:off x="0" y="0"/>
          <a:ext cx="0" cy="0"/>
          <a:chOff x="0" y="0"/>
          <a:chExt cx="0" cy="0"/>
        </a:xfrm>
      </p:grpSpPr>
      <p:sp>
        <p:nvSpPr>
          <p:cNvPr id="2" name="Naslov 1">
            <a:extLst>
              <a:ext uri="{FF2B5EF4-FFF2-40B4-BE49-F238E27FC236}">
                <a16:creationId xmlns:a16="http://schemas.microsoft.com/office/drawing/2014/main" id="{6BCE28B9-D6F7-8075-0C32-91597535DFA1}"/>
              </a:ext>
            </a:extLst>
          </p:cNvPr>
          <p:cNvSpPr>
            <a:spLocks noGrp="1"/>
          </p:cNvSpPr>
          <p:nvPr>
            <p:ph type="title"/>
          </p:nvPr>
        </p:nvSpPr>
        <p:spPr>
          <a:xfrm>
            <a:off x="583296" y="238313"/>
            <a:ext cx="6616017" cy="810000"/>
          </a:xfrm>
        </p:spPr>
        <p:txBody>
          <a:bodyPr anchor="t">
            <a:normAutofit/>
          </a:bodyPr>
          <a:lstStyle/>
          <a:p>
            <a:r>
              <a:rPr lang="en-US" sz="2700" b="1" dirty="0">
                <a:solidFill>
                  <a:srgbClr val="622E88"/>
                </a:solidFill>
                <a:latin typeface="+mn-lt"/>
                <a:ea typeface="Noto Sans"/>
                <a:cs typeface="Noto Sans"/>
              </a:rPr>
              <a:t>Den </a:t>
            </a:r>
            <a:r>
              <a:rPr lang="en-US" sz="2700" b="1" dirty="0" err="1">
                <a:solidFill>
                  <a:schemeClr val="accent2"/>
                </a:solidFill>
                <a:latin typeface="+mn-lt"/>
                <a:ea typeface="Noto Sans"/>
                <a:cs typeface="Noto Sans"/>
              </a:rPr>
              <a:t>sjukvårdsregionala</a:t>
            </a:r>
            <a:r>
              <a:rPr lang="en-US" sz="2700" b="1" dirty="0">
                <a:solidFill>
                  <a:srgbClr val="622E88"/>
                </a:solidFill>
                <a:latin typeface="+mn-lt"/>
                <a:ea typeface="Noto Sans"/>
                <a:cs typeface="Noto Sans"/>
              </a:rPr>
              <a:t> </a:t>
            </a:r>
            <a:r>
              <a:rPr lang="en-US" sz="2700" b="1" dirty="0" err="1">
                <a:solidFill>
                  <a:srgbClr val="622E88"/>
                </a:solidFill>
                <a:latin typeface="+mn-lt"/>
                <a:ea typeface="Noto Sans"/>
                <a:cs typeface="Noto Sans"/>
              </a:rPr>
              <a:t>piloten</a:t>
            </a:r>
            <a:endParaRPr lang="en-US" sz="2700" b="1" dirty="0">
              <a:solidFill>
                <a:srgbClr val="622E88"/>
              </a:solidFill>
              <a:latin typeface="+mn-lt"/>
            </a:endParaRPr>
          </a:p>
        </p:txBody>
      </p:sp>
      <p:sp>
        <p:nvSpPr>
          <p:cNvPr id="15" name="textruta 14">
            <a:extLst>
              <a:ext uri="{FF2B5EF4-FFF2-40B4-BE49-F238E27FC236}">
                <a16:creationId xmlns:a16="http://schemas.microsoft.com/office/drawing/2014/main" id="{4C54AEE9-CA18-B8B9-3BEA-1CDD164C34ED}"/>
              </a:ext>
            </a:extLst>
          </p:cNvPr>
          <p:cNvSpPr txBox="1"/>
          <p:nvPr/>
        </p:nvSpPr>
        <p:spPr>
          <a:xfrm>
            <a:off x="4994694" y="4386532"/>
            <a:ext cx="888723" cy="140285"/>
          </a:xfrm>
          <a:prstGeom prst="rect">
            <a:avLst/>
          </a:prstGeom>
        </p:spPr>
        <p:txBody>
          <a:bodyPr vert="horz" wrap="square" lIns="0" tIns="34290" rIns="68580" bIns="34290" rtlCol="0" anchor="t">
            <a:normAutofit fontScale="40000" lnSpcReduction="20000"/>
          </a:bodyPr>
          <a:lstStyle/>
          <a:p>
            <a:pPr defTabSz="685800">
              <a:defRPr/>
            </a:pPr>
            <a:endParaRPr lang="sv-SE" sz="1350">
              <a:solidFill>
                <a:srgbClr val="164194"/>
              </a:solidFill>
              <a:latin typeface="Arial"/>
            </a:endParaRPr>
          </a:p>
        </p:txBody>
      </p:sp>
      <p:sp>
        <p:nvSpPr>
          <p:cNvPr id="16" name="textruta 15">
            <a:extLst>
              <a:ext uri="{FF2B5EF4-FFF2-40B4-BE49-F238E27FC236}">
                <a16:creationId xmlns:a16="http://schemas.microsoft.com/office/drawing/2014/main" id="{A21106AA-D46B-C2A6-68C7-E3314B4DDC16}"/>
              </a:ext>
            </a:extLst>
          </p:cNvPr>
          <p:cNvSpPr txBox="1"/>
          <p:nvPr/>
        </p:nvSpPr>
        <p:spPr>
          <a:xfrm>
            <a:off x="3142660" y="1176142"/>
            <a:ext cx="5870742" cy="3399260"/>
          </a:xfrm>
          <a:prstGeom prst="rect">
            <a:avLst/>
          </a:prstGeom>
        </p:spPr>
        <p:txBody>
          <a:bodyPr vert="horz" wrap="square" lIns="0" tIns="34290" rIns="68580" bIns="34290" rtlCol="0" anchor="t">
            <a:noAutofit/>
          </a:bodyPr>
          <a:lstStyle/>
          <a:p>
            <a:pPr defTabSz="685800">
              <a:defRPr/>
            </a:pPr>
            <a:endParaRPr lang="sv-SE" sz="1350" b="1" dirty="0">
              <a:solidFill>
                <a:srgbClr val="622E88"/>
              </a:solidFill>
              <a:latin typeface="Arial"/>
              <a:ea typeface="Calibri"/>
              <a:cs typeface="Calibri"/>
            </a:endParaRPr>
          </a:p>
          <a:p>
            <a:pPr defTabSz="685800">
              <a:defRPr/>
            </a:pPr>
            <a:endParaRPr lang="sv-SE" sz="1350" b="1" dirty="0">
              <a:solidFill>
                <a:srgbClr val="622E88"/>
              </a:solidFill>
              <a:latin typeface="Arial"/>
              <a:ea typeface="Calibri"/>
              <a:cs typeface="Calibri"/>
            </a:endParaRPr>
          </a:p>
          <a:p>
            <a:pPr defTabSz="685800">
              <a:defRPr/>
            </a:pPr>
            <a:r>
              <a:rPr lang="sv-SE" sz="1350" b="1" dirty="0">
                <a:solidFill>
                  <a:srgbClr val="622E88"/>
                </a:solidFill>
                <a:latin typeface="Arial"/>
                <a:ea typeface="Calibri"/>
                <a:cs typeface="Calibri"/>
              </a:rPr>
              <a:t>Projekttid</a:t>
            </a:r>
            <a:endParaRPr lang="en-US" sz="1350" b="1" dirty="0">
              <a:solidFill>
                <a:srgbClr val="622E88"/>
              </a:solidFill>
              <a:latin typeface="Arial"/>
              <a:ea typeface="Calibri"/>
              <a:cs typeface="Calibri"/>
            </a:endParaRPr>
          </a:p>
          <a:p>
            <a:pPr marL="214313" indent="-214313" defTabSz="685800">
              <a:buFont typeface="Arial,Sans-Serif"/>
              <a:buChar char="•"/>
            </a:pPr>
            <a:r>
              <a:rPr lang="sv-SE" sz="1350" dirty="0">
                <a:solidFill>
                  <a:srgbClr val="312C84"/>
                </a:solidFill>
                <a:latin typeface="Calibri"/>
                <a:ea typeface="Calibri"/>
                <a:cs typeface="Calibri"/>
              </a:rPr>
              <a:t>September 2025 – maj 2026</a:t>
            </a:r>
            <a:endParaRPr lang="en-US" sz="1350" dirty="0">
              <a:solidFill>
                <a:srgbClr val="312C84"/>
              </a:solidFill>
              <a:latin typeface="Calibri"/>
              <a:ea typeface="Calibri"/>
              <a:cs typeface="Calibri"/>
            </a:endParaRPr>
          </a:p>
          <a:p>
            <a:pPr marL="214313" indent="-214313" defTabSz="685800">
              <a:buFontTx/>
              <a:buChar char="•"/>
            </a:pPr>
            <a:endParaRPr lang="sv-SE" sz="1350" dirty="0">
              <a:solidFill>
                <a:srgbClr val="164194"/>
              </a:solidFill>
              <a:latin typeface="Calibri"/>
              <a:ea typeface="Calibri"/>
              <a:cs typeface="Calibri"/>
            </a:endParaRPr>
          </a:p>
          <a:p>
            <a:pPr defTabSz="685800"/>
            <a:r>
              <a:rPr lang="sv-SE" sz="1350" b="1" dirty="0">
                <a:solidFill>
                  <a:srgbClr val="622E88"/>
                </a:solidFill>
                <a:latin typeface="Arial"/>
                <a:ea typeface="Calibri"/>
                <a:cs typeface="Calibri"/>
              </a:rPr>
              <a:t>Projektledare</a:t>
            </a:r>
          </a:p>
          <a:p>
            <a:pPr marL="214313" indent="-214313" defTabSz="685800">
              <a:buFont typeface="Arial,Sans-Serif"/>
              <a:buChar char="•"/>
            </a:pPr>
            <a:r>
              <a:rPr lang="sv-SE" sz="1350" b="1" dirty="0">
                <a:solidFill>
                  <a:srgbClr val="312C84"/>
                </a:solidFill>
                <a:latin typeface="Calibri"/>
                <a:ea typeface="Calibri"/>
                <a:cs typeface="Calibri"/>
              </a:rPr>
              <a:t>Region Jönköpings län</a:t>
            </a:r>
            <a:r>
              <a:rPr lang="sv-SE" sz="1350" dirty="0">
                <a:solidFill>
                  <a:srgbClr val="312C84"/>
                </a:solidFill>
                <a:latin typeface="Calibri"/>
                <a:ea typeface="Calibri"/>
                <a:cs typeface="Calibri"/>
              </a:rPr>
              <a:t>; </a:t>
            </a:r>
            <a:r>
              <a:rPr lang="sv-SE" sz="1350" dirty="0">
                <a:solidFill>
                  <a:srgbClr val="312C84"/>
                </a:solidFill>
                <a:latin typeface="Calibri"/>
                <a:ea typeface="Calibri"/>
                <a:hlinkClick r:id="rId3"/>
              </a:rPr>
              <a:t>charlotte.carlsson@rjl.se</a:t>
            </a:r>
            <a:r>
              <a:rPr lang="sv-SE" sz="1350" dirty="0">
                <a:solidFill>
                  <a:srgbClr val="312C84"/>
                </a:solidFill>
                <a:latin typeface="Calibri"/>
                <a:ea typeface="Calibri"/>
              </a:rPr>
              <a:t> </a:t>
            </a:r>
            <a:endParaRPr lang="sv-SE" sz="1350" dirty="0">
              <a:solidFill>
                <a:srgbClr val="312C84"/>
              </a:solidFill>
              <a:latin typeface="Calibri"/>
              <a:ea typeface="Calibri"/>
              <a:cs typeface="Calibri"/>
            </a:endParaRPr>
          </a:p>
          <a:p>
            <a:pPr marL="214313" indent="-214313" defTabSz="685800">
              <a:buFont typeface="Arial,Sans-Serif"/>
              <a:buChar char="•"/>
            </a:pPr>
            <a:r>
              <a:rPr lang="sv-SE" sz="1350" b="1" dirty="0">
                <a:solidFill>
                  <a:srgbClr val="312C84"/>
                </a:solidFill>
                <a:latin typeface="Calibri"/>
                <a:ea typeface="Calibri"/>
                <a:cs typeface="Calibri"/>
              </a:rPr>
              <a:t>Region Kalmar län</a:t>
            </a:r>
            <a:r>
              <a:rPr lang="sv-SE" sz="1350" dirty="0">
                <a:solidFill>
                  <a:srgbClr val="312C84"/>
                </a:solidFill>
                <a:latin typeface="Calibri"/>
                <a:ea typeface="Calibri"/>
                <a:cs typeface="Calibri"/>
              </a:rPr>
              <a:t>; </a:t>
            </a:r>
            <a:r>
              <a:rPr lang="sv-SE" sz="1350" dirty="0">
                <a:solidFill>
                  <a:srgbClr val="312C84"/>
                </a:solidFill>
                <a:latin typeface="Calibri"/>
                <a:ea typeface="Calibri"/>
                <a:cs typeface="Calibri"/>
                <a:hlinkClick r:id="rId4"/>
              </a:rPr>
              <a:t>fredrik.enlund@regionkalmar.se</a:t>
            </a:r>
            <a:r>
              <a:rPr lang="sv-SE" sz="1350" dirty="0">
                <a:solidFill>
                  <a:srgbClr val="312C84"/>
                </a:solidFill>
                <a:latin typeface="Calibri"/>
                <a:ea typeface="Calibri"/>
                <a:cs typeface="Calibri"/>
              </a:rPr>
              <a:t>; </a:t>
            </a:r>
            <a:r>
              <a:rPr lang="sv-SE" sz="1350" dirty="0">
                <a:solidFill>
                  <a:srgbClr val="312C84"/>
                </a:solidFill>
                <a:latin typeface="Calibri"/>
                <a:ea typeface="Calibri"/>
                <a:cs typeface="Calibri"/>
                <a:hlinkClick r:id="rId5"/>
              </a:rPr>
              <a:t>tomas.kristiansson@regionkalmar.se</a:t>
            </a:r>
            <a:r>
              <a:rPr lang="sv-SE" sz="1350" dirty="0">
                <a:solidFill>
                  <a:srgbClr val="312C84"/>
                </a:solidFill>
                <a:latin typeface="Calibri"/>
                <a:ea typeface="Calibri"/>
                <a:cs typeface="Calibri"/>
              </a:rPr>
              <a:t>  </a:t>
            </a:r>
            <a:endParaRPr lang="en-US" sz="1350" dirty="0">
              <a:solidFill>
                <a:srgbClr val="312C84"/>
              </a:solidFill>
              <a:latin typeface="Calibri"/>
              <a:ea typeface="Calibri"/>
              <a:cs typeface="Calibri"/>
            </a:endParaRPr>
          </a:p>
          <a:p>
            <a:pPr marL="214313" indent="-214313" defTabSz="685800">
              <a:buFont typeface="Arial,Sans-Serif"/>
              <a:buChar char="•"/>
            </a:pPr>
            <a:r>
              <a:rPr lang="sv-SE" sz="1350" b="1" dirty="0">
                <a:solidFill>
                  <a:srgbClr val="312C84"/>
                </a:solidFill>
                <a:latin typeface="Calibri"/>
                <a:ea typeface="Calibri"/>
                <a:cs typeface="Calibri"/>
              </a:rPr>
              <a:t>Region Östergötland</a:t>
            </a:r>
            <a:r>
              <a:rPr lang="sv-SE" sz="1350" dirty="0">
                <a:solidFill>
                  <a:srgbClr val="312C84"/>
                </a:solidFill>
                <a:latin typeface="Calibri"/>
                <a:ea typeface="Calibri"/>
                <a:cs typeface="Calibri"/>
              </a:rPr>
              <a:t>; </a:t>
            </a:r>
            <a:r>
              <a:rPr lang="sv-SE" sz="1350" dirty="0">
                <a:solidFill>
                  <a:srgbClr val="312C84"/>
                </a:solidFill>
                <a:latin typeface="Calibri"/>
                <a:ea typeface="Calibri"/>
                <a:hlinkClick r:id="rId6"/>
              </a:rPr>
              <a:t>lotta.lindqvist@regionostergotland.se</a:t>
            </a:r>
            <a:r>
              <a:rPr lang="sv-SE" sz="1350" dirty="0">
                <a:solidFill>
                  <a:srgbClr val="312C84"/>
                </a:solidFill>
                <a:latin typeface="Calibri"/>
                <a:ea typeface="Calibri"/>
              </a:rPr>
              <a:t> </a:t>
            </a:r>
            <a:endParaRPr lang="en-US" sz="1350" dirty="0">
              <a:solidFill>
                <a:srgbClr val="312C84"/>
              </a:solidFill>
              <a:latin typeface="Calibri"/>
              <a:ea typeface="Calibri"/>
              <a:cs typeface="Calibri"/>
            </a:endParaRPr>
          </a:p>
          <a:p>
            <a:pPr marL="214313" indent="-214313" defTabSz="685800">
              <a:buFont typeface="Arial,Sans-Serif"/>
              <a:buChar char="•"/>
            </a:pPr>
            <a:r>
              <a:rPr lang="sv-SE" sz="1350" b="1" dirty="0">
                <a:solidFill>
                  <a:srgbClr val="312C84"/>
                </a:solidFill>
                <a:latin typeface="Calibri"/>
                <a:ea typeface="Calibri"/>
                <a:cs typeface="Calibri"/>
              </a:rPr>
              <a:t>Socialstyrelsen: </a:t>
            </a:r>
            <a:r>
              <a:rPr lang="sv-SE" sz="1350" dirty="0">
                <a:solidFill>
                  <a:srgbClr val="312C84"/>
                </a:solidFill>
                <a:latin typeface="Calibri"/>
                <a:ea typeface="Calibri"/>
                <a:cs typeface="Calibri"/>
                <a:hlinkClick r:id="rId7"/>
              </a:rPr>
              <a:t>catarina.jansson@socialstyrelsen.se</a:t>
            </a:r>
            <a:r>
              <a:rPr lang="sv-SE" sz="1350" dirty="0">
                <a:solidFill>
                  <a:srgbClr val="312C84"/>
                </a:solidFill>
                <a:latin typeface="Calibri"/>
                <a:ea typeface="Calibri"/>
                <a:cs typeface="Calibri"/>
              </a:rPr>
              <a:t> </a:t>
            </a:r>
            <a:endParaRPr lang="en-US" sz="1350" dirty="0">
              <a:solidFill>
                <a:srgbClr val="312C84"/>
              </a:solidFill>
              <a:latin typeface="Calibri"/>
              <a:ea typeface="Calibri"/>
              <a:cs typeface="Calibri"/>
            </a:endParaRPr>
          </a:p>
          <a:p>
            <a:pPr marL="214313" indent="-214313" defTabSz="685800">
              <a:buFont typeface="Arial,Sans-Serif"/>
              <a:buChar char="•"/>
            </a:pPr>
            <a:endParaRPr lang="sv-SE" sz="1350" dirty="0">
              <a:solidFill>
                <a:srgbClr val="312C84"/>
              </a:solidFill>
              <a:latin typeface="Calibri"/>
              <a:ea typeface="Calibri"/>
              <a:cs typeface="Calibri"/>
            </a:endParaRPr>
          </a:p>
          <a:p>
            <a:pPr defTabSz="685800">
              <a:defRPr/>
            </a:pPr>
            <a:endParaRPr lang="sv-SE" sz="1200" dirty="0">
              <a:solidFill>
                <a:srgbClr val="312C84"/>
              </a:solidFill>
              <a:latin typeface="Arial"/>
              <a:ea typeface="Calibri"/>
              <a:cs typeface="Calibri"/>
            </a:endParaRPr>
          </a:p>
          <a:p>
            <a:pPr defTabSz="685800">
              <a:defRPr/>
            </a:pPr>
            <a:endParaRPr lang="sv-SE" sz="1350" dirty="0">
              <a:solidFill>
                <a:srgbClr val="312C84"/>
              </a:solidFill>
              <a:latin typeface="Arial"/>
              <a:ea typeface="Calibri"/>
              <a:cs typeface="Calibri"/>
            </a:endParaRPr>
          </a:p>
          <a:p>
            <a:pPr defTabSz="685800">
              <a:defRPr/>
            </a:pPr>
            <a:endParaRPr lang="en-US" sz="1350" dirty="0">
              <a:solidFill>
                <a:srgbClr val="312C84"/>
              </a:solidFill>
              <a:latin typeface="Arial"/>
            </a:endParaRPr>
          </a:p>
          <a:p>
            <a:pPr defTabSz="685800">
              <a:defRPr/>
            </a:pPr>
            <a:endParaRPr lang="sv-SE" sz="1350" dirty="0">
              <a:solidFill>
                <a:srgbClr val="312C84"/>
              </a:solidFill>
              <a:latin typeface="Arial"/>
              <a:ea typeface="Calibri"/>
              <a:cs typeface="Calibri"/>
            </a:endParaRPr>
          </a:p>
          <a:p>
            <a:pPr defTabSz="685800">
              <a:defRPr/>
            </a:pPr>
            <a:endParaRPr lang="sv-SE" sz="1350" dirty="0">
              <a:solidFill>
                <a:srgbClr val="312C84"/>
              </a:solidFill>
              <a:latin typeface="Arial"/>
              <a:ea typeface="Calibri"/>
            </a:endParaRPr>
          </a:p>
          <a:p>
            <a:pPr defTabSz="685800">
              <a:defRPr/>
            </a:pPr>
            <a:endParaRPr lang="sv-SE" sz="1050" dirty="0">
              <a:solidFill>
                <a:srgbClr val="000000"/>
              </a:solidFill>
              <a:latin typeface="Arial"/>
              <a:ea typeface="Calibri"/>
              <a:cs typeface="Calibri"/>
            </a:endParaRPr>
          </a:p>
          <a:p>
            <a:pPr defTabSz="685800">
              <a:defRPr/>
            </a:pPr>
            <a:endParaRPr lang="sv-SE" sz="1050" dirty="0">
              <a:solidFill>
                <a:srgbClr val="000000"/>
              </a:solidFill>
              <a:latin typeface="Arial"/>
              <a:ea typeface="Calibri"/>
              <a:cs typeface="Calibri"/>
            </a:endParaRPr>
          </a:p>
          <a:p>
            <a:pPr defTabSz="685800">
              <a:defRPr/>
            </a:pPr>
            <a:endParaRPr lang="sv-SE" sz="1050" dirty="0">
              <a:solidFill>
                <a:srgbClr val="000000"/>
              </a:solidFill>
              <a:latin typeface="Arial"/>
              <a:ea typeface="Calibri"/>
              <a:cs typeface="Calibri"/>
            </a:endParaRPr>
          </a:p>
          <a:p>
            <a:pPr defTabSz="685800">
              <a:defRPr/>
            </a:pPr>
            <a:endParaRPr lang="sv-SE" sz="1050" dirty="0">
              <a:solidFill>
                <a:srgbClr val="000000"/>
              </a:solidFill>
              <a:latin typeface="Arial"/>
              <a:ea typeface="Calibri"/>
              <a:cs typeface="Calibri"/>
            </a:endParaRPr>
          </a:p>
        </p:txBody>
      </p:sp>
      <p:pic>
        <p:nvPicPr>
          <p:cNvPr id="18" name="Picture 2" descr="Renewal of the “Comprehensive Cancer Centre” accreditation for Institut  Curie | Institut Curie">
            <a:extLst>
              <a:ext uri="{FF2B5EF4-FFF2-40B4-BE49-F238E27FC236}">
                <a16:creationId xmlns:a16="http://schemas.microsoft.com/office/drawing/2014/main" id="{E5118D23-9A59-D167-3B6B-1DCC7897D0F7}"/>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53671" y="3163363"/>
            <a:ext cx="1223839" cy="69638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De sex regionerna överenstämmer med de civilområden som regeringen tidigare har beslutat om.">
            <a:extLst>
              <a:ext uri="{FF2B5EF4-FFF2-40B4-BE49-F238E27FC236}">
                <a16:creationId xmlns:a16="http://schemas.microsoft.com/office/drawing/2014/main" id="{8CA8551E-3E88-9CB6-2847-E82E97AD6087}"/>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33805" r="35079"/>
          <a:stretch/>
        </p:blipFill>
        <p:spPr bwMode="auto">
          <a:xfrm>
            <a:off x="583295" y="1031688"/>
            <a:ext cx="2061563" cy="3782362"/>
          </a:xfrm>
          <a:prstGeom prst="rect">
            <a:avLst/>
          </a:prstGeom>
          <a:noFill/>
          <a:extLst>
            <a:ext uri="{909E8E84-426E-40DD-AFC4-6F175D3DCCD1}">
              <a14:hiddenFill xmlns:a14="http://schemas.microsoft.com/office/drawing/2010/main">
                <a:solidFill>
                  <a:srgbClr val="FFFFFF"/>
                </a:solidFill>
              </a14:hiddenFill>
            </a:ext>
          </a:extLst>
        </p:spPr>
      </p:pic>
      <p:sp>
        <p:nvSpPr>
          <p:cNvPr id="13" name="Rektangel: rundade hörn 13">
            <a:extLst>
              <a:ext uri="{FF2B5EF4-FFF2-40B4-BE49-F238E27FC236}">
                <a16:creationId xmlns:a16="http://schemas.microsoft.com/office/drawing/2014/main" id="{C7802E07-EFD7-BA8F-743C-0CFB9B073922}"/>
              </a:ext>
            </a:extLst>
          </p:cNvPr>
          <p:cNvSpPr/>
          <p:nvPr/>
        </p:nvSpPr>
        <p:spPr>
          <a:xfrm>
            <a:off x="1120252" y="3859534"/>
            <a:ext cx="656003" cy="715868"/>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sv-SE" sz="1350">
              <a:solidFill>
                <a:srgbClr val="FFFFFF"/>
              </a:solidFill>
              <a:latin typeface="Arial"/>
            </a:endParaRPr>
          </a:p>
        </p:txBody>
      </p:sp>
    </p:spTree>
    <p:extLst>
      <p:ext uri="{BB962C8B-B14F-4D97-AF65-F5344CB8AC3E}">
        <p14:creationId xmlns:p14="http://schemas.microsoft.com/office/powerpoint/2010/main" val="103387383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p2"/>
          <p:cNvSpPr txBox="1">
            <a:spLocks noGrp="1"/>
          </p:cNvSpPr>
          <p:nvPr>
            <p:ph type="title"/>
          </p:nvPr>
        </p:nvSpPr>
        <p:spPr>
          <a:xfrm>
            <a:off x="303426" y="132823"/>
            <a:ext cx="7850737" cy="683280"/>
          </a:xfrm>
          <a:prstGeom prst="rect">
            <a:avLst/>
          </a:prstGeom>
          <a:noFill/>
          <a:ln>
            <a:noFill/>
          </a:ln>
        </p:spPr>
        <p:txBody>
          <a:bodyPr spcFirstLastPara="1" wrap="square" lIns="68569" tIns="34275" rIns="68569" bIns="34275" anchor="ctr" anchorCtr="0">
            <a:normAutofit/>
          </a:bodyPr>
          <a:lstStyle/>
          <a:p>
            <a:pPr>
              <a:buSzPts val="4400"/>
            </a:pPr>
            <a:r>
              <a:rPr lang="fr-FR" sz="2400" b="1" dirty="0" err="1">
                <a:solidFill>
                  <a:srgbClr val="622E88"/>
                </a:solidFill>
                <a:latin typeface="+mn-lt"/>
                <a:ea typeface="Parkinsans"/>
                <a:cs typeface="Parkinsans"/>
              </a:rPr>
              <a:t>EUnetCCC</a:t>
            </a:r>
            <a:endParaRPr lang="fr-FR" sz="2400" b="1" dirty="0">
              <a:solidFill>
                <a:srgbClr val="622E88"/>
              </a:solidFill>
              <a:latin typeface="+mn-lt"/>
              <a:ea typeface="Parkinsans"/>
              <a:cs typeface="Parkinsans"/>
            </a:endParaRPr>
          </a:p>
        </p:txBody>
      </p:sp>
      <p:sp>
        <p:nvSpPr>
          <p:cNvPr id="128" name="Google Shape;128;p2"/>
          <p:cNvSpPr/>
          <p:nvPr/>
        </p:nvSpPr>
        <p:spPr>
          <a:xfrm>
            <a:off x="394922" y="1146056"/>
            <a:ext cx="4036260" cy="3327135"/>
          </a:xfrm>
          <a:prstGeom prst="roundRect">
            <a:avLst>
              <a:gd name="adj" fmla="val 16667"/>
            </a:avLst>
          </a:prstGeom>
          <a:solidFill>
            <a:srgbClr val="EADDEC"/>
          </a:solidFill>
          <a:ln w="9525" cap="flat" cmpd="sng">
            <a:solidFill>
              <a:schemeClr val="dk1"/>
            </a:solidFill>
            <a:prstDash val="solid"/>
            <a:round/>
            <a:headEnd type="none" w="sm" len="sm"/>
            <a:tailEnd type="none" w="sm" len="sm"/>
          </a:ln>
        </p:spPr>
        <p:txBody>
          <a:bodyPr spcFirstLastPara="1" wrap="square" lIns="68569" tIns="34275" rIns="68569" bIns="34275" anchor="t" anchorCtr="0">
            <a:noAutofit/>
          </a:bodyPr>
          <a:lstStyle/>
          <a:p>
            <a:pPr defTabSz="685800">
              <a:defRPr/>
            </a:pPr>
            <a:r>
              <a:rPr lang="fr-FR" sz="1350" dirty="0">
                <a:solidFill>
                  <a:srgbClr val="312C84"/>
                </a:solidFill>
                <a:latin typeface="Arial"/>
                <a:sym typeface="Calibri"/>
              </a:rPr>
              <a:t>Joint Action </a:t>
            </a:r>
            <a:r>
              <a:rPr lang="fr-FR" sz="1350" dirty="0" err="1">
                <a:solidFill>
                  <a:srgbClr val="312C84"/>
                </a:solidFill>
                <a:latin typeface="Arial"/>
                <a:sym typeface="Calibri"/>
              </a:rPr>
              <a:t>EUnetCCC</a:t>
            </a:r>
            <a:r>
              <a:rPr lang="fr-FR" sz="1350" dirty="0">
                <a:solidFill>
                  <a:srgbClr val="312C84"/>
                </a:solidFill>
                <a:latin typeface="Arial"/>
                <a:sym typeface="Calibri"/>
              </a:rPr>
              <a:t> </a:t>
            </a:r>
            <a:r>
              <a:rPr lang="fr-FR" sz="1350" dirty="0" err="1">
                <a:solidFill>
                  <a:srgbClr val="312C84"/>
                </a:solidFill>
                <a:latin typeface="Arial"/>
                <a:sym typeface="Calibri"/>
              </a:rPr>
              <a:t>syftar</a:t>
            </a:r>
            <a:r>
              <a:rPr lang="fr-FR" sz="1350" dirty="0">
                <a:solidFill>
                  <a:srgbClr val="312C84"/>
                </a:solidFill>
                <a:latin typeface="Arial"/>
                <a:sym typeface="Calibri"/>
              </a:rPr>
              <a:t> till att </a:t>
            </a:r>
          </a:p>
          <a:p>
            <a:pPr marL="214313" indent="-214313" defTabSz="685800">
              <a:buFont typeface="Arial" panose="020B0604020202020204" pitchFamily="34" charset="0"/>
              <a:buChar char="•"/>
              <a:defRPr/>
            </a:pPr>
            <a:r>
              <a:rPr lang="fr-FR" sz="1350" dirty="0" err="1">
                <a:solidFill>
                  <a:srgbClr val="312C84"/>
                </a:solidFill>
                <a:latin typeface="Arial"/>
                <a:sym typeface="Calibri"/>
              </a:rPr>
              <a:t>etablera</a:t>
            </a:r>
            <a:r>
              <a:rPr lang="fr-FR" sz="1350" dirty="0">
                <a:solidFill>
                  <a:srgbClr val="312C84"/>
                </a:solidFill>
                <a:latin typeface="Arial"/>
                <a:sym typeface="Calibri"/>
              </a:rPr>
              <a:t> en </a:t>
            </a:r>
            <a:r>
              <a:rPr lang="fr-FR" sz="1350" dirty="0" err="1">
                <a:solidFill>
                  <a:srgbClr val="312C84"/>
                </a:solidFill>
                <a:latin typeface="Arial"/>
                <a:sym typeface="Calibri"/>
              </a:rPr>
              <a:t>ny</a:t>
            </a:r>
            <a:r>
              <a:rPr lang="fr-FR" sz="1350" dirty="0">
                <a:solidFill>
                  <a:srgbClr val="312C84"/>
                </a:solidFill>
                <a:latin typeface="Arial"/>
                <a:sym typeface="Calibri"/>
              </a:rPr>
              <a:t> EU-</a:t>
            </a:r>
            <a:r>
              <a:rPr lang="fr-FR" sz="1350" dirty="0" err="1">
                <a:solidFill>
                  <a:srgbClr val="312C84"/>
                </a:solidFill>
                <a:latin typeface="Arial"/>
                <a:sym typeface="Calibri"/>
              </a:rPr>
              <a:t>modell</a:t>
            </a:r>
            <a:r>
              <a:rPr lang="fr-FR" sz="1350" dirty="0">
                <a:solidFill>
                  <a:srgbClr val="312C84"/>
                </a:solidFill>
                <a:latin typeface="Arial"/>
                <a:sym typeface="Calibri"/>
              </a:rPr>
              <a:t> </a:t>
            </a:r>
            <a:r>
              <a:rPr lang="fr-FR" sz="1350" dirty="0" err="1">
                <a:solidFill>
                  <a:srgbClr val="312C84"/>
                </a:solidFill>
                <a:latin typeface="Arial"/>
                <a:sym typeface="Calibri"/>
              </a:rPr>
              <a:t>för</a:t>
            </a:r>
            <a:r>
              <a:rPr lang="fr-FR" sz="1350" dirty="0">
                <a:solidFill>
                  <a:srgbClr val="312C84"/>
                </a:solidFill>
                <a:latin typeface="Arial"/>
                <a:sym typeface="Calibri"/>
              </a:rPr>
              <a:t> </a:t>
            </a:r>
            <a:r>
              <a:rPr lang="fr-FR" sz="1350" dirty="0" err="1">
                <a:solidFill>
                  <a:srgbClr val="312C84"/>
                </a:solidFill>
                <a:latin typeface="Arial"/>
                <a:sym typeface="Calibri"/>
              </a:rPr>
              <a:t>certifiering</a:t>
            </a:r>
            <a:r>
              <a:rPr lang="fr-FR" sz="1350" dirty="0">
                <a:solidFill>
                  <a:srgbClr val="312C84"/>
                </a:solidFill>
                <a:latin typeface="Arial"/>
                <a:sym typeface="Calibri"/>
              </a:rPr>
              <a:t> av </a:t>
            </a:r>
            <a:r>
              <a:rPr lang="fr-FR" sz="1350" dirty="0" err="1">
                <a:solidFill>
                  <a:srgbClr val="312C84"/>
                </a:solidFill>
                <a:latin typeface="Arial"/>
                <a:sym typeface="Calibri"/>
              </a:rPr>
              <a:t>Comprehensive</a:t>
            </a:r>
            <a:r>
              <a:rPr lang="fr-FR" sz="1350" dirty="0">
                <a:solidFill>
                  <a:srgbClr val="312C84"/>
                </a:solidFill>
                <a:latin typeface="Arial"/>
                <a:sym typeface="Calibri"/>
              </a:rPr>
              <a:t> Cancer Centers (CCC).</a:t>
            </a:r>
          </a:p>
          <a:p>
            <a:pPr defTabSz="685800">
              <a:defRPr/>
            </a:pPr>
            <a:r>
              <a:rPr lang="fr-FR" sz="1350" dirty="0">
                <a:solidFill>
                  <a:srgbClr val="312C84"/>
                </a:solidFill>
                <a:latin typeface="Arial"/>
                <a:sym typeface="Calibri"/>
              </a:rPr>
              <a:t/>
            </a:r>
            <a:br>
              <a:rPr lang="fr-FR" sz="1350" dirty="0">
                <a:solidFill>
                  <a:srgbClr val="312C84"/>
                </a:solidFill>
                <a:latin typeface="Arial"/>
                <a:sym typeface="Calibri"/>
              </a:rPr>
            </a:br>
            <a:r>
              <a:rPr lang="fr-FR" sz="1350" dirty="0" err="1">
                <a:solidFill>
                  <a:srgbClr val="312C84"/>
                </a:solidFill>
                <a:latin typeface="Arial"/>
                <a:sym typeface="Calibri"/>
              </a:rPr>
              <a:t>Målsättning</a:t>
            </a:r>
            <a:r>
              <a:rPr lang="fr-FR" sz="1350" dirty="0">
                <a:solidFill>
                  <a:srgbClr val="312C84"/>
                </a:solidFill>
                <a:latin typeface="Arial"/>
                <a:sym typeface="Calibri"/>
              </a:rPr>
              <a:t> </a:t>
            </a:r>
            <a:r>
              <a:rPr lang="fr-FR" sz="1350" dirty="0" err="1">
                <a:solidFill>
                  <a:srgbClr val="312C84"/>
                </a:solidFill>
                <a:latin typeface="Arial"/>
                <a:sym typeface="Calibri"/>
              </a:rPr>
              <a:t>inom</a:t>
            </a:r>
            <a:r>
              <a:rPr lang="fr-FR" sz="1350" dirty="0">
                <a:solidFill>
                  <a:srgbClr val="312C84"/>
                </a:solidFill>
                <a:latin typeface="Arial"/>
                <a:sym typeface="Calibri"/>
              </a:rPr>
              <a:t> </a:t>
            </a:r>
            <a:r>
              <a:rPr lang="fr-FR" sz="1350" dirty="0" err="1">
                <a:solidFill>
                  <a:srgbClr val="312C84"/>
                </a:solidFill>
                <a:latin typeface="Arial"/>
                <a:sym typeface="Calibri"/>
              </a:rPr>
              <a:t>projektet</a:t>
            </a:r>
            <a:r>
              <a:rPr lang="fr-FR" sz="1350" dirty="0">
                <a:solidFill>
                  <a:srgbClr val="312C84"/>
                </a:solidFill>
                <a:latin typeface="Arial"/>
                <a:sym typeface="Calibri"/>
              </a:rPr>
              <a:t> till 2030</a:t>
            </a:r>
          </a:p>
          <a:p>
            <a:pPr marL="214313" indent="-214313" defTabSz="685800">
              <a:buFont typeface="Arial" panose="020B0604020202020204" pitchFamily="34" charset="0"/>
              <a:buChar char="•"/>
              <a:defRPr/>
            </a:pPr>
            <a:r>
              <a:rPr lang="fr-FR" sz="1350" dirty="0">
                <a:solidFill>
                  <a:srgbClr val="312C84"/>
                </a:solidFill>
                <a:latin typeface="Arial"/>
                <a:sym typeface="Calibri"/>
              </a:rPr>
              <a:t>alla </a:t>
            </a:r>
            <a:r>
              <a:rPr lang="fr-FR" sz="1350" dirty="0" err="1">
                <a:solidFill>
                  <a:srgbClr val="312C84"/>
                </a:solidFill>
                <a:latin typeface="Arial"/>
                <a:sym typeface="Calibri"/>
              </a:rPr>
              <a:t>EU:s</a:t>
            </a:r>
            <a:r>
              <a:rPr lang="fr-FR" sz="1350" dirty="0">
                <a:solidFill>
                  <a:srgbClr val="312C84"/>
                </a:solidFill>
                <a:latin typeface="Arial"/>
                <a:sym typeface="Calibri"/>
              </a:rPr>
              <a:t> länder ska </a:t>
            </a:r>
            <a:r>
              <a:rPr lang="fr-FR" sz="1350" dirty="0" err="1">
                <a:solidFill>
                  <a:srgbClr val="312C84"/>
                </a:solidFill>
                <a:latin typeface="Arial"/>
                <a:sym typeface="Calibri"/>
              </a:rPr>
              <a:t>utveckla</a:t>
            </a:r>
            <a:r>
              <a:rPr lang="fr-FR" sz="1350" dirty="0">
                <a:solidFill>
                  <a:srgbClr val="312C84"/>
                </a:solidFill>
                <a:latin typeface="Arial"/>
                <a:sym typeface="Calibri"/>
              </a:rPr>
              <a:t> </a:t>
            </a:r>
            <a:r>
              <a:rPr lang="fr-FR" sz="1350" dirty="0" err="1">
                <a:solidFill>
                  <a:srgbClr val="312C84"/>
                </a:solidFill>
                <a:latin typeface="Arial"/>
                <a:sym typeface="Calibri"/>
              </a:rPr>
              <a:t>minst</a:t>
            </a:r>
            <a:r>
              <a:rPr lang="fr-FR" sz="1350" dirty="0">
                <a:solidFill>
                  <a:srgbClr val="312C84"/>
                </a:solidFill>
                <a:latin typeface="Arial"/>
                <a:sym typeface="Calibri"/>
              </a:rPr>
              <a:t> </a:t>
            </a:r>
            <a:r>
              <a:rPr lang="fr-FR" sz="1350" dirty="0" err="1">
                <a:solidFill>
                  <a:srgbClr val="312C84"/>
                </a:solidFill>
                <a:latin typeface="Arial"/>
                <a:sym typeface="Calibri"/>
              </a:rPr>
              <a:t>ett</a:t>
            </a:r>
            <a:r>
              <a:rPr lang="fr-FR" sz="1350" dirty="0">
                <a:solidFill>
                  <a:srgbClr val="312C84"/>
                </a:solidFill>
                <a:latin typeface="Arial"/>
                <a:sym typeface="Calibri"/>
              </a:rPr>
              <a:t> CCC </a:t>
            </a:r>
          </a:p>
          <a:p>
            <a:pPr marL="214313" indent="-214313" defTabSz="685800">
              <a:buFont typeface="Arial" panose="020B0604020202020204" pitchFamily="34" charset="0"/>
              <a:buChar char="•"/>
              <a:defRPr/>
            </a:pPr>
            <a:r>
              <a:rPr lang="fr-FR" sz="1350" dirty="0">
                <a:solidFill>
                  <a:srgbClr val="312C84"/>
                </a:solidFill>
                <a:latin typeface="Arial"/>
                <a:sym typeface="Calibri"/>
              </a:rPr>
              <a:t>90% av </a:t>
            </a:r>
            <a:r>
              <a:rPr lang="fr-FR" sz="1350" dirty="0" err="1">
                <a:solidFill>
                  <a:srgbClr val="312C84"/>
                </a:solidFill>
                <a:latin typeface="Arial"/>
                <a:sym typeface="Calibri"/>
              </a:rPr>
              <a:t>invånarna</a:t>
            </a:r>
            <a:r>
              <a:rPr lang="fr-FR" sz="1350" dirty="0">
                <a:solidFill>
                  <a:srgbClr val="312C84"/>
                </a:solidFill>
                <a:latin typeface="Arial"/>
                <a:sym typeface="Calibri"/>
              </a:rPr>
              <a:t> ska </a:t>
            </a:r>
            <a:r>
              <a:rPr lang="fr-FR" sz="1350" dirty="0" err="1">
                <a:solidFill>
                  <a:srgbClr val="312C84"/>
                </a:solidFill>
                <a:latin typeface="Arial"/>
                <a:sym typeface="Calibri"/>
              </a:rPr>
              <a:t>nås</a:t>
            </a:r>
            <a:r>
              <a:rPr lang="fr-FR" sz="1350" dirty="0">
                <a:solidFill>
                  <a:srgbClr val="312C84"/>
                </a:solidFill>
                <a:latin typeface="Arial"/>
                <a:sym typeface="Calibri"/>
              </a:rPr>
              <a:t> av </a:t>
            </a:r>
            <a:r>
              <a:rPr lang="fr-FR" sz="1350" dirty="0" err="1">
                <a:solidFill>
                  <a:srgbClr val="312C84"/>
                </a:solidFill>
                <a:latin typeface="Arial"/>
                <a:sym typeface="Calibri"/>
              </a:rPr>
              <a:t>det</a:t>
            </a:r>
            <a:r>
              <a:rPr lang="fr-FR" sz="1350" dirty="0">
                <a:solidFill>
                  <a:srgbClr val="312C84"/>
                </a:solidFill>
                <a:latin typeface="Arial"/>
                <a:sym typeface="Calibri"/>
              </a:rPr>
              <a:t> </a:t>
            </a:r>
            <a:r>
              <a:rPr lang="fr-FR" sz="1350" dirty="0" err="1">
                <a:solidFill>
                  <a:srgbClr val="312C84"/>
                </a:solidFill>
                <a:latin typeface="Arial"/>
                <a:sym typeface="Calibri"/>
              </a:rPr>
              <a:t>nätverk</a:t>
            </a:r>
            <a:r>
              <a:rPr lang="fr-FR" sz="1350" dirty="0">
                <a:solidFill>
                  <a:srgbClr val="312C84"/>
                </a:solidFill>
                <a:latin typeface="Arial"/>
                <a:sym typeface="Calibri"/>
              </a:rPr>
              <a:t> </a:t>
            </a:r>
            <a:r>
              <a:rPr lang="fr-FR" sz="1350" dirty="0" err="1">
                <a:solidFill>
                  <a:srgbClr val="312C84"/>
                </a:solidFill>
                <a:latin typeface="Arial"/>
                <a:sym typeface="Calibri"/>
              </a:rPr>
              <a:t>som</a:t>
            </a:r>
            <a:r>
              <a:rPr lang="fr-FR" sz="1350" dirty="0">
                <a:solidFill>
                  <a:srgbClr val="312C84"/>
                </a:solidFill>
                <a:latin typeface="Arial"/>
                <a:sym typeface="Calibri"/>
              </a:rPr>
              <a:t> </a:t>
            </a:r>
            <a:r>
              <a:rPr lang="fr-FR" sz="1350" dirty="0" err="1">
                <a:solidFill>
                  <a:srgbClr val="312C84"/>
                </a:solidFill>
                <a:latin typeface="Arial"/>
                <a:sym typeface="Calibri"/>
              </a:rPr>
              <a:t>detta</a:t>
            </a:r>
            <a:r>
              <a:rPr lang="fr-FR" sz="1350" dirty="0">
                <a:solidFill>
                  <a:srgbClr val="312C84"/>
                </a:solidFill>
                <a:latin typeface="Arial"/>
                <a:sym typeface="Calibri"/>
              </a:rPr>
              <a:t> CCC </a:t>
            </a:r>
            <a:r>
              <a:rPr lang="fr-FR" sz="1350" dirty="0" err="1">
                <a:solidFill>
                  <a:srgbClr val="312C84"/>
                </a:solidFill>
                <a:latin typeface="Arial"/>
                <a:sym typeface="Calibri"/>
              </a:rPr>
              <a:t>etablerar</a:t>
            </a:r>
            <a:r>
              <a:rPr lang="fr-FR" sz="1350" dirty="0">
                <a:solidFill>
                  <a:srgbClr val="312C84"/>
                </a:solidFill>
                <a:latin typeface="Arial"/>
                <a:sym typeface="Calibri"/>
              </a:rPr>
              <a:t>. </a:t>
            </a:r>
          </a:p>
          <a:p>
            <a:pPr defTabSz="685800">
              <a:defRPr/>
            </a:pPr>
            <a:endParaRPr lang="fr-FR" sz="1350" dirty="0">
              <a:solidFill>
                <a:srgbClr val="312C84"/>
              </a:solidFill>
              <a:latin typeface="Arial"/>
              <a:sym typeface="Calibri"/>
            </a:endParaRPr>
          </a:p>
          <a:p>
            <a:pPr defTabSz="685800">
              <a:defRPr/>
            </a:pPr>
            <a:r>
              <a:rPr lang="fr-FR" sz="1350" dirty="0" err="1">
                <a:solidFill>
                  <a:srgbClr val="312C84"/>
                </a:solidFill>
                <a:latin typeface="Arial"/>
                <a:sym typeface="Calibri"/>
              </a:rPr>
              <a:t>EUnetCCC</a:t>
            </a:r>
            <a:r>
              <a:rPr lang="fr-FR" sz="1350" dirty="0">
                <a:solidFill>
                  <a:srgbClr val="312C84"/>
                </a:solidFill>
                <a:latin typeface="Arial"/>
                <a:sym typeface="Calibri"/>
              </a:rPr>
              <a:t> </a:t>
            </a:r>
            <a:r>
              <a:rPr lang="fr-FR" sz="1350" dirty="0" err="1">
                <a:solidFill>
                  <a:srgbClr val="312C84"/>
                </a:solidFill>
                <a:latin typeface="Arial"/>
                <a:sym typeface="Calibri"/>
              </a:rPr>
              <a:t>vill</a:t>
            </a:r>
            <a:r>
              <a:rPr lang="fr-FR" sz="1350" dirty="0">
                <a:solidFill>
                  <a:srgbClr val="312C84"/>
                </a:solidFill>
                <a:latin typeface="Arial"/>
                <a:sym typeface="Calibri"/>
              </a:rPr>
              <a:t> </a:t>
            </a:r>
            <a:r>
              <a:rPr lang="fr-FR" sz="1350" dirty="0" err="1">
                <a:solidFill>
                  <a:srgbClr val="312C84"/>
                </a:solidFill>
                <a:latin typeface="Arial"/>
                <a:sym typeface="Calibri"/>
              </a:rPr>
              <a:t>vidare</a:t>
            </a:r>
            <a:r>
              <a:rPr lang="fr-FR" sz="1350" dirty="0">
                <a:solidFill>
                  <a:srgbClr val="312C84"/>
                </a:solidFill>
                <a:latin typeface="Arial"/>
                <a:sym typeface="Calibri"/>
              </a:rPr>
              <a:t> </a:t>
            </a:r>
            <a:r>
              <a:rPr lang="fr-FR" sz="1350" dirty="0" err="1">
                <a:solidFill>
                  <a:srgbClr val="312C84"/>
                </a:solidFill>
                <a:latin typeface="Arial"/>
                <a:sym typeface="Calibri"/>
              </a:rPr>
              <a:t>skapa</a:t>
            </a:r>
            <a:r>
              <a:rPr lang="fr-FR" sz="1350" dirty="0">
                <a:solidFill>
                  <a:srgbClr val="312C84"/>
                </a:solidFill>
                <a:latin typeface="Arial"/>
                <a:sym typeface="Calibri"/>
              </a:rPr>
              <a:t> </a:t>
            </a:r>
            <a:r>
              <a:rPr lang="fr-FR" sz="1350" dirty="0" err="1">
                <a:solidFill>
                  <a:srgbClr val="312C84"/>
                </a:solidFill>
                <a:latin typeface="Arial"/>
                <a:sym typeface="Calibri"/>
              </a:rPr>
              <a:t>nätverk</a:t>
            </a:r>
            <a:r>
              <a:rPr lang="fr-FR" sz="1350" dirty="0">
                <a:solidFill>
                  <a:srgbClr val="312C84"/>
                </a:solidFill>
                <a:latin typeface="Arial"/>
                <a:sym typeface="Calibri"/>
              </a:rPr>
              <a:t> </a:t>
            </a:r>
            <a:r>
              <a:rPr lang="fr-FR" sz="1350" dirty="0" err="1">
                <a:solidFill>
                  <a:srgbClr val="312C84"/>
                </a:solidFill>
                <a:latin typeface="Arial"/>
                <a:sym typeface="Calibri"/>
              </a:rPr>
              <a:t>mellan</a:t>
            </a:r>
            <a:r>
              <a:rPr lang="fr-FR" sz="1350" dirty="0">
                <a:solidFill>
                  <a:srgbClr val="312C84"/>
                </a:solidFill>
                <a:latin typeface="Arial"/>
                <a:sym typeface="Calibri"/>
              </a:rPr>
              <a:t> </a:t>
            </a:r>
            <a:r>
              <a:rPr lang="fr-FR" sz="1350" dirty="0" err="1">
                <a:solidFill>
                  <a:srgbClr val="312C84"/>
                </a:solidFill>
                <a:latin typeface="Arial"/>
                <a:sym typeface="Calibri"/>
              </a:rPr>
              <a:t>CCC:er</a:t>
            </a:r>
            <a:r>
              <a:rPr lang="fr-FR" sz="1350" dirty="0">
                <a:solidFill>
                  <a:srgbClr val="312C84"/>
                </a:solidFill>
                <a:latin typeface="Arial"/>
                <a:sym typeface="Calibri"/>
              </a:rPr>
              <a:t> och stimulera </a:t>
            </a:r>
            <a:r>
              <a:rPr lang="fr-FR" sz="1350" dirty="0" err="1">
                <a:solidFill>
                  <a:srgbClr val="312C84"/>
                </a:solidFill>
                <a:latin typeface="Arial"/>
                <a:sym typeface="Calibri"/>
              </a:rPr>
              <a:t>samverkan</a:t>
            </a:r>
            <a:r>
              <a:rPr lang="fr-FR" sz="1350" dirty="0">
                <a:solidFill>
                  <a:srgbClr val="312C84"/>
                </a:solidFill>
                <a:latin typeface="Arial"/>
                <a:sym typeface="Calibri"/>
              </a:rPr>
              <a:t> </a:t>
            </a:r>
            <a:r>
              <a:rPr lang="fr-FR" sz="1350" dirty="0" err="1">
                <a:solidFill>
                  <a:srgbClr val="312C84"/>
                </a:solidFill>
                <a:latin typeface="Arial"/>
                <a:sym typeface="Calibri"/>
              </a:rPr>
              <a:t>mellan</a:t>
            </a:r>
            <a:r>
              <a:rPr lang="fr-FR" sz="1350" dirty="0">
                <a:solidFill>
                  <a:srgbClr val="312C84"/>
                </a:solidFill>
                <a:latin typeface="Arial"/>
                <a:sym typeface="Calibri"/>
              </a:rPr>
              <a:t> </a:t>
            </a:r>
            <a:r>
              <a:rPr lang="fr-FR" sz="1350" dirty="0" err="1">
                <a:solidFill>
                  <a:srgbClr val="312C84"/>
                </a:solidFill>
                <a:latin typeface="Arial"/>
                <a:sym typeface="Calibri"/>
              </a:rPr>
              <a:t>dessa</a:t>
            </a:r>
            <a:r>
              <a:rPr lang="fr-FR" sz="1350" dirty="0">
                <a:solidFill>
                  <a:srgbClr val="312C84"/>
                </a:solidFill>
                <a:latin typeface="Arial"/>
                <a:sym typeface="Calibri"/>
              </a:rPr>
              <a:t>, </a:t>
            </a:r>
            <a:r>
              <a:rPr lang="fr-FR" sz="1350" dirty="0" err="1">
                <a:solidFill>
                  <a:srgbClr val="312C84"/>
                </a:solidFill>
                <a:latin typeface="Arial"/>
                <a:sym typeface="Calibri"/>
              </a:rPr>
              <a:t>både</a:t>
            </a:r>
            <a:r>
              <a:rPr lang="fr-FR" sz="1350" dirty="0">
                <a:solidFill>
                  <a:srgbClr val="312C84"/>
                </a:solidFill>
                <a:latin typeface="Arial"/>
                <a:sym typeface="Calibri"/>
              </a:rPr>
              <a:t> </a:t>
            </a:r>
            <a:r>
              <a:rPr lang="fr-FR" sz="1350" dirty="0" err="1">
                <a:solidFill>
                  <a:srgbClr val="312C84"/>
                </a:solidFill>
                <a:latin typeface="Arial"/>
                <a:sym typeface="Calibri"/>
              </a:rPr>
              <a:t>under</a:t>
            </a:r>
            <a:r>
              <a:rPr lang="fr-FR" sz="1350" dirty="0">
                <a:solidFill>
                  <a:srgbClr val="312C84"/>
                </a:solidFill>
                <a:latin typeface="Arial"/>
                <a:sym typeface="Calibri"/>
              </a:rPr>
              <a:t> </a:t>
            </a:r>
            <a:r>
              <a:rPr lang="fr-FR" sz="1350" dirty="0">
                <a:solidFill>
                  <a:srgbClr val="164194"/>
                </a:solidFill>
                <a:latin typeface="Arial"/>
                <a:sym typeface="Calibri"/>
              </a:rPr>
              <a:t>och </a:t>
            </a:r>
            <a:r>
              <a:rPr lang="fr-FR" sz="1350" dirty="0" err="1">
                <a:solidFill>
                  <a:srgbClr val="164194"/>
                </a:solidFill>
                <a:latin typeface="Arial"/>
                <a:sym typeface="Calibri"/>
              </a:rPr>
              <a:t>efter</a:t>
            </a:r>
            <a:r>
              <a:rPr lang="fr-FR" sz="1350" dirty="0">
                <a:solidFill>
                  <a:srgbClr val="164194"/>
                </a:solidFill>
                <a:latin typeface="Arial"/>
                <a:sym typeface="Calibri"/>
              </a:rPr>
              <a:t> </a:t>
            </a:r>
            <a:r>
              <a:rPr lang="fr-FR" sz="1350" dirty="0" err="1">
                <a:solidFill>
                  <a:srgbClr val="312C84"/>
                </a:solidFill>
                <a:latin typeface="Arial"/>
                <a:sym typeface="Calibri"/>
              </a:rPr>
              <a:t>projektets</a:t>
            </a:r>
            <a:r>
              <a:rPr lang="fr-FR" sz="1350" dirty="0">
                <a:solidFill>
                  <a:srgbClr val="312C84"/>
                </a:solidFill>
                <a:latin typeface="Arial"/>
                <a:sym typeface="Calibri"/>
              </a:rPr>
              <a:t>. </a:t>
            </a:r>
            <a:endParaRPr lang="fr-FR" sz="1350" dirty="0">
              <a:solidFill>
                <a:srgbClr val="312C84"/>
              </a:solidFill>
              <a:latin typeface="Arial"/>
              <a:ea typeface="Calibri"/>
              <a:cs typeface="Calibri"/>
            </a:endParaRPr>
          </a:p>
          <a:p>
            <a:pPr defTabSz="685800">
              <a:defRPr/>
            </a:pPr>
            <a:endParaRPr lang="fr-FR" sz="1350" dirty="0">
              <a:solidFill>
                <a:srgbClr val="312C84"/>
              </a:solidFill>
              <a:latin typeface="Arial"/>
              <a:ea typeface="Calibri"/>
              <a:cs typeface="Calibri"/>
            </a:endParaRPr>
          </a:p>
          <a:p>
            <a:pPr defTabSz="685800">
              <a:defRPr/>
            </a:pPr>
            <a:endParaRPr lang="fr-FR" sz="1350" dirty="0">
              <a:solidFill>
                <a:srgbClr val="312C84"/>
              </a:solidFill>
              <a:latin typeface="Arial"/>
              <a:ea typeface="Calibri"/>
              <a:cs typeface="Calibri"/>
            </a:endParaRPr>
          </a:p>
        </p:txBody>
      </p:sp>
      <p:grpSp>
        <p:nvGrpSpPr>
          <p:cNvPr id="2" name="Grupp 1">
            <a:extLst>
              <a:ext uri="{FF2B5EF4-FFF2-40B4-BE49-F238E27FC236}">
                <a16:creationId xmlns:a16="http://schemas.microsoft.com/office/drawing/2014/main" id="{71B68E2B-AA4A-FD24-FE34-685D1A9768BD}"/>
              </a:ext>
            </a:extLst>
          </p:cNvPr>
          <p:cNvGrpSpPr/>
          <p:nvPr/>
        </p:nvGrpSpPr>
        <p:grpSpPr>
          <a:xfrm>
            <a:off x="4795618" y="818636"/>
            <a:ext cx="4348383" cy="3893879"/>
            <a:chOff x="6394157" y="0"/>
            <a:chExt cx="5797844" cy="5191839"/>
          </a:xfrm>
        </p:grpSpPr>
        <p:grpSp>
          <p:nvGrpSpPr>
            <p:cNvPr id="5" name="Google Shape;137;p22">
              <a:extLst>
                <a:ext uri="{FF2B5EF4-FFF2-40B4-BE49-F238E27FC236}">
                  <a16:creationId xmlns:a16="http://schemas.microsoft.com/office/drawing/2014/main" id="{BBAC0240-2D51-878C-1E97-25E54B9BDBFA}"/>
                </a:ext>
              </a:extLst>
            </p:cNvPr>
            <p:cNvGrpSpPr/>
            <p:nvPr/>
          </p:nvGrpSpPr>
          <p:grpSpPr>
            <a:xfrm>
              <a:off x="7620726" y="0"/>
              <a:ext cx="4571275" cy="4960937"/>
              <a:chOff x="7620725" y="0"/>
              <a:chExt cx="5328881" cy="5783118"/>
            </a:xfrm>
          </p:grpSpPr>
          <p:sp>
            <p:nvSpPr>
              <p:cNvPr id="45" name="Google Shape;138;p22">
                <a:extLst>
                  <a:ext uri="{FF2B5EF4-FFF2-40B4-BE49-F238E27FC236}">
                    <a16:creationId xmlns:a16="http://schemas.microsoft.com/office/drawing/2014/main" id="{8674F324-8F36-3965-235D-CD49B4D25428}"/>
                  </a:ext>
                </a:extLst>
              </p:cNvPr>
              <p:cNvSpPr/>
              <p:nvPr/>
            </p:nvSpPr>
            <p:spPr>
              <a:xfrm>
                <a:off x="12576683" y="5522352"/>
                <a:ext cx="269178" cy="260766"/>
              </a:xfrm>
              <a:custGeom>
                <a:avLst/>
                <a:gdLst/>
                <a:ahLst/>
                <a:cxnLst/>
                <a:rect l="l" t="t" r="r" b="b"/>
                <a:pathLst>
                  <a:path w="463" h="447" extrusionOk="0">
                    <a:moveTo>
                      <a:pt x="368" y="211"/>
                    </a:moveTo>
                    <a:cubicBezTo>
                      <a:pt x="421" y="252"/>
                      <a:pt x="421" y="252"/>
                      <a:pt x="421" y="252"/>
                    </a:cubicBezTo>
                    <a:cubicBezTo>
                      <a:pt x="363" y="269"/>
                      <a:pt x="363" y="269"/>
                      <a:pt x="363" y="269"/>
                    </a:cubicBezTo>
                    <a:cubicBezTo>
                      <a:pt x="327" y="271"/>
                      <a:pt x="327" y="271"/>
                      <a:pt x="327" y="271"/>
                    </a:cubicBezTo>
                    <a:cubicBezTo>
                      <a:pt x="308" y="333"/>
                      <a:pt x="308" y="333"/>
                      <a:pt x="308" y="333"/>
                    </a:cubicBezTo>
                    <a:cubicBezTo>
                      <a:pt x="207" y="411"/>
                      <a:pt x="207" y="411"/>
                      <a:pt x="207" y="411"/>
                    </a:cubicBezTo>
                    <a:cubicBezTo>
                      <a:pt x="201" y="445"/>
                      <a:pt x="201" y="445"/>
                      <a:pt x="201" y="445"/>
                    </a:cubicBezTo>
                    <a:cubicBezTo>
                      <a:pt x="170" y="443"/>
                      <a:pt x="170" y="443"/>
                      <a:pt x="170" y="443"/>
                    </a:cubicBezTo>
                    <a:cubicBezTo>
                      <a:pt x="160" y="429"/>
                      <a:pt x="160" y="429"/>
                      <a:pt x="160" y="429"/>
                    </a:cubicBezTo>
                    <a:cubicBezTo>
                      <a:pt x="123" y="447"/>
                      <a:pt x="123" y="447"/>
                      <a:pt x="123" y="447"/>
                    </a:cubicBezTo>
                    <a:cubicBezTo>
                      <a:pt x="53" y="439"/>
                      <a:pt x="53" y="439"/>
                      <a:pt x="53" y="439"/>
                    </a:cubicBezTo>
                    <a:cubicBezTo>
                      <a:pt x="33" y="415"/>
                      <a:pt x="33" y="415"/>
                      <a:pt x="33" y="415"/>
                    </a:cubicBezTo>
                    <a:cubicBezTo>
                      <a:pt x="7" y="393"/>
                      <a:pt x="7" y="393"/>
                      <a:pt x="7" y="393"/>
                    </a:cubicBezTo>
                    <a:cubicBezTo>
                      <a:pt x="0" y="351"/>
                      <a:pt x="0" y="351"/>
                      <a:pt x="0" y="351"/>
                    </a:cubicBezTo>
                    <a:cubicBezTo>
                      <a:pt x="30" y="350"/>
                      <a:pt x="30" y="350"/>
                      <a:pt x="30" y="350"/>
                    </a:cubicBezTo>
                    <a:cubicBezTo>
                      <a:pt x="72" y="298"/>
                      <a:pt x="72" y="298"/>
                      <a:pt x="72" y="298"/>
                    </a:cubicBezTo>
                    <a:cubicBezTo>
                      <a:pt x="130" y="289"/>
                      <a:pt x="130" y="289"/>
                      <a:pt x="130" y="289"/>
                    </a:cubicBezTo>
                    <a:cubicBezTo>
                      <a:pt x="129" y="213"/>
                      <a:pt x="129" y="213"/>
                      <a:pt x="129" y="213"/>
                    </a:cubicBezTo>
                    <a:cubicBezTo>
                      <a:pt x="133" y="213"/>
                      <a:pt x="191" y="214"/>
                      <a:pt x="191" y="214"/>
                    </a:cubicBezTo>
                    <a:cubicBezTo>
                      <a:pt x="298" y="165"/>
                      <a:pt x="298" y="165"/>
                      <a:pt x="298" y="165"/>
                    </a:cubicBezTo>
                    <a:cubicBezTo>
                      <a:pt x="448" y="0"/>
                      <a:pt x="448" y="0"/>
                      <a:pt x="448" y="0"/>
                    </a:cubicBezTo>
                    <a:cubicBezTo>
                      <a:pt x="463" y="19"/>
                      <a:pt x="463" y="19"/>
                      <a:pt x="463" y="19"/>
                    </a:cubicBezTo>
                    <a:cubicBezTo>
                      <a:pt x="353" y="179"/>
                      <a:pt x="353" y="179"/>
                      <a:pt x="353" y="179"/>
                    </a:cubicBezTo>
                    <a:lnTo>
                      <a:pt x="368" y="211"/>
                    </a:lnTo>
                    <a:close/>
                  </a:path>
                </a:pathLst>
              </a:custGeom>
              <a:solidFill>
                <a:srgbClr val="D8D8D8"/>
              </a:solidFill>
              <a:ln w="9525" cap="flat" cmpd="sng">
                <a:solidFill>
                  <a:srgbClr val="FFFFFF"/>
                </a:solidFill>
                <a:prstDash val="solid"/>
                <a:miter lim="800000"/>
                <a:headEnd type="none" w="sm" len="sm"/>
                <a:tailEnd type="none" w="sm" len="sm"/>
              </a:ln>
            </p:spPr>
            <p:txBody>
              <a:bodyPr spcFirstLastPara="1" wrap="square" lIns="68569" tIns="34275" rIns="68569" bIns="34275" anchor="t" anchorCtr="0">
                <a:noAutofit/>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sz="1050">
                  <a:solidFill>
                    <a:srgbClr val="000000"/>
                  </a:solidFill>
                  <a:latin typeface="Arial"/>
                  <a:ea typeface="Arial"/>
                  <a:cs typeface="Arial"/>
                  <a:sym typeface="Arial"/>
                </a:endParaRPr>
              </a:p>
            </p:txBody>
          </p:sp>
          <p:sp>
            <p:nvSpPr>
              <p:cNvPr id="46" name="Google Shape;139;p22">
                <a:extLst>
                  <a:ext uri="{FF2B5EF4-FFF2-40B4-BE49-F238E27FC236}">
                    <a16:creationId xmlns:a16="http://schemas.microsoft.com/office/drawing/2014/main" id="{BCFD6E39-C66D-B0B5-9DF6-E46527C744A1}"/>
                  </a:ext>
                </a:extLst>
              </p:cNvPr>
              <p:cNvSpPr/>
              <p:nvPr/>
            </p:nvSpPr>
            <p:spPr>
              <a:xfrm>
                <a:off x="10734496" y="4738652"/>
                <a:ext cx="206089" cy="253756"/>
              </a:xfrm>
              <a:custGeom>
                <a:avLst/>
                <a:gdLst/>
                <a:ahLst/>
                <a:cxnLst/>
                <a:rect l="l" t="t" r="r" b="b"/>
                <a:pathLst>
                  <a:path w="147" h="181" extrusionOk="0">
                    <a:moveTo>
                      <a:pt x="147" y="62"/>
                    </a:moveTo>
                    <a:lnTo>
                      <a:pt x="136" y="121"/>
                    </a:lnTo>
                    <a:lnTo>
                      <a:pt x="114" y="134"/>
                    </a:lnTo>
                    <a:lnTo>
                      <a:pt x="99" y="172"/>
                    </a:lnTo>
                    <a:lnTo>
                      <a:pt x="63" y="181"/>
                    </a:lnTo>
                    <a:lnTo>
                      <a:pt x="69" y="158"/>
                    </a:lnTo>
                    <a:lnTo>
                      <a:pt x="48" y="131"/>
                    </a:lnTo>
                    <a:lnTo>
                      <a:pt x="29" y="120"/>
                    </a:lnTo>
                    <a:lnTo>
                      <a:pt x="15" y="98"/>
                    </a:lnTo>
                    <a:lnTo>
                      <a:pt x="5" y="101"/>
                    </a:lnTo>
                    <a:lnTo>
                      <a:pt x="0" y="78"/>
                    </a:lnTo>
                    <a:lnTo>
                      <a:pt x="19" y="71"/>
                    </a:lnTo>
                    <a:lnTo>
                      <a:pt x="29" y="56"/>
                    </a:lnTo>
                    <a:lnTo>
                      <a:pt x="45" y="31"/>
                    </a:lnTo>
                    <a:lnTo>
                      <a:pt x="42" y="19"/>
                    </a:lnTo>
                    <a:lnTo>
                      <a:pt x="57" y="0"/>
                    </a:lnTo>
                    <a:lnTo>
                      <a:pt x="109" y="43"/>
                    </a:lnTo>
                    <a:lnTo>
                      <a:pt x="147" y="62"/>
                    </a:lnTo>
                    <a:close/>
                  </a:path>
                </a:pathLst>
              </a:custGeom>
              <a:solidFill>
                <a:srgbClr val="D8D8D8"/>
              </a:solidFill>
              <a:ln w="9525" cap="flat" cmpd="sng">
                <a:solidFill>
                  <a:srgbClr val="FFFFFF"/>
                </a:solidFill>
                <a:prstDash val="solid"/>
                <a:miter lim="800000"/>
                <a:headEnd type="none" w="sm" len="sm"/>
                <a:tailEnd type="none" w="sm" len="sm"/>
              </a:ln>
            </p:spPr>
            <p:txBody>
              <a:bodyPr spcFirstLastPara="1" wrap="square" lIns="68569" tIns="34275" rIns="68569" bIns="34275" anchor="t" anchorCtr="0">
                <a:noAutofit/>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sz="1050">
                  <a:solidFill>
                    <a:srgbClr val="000000"/>
                  </a:solidFill>
                  <a:latin typeface="Arial"/>
                  <a:ea typeface="Arial"/>
                  <a:cs typeface="Arial"/>
                  <a:sym typeface="Arial"/>
                </a:endParaRPr>
              </a:p>
            </p:txBody>
          </p:sp>
          <p:sp>
            <p:nvSpPr>
              <p:cNvPr id="47" name="Google Shape;140;p22">
                <a:extLst>
                  <a:ext uri="{FF2B5EF4-FFF2-40B4-BE49-F238E27FC236}">
                    <a16:creationId xmlns:a16="http://schemas.microsoft.com/office/drawing/2014/main" id="{108370D3-639A-C456-87BD-D0C373E0758F}"/>
                  </a:ext>
                </a:extLst>
              </p:cNvPr>
              <p:cNvSpPr/>
              <p:nvPr/>
            </p:nvSpPr>
            <p:spPr>
              <a:xfrm>
                <a:off x="10535417" y="4712015"/>
                <a:ext cx="239737" cy="286001"/>
              </a:xfrm>
              <a:custGeom>
                <a:avLst/>
                <a:gdLst/>
                <a:ahLst/>
                <a:cxnLst/>
                <a:rect l="l" t="t" r="r" b="b"/>
                <a:pathLst>
                  <a:path w="171" h="204" extrusionOk="0">
                    <a:moveTo>
                      <a:pt x="161" y="90"/>
                    </a:moveTo>
                    <a:lnTo>
                      <a:pt x="142" y="97"/>
                    </a:lnTo>
                    <a:lnTo>
                      <a:pt x="147" y="120"/>
                    </a:lnTo>
                    <a:lnTo>
                      <a:pt x="125" y="127"/>
                    </a:lnTo>
                    <a:lnTo>
                      <a:pt x="117" y="114"/>
                    </a:lnTo>
                    <a:lnTo>
                      <a:pt x="93" y="165"/>
                    </a:lnTo>
                    <a:lnTo>
                      <a:pt x="102" y="179"/>
                    </a:lnTo>
                    <a:lnTo>
                      <a:pt x="100" y="204"/>
                    </a:lnTo>
                    <a:lnTo>
                      <a:pt x="69" y="182"/>
                    </a:lnTo>
                    <a:lnTo>
                      <a:pt x="48" y="161"/>
                    </a:lnTo>
                    <a:lnTo>
                      <a:pt x="22" y="149"/>
                    </a:lnTo>
                    <a:lnTo>
                      <a:pt x="0" y="147"/>
                    </a:lnTo>
                    <a:lnTo>
                      <a:pt x="2" y="132"/>
                    </a:lnTo>
                    <a:lnTo>
                      <a:pt x="19" y="110"/>
                    </a:lnTo>
                    <a:lnTo>
                      <a:pt x="15" y="75"/>
                    </a:lnTo>
                    <a:lnTo>
                      <a:pt x="26" y="62"/>
                    </a:lnTo>
                    <a:lnTo>
                      <a:pt x="8" y="43"/>
                    </a:lnTo>
                    <a:lnTo>
                      <a:pt x="0" y="7"/>
                    </a:lnTo>
                    <a:lnTo>
                      <a:pt x="21" y="0"/>
                    </a:lnTo>
                    <a:lnTo>
                      <a:pt x="54" y="11"/>
                    </a:lnTo>
                    <a:lnTo>
                      <a:pt x="110" y="56"/>
                    </a:lnTo>
                    <a:lnTo>
                      <a:pt x="171" y="75"/>
                    </a:lnTo>
                    <a:lnTo>
                      <a:pt x="161" y="90"/>
                    </a:lnTo>
                    <a:close/>
                  </a:path>
                </a:pathLst>
              </a:custGeom>
              <a:solidFill>
                <a:srgbClr val="D8D8D8"/>
              </a:solidFill>
              <a:ln w="9525" cap="flat" cmpd="sng">
                <a:solidFill>
                  <a:srgbClr val="FFFFFF"/>
                </a:solidFill>
                <a:prstDash val="solid"/>
                <a:miter lim="800000"/>
                <a:headEnd type="none" w="sm" len="sm"/>
                <a:tailEnd type="none" w="sm" len="sm"/>
              </a:ln>
            </p:spPr>
            <p:txBody>
              <a:bodyPr spcFirstLastPara="1" wrap="square" lIns="68569" tIns="34275" rIns="68569" bIns="34275" anchor="t" anchorCtr="0">
                <a:noAutofit/>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sz="1050">
                  <a:solidFill>
                    <a:srgbClr val="000000"/>
                  </a:solidFill>
                  <a:latin typeface="Arial"/>
                  <a:ea typeface="Arial"/>
                  <a:cs typeface="Arial"/>
                  <a:sym typeface="Arial"/>
                </a:endParaRPr>
              </a:p>
            </p:txBody>
          </p:sp>
          <p:sp>
            <p:nvSpPr>
              <p:cNvPr id="48" name="Google Shape;141;p22">
                <a:extLst>
                  <a:ext uri="{FF2B5EF4-FFF2-40B4-BE49-F238E27FC236}">
                    <a16:creationId xmlns:a16="http://schemas.microsoft.com/office/drawing/2014/main" id="{55AD3D24-08EC-C9D4-07CD-82EE1D2E250C}"/>
                  </a:ext>
                </a:extLst>
              </p:cNvPr>
              <p:cNvSpPr/>
              <p:nvPr/>
            </p:nvSpPr>
            <p:spPr>
              <a:xfrm>
                <a:off x="10813007" y="2869829"/>
                <a:ext cx="1889853" cy="1331870"/>
              </a:xfrm>
              <a:custGeom>
                <a:avLst/>
                <a:gdLst/>
                <a:ahLst/>
                <a:cxnLst/>
                <a:rect l="l" t="t" r="r" b="b"/>
                <a:pathLst>
                  <a:path w="1348" h="950" extrusionOk="0">
                    <a:moveTo>
                      <a:pt x="1111" y="617"/>
                    </a:moveTo>
                    <a:lnTo>
                      <a:pt x="1135" y="581"/>
                    </a:lnTo>
                    <a:lnTo>
                      <a:pt x="1160" y="572"/>
                    </a:lnTo>
                    <a:lnTo>
                      <a:pt x="1195" y="541"/>
                    </a:lnTo>
                    <a:lnTo>
                      <a:pt x="1220" y="511"/>
                    </a:lnTo>
                    <a:lnTo>
                      <a:pt x="1234" y="503"/>
                    </a:lnTo>
                    <a:lnTo>
                      <a:pt x="1235" y="481"/>
                    </a:lnTo>
                    <a:lnTo>
                      <a:pt x="1282" y="456"/>
                    </a:lnTo>
                    <a:lnTo>
                      <a:pt x="1261" y="425"/>
                    </a:lnTo>
                    <a:lnTo>
                      <a:pt x="1272" y="380"/>
                    </a:lnTo>
                    <a:lnTo>
                      <a:pt x="1348" y="291"/>
                    </a:lnTo>
                    <a:lnTo>
                      <a:pt x="1335" y="261"/>
                    </a:lnTo>
                    <a:lnTo>
                      <a:pt x="1316" y="249"/>
                    </a:lnTo>
                    <a:lnTo>
                      <a:pt x="1319" y="216"/>
                    </a:lnTo>
                    <a:lnTo>
                      <a:pt x="1304" y="210"/>
                    </a:lnTo>
                    <a:lnTo>
                      <a:pt x="1315" y="166"/>
                    </a:lnTo>
                    <a:lnTo>
                      <a:pt x="1292" y="135"/>
                    </a:lnTo>
                    <a:lnTo>
                      <a:pt x="1224" y="132"/>
                    </a:lnTo>
                    <a:lnTo>
                      <a:pt x="1203" y="146"/>
                    </a:lnTo>
                    <a:lnTo>
                      <a:pt x="1157" y="143"/>
                    </a:lnTo>
                    <a:lnTo>
                      <a:pt x="1126" y="154"/>
                    </a:lnTo>
                    <a:lnTo>
                      <a:pt x="1118" y="161"/>
                    </a:lnTo>
                    <a:lnTo>
                      <a:pt x="1092" y="166"/>
                    </a:lnTo>
                    <a:lnTo>
                      <a:pt x="1065" y="142"/>
                    </a:lnTo>
                    <a:lnTo>
                      <a:pt x="1038" y="163"/>
                    </a:lnTo>
                    <a:lnTo>
                      <a:pt x="993" y="173"/>
                    </a:lnTo>
                    <a:lnTo>
                      <a:pt x="956" y="172"/>
                    </a:lnTo>
                    <a:lnTo>
                      <a:pt x="940" y="177"/>
                    </a:lnTo>
                    <a:lnTo>
                      <a:pt x="922" y="168"/>
                    </a:lnTo>
                    <a:lnTo>
                      <a:pt x="894" y="121"/>
                    </a:lnTo>
                    <a:lnTo>
                      <a:pt x="863" y="109"/>
                    </a:lnTo>
                    <a:lnTo>
                      <a:pt x="805" y="121"/>
                    </a:lnTo>
                    <a:lnTo>
                      <a:pt x="788" y="95"/>
                    </a:lnTo>
                    <a:lnTo>
                      <a:pt x="786" y="46"/>
                    </a:lnTo>
                    <a:lnTo>
                      <a:pt x="767" y="35"/>
                    </a:lnTo>
                    <a:lnTo>
                      <a:pt x="761" y="12"/>
                    </a:lnTo>
                    <a:lnTo>
                      <a:pt x="726" y="0"/>
                    </a:lnTo>
                    <a:lnTo>
                      <a:pt x="714" y="12"/>
                    </a:lnTo>
                    <a:lnTo>
                      <a:pt x="693" y="13"/>
                    </a:lnTo>
                    <a:lnTo>
                      <a:pt x="674" y="35"/>
                    </a:lnTo>
                    <a:lnTo>
                      <a:pt x="641" y="41"/>
                    </a:lnTo>
                    <a:lnTo>
                      <a:pt x="631" y="77"/>
                    </a:lnTo>
                    <a:lnTo>
                      <a:pt x="590" y="80"/>
                    </a:lnTo>
                    <a:lnTo>
                      <a:pt x="545" y="107"/>
                    </a:lnTo>
                    <a:lnTo>
                      <a:pt x="542" y="159"/>
                    </a:lnTo>
                    <a:lnTo>
                      <a:pt x="558" y="213"/>
                    </a:lnTo>
                    <a:lnTo>
                      <a:pt x="510" y="202"/>
                    </a:lnTo>
                    <a:lnTo>
                      <a:pt x="457" y="227"/>
                    </a:lnTo>
                    <a:lnTo>
                      <a:pt x="436" y="198"/>
                    </a:lnTo>
                    <a:lnTo>
                      <a:pt x="422" y="211"/>
                    </a:lnTo>
                    <a:lnTo>
                      <a:pt x="422" y="224"/>
                    </a:lnTo>
                    <a:lnTo>
                      <a:pt x="367" y="222"/>
                    </a:lnTo>
                    <a:lnTo>
                      <a:pt x="348" y="234"/>
                    </a:lnTo>
                    <a:lnTo>
                      <a:pt x="337" y="247"/>
                    </a:lnTo>
                    <a:lnTo>
                      <a:pt x="324" y="236"/>
                    </a:lnTo>
                    <a:lnTo>
                      <a:pt x="300" y="244"/>
                    </a:lnTo>
                    <a:lnTo>
                      <a:pt x="285" y="216"/>
                    </a:lnTo>
                    <a:lnTo>
                      <a:pt x="258" y="228"/>
                    </a:lnTo>
                    <a:lnTo>
                      <a:pt x="151" y="226"/>
                    </a:lnTo>
                    <a:lnTo>
                      <a:pt x="98" y="258"/>
                    </a:lnTo>
                    <a:lnTo>
                      <a:pt x="80" y="283"/>
                    </a:lnTo>
                    <a:lnTo>
                      <a:pt x="44" y="300"/>
                    </a:lnTo>
                    <a:lnTo>
                      <a:pt x="59" y="337"/>
                    </a:lnTo>
                    <a:lnTo>
                      <a:pt x="82" y="366"/>
                    </a:lnTo>
                    <a:lnTo>
                      <a:pt x="97" y="410"/>
                    </a:lnTo>
                    <a:lnTo>
                      <a:pt x="101" y="425"/>
                    </a:lnTo>
                    <a:lnTo>
                      <a:pt x="77" y="443"/>
                    </a:lnTo>
                    <a:lnTo>
                      <a:pt x="17" y="554"/>
                    </a:lnTo>
                    <a:lnTo>
                      <a:pt x="33" y="603"/>
                    </a:lnTo>
                    <a:lnTo>
                      <a:pt x="45" y="614"/>
                    </a:lnTo>
                    <a:lnTo>
                      <a:pt x="22" y="622"/>
                    </a:lnTo>
                    <a:lnTo>
                      <a:pt x="0" y="700"/>
                    </a:lnTo>
                    <a:lnTo>
                      <a:pt x="73" y="740"/>
                    </a:lnTo>
                    <a:lnTo>
                      <a:pt x="109" y="727"/>
                    </a:lnTo>
                    <a:lnTo>
                      <a:pt x="207" y="719"/>
                    </a:lnTo>
                    <a:lnTo>
                      <a:pt x="235" y="744"/>
                    </a:lnTo>
                    <a:lnTo>
                      <a:pt x="272" y="703"/>
                    </a:lnTo>
                    <a:lnTo>
                      <a:pt x="331" y="682"/>
                    </a:lnTo>
                    <a:lnTo>
                      <a:pt x="335" y="654"/>
                    </a:lnTo>
                    <a:lnTo>
                      <a:pt x="364" y="637"/>
                    </a:lnTo>
                    <a:lnTo>
                      <a:pt x="418" y="600"/>
                    </a:lnTo>
                    <a:lnTo>
                      <a:pt x="506" y="618"/>
                    </a:lnTo>
                    <a:lnTo>
                      <a:pt x="539" y="610"/>
                    </a:lnTo>
                    <a:lnTo>
                      <a:pt x="573" y="638"/>
                    </a:lnTo>
                    <a:lnTo>
                      <a:pt x="600" y="694"/>
                    </a:lnTo>
                    <a:lnTo>
                      <a:pt x="625" y="699"/>
                    </a:lnTo>
                    <a:lnTo>
                      <a:pt x="667" y="755"/>
                    </a:lnTo>
                    <a:lnTo>
                      <a:pt x="695" y="769"/>
                    </a:lnTo>
                    <a:lnTo>
                      <a:pt x="690" y="787"/>
                    </a:lnTo>
                    <a:lnTo>
                      <a:pt x="666" y="796"/>
                    </a:lnTo>
                    <a:lnTo>
                      <a:pt x="642" y="795"/>
                    </a:lnTo>
                    <a:lnTo>
                      <a:pt x="635" y="805"/>
                    </a:lnTo>
                    <a:lnTo>
                      <a:pt x="607" y="791"/>
                    </a:lnTo>
                    <a:lnTo>
                      <a:pt x="609" y="819"/>
                    </a:lnTo>
                    <a:lnTo>
                      <a:pt x="595" y="897"/>
                    </a:lnTo>
                    <a:lnTo>
                      <a:pt x="597" y="912"/>
                    </a:lnTo>
                    <a:lnTo>
                      <a:pt x="578" y="938"/>
                    </a:lnTo>
                    <a:lnTo>
                      <a:pt x="592" y="950"/>
                    </a:lnTo>
                    <a:lnTo>
                      <a:pt x="610" y="949"/>
                    </a:lnTo>
                    <a:lnTo>
                      <a:pt x="673" y="905"/>
                    </a:lnTo>
                    <a:lnTo>
                      <a:pt x="696" y="923"/>
                    </a:lnTo>
                    <a:lnTo>
                      <a:pt x="700" y="906"/>
                    </a:lnTo>
                    <a:lnTo>
                      <a:pt x="675" y="880"/>
                    </a:lnTo>
                    <a:lnTo>
                      <a:pt x="678" y="859"/>
                    </a:lnTo>
                    <a:lnTo>
                      <a:pt x="691" y="876"/>
                    </a:lnTo>
                    <a:lnTo>
                      <a:pt x="700" y="853"/>
                    </a:lnTo>
                    <a:lnTo>
                      <a:pt x="728" y="805"/>
                    </a:lnTo>
                    <a:lnTo>
                      <a:pt x="697" y="788"/>
                    </a:lnTo>
                    <a:lnTo>
                      <a:pt x="702" y="772"/>
                    </a:lnTo>
                    <a:lnTo>
                      <a:pt x="717" y="776"/>
                    </a:lnTo>
                    <a:lnTo>
                      <a:pt x="735" y="793"/>
                    </a:lnTo>
                    <a:lnTo>
                      <a:pt x="744" y="742"/>
                    </a:lnTo>
                    <a:lnTo>
                      <a:pt x="820" y="700"/>
                    </a:lnTo>
                    <a:lnTo>
                      <a:pt x="820" y="665"/>
                    </a:lnTo>
                    <a:lnTo>
                      <a:pt x="836" y="698"/>
                    </a:lnTo>
                    <a:lnTo>
                      <a:pt x="869" y="700"/>
                    </a:lnTo>
                    <a:lnTo>
                      <a:pt x="873" y="708"/>
                    </a:lnTo>
                    <a:lnTo>
                      <a:pt x="808" y="717"/>
                    </a:lnTo>
                    <a:lnTo>
                      <a:pt x="806" y="728"/>
                    </a:lnTo>
                    <a:lnTo>
                      <a:pt x="827" y="723"/>
                    </a:lnTo>
                    <a:lnTo>
                      <a:pt x="843" y="725"/>
                    </a:lnTo>
                    <a:lnTo>
                      <a:pt x="833" y="742"/>
                    </a:lnTo>
                    <a:lnTo>
                      <a:pt x="887" y="754"/>
                    </a:lnTo>
                    <a:lnTo>
                      <a:pt x="947" y="721"/>
                    </a:lnTo>
                    <a:lnTo>
                      <a:pt x="961" y="725"/>
                    </a:lnTo>
                    <a:lnTo>
                      <a:pt x="978" y="714"/>
                    </a:lnTo>
                    <a:lnTo>
                      <a:pt x="993" y="732"/>
                    </a:lnTo>
                    <a:lnTo>
                      <a:pt x="959" y="771"/>
                    </a:lnTo>
                    <a:lnTo>
                      <a:pt x="915" y="827"/>
                    </a:lnTo>
                    <a:lnTo>
                      <a:pt x="930" y="839"/>
                    </a:lnTo>
                    <a:lnTo>
                      <a:pt x="952" y="824"/>
                    </a:lnTo>
                    <a:lnTo>
                      <a:pt x="980" y="834"/>
                    </a:lnTo>
                    <a:lnTo>
                      <a:pt x="1007" y="828"/>
                    </a:lnTo>
                    <a:lnTo>
                      <a:pt x="1023" y="846"/>
                    </a:lnTo>
                    <a:lnTo>
                      <a:pt x="1030" y="885"/>
                    </a:lnTo>
                    <a:lnTo>
                      <a:pt x="1019" y="900"/>
                    </a:lnTo>
                    <a:lnTo>
                      <a:pt x="1064" y="910"/>
                    </a:lnTo>
                    <a:lnTo>
                      <a:pt x="1092" y="879"/>
                    </a:lnTo>
                    <a:lnTo>
                      <a:pt x="1103" y="843"/>
                    </a:lnTo>
                    <a:lnTo>
                      <a:pt x="1144" y="820"/>
                    </a:lnTo>
                    <a:lnTo>
                      <a:pt x="1149" y="799"/>
                    </a:lnTo>
                    <a:lnTo>
                      <a:pt x="1162" y="788"/>
                    </a:lnTo>
                    <a:lnTo>
                      <a:pt x="1166" y="774"/>
                    </a:lnTo>
                    <a:lnTo>
                      <a:pt x="1180" y="768"/>
                    </a:lnTo>
                    <a:lnTo>
                      <a:pt x="1195" y="776"/>
                    </a:lnTo>
                    <a:lnTo>
                      <a:pt x="1240" y="751"/>
                    </a:lnTo>
                    <a:lnTo>
                      <a:pt x="1232" y="726"/>
                    </a:lnTo>
                    <a:lnTo>
                      <a:pt x="1241" y="702"/>
                    </a:lnTo>
                    <a:lnTo>
                      <a:pt x="1242" y="699"/>
                    </a:lnTo>
                    <a:lnTo>
                      <a:pt x="1200" y="711"/>
                    </a:lnTo>
                    <a:lnTo>
                      <a:pt x="1190" y="724"/>
                    </a:lnTo>
                    <a:lnTo>
                      <a:pt x="1178" y="725"/>
                    </a:lnTo>
                    <a:lnTo>
                      <a:pt x="1166" y="745"/>
                    </a:lnTo>
                    <a:lnTo>
                      <a:pt x="1141" y="762"/>
                    </a:lnTo>
                    <a:lnTo>
                      <a:pt x="1116" y="751"/>
                    </a:lnTo>
                    <a:lnTo>
                      <a:pt x="1101" y="727"/>
                    </a:lnTo>
                    <a:lnTo>
                      <a:pt x="1074" y="721"/>
                    </a:lnTo>
                    <a:lnTo>
                      <a:pt x="1060" y="702"/>
                    </a:lnTo>
                    <a:lnTo>
                      <a:pt x="1008" y="708"/>
                    </a:lnTo>
                    <a:lnTo>
                      <a:pt x="1005" y="714"/>
                    </a:lnTo>
                    <a:lnTo>
                      <a:pt x="986" y="704"/>
                    </a:lnTo>
                    <a:lnTo>
                      <a:pt x="985" y="698"/>
                    </a:lnTo>
                    <a:lnTo>
                      <a:pt x="1024" y="693"/>
                    </a:lnTo>
                    <a:lnTo>
                      <a:pt x="1032" y="690"/>
                    </a:lnTo>
                    <a:lnTo>
                      <a:pt x="1050" y="686"/>
                    </a:lnTo>
                    <a:lnTo>
                      <a:pt x="1069" y="689"/>
                    </a:lnTo>
                    <a:lnTo>
                      <a:pt x="1075" y="662"/>
                    </a:lnTo>
                    <a:lnTo>
                      <a:pt x="1090" y="634"/>
                    </a:lnTo>
                    <a:lnTo>
                      <a:pt x="1101" y="628"/>
                    </a:lnTo>
                    <a:lnTo>
                      <a:pt x="1084" y="612"/>
                    </a:lnTo>
                    <a:lnTo>
                      <a:pt x="1088" y="601"/>
                    </a:lnTo>
                    <a:lnTo>
                      <a:pt x="1111" y="617"/>
                    </a:lnTo>
                    <a:close/>
                  </a:path>
                </a:pathLst>
              </a:custGeom>
              <a:solidFill>
                <a:srgbClr val="653965"/>
              </a:solidFill>
              <a:ln w="9525" cap="flat" cmpd="sng">
                <a:solidFill>
                  <a:srgbClr val="FFFFFF"/>
                </a:solidFill>
                <a:prstDash val="solid"/>
                <a:miter lim="800000"/>
                <a:headEnd type="none" w="sm" len="sm"/>
                <a:tailEnd type="none" w="sm" len="sm"/>
              </a:ln>
            </p:spPr>
            <p:txBody>
              <a:bodyPr spcFirstLastPara="1" wrap="square" lIns="68569" tIns="34275" rIns="68569" bIns="34275" anchor="t" anchorCtr="0">
                <a:noAutofit/>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sz="1050">
                  <a:solidFill>
                    <a:srgbClr val="000000"/>
                  </a:solidFill>
                  <a:latin typeface="Arial"/>
                  <a:ea typeface="Arial"/>
                  <a:cs typeface="Arial"/>
                  <a:sym typeface="Arial"/>
                </a:endParaRPr>
              </a:p>
            </p:txBody>
          </p:sp>
          <p:sp>
            <p:nvSpPr>
              <p:cNvPr id="49" name="Google Shape;142;p22">
                <a:extLst>
                  <a:ext uri="{FF2B5EF4-FFF2-40B4-BE49-F238E27FC236}">
                    <a16:creationId xmlns:a16="http://schemas.microsoft.com/office/drawing/2014/main" id="{127A13AA-434D-0123-2D84-8687530A6F8E}"/>
                  </a:ext>
                </a:extLst>
              </p:cNvPr>
              <p:cNvSpPr/>
              <p:nvPr/>
            </p:nvSpPr>
            <p:spPr>
              <a:xfrm>
                <a:off x="11323323" y="3711009"/>
                <a:ext cx="464051" cy="473865"/>
              </a:xfrm>
              <a:custGeom>
                <a:avLst/>
                <a:gdLst/>
                <a:ahLst/>
                <a:cxnLst/>
                <a:rect l="l" t="t" r="r" b="b"/>
                <a:pathLst>
                  <a:path w="331" h="338" extrusionOk="0">
                    <a:moveTo>
                      <a:pt x="331" y="169"/>
                    </a:moveTo>
                    <a:lnTo>
                      <a:pt x="326" y="187"/>
                    </a:lnTo>
                    <a:lnTo>
                      <a:pt x="302" y="196"/>
                    </a:lnTo>
                    <a:lnTo>
                      <a:pt x="278" y="195"/>
                    </a:lnTo>
                    <a:lnTo>
                      <a:pt x="271" y="205"/>
                    </a:lnTo>
                    <a:lnTo>
                      <a:pt x="243" y="191"/>
                    </a:lnTo>
                    <a:lnTo>
                      <a:pt x="245" y="219"/>
                    </a:lnTo>
                    <a:lnTo>
                      <a:pt x="231" y="297"/>
                    </a:lnTo>
                    <a:lnTo>
                      <a:pt x="233" y="312"/>
                    </a:lnTo>
                    <a:lnTo>
                      <a:pt x="214" y="338"/>
                    </a:lnTo>
                    <a:lnTo>
                      <a:pt x="193" y="326"/>
                    </a:lnTo>
                    <a:lnTo>
                      <a:pt x="160" y="159"/>
                    </a:lnTo>
                    <a:lnTo>
                      <a:pt x="120" y="147"/>
                    </a:lnTo>
                    <a:lnTo>
                      <a:pt x="33" y="38"/>
                    </a:lnTo>
                    <a:lnTo>
                      <a:pt x="0" y="37"/>
                    </a:lnTo>
                    <a:lnTo>
                      <a:pt x="54" y="0"/>
                    </a:lnTo>
                    <a:lnTo>
                      <a:pt x="142" y="18"/>
                    </a:lnTo>
                    <a:lnTo>
                      <a:pt x="175" y="10"/>
                    </a:lnTo>
                    <a:lnTo>
                      <a:pt x="209" y="38"/>
                    </a:lnTo>
                    <a:lnTo>
                      <a:pt x="236" y="94"/>
                    </a:lnTo>
                    <a:lnTo>
                      <a:pt x="261" y="99"/>
                    </a:lnTo>
                    <a:lnTo>
                      <a:pt x="303" y="155"/>
                    </a:lnTo>
                    <a:lnTo>
                      <a:pt x="331" y="169"/>
                    </a:lnTo>
                    <a:close/>
                  </a:path>
                </a:pathLst>
              </a:custGeom>
              <a:solidFill>
                <a:srgbClr val="D8D8D8"/>
              </a:solidFill>
              <a:ln w="9525" cap="flat" cmpd="sng">
                <a:solidFill>
                  <a:srgbClr val="FFFFFF"/>
                </a:solidFill>
                <a:prstDash val="solid"/>
                <a:miter lim="800000"/>
                <a:headEnd type="none" w="sm" len="sm"/>
                <a:tailEnd type="none" w="sm" len="sm"/>
              </a:ln>
            </p:spPr>
            <p:txBody>
              <a:bodyPr spcFirstLastPara="1" wrap="square" lIns="68569" tIns="34275" rIns="68569" bIns="34275" anchor="t" anchorCtr="0">
                <a:noAutofit/>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sz="1050">
                  <a:solidFill>
                    <a:srgbClr val="000000"/>
                  </a:solidFill>
                  <a:latin typeface="Arial"/>
                  <a:ea typeface="Arial"/>
                  <a:cs typeface="Arial"/>
                  <a:sym typeface="Arial"/>
                </a:endParaRPr>
              </a:p>
            </p:txBody>
          </p:sp>
          <p:sp>
            <p:nvSpPr>
              <p:cNvPr id="50" name="Google Shape;143;p22">
                <a:extLst>
                  <a:ext uri="{FF2B5EF4-FFF2-40B4-BE49-F238E27FC236}">
                    <a16:creationId xmlns:a16="http://schemas.microsoft.com/office/drawing/2014/main" id="{3EC09DAC-288E-54D9-65B3-8B27022B94D6}"/>
                  </a:ext>
                </a:extLst>
              </p:cNvPr>
              <p:cNvSpPr/>
              <p:nvPr/>
            </p:nvSpPr>
            <p:spPr>
              <a:xfrm>
                <a:off x="10388210" y="0"/>
                <a:ext cx="2561396" cy="3973177"/>
              </a:xfrm>
              <a:custGeom>
                <a:avLst/>
                <a:gdLst/>
                <a:ahLst/>
                <a:cxnLst/>
                <a:rect l="l" t="t" r="r" b="b"/>
                <a:pathLst>
                  <a:path w="1827" h="2834" extrusionOk="0">
                    <a:moveTo>
                      <a:pt x="215" y="2036"/>
                    </a:moveTo>
                    <a:lnTo>
                      <a:pt x="171" y="2061"/>
                    </a:lnTo>
                    <a:lnTo>
                      <a:pt x="97" y="2076"/>
                    </a:lnTo>
                    <a:lnTo>
                      <a:pt x="0" y="2081"/>
                    </a:lnTo>
                    <a:lnTo>
                      <a:pt x="27" y="2040"/>
                    </a:lnTo>
                    <a:lnTo>
                      <a:pt x="4" y="2044"/>
                    </a:lnTo>
                    <a:lnTo>
                      <a:pt x="3" y="2026"/>
                    </a:lnTo>
                    <a:lnTo>
                      <a:pt x="0" y="2010"/>
                    </a:lnTo>
                    <a:lnTo>
                      <a:pt x="19" y="2009"/>
                    </a:lnTo>
                    <a:lnTo>
                      <a:pt x="39" y="1995"/>
                    </a:lnTo>
                    <a:lnTo>
                      <a:pt x="54" y="1997"/>
                    </a:lnTo>
                    <a:lnTo>
                      <a:pt x="78" y="1998"/>
                    </a:lnTo>
                    <a:lnTo>
                      <a:pt x="84" y="1988"/>
                    </a:lnTo>
                    <a:lnTo>
                      <a:pt x="78" y="1975"/>
                    </a:lnTo>
                    <a:lnTo>
                      <a:pt x="81" y="1953"/>
                    </a:lnTo>
                    <a:lnTo>
                      <a:pt x="118" y="1966"/>
                    </a:lnTo>
                    <a:lnTo>
                      <a:pt x="145" y="1969"/>
                    </a:lnTo>
                    <a:lnTo>
                      <a:pt x="181" y="1966"/>
                    </a:lnTo>
                    <a:lnTo>
                      <a:pt x="203" y="1986"/>
                    </a:lnTo>
                    <a:lnTo>
                      <a:pt x="197" y="2011"/>
                    </a:lnTo>
                    <a:lnTo>
                      <a:pt x="215" y="2036"/>
                    </a:lnTo>
                    <a:close/>
                    <a:moveTo>
                      <a:pt x="913" y="0"/>
                    </a:moveTo>
                    <a:lnTo>
                      <a:pt x="936" y="22"/>
                    </a:lnTo>
                    <a:lnTo>
                      <a:pt x="912" y="53"/>
                    </a:lnTo>
                    <a:lnTo>
                      <a:pt x="951" y="126"/>
                    </a:lnTo>
                    <a:lnTo>
                      <a:pt x="883" y="168"/>
                    </a:lnTo>
                    <a:lnTo>
                      <a:pt x="805" y="153"/>
                    </a:lnTo>
                    <a:lnTo>
                      <a:pt x="811" y="102"/>
                    </a:lnTo>
                    <a:lnTo>
                      <a:pt x="849" y="52"/>
                    </a:lnTo>
                    <a:lnTo>
                      <a:pt x="774" y="21"/>
                    </a:lnTo>
                    <a:lnTo>
                      <a:pt x="716" y="50"/>
                    </a:lnTo>
                    <a:lnTo>
                      <a:pt x="661" y="55"/>
                    </a:lnTo>
                    <a:lnTo>
                      <a:pt x="669" y="68"/>
                    </a:lnTo>
                    <a:lnTo>
                      <a:pt x="717" y="76"/>
                    </a:lnTo>
                    <a:lnTo>
                      <a:pt x="740" y="104"/>
                    </a:lnTo>
                    <a:lnTo>
                      <a:pt x="779" y="196"/>
                    </a:lnTo>
                    <a:lnTo>
                      <a:pt x="810" y="192"/>
                    </a:lnTo>
                    <a:lnTo>
                      <a:pt x="847" y="241"/>
                    </a:lnTo>
                    <a:lnTo>
                      <a:pt x="860" y="291"/>
                    </a:lnTo>
                    <a:lnTo>
                      <a:pt x="881" y="311"/>
                    </a:lnTo>
                    <a:lnTo>
                      <a:pt x="851" y="300"/>
                    </a:lnTo>
                    <a:lnTo>
                      <a:pt x="831" y="314"/>
                    </a:lnTo>
                    <a:lnTo>
                      <a:pt x="831" y="291"/>
                    </a:lnTo>
                    <a:lnTo>
                      <a:pt x="795" y="291"/>
                    </a:lnTo>
                    <a:lnTo>
                      <a:pt x="783" y="302"/>
                    </a:lnTo>
                    <a:lnTo>
                      <a:pt x="764" y="292"/>
                    </a:lnTo>
                    <a:lnTo>
                      <a:pt x="751" y="296"/>
                    </a:lnTo>
                    <a:lnTo>
                      <a:pt x="754" y="331"/>
                    </a:lnTo>
                    <a:lnTo>
                      <a:pt x="734" y="384"/>
                    </a:lnTo>
                    <a:lnTo>
                      <a:pt x="706" y="475"/>
                    </a:lnTo>
                    <a:lnTo>
                      <a:pt x="780" y="511"/>
                    </a:lnTo>
                    <a:lnTo>
                      <a:pt x="806" y="545"/>
                    </a:lnTo>
                    <a:lnTo>
                      <a:pt x="753" y="560"/>
                    </a:lnTo>
                    <a:lnTo>
                      <a:pt x="598" y="557"/>
                    </a:lnTo>
                    <a:lnTo>
                      <a:pt x="599" y="593"/>
                    </a:lnTo>
                    <a:lnTo>
                      <a:pt x="588" y="602"/>
                    </a:lnTo>
                    <a:lnTo>
                      <a:pt x="662" y="642"/>
                    </a:lnTo>
                    <a:lnTo>
                      <a:pt x="688" y="622"/>
                    </a:lnTo>
                    <a:lnTo>
                      <a:pt x="722" y="656"/>
                    </a:lnTo>
                    <a:lnTo>
                      <a:pt x="699" y="693"/>
                    </a:lnTo>
                    <a:lnTo>
                      <a:pt x="632" y="697"/>
                    </a:lnTo>
                    <a:lnTo>
                      <a:pt x="613" y="673"/>
                    </a:lnTo>
                    <a:lnTo>
                      <a:pt x="576" y="671"/>
                    </a:lnTo>
                    <a:lnTo>
                      <a:pt x="560" y="678"/>
                    </a:lnTo>
                    <a:lnTo>
                      <a:pt x="472" y="586"/>
                    </a:lnTo>
                    <a:lnTo>
                      <a:pt x="478" y="529"/>
                    </a:lnTo>
                    <a:lnTo>
                      <a:pt x="447" y="502"/>
                    </a:lnTo>
                    <a:lnTo>
                      <a:pt x="378" y="496"/>
                    </a:lnTo>
                    <a:lnTo>
                      <a:pt x="340" y="475"/>
                    </a:lnTo>
                    <a:lnTo>
                      <a:pt x="290" y="430"/>
                    </a:lnTo>
                    <a:lnTo>
                      <a:pt x="331" y="432"/>
                    </a:lnTo>
                    <a:lnTo>
                      <a:pt x="362" y="456"/>
                    </a:lnTo>
                    <a:lnTo>
                      <a:pt x="420" y="456"/>
                    </a:lnTo>
                    <a:lnTo>
                      <a:pt x="436" y="450"/>
                    </a:lnTo>
                    <a:lnTo>
                      <a:pt x="464" y="458"/>
                    </a:lnTo>
                    <a:lnTo>
                      <a:pt x="552" y="444"/>
                    </a:lnTo>
                    <a:lnTo>
                      <a:pt x="612" y="439"/>
                    </a:lnTo>
                    <a:lnTo>
                      <a:pt x="665" y="407"/>
                    </a:lnTo>
                    <a:lnTo>
                      <a:pt x="695" y="319"/>
                    </a:lnTo>
                    <a:lnTo>
                      <a:pt x="687" y="253"/>
                    </a:lnTo>
                    <a:lnTo>
                      <a:pt x="644" y="229"/>
                    </a:lnTo>
                    <a:lnTo>
                      <a:pt x="627" y="205"/>
                    </a:lnTo>
                    <a:lnTo>
                      <a:pt x="544" y="191"/>
                    </a:lnTo>
                    <a:lnTo>
                      <a:pt x="494" y="194"/>
                    </a:lnTo>
                    <a:lnTo>
                      <a:pt x="431" y="165"/>
                    </a:lnTo>
                    <a:lnTo>
                      <a:pt x="313" y="147"/>
                    </a:lnTo>
                    <a:lnTo>
                      <a:pt x="263" y="168"/>
                    </a:lnTo>
                    <a:lnTo>
                      <a:pt x="238" y="185"/>
                    </a:lnTo>
                    <a:lnTo>
                      <a:pt x="163" y="171"/>
                    </a:lnTo>
                    <a:lnTo>
                      <a:pt x="203" y="143"/>
                    </a:lnTo>
                    <a:lnTo>
                      <a:pt x="151" y="131"/>
                    </a:lnTo>
                    <a:lnTo>
                      <a:pt x="141" y="165"/>
                    </a:lnTo>
                    <a:lnTo>
                      <a:pt x="116" y="166"/>
                    </a:lnTo>
                    <a:lnTo>
                      <a:pt x="110" y="199"/>
                    </a:lnTo>
                    <a:lnTo>
                      <a:pt x="90" y="203"/>
                    </a:lnTo>
                    <a:lnTo>
                      <a:pt x="66" y="233"/>
                    </a:lnTo>
                    <a:lnTo>
                      <a:pt x="76" y="253"/>
                    </a:lnTo>
                    <a:lnTo>
                      <a:pt x="59" y="287"/>
                    </a:lnTo>
                    <a:lnTo>
                      <a:pt x="59" y="321"/>
                    </a:lnTo>
                    <a:lnTo>
                      <a:pt x="75" y="365"/>
                    </a:lnTo>
                    <a:lnTo>
                      <a:pt x="161" y="412"/>
                    </a:lnTo>
                    <a:lnTo>
                      <a:pt x="158" y="509"/>
                    </a:lnTo>
                    <a:lnTo>
                      <a:pt x="251" y="629"/>
                    </a:lnTo>
                    <a:lnTo>
                      <a:pt x="243" y="694"/>
                    </a:lnTo>
                    <a:lnTo>
                      <a:pt x="287" y="740"/>
                    </a:lnTo>
                    <a:lnTo>
                      <a:pt x="331" y="789"/>
                    </a:lnTo>
                    <a:lnTo>
                      <a:pt x="331" y="838"/>
                    </a:lnTo>
                    <a:lnTo>
                      <a:pt x="381" y="888"/>
                    </a:lnTo>
                    <a:lnTo>
                      <a:pt x="437" y="908"/>
                    </a:lnTo>
                    <a:lnTo>
                      <a:pt x="447" y="963"/>
                    </a:lnTo>
                    <a:lnTo>
                      <a:pt x="334" y="1251"/>
                    </a:lnTo>
                    <a:lnTo>
                      <a:pt x="378" y="1217"/>
                    </a:lnTo>
                    <a:lnTo>
                      <a:pt x="392" y="1245"/>
                    </a:lnTo>
                    <a:lnTo>
                      <a:pt x="425" y="1266"/>
                    </a:lnTo>
                    <a:lnTo>
                      <a:pt x="464" y="1256"/>
                    </a:lnTo>
                    <a:lnTo>
                      <a:pt x="498" y="1277"/>
                    </a:lnTo>
                    <a:lnTo>
                      <a:pt x="436" y="1289"/>
                    </a:lnTo>
                    <a:lnTo>
                      <a:pt x="376" y="1339"/>
                    </a:lnTo>
                    <a:lnTo>
                      <a:pt x="376" y="1368"/>
                    </a:lnTo>
                    <a:lnTo>
                      <a:pt x="405" y="1371"/>
                    </a:lnTo>
                    <a:lnTo>
                      <a:pt x="378" y="1403"/>
                    </a:lnTo>
                    <a:lnTo>
                      <a:pt x="375" y="1469"/>
                    </a:lnTo>
                    <a:lnTo>
                      <a:pt x="401" y="1536"/>
                    </a:lnTo>
                    <a:lnTo>
                      <a:pt x="426" y="1554"/>
                    </a:lnTo>
                    <a:lnTo>
                      <a:pt x="411" y="1597"/>
                    </a:lnTo>
                    <a:lnTo>
                      <a:pt x="455" y="1628"/>
                    </a:lnTo>
                    <a:lnTo>
                      <a:pt x="445" y="1663"/>
                    </a:lnTo>
                    <a:lnTo>
                      <a:pt x="472" y="1670"/>
                    </a:lnTo>
                    <a:lnTo>
                      <a:pt x="487" y="1706"/>
                    </a:lnTo>
                    <a:lnTo>
                      <a:pt x="513" y="1728"/>
                    </a:lnTo>
                    <a:lnTo>
                      <a:pt x="515" y="1748"/>
                    </a:lnTo>
                    <a:lnTo>
                      <a:pt x="531" y="1755"/>
                    </a:lnTo>
                    <a:lnTo>
                      <a:pt x="551" y="1740"/>
                    </a:lnTo>
                    <a:lnTo>
                      <a:pt x="568" y="1753"/>
                    </a:lnTo>
                    <a:lnTo>
                      <a:pt x="581" y="1737"/>
                    </a:lnTo>
                    <a:lnTo>
                      <a:pt x="608" y="1742"/>
                    </a:lnTo>
                    <a:lnTo>
                      <a:pt x="608" y="1771"/>
                    </a:lnTo>
                    <a:lnTo>
                      <a:pt x="622" y="1765"/>
                    </a:lnTo>
                    <a:lnTo>
                      <a:pt x="649" y="1742"/>
                    </a:lnTo>
                    <a:lnTo>
                      <a:pt x="711" y="1747"/>
                    </a:lnTo>
                    <a:lnTo>
                      <a:pt x="713" y="1789"/>
                    </a:lnTo>
                    <a:lnTo>
                      <a:pt x="729" y="1805"/>
                    </a:lnTo>
                    <a:lnTo>
                      <a:pt x="732" y="1835"/>
                    </a:lnTo>
                    <a:lnTo>
                      <a:pt x="767" y="1856"/>
                    </a:lnTo>
                    <a:lnTo>
                      <a:pt x="788" y="1891"/>
                    </a:lnTo>
                    <a:lnTo>
                      <a:pt x="831" y="1909"/>
                    </a:lnTo>
                    <a:lnTo>
                      <a:pt x="832" y="1937"/>
                    </a:lnTo>
                    <a:lnTo>
                      <a:pt x="849" y="1955"/>
                    </a:lnTo>
                    <a:lnTo>
                      <a:pt x="880" y="1923"/>
                    </a:lnTo>
                    <a:lnTo>
                      <a:pt x="901" y="1937"/>
                    </a:lnTo>
                    <a:lnTo>
                      <a:pt x="911" y="1961"/>
                    </a:lnTo>
                    <a:lnTo>
                      <a:pt x="905" y="1987"/>
                    </a:lnTo>
                    <a:lnTo>
                      <a:pt x="857" y="2002"/>
                    </a:lnTo>
                    <a:lnTo>
                      <a:pt x="860" y="2039"/>
                    </a:lnTo>
                    <a:lnTo>
                      <a:pt x="876" y="2089"/>
                    </a:lnTo>
                    <a:lnTo>
                      <a:pt x="893" y="2127"/>
                    </a:lnTo>
                    <a:lnTo>
                      <a:pt x="934" y="2124"/>
                    </a:lnTo>
                    <a:lnTo>
                      <a:pt x="944" y="2088"/>
                    </a:lnTo>
                    <a:lnTo>
                      <a:pt x="977" y="2082"/>
                    </a:lnTo>
                    <a:lnTo>
                      <a:pt x="996" y="2060"/>
                    </a:lnTo>
                    <a:lnTo>
                      <a:pt x="1017" y="2059"/>
                    </a:lnTo>
                    <a:lnTo>
                      <a:pt x="1029" y="2047"/>
                    </a:lnTo>
                    <a:lnTo>
                      <a:pt x="1064" y="2059"/>
                    </a:lnTo>
                    <a:lnTo>
                      <a:pt x="1070" y="2082"/>
                    </a:lnTo>
                    <a:lnTo>
                      <a:pt x="1089" y="2093"/>
                    </a:lnTo>
                    <a:lnTo>
                      <a:pt x="1091" y="2142"/>
                    </a:lnTo>
                    <a:lnTo>
                      <a:pt x="1108" y="2168"/>
                    </a:lnTo>
                    <a:lnTo>
                      <a:pt x="1166" y="2156"/>
                    </a:lnTo>
                    <a:lnTo>
                      <a:pt x="1197" y="2168"/>
                    </a:lnTo>
                    <a:lnTo>
                      <a:pt x="1225" y="2215"/>
                    </a:lnTo>
                    <a:lnTo>
                      <a:pt x="1243" y="2224"/>
                    </a:lnTo>
                    <a:lnTo>
                      <a:pt x="1259" y="2219"/>
                    </a:lnTo>
                    <a:lnTo>
                      <a:pt x="1296" y="2220"/>
                    </a:lnTo>
                    <a:lnTo>
                      <a:pt x="1341" y="2210"/>
                    </a:lnTo>
                    <a:lnTo>
                      <a:pt x="1368" y="2189"/>
                    </a:lnTo>
                    <a:lnTo>
                      <a:pt x="1395" y="2213"/>
                    </a:lnTo>
                    <a:lnTo>
                      <a:pt x="1421" y="2208"/>
                    </a:lnTo>
                    <a:lnTo>
                      <a:pt x="1429" y="2201"/>
                    </a:lnTo>
                    <a:lnTo>
                      <a:pt x="1460" y="2190"/>
                    </a:lnTo>
                    <a:lnTo>
                      <a:pt x="1506" y="2193"/>
                    </a:lnTo>
                    <a:lnTo>
                      <a:pt x="1527" y="2179"/>
                    </a:lnTo>
                    <a:lnTo>
                      <a:pt x="1595" y="2182"/>
                    </a:lnTo>
                    <a:lnTo>
                      <a:pt x="1618" y="2213"/>
                    </a:lnTo>
                    <a:lnTo>
                      <a:pt x="1607" y="2257"/>
                    </a:lnTo>
                    <a:lnTo>
                      <a:pt x="1622" y="2263"/>
                    </a:lnTo>
                    <a:lnTo>
                      <a:pt x="1619" y="2296"/>
                    </a:lnTo>
                    <a:lnTo>
                      <a:pt x="1638" y="2308"/>
                    </a:lnTo>
                    <a:lnTo>
                      <a:pt x="1651" y="2338"/>
                    </a:lnTo>
                    <a:lnTo>
                      <a:pt x="1575" y="2427"/>
                    </a:lnTo>
                    <a:lnTo>
                      <a:pt x="1564" y="2472"/>
                    </a:lnTo>
                    <a:lnTo>
                      <a:pt x="1585" y="2503"/>
                    </a:lnTo>
                    <a:lnTo>
                      <a:pt x="1633" y="2479"/>
                    </a:lnTo>
                    <a:lnTo>
                      <a:pt x="1641" y="2460"/>
                    </a:lnTo>
                    <a:lnTo>
                      <a:pt x="1660" y="2450"/>
                    </a:lnTo>
                    <a:lnTo>
                      <a:pt x="1672" y="2473"/>
                    </a:lnTo>
                    <a:lnTo>
                      <a:pt x="1660" y="2479"/>
                    </a:lnTo>
                    <a:lnTo>
                      <a:pt x="1622" y="2530"/>
                    </a:lnTo>
                    <a:lnTo>
                      <a:pt x="1631" y="2545"/>
                    </a:lnTo>
                    <a:lnTo>
                      <a:pt x="1615" y="2543"/>
                    </a:lnTo>
                    <a:lnTo>
                      <a:pt x="1579" y="2567"/>
                    </a:lnTo>
                    <a:lnTo>
                      <a:pt x="1602" y="2596"/>
                    </a:lnTo>
                    <a:lnTo>
                      <a:pt x="1615" y="2588"/>
                    </a:lnTo>
                    <a:lnTo>
                      <a:pt x="1667" y="2610"/>
                    </a:lnTo>
                    <a:lnTo>
                      <a:pt x="1637" y="2614"/>
                    </a:lnTo>
                    <a:lnTo>
                      <a:pt x="1623" y="2633"/>
                    </a:lnTo>
                    <a:lnTo>
                      <a:pt x="1613" y="2687"/>
                    </a:lnTo>
                    <a:lnTo>
                      <a:pt x="1613" y="2724"/>
                    </a:lnTo>
                    <a:lnTo>
                      <a:pt x="1587" y="2740"/>
                    </a:lnTo>
                    <a:lnTo>
                      <a:pt x="1565" y="2738"/>
                    </a:lnTo>
                    <a:lnTo>
                      <a:pt x="1554" y="2753"/>
                    </a:lnTo>
                    <a:lnTo>
                      <a:pt x="1572" y="2751"/>
                    </a:lnTo>
                    <a:lnTo>
                      <a:pt x="1555" y="2775"/>
                    </a:lnTo>
                    <a:lnTo>
                      <a:pt x="1608" y="2780"/>
                    </a:lnTo>
                    <a:lnTo>
                      <a:pt x="1649" y="2804"/>
                    </a:lnTo>
                    <a:lnTo>
                      <a:pt x="1673" y="2793"/>
                    </a:lnTo>
                    <a:lnTo>
                      <a:pt x="1707" y="2813"/>
                    </a:lnTo>
                    <a:lnTo>
                      <a:pt x="1752" y="2802"/>
                    </a:lnTo>
                    <a:lnTo>
                      <a:pt x="1827" y="2834"/>
                    </a:lnTo>
                    <a:lnTo>
                      <a:pt x="1827" y="0"/>
                    </a:lnTo>
                    <a:lnTo>
                      <a:pt x="913" y="0"/>
                    </a:lnTo>
                    <a:close/>
                  </a:path>
                </a:pathLst>
              </a:custGeom>
              <a:solidFill>
                <a:srgbClr val="D8D8D8"/>
              </a:solidFill>
              <a:ln w="9525" cap="flat" cmpd="sng">
                <a:solidFill>
                  <a:srgbClr val="FFFFFF"/>
                </a:solidFill>
                <a:prstDash val="solid"/>
                <a:miter lim="800000"/>
                <a:headEnd type="none" w="sm" len="sm"/>
                <a:tailEnd type="none" w="sm" len="sm"/>
              </a:ln>
            </p:spPr>
            <p:txBody>
              <a:bodyPr spcFirstLastPara="1" wrap="square" lIns="68569" tIns="34275" rIns="68569" bIns="34275" anchor="t" anchorCtr="0">
                <a:noAutofit/>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sz="1050">
                  <a:solidFill>
                    <a:srgbClr val="000000"/>
                  </a:solidFill>
                  <a:latin typeface="Arial"/>
                  <a:ea typeface="Arial"/>
                  <a:cs typeface="Arial"/>
                  <a:sym typeface="Arial"/>
                </a:endParaRPr>
              </a:p>
            </p:txBody>
          </p:sp>
          <p:sp>
            <p:nvSpPr>
              <p:cNvPr id="51" name="Google Shape;144;p22">
                <a:extLst>
                  <a:ext uri="{FF2B5EF4-FFF2-40B4-BE49-F238E27FC236}">
                    <a16:creationId xmlns:a16="http://schemas.microsoft.com/office/drawing/2014/main" id="{4BBE73B7-52FE-EB53-B0C3-50B5CEDC1A4F}"/>
                  </a:ext>
                </a:extLst>
              </p:cNvPr>
              <p:cNvSpPr/>
              <p:nvPr/>
            </p:nvSpPr>
            <p:spPr>
              <a:xfrm>
                <a:off x="10665800" y="4871839"/>
                <a:ext cx="250952" cy="479473"/>
              </a:xfrm>
              <a:custGeom>
                <a:avLst/>
                <a:gdLst/>
                <a:ahLst/>
                <a:cxnLst/>
                <a:rect l="l" t="t" r="r" b="b"/>
                <a:pathLst>
                  <a:path w="179" h="342" extrusionOk="0">
                    <a:moveTo>
                      <a:pt x="179" y="223"/>
                    </a:moveTo>
                    <a:lnTo>
                      <a:pt x="167" y="256"/>
                    </a:lnTo>
                    <a:lnTo>
                      <a:pt x="159" y="281"/>
                    </a:lnTo>
                    <a:lnTo>
                      <a:pt x="136" y="294"/>
                    </a:lnTo>
                    <a:lnTo>
                      <a:pt x="138" y="316"/>
                    </a:lnTo>
                    <a:lnTo>
                      <a:pt x="121" y="342"/>
                    </a:lnTo>
                    <a:lnTo>
                      <a:pt x="102" y="332"/>
                    </a:lnTo>
                    <a:lnTo>
                      <a:pt x="100" y="318"/>
                    </a:lnTo>
                    <a:lnTo>
                      <a:pt x="90" y="311"/>
                    </a:lnTo>
                    <a:lnTo>
                      <a:pt x="83" y="296"/>
                    </a:lnTo>
                    <a:lnTo>
                      <a:pt x="30" y="271"/>
                    </a:lnTo>
                    <a:lnTo>
                      <a:pt x="31" y="267"/>
                    </a:lnTo>
                    <a:lnTo>
                      <a:pt x="44" y="263"/>
                    </a:lnTo>
                    <a:lnTo>
                      <a:pt x="26" y="236"/>
                    </a:lnTo>
                    <a:lnTo>
                      <a:pt x="34" y="211"/>
                    </a:lnTo>
                    <a:lnTo>
                      <a:pt x="37" y="202"/>
                    </a:lnTo>
                    <a:lnTo>
                      <a:pt x="29" y="181"/>
                    </a:lnTo>
                    <a:lnTo>
                      <a:pt x="31" y="152"/>
                    </a:lnTo>
                    <a:lnTo>
                      <a:pt x="22" y="147"/>
                    </a:lnTo>
                    <a:lnTo>
                      <a:pt x="24" y="123"/>
                    </a:lnTo>
                    <a:lnTo>
                      <a:pt x="29" y="116"/>
                    </a:lnTo>
                    <a:lnTo>
                      <a:pt x="26" y="96"/>
                    </a:lnTo>
                    <a:lnTo>
                      <a:pt x="7" y="90"/>
                    </a:lnTo>
                    <a:lnTo>
                      <a:pt x="9" y="65"/>
                    </a:lnTo>
                    <a:lnTo>
                      <a:pt x="0" y="51"/>
                    </a:lnTo>
                    <a:lnTo>
                      <a:pt x="24" y="0"/>
                    </a:lnTo>
                    <a:lnTo>
                      <a:pt x="32" y="13"/>
                    </a:lnTo>
                    <a:lnTo>
                      <a:pt x="54" y="6"/>
                    </a:lnTo>
                    <a:lnTo>
                      <a:pt x="64" y="3"/>
                    </a:lnTo>
                    <a:lnTo>
                      <a:pt x="78" y="25"/>
                    </a:lnTo>
                    <a:lnTo>
                      <a:pt x="97" y="36"/>
                    </a:lnTo>
                    <a:lnTo>
                      <a:pt x="118" y="63"/>
                    </a:lnTo>
                    <a:lnTo>
                      <a:pt x="112" y="86"/>
                    </a:lnTo>
                    <a:lnTo>
                      <a:pt x="123" y="124"/>
                    </a:lnTo>
                    <a:lnTo>
                      <a:pt x="121" y="141"/>
                    </a:lnTo>
                    <a:lnTo>
                      <a:pt x="139" y="170"/>
                    </a:lnTo>
                    <a:lnTo>
                      <a:pt x="153" y="177"/>
                    </a:lnTo>
                    <a:lnTo>
                      <a:pt x="171" y="190"/>
                    </a:lnTo>
                    <a:lnTo>
                      <a:pt x="179" y="223"/>
                    </a:lnTo>
                    <a:close/>
                  </a:path>
                </a:pathLst>
              </a:custGeom>
              <a:solidFill>
                <a:srgbClr val="D8D8D8"/>
              </a:solidFill>
              <a:ln w="9525" cap="flat" cmpd="sng">
                <a:solidFill>
                  <a:srgbClr val="FFFFFF"/>
                </a:solidFill>
                <a:prstDash val="solid"/>
                <a:miter lim="800000"/>
                <a:headEnd type="none" w="sm" len="sm"/>
                <a:tailEnd type="none" w="sm" len="sm"/>
              </a:ln>
            </p:spPr>
            <p:txBody>
              <a:bodyPr spcFirstLastPara="1" wrap="square" lIns="68569" tIns="34275" rIns="68569" bIns="34275" anchor="t" anchorCtr="0">
                <a:noAutofit/>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sz="1050">
                  <a:solidFill>
                    <a:srgbClr val="000000"/>
                  </a:solidFill>
                  <a:latin typeface="Arial"/>
                  <a:ea typeface="Arial"/>
                  <a:cs typeface="Arial"/>
                  <a:sym typeface="Arial"/>
                </a:endParaRPr>
              </a:p>
            </p:txBody>
          </p:sp>
          <p:sp>
            <p:nvSpPr>
              <p:cNvPr id="52" name="Google Shape;145;p22">
                <a:extLst>
                  <a:ext uri="{FF2B5EF4-FFF2-40B4-BE49-F238E27FC236}">
                    <a16:creationId xmlns:a16="http://schemas.microsoft.com/office/drawing/2014/main" id="{BE75FD33-E42B-B7D4-0285-6FCEDC47402C}"/>
                  </a:ext>
                </a:extLst>
              </p:cNvPr>
              <p:cNvSpPr/>
              <p:nvPr/>
            </p:nvSpPr>
            <p:spPr>
              <a:xfrm>
                <a:off x="10519995" y="4273199"/>
                <a:ext cx="572003" cy="635092"/>
              </a:xfrm>
              <a:custGeom>
                <a:avLst/>
                <a:gdLst/>
                <a:ahLst/>
                <a:cxnLst/>
                <a:rect l="l" t="t" r="r" b="b"/>
                <a:pathLst>
                  <a:path w="408" h="453" extrusionOk="0">
                    <a:moveTo>
                      <a:pt x="371" y="389"/>
                    </a:moveTo>
                    <a:lnTo>
                      <a:pt x="382" y="399"/>
                    </a:lnTo>
                    <a:lnTo>
                      <a:pt x="371" y="420"/>
                    </a:lnTo>
                    <a:lnTo>
                      <a:pt x="347" y="430"/>
                    </a:lnTo>
                    <a:lnTo>
                      <a:pt x="315" y="426"/>
                    </a:lnTo>
                    <a:lnTo>
                      <a:pt x="303" y="432"/>
                    </a:lnTo>
                    <a:lnTo>
                      <a:pt x="304" y="445"/>
                    </a:lnTo>
                    <a:lnTo>
                      <a:pt x="289" y="453"/>
                    </a:lnTo>
                    <a:lnTo>
                      <a:pt x="300" y="394"/>
                    </a:lnTo>
                    <a:lnTo>
                      <a:pt x="262" y="375"/>
                    </a:lnTo>
                    <a:lnTo>
                      <a:pt x="210" y="332"/>
                    </a:lnTo>
                    <a:lnTo>
                      <a:pt x="195" y="351"/>
                    </a:lnTo>
                    <a:lnTo>
                      <a:pt x="198" y="363"/>
                    </a:lnTo>
                    <a:lnTo>
                      <a:pt x="182" y="388"/>
                    </a:lnTo>
                    <a:lnTo>
                      <a:pt x="121" y="369"/>
                    </a:lnTo>
                    <a:lnTo>
                      <a:pt x="65" y="324"/>
                    </a:lnTo>
                    <a:lnTo>
                      <a:pt x="48" y="305"/>
                    </a:lnTo>
                    <a:lnTo>
                      <a:pt x="67" y="295"/>
                    </a:lnTo>
                    <a:lnTo>
                      <a:pt x="57" y="288"/>
                    </a:lnTo>
                    <a:lnTo>
                      <a:pt x="50" y="262"/>
                    </a:lnTo>
                    <a:lnTo>
                      <a:pt x="63" y="261"/>
                    </a:lnTo>
                    <a:lnTo>
                      <a:pt x="68" y="268"/>
                    </a:lnTo>
                    <a:lnTo>
                      <a:pt x="82" y="265"/>
                    </a:lnTo>
                    <a:lnTo>
                      <a:pt x="80" y="249"/>
                    </a:lnTo>
                    <a:lnTo>
                      <a:pt x="73" y="234"/>
                    </a:lnTo>
                    <a:lnTo>
                      <a:pt x="40" y="214"/>
                    </a:lnTo>
                    <a:lnTo>
                      <a:pt x="54" y="169"/>
                    </a:lnTo>
                    <a:lnTo>
                      <a:pt x="50" y="156"/>
                    </a:lnTo>
                    <a:lnTo>
                      <a:pt x="40" y="136"/>
                    </a:lnTo>
                    <a:lnTo>
                      <a:pt x="45" y="118"/>
                    </a:lnTo>
                    <a:lnTo>
                      <a:pt x="18" y="102"/>
                    </a:lnTo>
                    <a:lnTo>
                      <a:pt x="0" y="49"/>
                    </a:lnTo>
                    <a:lnTo>
                      <a:pt x="11" y="34"/>
                    </a:lnTo>
                    <a:lnTo>
                      <a:pt x="28" y="28"/>
                    </a:lnTo>
                    <a:lnTo>
                      <a:pt x="57" y="2"/>
                    </a:lnTo>
                    <a:lnTo>
                      <a:pt x="79" y="4"/>
                    </a:lnTo>
                    <a:lnTo>
                      <a:pt x="117" y="0"/>
                    </a:lnTo>
                    <a:lnTo>
                      <a:pt x="127" y="22"/>
                    </a:lnTo>
                    <a:lnTo>
                      <a:pt x="166" y="41"/>
                    </a:lnTo>
                    <a:lnTo>
                      <a:pt x="169" y="68"/>
                    </a:lnTo>
                    <a:lnTo>
                      <a:pt x="233" y="102"/>
                    </a:lnTo>
                    <a:lnTo>
                      <a:pt x="239" y="143"/>
                    </a:lnTo>
                    <a:lnTo>
                      <a:pt x="284" y="154"/>
                    </a:lnTo>
                    <a:lnTo>
                      <a:pt x="293" y="164"/>
                    </a:lnTo>
                    <a:lnTo>
                      <a:pt x="313" y="141"/>
                    </a:lnTo>
                    <a:lnTo>
                      <a:pt x="343" y="139"/>
                    </a:lnTo>
                    <a:lnTo>
                      <a:pt x="343" y="153"/>
                    </a:lnTo>
                    <a:lnTo>
                      <a:pt x="331" y="163"/>
                    </a:lnTo>
                    <a:lnTo>
                      <a:pt x="346" y="180"/>
                    </a:lnTo>
                    <a:lnTo>
                      <a:pt x="350" y="205"/>
                    </a:lnTo>
                    <a:lnTo>
                      <a:pt x="335" y="231"/>
                    </a:lnTo>
                    <a:lnTo>
                      <a:pt x="338" y="247"/>
                    </a:lnTo>
                    <a:lnTo>
                      <a:pt x="352" y="258"/>
                    </a:lnTo>
                    <a:lnTo>
                      <a:pt x="362" y="282"/>
                    </a:lnTo>
                    <a:lnTo>
                      <a:pt x="408" y="305"/>
                    </a:lnTo>
                    <a:lnTo>
                      <a:pt x="380" y="348"/>
                    </a:lnTo>
                    <a:lnTo>
                      <a:pt x="369" y="359"/>
                    </a:lnTo>
                    <a:lnTo>
                      <a:pt x="371" y="389"/>
                    </a:lnTo>
                    <a:close/>
                  </a:path>
                </a:pathLst>
              </a:custGeom>
              <a:solidFill>
                <a:srgbClr val="D8D8D8"/>
              </a:solidFill>
              <a:ln w="9525" cap="flat" cmpd="sng">
                <a:solidFill>
                  <a:srgbClr val="FFFFFF"/>
                </a:solidFill>
                <a:prstDash val="solid"/>
                <a:miter lim="800000"/>
                <a:headEnd type="none" w="sm" len="sm"/>
                <a:tailEnd type="none" w="sm" len="sm"/>
              </a:ln>
            </p:spPr>
            <p:txBody>
              <a:bodyPr spcFirstLastPara="1" wrap="square" lIns="68569" tIns="34275" rIns="68569" bIns="34275" anchor="t" anchorCtr="0">
                <a:noAutofit/>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sz="1050">
                  <a:solidFill>
                    <a:srgbClr val="000000"/>
                  </a:solidFill>
                  <a:latin typeface="Arial"/>
                  <a:ea typeface="Arial"/>
                  <a:cs typeface="Arial"/>
                  <a:sym typeface="Arial"/>
                </a:endParaRPr>
              </a:p>
            </p:txBody>
          </p:sp>
          <p:sp>
            <p:nvSpPr>
              <p:cNvPr id="53" name="Google Shape;146;p22">
                <a:extLst>
                  <a:ext uri="{FF2B5EF4-FFF2-40B4-BE49-F238E27FC236}">
                    <a16:creationId xmlns:a16="http://schemas.microsoft.com/office/drawing/2014/main" id="{77DF1941-23FA-B5E1-E487-9305A5E748D6}"/>
                  </a:ext>
                </a:extLst>
              </p:cNvPr>
              <p:cNvSpPr/>
              <p:nvPr/>
            </p:nvSpPr>
            <p:spPr>
              <a:xfrm>
                <a:off x="11506981" y="4462464"/>
                <a:ext cx="1442625" cy="1188869"/>
              </a:xfrm>
              <a:custGeom>
                <a:avLst/>
                <a:gdLst/>
                <a:ahLst/>
                <a:cxnLst/>
                <a:rect l="l" t="t" r="r" b="b"/>
                <a:pathLst>
                  <a:path w="1029" h="848" extrusionOk="0">
                    <a:moveTo>
                      <a:pt x="20" y="465"/>
                    </a:moveTo>
                    <a:lnTo>
                      <a:pt x="6" y="469"/>
                    </a:lnTo>
                    <a:lnTo>
                      <a:pt x="0" y="467"/>
                    </a:lnTo>
                    <a:lnTo>
                      <a:pt x="2" y="460"/>
                    </a:lnTo>
                    <a:lnTo>
                      <a:pt x="18" y="457"/>
                    </a:lnTo>
                    <a:lnTo>
                      <a:pt x="20" y="465"/>
                    </a:lnTo>
                    <a:close/>
                    <a:moveTo>
                      <a:pt x="271" y="267"/>
                    </a:moveTo>
                    <a:lnTo>
                      <a:pt x="234" y="269"/>
                    </a:lnTo>
                    <a:lnTo>
                      <a:pt x="181" y="237"/>
                    </a:lnTo>
                    <a:lnTo>
                      <a:pt x="163" y="208"/>
                    </a:lnTo>
                    <a:lnTo>
                      <a:pt x="132" y="227"/>
                    </a:lnTo>
                    <a:lnTo>
                      <a:pt x="98" y="217"/>
                    </a:lnTo>
                    <a:lnTo>
                      <a:pt x="50" y="246"/>
                    </a:lnTo>
                    <a:lnTo>
                      <a:pt x="27" y="277"/>
                    </a:lnTo>
                    <a:lnTo>
                      <a:pt x="52" y="287"/>
                    </a:lnTo>
                    <a:lnTo>
                      <a:pt x="54" y="308"/>
                    </a:lnTo>
                    <a:lnTo>
                      <a:pt x="35" y="322"/>
                    </a:lnTo>
                    <a:lnTo>
                      <a:pt x="41" y="353"/>
                    </a:lnTo>
                    <a:lnTo>
                      <a:pt x="30" y="389"/>
                    </a:lnTo>
                    <a:lnTo>
                      <a:pt x="41" y="407"/>
                    </a:lnTo>
                    <a:lnTo>
                      <a:pt x="69" y="407"/>
                    </a:lnTo>
                    <a:lnTo>
                      <a:pt x="98" y="392"/>
                    </a:lnTo>
                    <a:lnTo>
                      <a:pt x="100" y="401"/>
                    </a:lnTo>
                    <a:lnTo>
                      <a:pt x="81" y="413"/>
                    </a:lnTo>
                    <a:lnTo>
                      <a:pt x="50" y="450"/>
                    </a:lnTo>
                    <a:lnTo>
                      <a:pt x="59" y="469"/>
                    </a:lnTo>
                    <a:lnTo>
                      <a:pt x="69" y="455"/>
                    </a:lnTo>
                    <a:lnTo>
                      <a:pt x="97" y="414"/>
                    </a:lnTo>
                    <a:lnTo>
                      <a:pt x="132" y="382"/>
                    </a:lnTo>
                    <a:lnTo>
                      <a:pt x="147" y="338"/>
                    </a:lnTo>
                    <a:lnTo>
                      <a:pt x="233" y="302"/>
                    </a:lnTo>
                    <a:lnTo>
                      <a:pt x="253" y="305"/>
                    </a:lnTo>
                    <a:lnTo>
                      <a:pt x="273" y="294"/>
                    </a:lnTo>
                    <a:lnTo>
                      <a:pt x="271" y="267"/>
                    </a:lnTo>
                    <a:close/>
                    <a:moveTo>
                      <a:pt x="933" y="30"/>
                    </a:moveTo>
                    <a:lnTo>
                      <a:pt x="882" y="39"/>
                    </a:lnTo>
                    <a:lnTo>
                      <a:pt x="845" y="13"/>
                    </a:lnTo>
                    <a:lnTo>
                      <a:pt x="785" y="30"/>
                    </a:lnTo>
                    <a:lnTo>
                      <a:pt x="756" y="0"/>
                    </a:lnTo>
                    <a:lnTo>
                      <a:pt x="727" y="26"/>
                    </a:lnTo>
                    <a:lnTo>
                      <a:pt x="623" y="58"/>
                    </a:lnTo>
                    <a:lnTo>
                      <a:pt x="565" y="101"/>
                    </a:lnTo>
                    <a:lnTo>
                      <a:pt x="469" y="231"/>
                    </a:lnTo>
                    <a:lnTo>
                      <a:pt x="386" y="238"/>
                    </a:lnTo>
                    <a:lnTo>
                      <a:pt x="362" y="257"/>
                    </a:lnTo>
                    <a:lnTo>
                      <a:pt x="280" y="266"/>
                    </a:lnTo>
                    <a:lnTo>
                      <a:pt x="281" y="294"/>
                    </a:lnTo>
                    <a:lnTo>
                      <a:pt x="281" y="296"/>
                    </a:lnTo>
                    <a:lnTo>
                      <a:pt x="317" y="316"/>
                    </a:lnTo>
                    <a:lnTo>
                      <a:pt x="370" y="302"/>
                    </a:lnTo>
                    <a:lnTo>
                      <a:pt x="366" y="315"/>
                    </a:lnTo>
                    <a:lnTo>
                      <a:pt x="321" y="326"/>
                    </a:lnTo>
                    <a:lnTo>
                      <a:pt x="285" y="345"/>
                    </a:lnTo>
                    <a:lnTo>
                      <a:pt x="281" y="361"/>
                    </a:lnTo>
                    <a:lnTo>
                      <a:pt x="309" y="358"/>
                    </a:lnTo>
                    <a:lnTo>
                      <a:pt x="303" y="371"/>
                    </a:lnTo>
                    <a:lnTo>
                      <a:pt x="209" y="396"/>
                    </a:lnTo>
                    <a:lnTo>
                      <a:pt x="211" y="380"/>
                    </a:lnTo>
                    <a:lnTo>
                      <a:pt x="197" y="379"/>
                    </a:lnTo>
                    <a:lnTo>
                      <a:pt x="186" y="390"/>
                    </a:lnTo>
                    <a:lnTo>
                      <a:pt x="195" y="401"/>
                    </a:lnTo>
                    <a:lnTo>
                      <a:pt x="181" y="412"/>
                    </a:lnTo>
                    <a:lnTo>
                      <a:pt x="158" y="419"/>
                    </a:lnTo>
                    <a:lnTo>
                      <a:pt x="140" y="404"/>
                    </a:lnTo>
                    <a:lnTo>
                      <a:pt x="103" y="427"/>
                    </a:lnTo>
                    <a:lnTo>
                      <a:pt x="77" y="460"/>
                    </a:lnTo>
                    <a:lnTo>
                      <a:pt x="71" y="477"/>
                    </a:lnTo>
                    <a:lnTo>
                      <a:pt x="62" y="487"/>
                    </a:lnTo>
                    <a:lnTo>
                      <a:pt x="69" y="547"/>
                    </a:lnTo>
                    <a:lnTo>
                      <a:pt x="127" y="516"/>
                    </a:lnTo>
                    <a:lnTo>
                      <a:pt x="140" y="515"/>
                    </a:lnTo>
                    <a:lnTo>
                      <a:pt x="139" y="528"/>
                    </a:lnTo>
                    <a:lnTo>
                      <a:pt x="120" y="553"/>
                    </a:lnTo>
                    <a:lnTo>
                      <a:pt x="143" y="575"/>
                    </a:lnTo>
                    <a:lnTo>
                      <a:pt x="147" y="591"/>
                    </a:lnTo>
                    <a:lnTo>
                      <a:pt x="163" y="594"/>
                    </a:lnTo>
                    <a:lnTo>
                      <a:pt x="158" y="613"/>
                    </a:lnTo>
                    <a:lnTo>
                      <a:pt x="145" y="618"/>
                    </a:lnTo>
                    <a:lnTo>
                      <a:pt x="166" y="645"/>
                    </a:lnTo>
                    <a:lnTo>
                      <a:pt x="182" y="652"/>
                    </a:lnTo>
                    <a:lnTo>
                      <a:pt x="142" y="664"/>
                    </a:lnTo>
                    <a:lnTo>
                      <a:pt x="140" y="656"/>
                    </a:lnTo>
                    <a:lnTo>
                      <a:pt x="134" y="641"/>
                    </a:lnTo>
                    <a:lnTo>
                      <a:pt x="115" y="637"/>
                    </a:lnTo>
                    <a:lnTo>
                      <a:pt x="114" y="650"/>
                    </a:lnTo>
                    <a:lnTo>
                      <a:pt x="129" y="661"/>
                    </a:lnTo>
                    <a:lnTo>
                      <a:pt x="126" y="671"/>
                    </a:lnTo>
                    <a:lnTo>
                      <a:pt x="116" y="673"/>
                    </a:lnTo>
                    <a:lnTo>
                      <a:pt x="113" y="683"/>
                    </a:lnTo>
                    <a:lnTo>
                      <a:pt x="145" y="695"/>
                    </a:lnTo>
                    <a:lnTo>
                      <a:pt x="160" y="684"/>
                    </a:lnTo>
                    <a:lnTo>
                      <a:pt x="167" y="694"/>
                    </a:lnTo>
                    <a:lnTo>
                      <a:pt x="197" y="697"/>
                    </a:lnTo>
                    <a:lnTo>
                      <a:pt x="217" y="708"/>
                    </a:lnTo>
                    <a:lnTo>
                      <a:pt x="219" y="728"/>
                    </a:lnTo>
                    <a:lnTo>
                      <a:pt x="212" y="736"/>
                    </a:lnTo>
                    <a:lnTo>
                      <a:pt x="221" y="745"/>
                    </a:lnTo>
                    <a:lnTo>
                      <a:pt x="225" y="773"/>
                    </a:lnTo>
                    <a:lnTo>
                      <a:pt x="238" y="767"/>
                    </a:lnTo>
                    <a:lnTo>
                      <a:pt x="261" y="775"/>
                    </a:lnTo>
                    <a:lnTo>
                      <a:pt x="256" y="797"/>
                    </a:lnTo>
                    <a:lnTo>
                      <a:pt x="248" y="794"/>
                    </a:lnTo>
                    <a:lnTo>
                      <a:pt x="238" y="795"/>
                    </a:lnTo>
                    <a:lnTo>
                      <a:pt x="237" y="808"/>
                    </a:lnTo>
                    <a:lnTo>
                      <a:pt x="243" y="816"/>
                    </a:lnTo>
                    <a:lnTo>
                      <a:pt x="252" y="807"/>
                    </a:lnTo>
                    <a:lnTo>
                      <a:pt x="264" y="808"/>
                    </a:lnTo>
                    <a:lnTo>
                      <a:pt x="331" y="783"/>
                    </a:lnTo>
                    <a:lnTo>
                      <a:pt x="326" y="804"/>
                    </a:lnTo>
                    <a:lnTo>
                      <a:pt x="314" y="806"/>
                    </a:lnTo>
                    <a:lnTo>
                      <a:pt x="313" y="815"/>
                    </a:lnTo>
                    <a:lnTo>
                      <a:pt x="277" y="826"/>
                    </a:lnTo>
                    <a:lnTo>
                      <a:pt x="260" y="841"/>
                    </a:lnTo>
                    <a:lnTo>
                      <a:pt x="263" y="848"/>
                    </a:lnTo>
                    <a:lnTo>
                      <a:pt x="285" y="842"/>
                    </a:lnTo>
                    <a:lnTo>
                      <a:pt x="295" y="831"/>
                    </a:lnTo>
                    <a:lnTo>
                      <a:pt x="321" y="821"/>
                    </a:lnTo>
                    <a:lnTo>
                      <a:pt x="316" y="842"/>
                    </a:lnTo>
                    <a:lnTo>
                      <a:pt x="326" y="845"/>
                    </a:lnTo>
                    <a:lnTo>
                      <a:pt x="338" y="818"/>
                    </a:lnTo>
                    <a:lnTo>
                      <a:pt x="338" y="810"/>
                    </a:lnTo>
                    <a:lnTo>
                      <a:pt x="364" y="802"/>
                    </a:lnTo>
                    <a:lnTo>
                      <a:pt x="393" y="816"/>
                    </a:lnTo>
                    <a:lnTo>
                      <a:pt x="400" y="801"/>
                    </a:lnTo>
                    <a:lnTo>
                      <a:pt x="426" y="807"/>
                    </a:lnTo>
                    <a:lnTo>
                      <a:pt x="415" y="820"/>
                    </a:lnTo>
                    <a:lnTo>
                      <a:pt x="435" y="847"/>
                    </a:lnTo>
                    <a:lnTo>
                      <a:pt x="495" y="848"/>
                    </a:lnTo>
                    <a:lnTo>
                      <a:pt x="532" y="816"/>
                    </a:lnTo>
                    <a:lnTo>
                      <a:pt x="557" y="816"/>
                    </a:lnTo>
                    <a:lnTo>
                      <a:pt x="550" y="743"/>
                    </a:lnTo>
                    <a:lnTo>
                      <a:pt x="605" y="728"/>
                    </a:lnTo>
                    <a:lnTo>
                      <a:pt x="689" y="738"/>
                    </a:lnTo>
                    <a:lnTo>
                      <a:pt x="754" y="776"/>
                    </a:lnTo>
                    <a:lnTo>
                      <a:pt x="821" y="746"/>
                    </a:lnTo>
                    <a:lnTo>
                      <a:pt x="853" y="734"/>
                    </a:lnTo>
                    <a:lnTo>
                      <a:pt x="880" y="703"/>
                    </a:lnTo>
                    <a:lnTo>
                      <a:pt x="911" y="632"/>
                    </a:lnTo>
                    <a:lnTo>
                      <a:pt x="932" y="619"/>
                    </a:lnTo>
                    <a:lnTo>
                      <a:pt x="998" y="630"/>
                    </a:lnTo>
                    <a:lnTo>
                      <a:pt x="1011" y="603"/>
                    </a:lnTo>
                    <a:lnTo>
                      <a:pt x="1029" y="576"/>
                    </a:lnTo>
                    <a:lnTo>
                      <a:pt x="1029" y="30"/>
                    </a:lnTo>
                    <a:lnTo>
                      <a:pt x="933" y="30"/>
                    </a:lnTo>
                    <a:close/>
                  </a:path>
                </a:pathLst>
              </a:custGeom>
              <a:solidFill>
                <a:srgbClr val="D8D8D8"/>
              </a:solidFill>
              <a:ln w="9525" cap="flat" cmpd="sng">
                <a:solidFill>
                  <a:srgbClr val="FFFFFF"/>
                </a:solidFill>
                <a:prstDash val="solid"/>
                <a:miter lim="800000"/>
                <a:headEnd type="none" w="sm" len="sm"/>
                <a:tailEnd type="none" w="sm" len="sm"/>
              </a:ln>
            </p:spPr>
            <p:txBody>
              <a:bodyPr spcFirstLastPara="1" wrap="square" lIns="68569" tIns="34275" rIns="68569" bIns="34275" anchor="t" anchorCtr="0">
                <a:noAutofit/>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sz="1050">
                  <a:solidFill>
                    <a:srgbClr val="000000"/>
                  </a:solidFill>
                  <a:latin typeface="Arial"/>
                  <a:ea typeface="Arial"/>
                  <a:cs typeface="Arial"/>
                  <a:sym typeface="Arial"/>
                </a:endParaRPr>
              </a:p>
            </p:txBody>
          </p:sp>
          <p:sp>
            <p:nvSpPr>
              <p:cNvPr id="54" name="Google Shape;147;p22">
                <a:extLst>
                  <a:ext uri="{FF2B5EF4-FFF2-40B4-BE49-F238E27FC236}">
                    <a16:creationId xmlns:a16="http://schemas.microsoft.com/office/drawing/2014/main" id="{5A4D02BF-CF8B-BF99-9194-287BE2E61559}"/>
                  </a:ext>
                </a:extLst>
              </p:cNvPr>
              <p:cNvSpPr/>
              <p:nvPr/>
            </p:nvSpPr>
            <p:spPr>
              <a:xfrm>
                <a:off x="10763938" y="2435218"/>
                <a:ext cx="901465" cy="855201"/>
              </a:xfrm>
              <a:custGeom>
                <a:avLst/>
                <a:gdLst/>
                <a:ahLst/>
                <a:cxnLst/>
                <a:rect l="l" t="t" r="r" b="b"/>
                <a:pathLst>
                  <a:path w="643" h="610" extrusionOk="0">
                    <a:moveTo>
                      <a:pt x="637" y="250"/>
                    </a:moveTo>
                    <a:lnTo>
                      <a:pt x="589" y="265"/>
                    </a:lnTo>
                    <a:lnTo>
                      <a:pt x="592" y="302"/>
                    </a:lnTo>
                    <a:lnTo>
                      <a:pt x="608" y="352"/>
                    </a:lnTo>
                    <a:lnTo>
                      <a:pt x="625" y="390"/>
                    </a:lnTo>
                    <a:lnTo>
                      <a:pt x="580" y="417"/>
                    </a:lnTo>
                    <a:lnTo>
                      <a:pt x="577" y="469"/>
                    </a:lnTo>
                    <a:lnTo>
                      <a:pt x="593" y="523"/>
                    </a:lnTo>
                    <a:lnTo>
                      <a:pt x="545" y="512"/>
                    </a:lnTo>
                    <a:lnTo>
                      <a:pt x="492" y="537"/>
                    </a:lnTo>
                    <a:lnTo>
                      <a:pt x="471" y="508"/>
                    </a:lnTo>
                    <a:lnTo>
                      <a:pt x="457" y="521"/>
                    </a:lnTo>
                    <a:lnTo>
                      <a:pt x="457" y="534"/>
                    </a:lnTo>
                    <a:lnTo>
                      <a:pt x="402" y="532"/>
                    </a:lnTo>
                    <a:lnTo>
                      <a:pt x="383" y="544"/>
                    </a:lnTo>
                    <a:lnTo>
                      <a:pt x="372" y="557"/>
                    </a:lnTo>
                    <a:lnTo>
                      <a:pt x="359" y="546"/>
                    </a:lnTo>
                    <a:lnTo>
                      <a:pt x="335" y="554"/>
                    </a:lnTo>
                    <a:lnTo>
                      <a:pt x="320" y="526"/>
                    </a:lnTo>
                    <a:lnTo>
                      <a:pt x="293" y="538"/>
                    </a:lnTo>
                    <a:lnTo>
                      <a:pt x="186" y="536"/>
                    </a:lnTo>
                    <a:lnTo>
                      <a:pt x="133" y="568"/>
                    </a:lnTo>
                    <a:lnTo>
                      <a:pt x="115" y="593"/>
                    </a:lnTo>
                    <a:lnTo>
                      <a:pt x="79" y="610"/>
                    </a:lnTo>
                    <a:lnTo>
                      <a:pt x="62" y="593"/>
                    </a:lnTo>
                    <a:lnTo>
                      <a:pt x="58" y="548"/>
                    </a:lnTo>
                    <a:lnTo>
                      <a:pt x="28" y="537"/>
                    </a:lnTo>
                    <a:lnTo>
                      <a:pt x="30" y="512"/>
                    </a:lnTo>
                    <a:lnTo>
                      <a:pt x="65" y="478"/>
                    </a:lnTo>
                    <a:lnTo>
                      <a:pt x="45" y="419"/>
                    </a:lnTo>
                    <a:lnTo>
                      <a:pt x="17" y="386"/>
                    </a:lnTo>
                    <a:lnTo>
                      <a:pt x="0" y="344"/>
                    </a:lnTo>
                    <a:lnTo>
                      <a:pt x="19" y="342"/>
                    </a:lnTo>
                    <a:lnTo>
                      <a:pt x="32" y="330"/>
                    </a:lnTo>
                    <a:lnTo>
                      <a:pt x="71" y="334"/>
                    </a:lnTo>
                    <a:lnTo>
                      <a:pt x="117" y="278"/>
                    </a:lnTo>
                    <a:lnTo>
                      <a:pt x="135" y="293"/>
                    </a:lnTo>
                    <a:lnTo>
                      <a:pt x="152" y="272"/>
                    </a:lnTo>
                    <a:lnTo>
                      <a:pt x="134" y="250"/>
                    </a:lnTo>
                    <a:lnTo>
                      <a:pt x="138" y="195"/>
                    </a:lnTo>
                    <a:lnTo>
                      <a:pt x="184" y="134"/>
                    </a:lnTo>
                    <a:lnTo>
                      <a:pt x="168" y="130"/>
                    </a:lnTo>
                    <a:lnTo>
                      <a:pt x="162" y="96"/>
                    </a:lnTo>
                    <a:lnTo>
                      <a:pt x="201" y="54"/>
                    </a:lnTo>
                    <a:lnTo>
                      <a:pt x="221" y="56"/>
                    </a:lnTo>
                    <a:lnTo>
                      <a:pt x="223" y="34"/>
                    </a:lnTo>
                    <a:lnTo>
                      <a:pt x="247" y="11"/>
                    </a:lnTo>
                    <a:lnTo>
                      <a:pt x="263" y="18"/>
                    </a:lnTo>
                    <a:lnTo>
                      <a:pt x="283" y="3"/>
                    </a:lnTo>
                    <a:lnTo>
                      <a:pt x="300" y="16"/>
                    </a:lnTo>
                    <a:lnTo>
                      <a:pt x="313" y="0"/>
                    </a:lnTo>
                    <a:lnTo>
                      <a:pt x="340" y="5"/>
                    </a:lnTo>
                    <a:lnTo>
                      <a:pt x="340" y="34"/>
                    </a:lnTo>
                    <a:lnTo>
                      <a:pt x="354" y="28"/>
                    </a:lnTo>
                    <a:lnTo>
                      <a:pt x="381" y="5"/>
                    </a:lnTo>
                    <a:lnTo>
                      <a:pt x="443" y="10"/>
                    </a:lnTo>
                    <a:lnTo>
                      <a:pt x="445" y="52"/>
                    </a:lnTo>
                    <a:lnTo>
                      <a:pt x="461" y="68"/>
                    </a:lnTo>
                    <a:lnTo>
                      <a:pt x="464" y="98"/>
                    </a:lnTo>
                    <a:lnTo>
                      <a:pt x="499" y="119"/>
                    </a:lnTo>
                    <a:lnTo>
                      <a:pt x="520" y="154"/>
                    </a:lnTo>
                    <a:lnTo>
                      <a:pt x="563" y="172"/>
                    </a:lnTo>
                    <a:lnTo>
                      <a:pt x="564" y="200"/>
                    </a:lnTo>
                    <a:lnTo>
                      <a:pt x="581" y="218"/>
                    </a:lnTo>
                    <a:lnTo>
                      <a:pt x="612" y="186"/>
                    </a:lnTo>
                    <a:lnTo>
                      <a:pt x="633" y="200"/>
                    </a:lnTo>
                    <a:lnTo>
                      <a:pt x="643" y="224"/>
                    </a:lnTo>
                    <a:lnTo>
                      <a:pt x="637" y="250"/>
                    </a:lnTo>
                    <a:close/>
                  </a:path>
                </a:pathLst>
              </a:custGeom>
              <a:solidFill>
                <a:srgbClr val="D8D8D8"/>
              </a:solidFill>
              <a:ln w="9525" cap="flat" cmpd="sng">
                <a:solidFill>
                  <a:srgbClr val="FFFFFF"/>
                </a:solidFill>
                <a:prstDash val="solid"/>
                <a:miter lim="800000"/>
                <a:headEnd type="none" w="sm" len="sm"/>
                <a:tailEnd type="none" w="sm" len="sm"/>
              </a:ln>
            </p:spPr>
            <p:txBody>
              <a:bodyPr spcFirstLastPara="1" wrap="square" lIns="68569" tIns="34275" rIns="68569" bIns="34275" anchor="t" anchorCtr="0">
                <a:noAutofit/>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sz="1050">
                  <a:solidFill>
                    <a:srgbClr val="000000"/>
                  </a:solidFill>
                  <a:latin typeface="Arial"/>
                  <a:ea typeface="Arial"/>
                  <a:cs typeface="Arial"/>
                  <a:sym typeface="Arial"/>
                </a:endParaRPr>
              </a:p>
            </p:txBody>
          </p:sp>
          <p:sp>
            <p:nvSpPr>
              <p:cNvPr id="55" name="Google Shape;148;p22">
                <a:extLst>
                  <a:ext uri="{FF2B5EF4-FFF2-40B4-BE49-F238E27FC236}">
                    <a16:creationId xmlns:a16="http://schemas.microsoft.com/office/drawing/2014/main" id="{50176241-4DF3-E367-1B57-2A2A1C5C3729}"/>
                  </a:ext>
                </a:extLst>
              </p:cNvPr>
              <p:cNvSpPr/>
              <p:nvPr/>
            </p:nvSpPr>
            <p:spPr>
              <a:xfrm>
                <a:off x="8948389" y="98138"/>
                <a:ext cx="1602449" cy="2323061"/>
              </a:xfrm>
              <a:custGeom>
                <a:avLst/>
                <a:gdLst/>
                <a:ahLst/>
                <a:cxnLst/>
                <a:rect l="l" t="t" r="r" b="b"/>
                <a:pathLst>
                  <a:path w="2753" h="3991" extrusionOk="0">
                    <a:moveTo>
                      <a:pt x="2664" y="234"/>
                    </a:moveTo>
                    <a:cubicBezTo>
                      <a:pt x="2669" y="266"/>
                      <a:pt x="2669" y="266"/>
                      <a:pt x="2669" y="266"/>
                    </a:cubicBezTo>
                    <a:cubicBezTo>
                      <a:pt x="2605" y="297"/>
                      <a:pt x="2605" y="297"/>
                      <a:pt x="2605" y="297"/>
                    </a:cubicBezTo>
                    <a:cubicBezTo>
                      <a:pt x="2586" y="239"/>
                      <a:pt x="2586" y="239"/>
                      <a:pt x="2586" y="239"/>
                    </a:cubicBezTo>
                    <a:cubicBezTo>
                      <a:pt x="2480" y="191"/>
                      <a:pt x="2480" y="191"/>
                      <a:pt x="2480" y="191"/>
                    </a:cubicBezTo>
                    <a:cubicBezTo>
                      <a:pt x="2628" y="169"/>
                      <a:pt x="2628" y="169"/>
                      <a:pt x="2628" y="169"/>
                    </a:cubicBezTo>
                    <a:cubicBezTo>
                      <a:pt x="2673" y="77"/>
                      <a:pt x="2673" y="77"/>
                      <a:pt x="2673" y="77"/>
                    </a:cubicBezTo>
                    <a:cubicBezTo>
                      <a:pt x="2439" y="7"/>
                      <a:pt x="2439" y="7"/>
                      <a:pt x="2439" y="7"/>
                    </a:cubicBezTo>
                    <a:cubicBezTo>
                      <a:pt x="2421" y="128"/>
                      <a:pt x="2421" y="128"/>
                      <a:pt x="2421" y="128"/>
                    </a:cubicBezTo>
                    <a:cubicBezTo>
                      <a:pt x="2359" y="63"/>
                      <a:pt x="2359" y="63"/>
                      <a:pt x="2359" y="63"/>
                    </a:cubicBezTo>
                    <a:cubicBezTo>
                      <a:pt x="2364" y="0"/>
                      <a:pt x="2364" y="0"/>
                      <a:pt x="2364" y="0"/>
                    </a:cubicBezTo>
                    <a:cubicBezTo>
                      <a:pt x="2364" y="0"/>
                      <a:pt x="2284" y="13"/>
                      <a:pt x="2274" y="13"/>
                    </a:cubicBezTo>
                    <a:cubicBezTo>
                      <a:pt x="2263" y="13"/>
                      <a:pt x="2306" y="97"/>
                      <a:pt x="2306" y="97"/>
                    </a:cubicBezTo>
                    <a:cubicBezTo>
                      <a:pt x="2255" y="190"/>
                      <a:pt x="2255" y="190"/>
                      <a:pt x="2255" y="190"/>
                    </a:cubicBezTo>
                    <a:cubicBezTo>
                      <a:pt x="2193" y="91"/>
                      <a:pt x="2193" y="91"/>
                      <a:pt x="2193" y="91"/>
                    </a:cubicBezTo>
                    <a:cubicBezTo>
                      <a:pt x="2148" y="278"/>
                      <a:pt x="2148" y="278"/>
                      <a:pt x="2148" y="278"/>
                    </a:cubicBezTo>
                    <a:cubicBezTo>
                      <a:pt x="2116" y="289"/>
                      <a:pt x="2116" y="289"/>
                      <a:pt x="2116" y="289"/>
                    </a:cubicBezTo>
                    <a:cubicBezTo>
                      <a:pt x="2121" y="177"/>
                      <a:pt x="2121" y="177"/>
                      <a:pt x="2121" y="177"/>
                    </a:cubicBezTo>
                    <a:cubicBezTo>
                      <a:pt x="2118" y="120"/>
                      <a:pt x="2118" y="120"/>
                      <a:pt x="2118" y="120"/>
                    </a:cubicBezTo>
                    <a:cubicBezTo>
                      <a:pt x="2092" y="47"/>
                      <a:pt x="2092" y="47"/>
                      <a:pt x="2092" y="47"/>
                    </a:cubicBezTo>
                    <a:cubicBezTo>
                      <a:pt x="2038" y="99"/>
                      <a:pt x="2038" y="99"/>
                      <a:pt x="2038" y="99"/>
                    </a:cubicBezTo>
                    <a:cubicBezTo>
                      <a:pt x="2030" y="201"/>
                      <a:pt x="2030" y="201"/>
                      <a:pt x="2030" y="201"/>
                    </a:cubicBezTo>
                    <a:cubicBezTo>
                      <a:pt x="1993" y="255"/>
                      <a:pt x="1993" y="255"/>
                      <a:pt x="1993" y="255"/>
                    </a:cubicBezTo>
                    <a:cubicBezTo>
                      <a:pt x="1910" y="193"/>
                      <a:pt x="1910" y="193"/>
                      <a:pt x="1910" y="193"/>
                    </a:cubicBezTo>
                    <a:cubicBezTo>
                      <a:pt x="1822" y="263"/>
                      <a:pt x="1822" y="263"/>
                      <a:pt x="1822" y="263"/>
                    </a:cubicBezTo>
                    <a:cubicBezTo>
                      <a:pt x="1947" y="310"/>
                      <a:pt x="1947" y="310"/>
                      <a:pt x="1947" y="310"/>
                    </a:cubicBezTo>
                    <a:cubicBezTo>
                      <a:pt x="1947" y="396"/>
                      <a:pt x="1947" y="396"/>
                      <a:pt x="1947" y="396"/>
                    </a:cubicBezTo>
                    <a:cubicBezTo>
                      <a:pt x="1910" y="359"/>
                      <a:pt x="1910" y="359"/>
                      <a:pt x="1910" y="359"/>
                    </a:cubicBezTo>
                    <a:cubicBezTo>
                      <a:pt x="1765" y="390"/>
                      <a:pt x="1765" y="390"/>
                      <a:pt x="1765" y="390"/>
                    </a:cubicBezTo>
                    <a:cubicBezTo>
                      <a:pt x="1837" y="458"/>
                      <a:pt x="1837" y="458"/>
                      <a:pt x="1837" y="458"/>
                    </a:cubicBezTo>
                    <a:cubicBezTo>
                      <a:pt x="1779" y="450"/>
                      <a:pt x="1779" y="450"/>
                      <a:pt x="1779" y="450"/>
                    </a:cubicBezTo>
                    <a:cubicBezTo>
                      <a:pt x="1717" y="580"/>
                      <a:pt x="1717" y="580"/>
                      <a:pt x="1717" y="580"/>
                    </a:cubicBezTo>
                    <a:cubicBezTo>
                      <a:pt x="1674" y="489"/>
                      <a:pt x="1674" y="489"/>
                      <a:pt x="1674" y="489"/>
                    </a:cubicBezTo>
                    <a:cubicBezTo>
                      <a:pt x="1637" y="570"/>
                      <a:pt x="1637" y="570"/>
                      <a:pt x="1637" y="570"/>
                    </a:cubicBezTo>
                    <a:cubicBezTo>
                      <a:pt x="1549" y="468"/>
                      <a:pt x="1549" y="468"/>
                      <a:pt x="1549" y="468"/>
                    </a:cubicBezTo>
                    <a:cubicBezTo>
                      <a:pt x="1578" y="590"/>
                      <a:pt x="1578" y="590"/>
                      <a:pt x="1578" y="590"/>
                    </a:cubicBezTo>
                    <a:cubicBezTo>
                      <a:pt x="1522" y="559"/>
                      <a:pt x="1522" y="559"/>
                      <a:pt x="1522" y="559"/>
                    </a:cubicBezTo>
                    <a:cubicBezTo>
                      <a:pt x="1479" y="585"/>
                      <a:pt x="1479" y="585"/>
                      <a:pt x="1479" y="585"/>
                    </a:cubicBezTo>
                    <a:cubicBezTo>
                      <a:pt x="1557" y="673"/>
                      <a:pt x="1557" y="673"/>
                      <a:pt x="1557" y="673"/>
                    </a:cubicBezTo>
                    <a:cubicBezTo>
                      <a:pt x="1503" y="679"/>
                      <a:pt x="1503" y="679"/>
                      <a:pt x="1503" y="679"/>
                    </a:cubicBezTo>
                    <a:cubicBezTo>
                      <a:pt x="1388" y="658"/>
                      <a:pt x="1388" y="658"/>
                      <a:pt x="1388" y="658"/>
                    </a:cubicBezTo>
                    <a:cubicBezTo>
                      <a:pt x="1353" y="770"/>
                      <a:pt x="1353" y="770"/>
                      <a:pt x="1353" y="770"/>
                    </a:cubicBezTo>
                    <a:cubicBezTo>
                      <a:pt x="1442" y="796"/>
                      <a:pt x="1442" y="796"/>
                      <a:pt x="1442" y="796"/>
                    </a:cubicBezTo>
                    <a:cubicBezTo>
                      <a:pt x="1420" y="884"/>
                      <a:pt x="1420" y="884"/>
                      <a:pt x="1420" y="884"/>
                    </a:cubicBezTo>
                    <a:cubicBezTo>
                      <a:pt x="1359" y="863"/>
                      <a:pt x="1359" y="863"/>
                      <a:pt x="1359" y="863"/>
                    </a:cubicBezTo>
                    <a:cubicBezTo>
                      <a:pt x="1327" y="830"/>
                      <a:pt x="1327" y="830"/>
                      <a:pt x="1327" y="830"/>
                    </a:cubicBezTo>
                    <a:cubicBezTo>
                      <a:pt x="1198" y="814"/>
                      <a:pt x="1198" y="814"/>
                      <a:pt x="1198" y="814"/>
                    </a:cubicBezTo>
                    <a:cubicBezTo>
                      <a:pt x="1306" y="855"/>
                      <a:pt x="1306" y="855"/>
                      <a:pt x="1306" y="855"/>
                    </a:cubicBezTo>
                    <a:cubicBezTo>
                      <a:pt x="1260" y="892"/>
                      <a:pt x="1260" y="892"/>
                      <a:pt x="1260" y="892"/>
                    </a:cubicBezTo>
                    <a:cubicBezTo>
                      <a:pt x="1121" y="926"/>
                      <a:pt x="1121" y="926"/>
                      <a:pt x="1121" y="926"/>
                    </a:cubicBezTo>
                    <a:cubicBezTo>
                      <a:pt x="1201" y="944"/>
                      <a:pt x="1201" y="944"/>
                      <a:pt x="1201" y="944"/>
                    </a:cubicBezTo>
                    <a:cubicBezTo>
                      <a:pt x="1212" y="990"/>
                      <a:pt x="1212" y="990"/>
                      <a:pt x="1212" y="990"/>
                    </a:cubicBezTo>
                    <a:cubicBezTo>
                      <a:pt x="1265" y="946"/>
                      <a:pt x="1265" y="946"/>
                      <a:pt x="1265" y="946"/>
                    </a:cubicBezTo>
                    <a:cubicBezTo>
                      <a:pt x="1292" y="962"/>
                      <a:pt x="1292" y="962"/>
                      <a:pt x="1292" y="962"/>
                    </a:cubicBezTo>
                    <a:cubicBezTo>
                      <a:pt x="1338" y="918"/>
                      <a:pt x="1338" y="918"/>
                      <a:pt x="1338" y="918"/>
                    </a:cubicBezTo>
                    <a:cubicBezTo>
                      <a:pt x="1372" y="936"/>
                      <a:pt x="1372" y="936"/>
                      <a:pt x="1372" y="936"/>
                    </a:cubicBezTo>
                    <a:cubicBezTo>
                      <a:pt x="1461" y="931"/>
                      <a:pt x="1461" y="931"/>
                      <a:pt x="1461" y="931"/>
                    </a:cubicBezTo>
                    <a:cubicBezTo>
                      <a:pt x="1420" y="983"/>
                      <a:pt x="1420" y="983"/>
                      <a:pt x="1420" y="983"/>
                    </a:cubicBezTo>
                    <a:cubicBezTo>
                      <a:pt x="1324" y="1017"/>
                      <a:pt x="1324" y="1017"/>
                      <a:pt x="1324" y="1017"/>
                    </a:cubicBezTo>
                    <a:cubicBezTo>
                      <a:pt x="1340" y="1095"/>
                      <a:pt x="1340" y="1095"/>
                      <a:pt x="1340" y="1095"/>
                    </a:cubicBezTo>
                    <a:cubicBezTo>
                      <a:pt x="1212" y="1126"/>
                      <a:pt x="1212" y="1126"/>
                      <a:pt x="1212" y="1126"/>
                    </a:cubicBezTo>
                    <a:cubicBezTo>
                      <a:pt x="1206" y="1178"/>
                      <a:pt x="1206" y="1178"/>
                      <a:pt x="1206" y="1178"/>
                    </a:cubicBezTo>
                    <a:cubicBezTo>
                      <a:pt x="1276" y="1154"/>
                      <a:pt x="1276" y="1154"/>
                      <a:pt x="1276" y="1154"/>
                    </a:cubicBezTo>
                    <a:cubicBezTo>
                      <a:pt x="1244" y="1201"/>
                      <a:pt x="1244" y="1201"/>
                      <a:pt x="1244" y="1201"/>
                    </a:cubicBezTo>
                    <a:cubicBezTo>
                      <a:pt x="1292" y="1222"/>
                      <a:pt x="1292" y="1222"/>
                      <a:pt x="1292" y="1222"/>
                    </a:cubicBezTo>
                    <a:cubicBezTo>
                      <a:pt x="1268" y="1250"/>
                      <a:pt x="1268" y="1250"/>
                      <a:pt x="1268" y="1250"/>
                    </a:cubicBezTo>
                    <a:cubicBezTo>
                      <a:pt x="1198" y="1264"/>
                      <a:pt x="1198" y="1264"/>
                      <a:pt x="1198" y="1264"/>
                    </a:cubicBezTo>
                    <a:cubicBezTo>
                      <a:pt x="1177" y="1302"/>
                      <a:pt x="1177" y="1302"/>
                      <a:pt x="1177" y="1302"/>
                    </a:cubicBezTo>
                    <a:cubicBezTo>
                      <a:pt x="1249" y="1331"/>
                      <a:pt x="1249" y="1331"/>
                      <a:pt x="1249" y="1331"/>
                    </a:cubicBezTo>
                    <a:cubicBezTo>
                      <a:pt x="1172" y="1367"/>
                      <a:pt x="1172" y="1367"/>
                      <a:pt x="1172" y="1367"/>
                    </a:cubicBezTo>
                    <a:cubicBezTo>
                      <a:pt x="1102" y="1443"/>
                      <a:pt x="1102" y="1443"/>
                      <a:pt x="1102" y="1443"/>
                    </a:cubicBezTo>
                    <a:cubicBezTo>
                      <a:pt x="1035" y="1562"/>
                      <a:pt x="1035" y="1562"/>
                      <a:pt x="1035" y="1562"/>
                    </a:cubicBezTo>
                    <a:cubicBezTo>
                      <a:pt x="1065" y="1604"/>
                      <a:pt x="1065" y="1604"/>
                      <a:pt x="1065" y="1604"/>
                    </a:cubicBezTo>
                    <a:cubicBezTo>
                      <a:pt x="987" y="1661"/>
                      <a:pt x="987" y="1661"/>
                      <a:pt x="987" y="1661"/>
                    </a:cubicBezTo>
                    <a:cubicBezTo>
                      <a:pt x="1022" y="1682"/>
                      <a:pt x="1022" y="1682"/>
                      <a:pt x="1022" y="1682"/>
                    </a:cubicBezTo>
                    <a:cubicBezTo>
                      <a:pt x="982" y="1781"/>
                      <a:pt x="982" y="1781"/>
                      <a:pt x="982" y="1781"/>
                    </a:cubicBezTo>
                    <a:cubicBezTo>
                      <a:pt x="990" y="1882"/>
                      <a:pt x="990" y="1882"/>
                      <a:pt x="990" y="1882"/>
                    </a:cubicBezTo>
                    <a:cubicBezTo>
                      <a:pt x="1017" y="1918"/>
                      <a:pt x="1017" y="1918"/>
                      <a:pt x="1017" y="1918"/>
                    </a:cubicBezTo>
                    <a:cubicBezTo>
                      <a:pt x="902" y="1971"/>
                      <a:pt x="902" y="1971"/>
                      <a:pt x="902" y="1971"/>
                    </a:cubicBezTo>
                    <a:cubicBezTo>
                      <a:pt x="851" y="2010"/>
                      <a:pt x="851" y="2010"/>
                      <a:pt x="851" y="2010"/>
                    </a:cubicBezTo>
                    <a:cubicBezTo>
                      <a:pt x="896" y="2033"/>
                      <a:pt x="896" y="2033"/>
                      <a:pt x="896" y="2033"/>
                    </a:cubicBezTo>
                    <a:cubicBezTo>
                      <a:pt x="840" y="2145"/>
                      <a:pt x="840" y="2145"/>
                      <a:pt x="840" y="2145"/>
                    </a:cubicBezTo>
                    <a:cubicBezTo>
                      <a:pt x="819" y="2116"/>
                      <a:pt x="819" y="2116"/>
                      <a:pt x="819" y="2116"/>
                    </a:cubicBezTo>
                    <a:cubicBezTo>
                      <a:pt x="730" y="2181"/>
                      <a:pt x="730" y="2181"/>
                      <a:pt x="730" y="2181"/>
                    </a:cubicBezTo>
                    <a:cubicBezTo>
                      <a:pt x="701" y="2299"/>
                      <a:pt x="701" y="2299"/>
                      <a:pt x="701" y="2299"/>
                    </a:cubicBezTo>
                    <a:cubicBezTo>
                      <a:pt x="634" y="2350"/>
                      <a:pt x="634" y="2350"/>
                      <a:pt x="634" y="2350"/>
                    </a:cubicBezTo>
                    <a:cubicBezTo>
                      <a:pt x="686" y="2355"/>
                      <a:pt x="686" y="2355"/>
                      <a:pt x="686" y="2355"/>
                    </a:cubicBezTo>
                    <a:cubicBezTo>
                      <a:pt x="706" y="2393"/>
                      <a:pt x="706" y="2393"/>
                      <a:pt x="706" y="2393"/>
                    </a:cubicBezTo>
                    <a:cubicBezTo>
                      <a:pt x="814" y="2371"/>
                      <a:pt x="814" y="2371"/>
                      <a:pt x="814" y="2371"/>
                    </a:cubicBezTo>
                    <a:cubicBezTo>
                      <a:pt x="690" y="2433"/>
                      <a:pt x="690" y="2433"/>
                      <a:pt x="690" y="2433"/>
                    </a:cubicBezTo>
                    <a:cubicBezTo>
                      <a:pt x="668" y="2374"/>
                      <a:pt x="668" y="2374"/>
                      <a:pt x="668" y="2374"/>
                    </a:cubicBezTo>
                    <a:cubicBezTo>
                      <a:pt x="624" y="2397"/>
                      <a:pt x="624" y="2397"/>
                      <a:pt x="624" y="2397"/>
                    </a:cubicBezTo>
                    <a:cubicBezTo>
                      <a:pt x="598" y="2460"/>
                      <a:pt x="598" y="2460"/>
                      <a:pt x="598" y="2460"/>
                    </a:cubicBezTo>
                    <a:cubicBezTo>
                      <a:pt x="561" y="2437"/>
                      <a:pt x="561" y="2437"/>
                      <a:pt x="561" y="2437"/>
                    </a:cubicBezTo>
                    <a:cubicBezTo>
                      <a:pt x="515" y="2477"/>
                      <a:pt x="515" y="2477"/>
                      <a:pt x="515" y="2477"/>
                    </a:cubicBezTo>
                    <a:cubicBezTo>
                      <a:pt x="518" y="2508"/>
                      <a:pt x="518" y="2508"/>
                      <a:pt x="518" y="2508"/>
                    </a:cubicBezTo>
                    <a:cubicBezTo>
                      <a:pt x="488" y="2532"/>
                      <a:pt x="488" y="2532"/>
                      <a:pt x="488" y="2532"/>
                    </a:cubicBezTo>
                    <a:cubicBezTo>
                      <a:pt x="482" y="2563"/>
                      <a:pt x="482" y="2563"/>
                      <a:pt x="482" y="2563"/>
                    </a:cubicBezTo>
                    <a:cubicBezTo>
                      <a:pt x="443" y="2533"/>
                      <a:pt x="443" y="2533"/>
                      <a:pt x="443" y="2533"/>
                    </a:cubicBezTo>
                    <a:cubicBezTo>
                      <a:pt x="478" y="2619"/>
                      <a:pt x="478" y="2619"/>
                      <a:pt x="478" y="2619"/>
                    </a:cubicBezTo>
                    <a:cubicBezTo>
                      <a:pt x="418" y="2573"/>
                      <a:pt x="418" y="2573"/>
                      <a:pt x="418" y="2573"/>
                    </a:cubicBezTo>
                    <a:cubicBezTo>
                      <a:pt x="305" y="2570"/>
                      <a:pt x="305" y="2570"/>
                      <a:pt x="305" y="2570"/>
                    </a:cubicBezTo>
                    <a:cubicBezTo>
                      <a:pt x="298" y="2628"/>
                      <a:pt x="298" y="2628"/>
                      <a:pt x="298" y="2628"/>
                    </a:cubicBezTo>
                    <a:cubicBezTo>
                      <a:pt x="369" y="2634"/>
                      <a:pt x="369" y="2634"/>
                      <a:pt x="369" y="2634"/>
                    </a:cubicBezTo>
                    <a:cubicBezTo>
                      <a:pt x="359" y="2685"/>
                      <a:pt x="359" y="2685"/>
                      <a:pt x="359" y="2685"/>
                    </a:cubicBezTo>
                    <a:cubicBezTo>
                      <a:pt x="310" y="2672"/>
                      <a:pt x="310" y="2672"/>
                      <a:pt x="310" y="2672"/>
                    </a:cubicBezTo>
                    <a:cubicBezTo>
                      <a:pt x="204" y="2700"/>
                      <a:pt x="204" y="2700"/>
                      <a:pt x="204" y="2700"/>
                    </a:cubicBezTo>
                    <a:cubicBezTo>
                      <a:pt x="236" y="2730"/>
                      <a:pt x="236" y="2730"/>
                      <a:pt x="236" y="2730"/>
                    </a:cubicBezTo>
                    <a:cubicBezTo>
                      <a:pt x="215" y="2759"/>
                      <a:pt x="215" y="2759"/>
                      <a:pt x="215" y="2759"/>
                    </a:cubicBezTo>
                    <a:cubicBezTo>
                      <a:pt x="163" y="2777"/>
                      <a:pt x="163" y="2777"/>
                      <a:pt x="163" y="2777"/>
                    </a:cubicBezTo>
                    <a:cubicBezTo>
                      <a:pt x="174" y="2814"/>
                      <a:pt x="174" y="2814"/>
                      <a:pt x="174" y="2814"/>
                    </a:cubicBezTo>
                    <a:cubicBezTo>
                      <a:pt x="143" y="2801"/>
                      <a:pt x="143" y="2801"/>
                      <a:pt x="143" y="2801"/>
                    </a:cubicBezTo>
                    <a:cubicBezTo>
                      <a:pt x="35" y="2784"/>
                      <a:pt x="35" y="2784"/>
                      <a:pt x="35" y="2784"/>
                    </a:cubicBezTo>
                    <a:cubicBezTo>
                      <a:pt x="51" y="2845"/>
                      <a:pt x="51" y="2845"/>
                      <a:pt x="51" y="2845"/>
                    </a:cubicBezTo>
                    <a:cubicBezTo>
                      <a:pt x="141" y="2888"/>
                      <a:pt x="141" y="2888"/>
                      <a:pt x="141" y="2888"/>
                    </a:cubicBezTo>
                    <a:cubicBezTo>
                      <a:pt x="63" y="2876"/>
                      <a:pt x="63" y="2876"/>
                      <a:pt x="63" y="2876"/>
                    </a:cubicBezTo>
                    <a:cubicBezTo>
                      <a:pt x="23" y="2931"/>
                      <a:pt x="23" y="2931"/>
                      <a:pt x="23" y="2931"/>
                    </a:cubicBezTo>
                    <a:cubicBezTo>
                      <a:pt x="57" y="2998"/>
                      <a:pt x="57" y="2998"/>
                      <a:pt x="57" y="2998"/>
                    </a:cubicBezTo>
                    <a:cubicBezTo>
                      <a:pt x="20" y="3007"/>
                      <a:pt x="20" y="3007"/>
                      <a:pt x="20" y="3007"/>
                    </a:cubicBezTo>
                    <a:cubicBezTo>
                      <a:pt x="18" y="3072"/>
                      <a:pt x="18" y="3072"/>
                      <a:pt x="18" y="3072"/>
                    </a:cubicBezTo>
                    <a:cubicBezTo>
                      <a:pt x="130" y="3109"/>
                      <a:pt x="130" y="3109"/>
                      <a:pt x="130" y="3109"/>
                    </a:cubicBezTo>
                    <a:cubicBezTo>
                      <a:pt x="16" y="3113"/>
                      <a:pt x="16" y="3113"/>
                      <a:pt x="16" y="3113"/>
                    </a:cubicBezTo>
                    <a:cubicBezTo>
                      <a:pt x="28" y="3180"/>
                      <a:pt x="28" y="3180"/>
                      <a:pt x="28" y="3180"/>
                    </a:cubicBezTo>
                    <a:cubicBezTo>
                      <a:pt x="0" y="3202"/>
                      <a:pt x="0" y="3202"/>
                      <a:pt x="0" y="3202"/>
                    </a:cubicBezTo>
                    <a:cubicBezTo>
                      <a:pt x="31" y="3245"/>
                      <a:pt x="31" y="3245"/>
                      <a:pt x="31" y="3245"/>
                    </a:cubicBezTo>
                    <a:cubicBezTo>
                      <a:pt x="92" y="3219"/>
                      <a:pt x="92" y="3219"/>
                      <a:pt x="92" y="3219"/>
                    </a:cubicBezTo>
                    <a:cubicBezTo>
                      <a:pt x="70" y="3284"/>
                      <a:pt x="70" y="3284"/>
                      <a:pt x="70" y="3284"/>
                    </a:cubicBezTo>
                    <a:cubicBezTo>
                      <a:pt x="34" y="3279"/>
                      <a:pt x="34" y="3279"/>
                      <a:pt x="34" y="3279"/>
                    </a:cubicBezTo>
                    <a:cubicBezTo>
                      <a:pt x="40" y="3357"/>
                      <a:pt x="40" y="3357"/>
                      <a:pt x="40" y="3357"/>
                    </a:cubicBezTo>
                    <a:cubicBezTo>
                      <a:pt x="87" y="3358"/>
                      <a:pt x="87" y="3358"/>
                      <a:pt x="87" y="3358"/>
                    </a:cubicBezTo>
                    <a:cubicBezTo>
                      <a:pt x="119" y="3398"/>
                      <a:pt x="119" y="3398"/>
                      <a:pt x="119" y="3398"/>
                    </a:cubicBezTo>
                    <a:cubicBezTo>
                      <a:pt x="149" y="3348"/>
                      <a:pt x="149" y="3348"/>
                      <a:pt x="149" y="3348"/>
                    </a:cubicBezTo>
                    <a:cubicBezTo>
                      <a:pt x="174" y="3376"/>
                      <a:pt x="174" y="3376"/>
                      <a:pt x="174" y="3376"/>
                    </a:cubicBezTo>
                    <a:cubicBezTo>
                      <a:pt x="104" y="3454"/>
                      <a:pt x="104" y="3454"/>
                      <a:pt x="104" y="3454"/>
                    </a:cubicBezTo>
                    <a:cubicBezTo>
                      <a:pt x="139" y="3483"/>
                      <a:pt x="139" y="3483"/>
                      <a:pt x="139" y="3483"/>
                    </a:cubicBezTo>
                    <a:cubicBezTo>
                      <a:pt x="70" y="3527"/>
                      <a:pt x="70" y="3527"/>
                      <a:pt x="70" y="3527"/>
                    </a:cubicBezTo>
                    <a:cubicBezTo>
                      <a:pt x="40" y="3516"/>
                      <a:pt x="40" y="3516"/>
                      <a:pt x="40" y="3516"/>
                    </a:cubicBezTo>
                    <a:cubicBezTo>
                      <a:pt x="27" y="3652"/>
                      <a:pt x="27" y="3652"/>
                      <a:pt x="27" y="3652"/>
                    </a:cubicBezTo>
                    <a:cubicBezTo>
                      <a:pt x="57" y="3613"/>
                      <a:pt x="57" y="3613"/>
                      <a:pt x="57" y="3613"/>
                    </a:cubicBezTo>
                    <a:cubicBezTo>
                      <a:pt x="107" y="3603"/>
                      <a:pt x="107" y="3603"/>
                      <a:pt x="107" y="3603"/>
                    </a:cubicBezTo>
                    <a:cubicBezTo>
                      <a:pt x="177" y="3616"/>
                      <a:pt x="177" y="3616"/>
                      <a:pt x="177" y="3616"/>
                    </a:cubicBezTo>
                    <a:cubicBezTo>
                      <a:pt x="142" y="3722"/>
                      <a:pt x="142" y="3722"/>
                      <a:pt x="142" y="3722"/>
                    </a:cubicBezTo>
                    <a:cubicBezTo>
                      <a:pt x="67" y="3694"/>
                      <a:pt x="67" y="3694"/>
                      <a:pt x="67" y="3694"/>
                    </a:cubicBezTo>
                    <a:cubicBezTo>
                      <a:pt x="56" y="3778"/>
                      <a:pt x="56" y="3778"/>
                      <a:pt x="56" y="3778"/>
                    </a:cubicBezTo>
                    <a:cubicBezTo>
                      <a:pt x="112" y="3830"/>
                      <a:pt x="112" y="3830"/>
                      <a:pt x="112" y="3830"/>
                    </a:cubicBezTo>
                    <a:cubicBezTo>
                      <a:pt x="222" y="3921"/>
                      <a:pt x="222" y="3921"/>
                      <a:pt x="222" y="3921"/>
                    </a:cubicBezTo>
                    <a:cubicBezTo>
                      <a:pt x="222" y="3958"/>
                      <a:pt x="222" y="3958"/>
                      <a:pt x="222" y="3958"/>
                    </a:cubicBezTo>
                    <a:cubicBezTo>
                      <a:pt x="264" y="3951"/>
                      <a:pt x="264" y="3951"/>
                      <a:pt x="264" y="3951"/>
                    </a:cubicBezTo>
                    <a:cubicBezTo>
                      <a:pt x="347" y="3991"/>
                      <a:pt x="347" y="3991"/>
                      <a:pt x="347" y="3991"/>
                    </a:cubicBezTo>
                    <a:cubicBezTo>
                      <a:pt x="517" y="3929"/>
                      <a:pt x="517" y="3929"/>
                      <a:pt x="517" y="3929"/>
                    </a:cubicBezTo>
                    <a:cubicBezTo>
                      <a:pt x="642" y="3732"/>
                      <a:pt x="642" y="3732"/>
                      <a:pt x="642" y="3732"/>
                    </a:cubicBezTo>
                    <a:cubicBezTo>
                      <a:pt x="767" y="3688"/>
                      <a:pt x="767" y="3688"/>
                      <a:pt x="767" y="3688"/>
                    </a:cubicBezTo>
                    <a:cubicBezTo>
                      <a:pt x="826" y="3614"/>
                      <a:pt x="826" y="3614"/>
                      <a:pt x="826" y="3614"/>
                    </a:cubicBezTo>
                    <a:cubicBezTo>
                      <a:pt x="793" y="3530"/>
                      <a:pt x="793" y="3530"/>
                      <a:pt x="793" y="3530"/>
                    </a:cubicBezTo>
                    <a:cubicBezTo>
                      <a:pt x="819" y="3525"/>
                      <a:pt x="819" y="3525"/>
                      <a:pt x="819" y="3525"/>
                    </a:cubicBezTo>
                    <a:cubicBezTo>
                      <a:pt x="838" y="3486"/>
                      <a:pt x="838" y="3486"/>
                      <a:pt x="838" y="3486"/>
                    </a:cubicBezTo>
                    <a:cubicBezTo>
                      <a:pt x="881" y="3633"/>
                      <a:pt x="881" y="3633"/>
                      <a:pt x="881" y="3633"/>
                    </a:cubicBezTo>
                    <a:cubicBezTo>
                      <a:pt x="904" y="3632"/>
                      <a:pt x="904" y="3632"/>
                      <a:pt x="904" y="3632"/>
                    </a:cubicBezTo>
                    <a:cubicBezTo>
                      <a:pt x="933" y="3655"/>
                      <a:pt x="933" y="3655"/>
                      <a:pt x="933" y="3655"/>
                    </a:cubicBezTo>
                    <a:cubicBezTo>
                      <a:pt x="958" y="3665"/>
                      <a:pt x="958" y="3665"/>
                      <a:pt x="958" y="3665"/>
                    </a:cubicBezTo>
                    <a:cubicBezTo>
                      <a:pt x="962" y="3709"/>
                      <a:pt x="962" y="3709"/>
                      <a:pt x="962" y="3709"/>
                    </a:cubicBezTo>
                    <a:cubicBezTo>
                      <a:pt x="991" y="3714"/>
                      <a:pt x="991" y="3714"/>
                      <a:pt x="991" y="3714"/>
                    </a:cubicBezTo>
                    <a:cubicBezTo>
                      <a:pt x="1020" y="3605"/>
                      <a:pt x="1020" y="3605"/>
                      <a:pt x="1020" y="3605"/>
                    </a:cubicBezTo>
                    <a:cubicBezTo>
                      <a:pt x="998" y="3521"/>
                      <a:pt x="998" y="3521"/>
                      <a:pt x="998" y="3521"/>
                    </a:cubicBezTo>
                    <a:cubicBezTo>
                      <a:pt x="1017" y="3455"/>
                      <a:pt x="1017" y="3455"/>
                      <a:pt x="1017" y="3455"/>
                    </a:cubicBezTo>
                    <a:cubicBezTo>
                      <a:pt x="1069" y="3410"/>
                      <a:pt x="1069" y="3410"/>
                      <a:pt x="1069" y="3410"/>
                    </a:cubicBezTo>
                    <a:cubicBezTo>
                      <a:pt x="1111" y="3267"/>
                      <a:pt x="1111" y="3267"/>
                      <a:pt x="1111" y="3267"/>
                    </a:cubicBezTo>
                    <a:cubicBezTo>
                      <a:pt x="1047" y="3102"/>
                      <a:pt x="1047" y="3102"/>
                      <a:pt x="1047" y="3102"/>
                    </a:cubicBezTo>
                    <a:cubicBezTo>
                      <a:pt x="1096" y="3087"/>
                      <a:pt x="1096" y="3087"/>
                      <a:pt x="1096" y="3087"/>
                    </a:cubicBezTo>
                    <a:cubicBezTo>
                      <a:pt x="1111" y="2999"/>
                      <a:pt x="1111" y="2999"/>
                      <a:pt x="1111" y="2999"/>
                    </a:cubicBezTo>
                    <a:cubicBezTo>
                      <a:pt x="1017" y="2896"/>
                      <a:pt x="1017" y="2896"/>
                      <a:pt x="1017" y="2896"/>
                    </a:cubicBezTo>
                    <a:cubicBezTo>
                      <a:pt x="1017" y="2767"/>
                      <a:pt x="1017" y="2767"/>
                      <a:pt x="1017" y="2767"/>
                    </a:cubicBezTo>
                    <a:cubicBezTo>
                      <a:pt x="990" y="2628"/>
                      <a:pt x="990" y="2628"/>
                      <a:pt x="990" y="2628"/>
                    </a:cubicBezTo>
                    <a:cubicBezTo>
                      <a:pt x="968" y="2448"/>
                      <a:pt x="968" y="2448"/>
                      <a:pt x="968" y="2448"/>
                    </a:cubicBezTo>
                    <a:cubicBezTo>
                      <a:pt x="1009" y="2282"/>
                      <a:pt x="1009" y="2282"/>
                      <a:pt x="1009" y="2282"/>
                    </a:cubicBezTo>
                    <a:cubicBezTo>
                      <a:pt x="1115" y="2231"/>
                      <a:pt x="1115" y="2231"/>
                      <a:pt x="1115" y="2231"/>
                    </a:cubicBezTo>
                    <a:cubicBezTo>
                      <a:pt x="1232" y="2224"/>
                      <a:pt x="1232" y="2224"/>
                      <a:pt x="1232" y="2224"/>
                    </a:cubicBezTo>
                    <a:cubicBezTo>
                      <a:pt x="1206" y="2106"/>
                      <a:pt x="1206" y="2106"/>
                      <a:pt x="1206" y="2106"/>
                    </a:cubicBezTo>
                    <a:cubicBezTo>
                      <a:pt x="1164" y="2065"/>
                      <a:pt x="1164" y="2065"/>
                      <a:pt x="1164" y="2065"/>
                    </a:cubicBezTo>
                    <a:cubicBezTo>
                      <a:pt x="1240" y="1856"/>
                      <a:pt x="1240" y="1856"/>
                      <a:pt x="1240" y="1856"/>
                    </a:cubicBezTo>
                    <a:cubicBezTo>
                      <a:pt x="1206" y="1650"/>
                      <a:pt x="1206" y="1650"/>
                      <a:pt x="1206" y="1650"/>
                    </a:cubicBezTo>
                    <a:cubicBezTo>
                      <a:pt x="1327" y="1591"/>
                      <a:pt x="1327" y="1591"/>
                      <a:pt x="1327" y="1591"/>
                    </a:cubicBezTo>
                    <a:cubicBezTo>
                      <a:pt x="1297" y="1540"/>
                      <a:pt x="1297" y="1540"/>
                      <a:pt x="1297" y="1540"/>
                    </a:cubicBezTo>
                    <a:cubicBezTo>
                      <a:pt x="1395" y="1356"/>
                      <a:pt x="1395" y="1356"/>
                      <a:pt x="1395" y="1356"/>
                    </a:cubicBezTo>
                    <a:cubicBezTo>
                      <a:pt x="1357" y="1253"/>
                      <a:pt x="1357" y="1253"/>
                      <a:pt x="1357" y="1253"/>
                    </a:cubicBezTo>
                    <a:cubicBezTo>
                      <a:pt x="1358" y="1250"/>
                      <a:pt x="1358" y="1250"/>
                      <a:pt x="1358" y="1250"/>
                    </a:cubicBezTo>
                    <a:cubicBezTo>
                      <a:pt x="1433" y="1077"/>
                      <a:pt x="1433" y="1077"/>
                      <a:pt x="1433" y="1077"/>
                    </a:cubicBezTo>
                    <a:cubicBezTo>
                      <a:pt x="1542" y="1062"/>
                      <a:pt x="1542" y="1062"/>
                      <a:pt x="1542" y="1062"/>
                    </a:cubicBezTo>
                    <a:cubicBezTo>
                      <a:pt x="1538" y="933"/>
                      <a:pt x="1538" y="933"/>
                      <a:pt x="1538" y="933"/>
                    </a:cubicBezTo>
                    <a:cubicBezTo>
                      <a:pt x="1584" y="893"/>
                      <a:pt x="1584" y="893"/>
                      <a:pt x="1584" y="893"/>
                    </a:cubicBezTo>
                    <a:cubicBezTo>
                      <a:pt x="1735" y="919"/>
                      <a:pt x="1735" y="919"/>
                      <a:pt x="1735" y="919"/>
                    </a:cubicBezTo>
                    <a:cubicBezTo>
                      <a:pt x="1735" y="798"/>
                      <a:pt x="1735" y="798"/>
                      <a:pt x="1735" y="798"/>
                    </a:cubicBezTo>
                    <a:cubicBezTo>
                      <a:pt x="1724" y="731"/>
                      <a:pt x="1724" y="731"/>
                      <a:pt x="1724" y="731"/>
                    </a:cubicBezTo>
                    <a:cubicBezTo>
                      <a:pt x="1808" y="705"/>
                      <a:pt x="1808" y="705"/>
                      <a:pt x="1808" y="705"/>
                    </a:cubicBezTo>
                    <a:cubicBezTo>
                      <a:pt x="1803" y="650"/>
                      <a:pt x="1803" y="650"/>
                      <a:pt x="1803" y="650"/>
                    </a:cubicBezTo>
                    <a:cubicBezTo>
                      <a:pt x="1886" y="622"/>
                      <a:pt x="1886" y="622"/>
                      <a:pt x="1886" y="622"/>
                    </a:cubicBezTo>
                    <a:cubicBezTo>
                      <a:pt x="1971" y="764"/>
                      <a:pt x="1971" y="764"/>
                      <a:pt x="1971" y="764"/>
                    </a:cubicBezTo>
                    <a:cubicBezTo>
                      <a:pt x="2083" y="757"/>
                      <a:pt x="2083" y="757"/>
                      <a:pt x="2083" y="757"/>
                    </a:cubicBezTo>
                    <a:cubicBezTo>
                      <a:pt x="2121" y="692"/>
                      <a:pt x="2121" y="692"/>
                      <a:pt x="2121" y="692"/>
                    </a:cubicBezTo>
                    <a:cubicBezTo>
                      <a:pt x="2260" y="744"/>
                      <a:pt x="2260" y="744"/>
                      <a:pt x="2260" y="744"/>
                    </a:cubicBezTo>
                    <a:cubicBezTo>
                      <a:pt x="2308" y="595"/>
                      <a:pt x="2308" y="595"/>
                      <a:pt x="2308" y="595"/>
                    </a:cubicBezTo>
                    <a:cubicBezTo>
                      <a:pt x="2276" y="515"/>
                      <a:pt x="2276" y="515"/>
                      <a:pt x="2276" y="515"/>
                    </a:cubicBezTo>
                    <a:cubicBezTo>
                      <a:pt x="2321" y="364"/>
                      <a:pt x="2321" y="364"/>
                      <a:pt x="2321" y="364"/>
                    </a:cubicBezTo>
                    <a:cubicBezTo>
                      <a:pt x="2383" y="325"/>
                      <a:pt x="2383" y="325"/>
                      <a:pt x="2383" y="325"/>
                    </a:cubicBezTo>
                    <a:cubicBezTo>
                      <a:pt x="2437" y="258"/>
                      <a:pt x="2437" y="258"/>
                      <a:pt x="2437" y="258"/>
                    </a:cubicBezTo>
                    <a:cubicBezTo>
                      <a:pt x="2495" y="312"/>
                      <a:pt x="2495" y="312"/>
                      <a:pt x="2495" y="312"/>
                    </a:cubicBezTo>
                    <a:cubicBezTo>
                      <a:pt x="2586" y="336"/>
                      <a:pt x="2586" y="336"/>
                      <a:pt x="2586" y="336"/>
                    </a:cubicBezTo>
                    <a:cubicBezTo>
                      <a:pt x="2598" y="388"/>
                      <a:pt x="2598" y="388"/>
                      <a:pt x="2598" y="388"/>
                    </a:cubicBezTo>
                    <a:cubicBezTo>
                      <a:pt x="2582" y="457"/>
                      <a:pt x="2582" y="457"/>
                      <a:pt x="2582" y="457"/>
                    </a:cubicBezTo>
                    <a:cubicBezTo>
                      <a:pt x="2617" y="522"/>
                      <a:pt x="2617" y="522"/>
                      <a:pt x="2617" y="522"/>
                    </a:cubicBezTo>
                    <a:cubicBezTo>
                      <a:pt x="2658" y="441"/>
                      <a:pt x="2658" y="441"/>
                      <a:pt x="2658" y="441"/>
                    </a:cubicBezTo>
                    <a:cubicBezTo>
                      <a:pt x="2632" y="393"/>
                      <a:pt x="2632" y="393"/>
                      <a:pt x="2632" y="393"/>
                    </a:cubicBezTo>
                    <a:cubicBezTo>
                      <a:pt x="2692" y="320"/>
                      <a:pt x="2692" y="320"/>
                      <a:pt x="2692" y="320"/>
                    </a:cubicBezTo>
                    <a:cubicBezTo>
                      <a:pt x="2738" y="309"/>
                      <a:pt x="2738" y="309"/>
                      <a:pt x="2738" y="309"/>
                    </a:cubicBezTo>
                    <a:cubicBezTo>
                      <a:pt x="2753" y="231"/>
                      <a:pt x="2753" y="231"/>
                      <a:pt x="2753" y="231"/>
                    </a:cubicBezTo>
                    <a:lnTo>
                      <a:pt x="2664" y="234"/>
                    </a:lnTo>
                    <a:close/>
                  </a:path>
                </a:pathLst>
              </a:custGeom>
              <a:solidFill>
                <a:srgbClr val="653965"/>
              </a:solidFill>
              <a:ln w="9525" cap="flat" cmpd="sng">
                <a:solidFill>
                  <a:srgbClr val="FFFFFF"/>
                </a:solidFill>
                <a:prstDash val="solid"/>
                <a:miter lim="800000"/>
                <a:headEnd type="none" w="sm" len="sm"/>
                <a:tailEnd type="none" w="sm" len="sm"/>
              </a:ln>
            </p:spPr>
            <p:txBody>
              <a:bodyPr spcFirstLastPara="1" wrap="square" lIns="68569" tIns="34275" rIns="68569" bIns="34275" anchor="t" anchorCtr="0">
                <a:noAutofit/>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sz="1050">
                  <a:solidFill>
                    <a:srgbClr val="000000"/>
                  </a:solidFill>
                  <a:latin typeface="Arial"/>
                  <a:ea typeface="Arial"/>
                  <a:cs typeface="Arial"/>
                  <a:sym typeface="Arial"/>
                </a:endParaRPr>
              </a:p>
            </p:txBody>
          </p:sp>
          <p:sp>
            <p:nvSpPr>
              <p:cNvPr id="56" name="Google Shape;149;p22">
                <a:extLst>
                  <a:ext uri="{FF2B5EF4-FFF2-40B4-BE49-F238E27FC236}">
                    <a16:creationId xmlns:a16="http://schemas.microsoft.com/office/drawing/2014/main" id="{3A63407C-8561-3BC1-F927-55AFAE3CBC58}"/>
                  </a:ext>
                </a:extLst>
              </p:cNvPr>
              <p:cNvSpPr/>
              <p:nvPr/>
            </p:nvSpPr>
            <p:spPr>
              <a:xfrm>
                <a:off x="10176513" y="4477886"/>
                <a:ext cx="458444" cy="419188"/>
              </a:xfrm>
              <a:custGeom>
                <a:avLst/>
                <a:gdLst/>
                <a:ahLst/>
                <a:cxnLst/>
                <a:rect l="l" t="t" r="r" b="b"/>
                <a:pathLst>
                  <a:path w="327" h="299" extrusionOk="0">
                    <a:moveTo>
                      <a:pt x="308" y="115"/>
                    </a:moveTo>
                    <a:lnTo>
                      <a:pt x="295" y="116"/>
                    </a:lnTo>
                    <a:lnTo>
                      <a:pt x="302" y="142"/>
                    </a:lnTo>
                    <a:lnTo>
                      <a:pt x="312" y="149"/>
                    </a:lnTo>
                    <a:lnTo>
                      <a:pt x="293" y="159"/>
                    </a:lnTo>
                    <a:lnTo>
                      <a:pt x="310" y="178"/>
                    </a:lnTo>
                    <a:lnTo>
                      <a:pt x="277" y="167"/>
                    </a:lnTo>
                    <a:lnTo>
                      <a:pt x="256" y="174"/>
                    </a:lnTo>
                    <a:lnTo>
                      <a:pt x="264" y="210"/>
                    </a:lnTo>
                    <a:lnTo>
                      <a:pt x="282" y="229"/>
                    </a:lnTo>
                    <a:lnTo>
                      <a:pt x="271" y="242"/>
                    </a:lnTo>
                    <a:lnTo>
                      <a:pt x="275" y="277"/>
                    </a:lnTo>
                    <a:lnTo>
                      <a:pt x="258" y="299"/>
                    </a:lnTo>
                    <a:lnTo>
                      <a:pt x="240" y="284"/>
                    </a:lnTo>
                    <a:lnTo>
                      <a:pt x="199" y="264"/>
                    </a:lnTo>
                    <a:lnTo>
                      <a:pt x="182" y="268"/>
                    </a:lnTo>
                    <a:lnTo>
                      <a:pt x="173" y="262"/>
                    </a:lnTo>
                    <a:lnTo>
                      <a:pt x="182" y="245"/>
                    </a:lnTo>
                    <a:lnTo>
                      <a:pt x="156" y="207"/>
                    </a:lnTo>
                    <a:lnTo>
                      <a:pt x="122" y="197"/>
                    </a:lnTo>
                    <a:lnTo>
                      <a:pt x="54" y="134"/>
                    </a:lnTo>
                    <a:lnTo>
                      <a:pt x="0" y="51"/>
                    </a:lnTo>
                    <a:lnTo>
                      <a:pt x="8" y="10"/>
                    </a:lnTo>
                    <a:lnTo>
                      <a:pt x="20" y="12"/>
                    </a:lnTo>
                    <a:lnTo>
                      <a:pt x="27" y="24"/>
                    </a:lnTo>
                    <a:lnTo>
                      <a:pt x="36" y="26"/>
                    </a:lnTo>
                    <a:lnTo>
                      <a:pt x="49" y="12"/>
                    </a:lnTo>
                    <a:lnTo>
                      <a:pt x="85" y="2"/>
                    </a:lnTo>
                    <a:lnTo>
                      <a:pt x="164" y="10"/>
                    </a:lnTo>
                    <a:lnTo>
                      <a:pt x="182" y="1"/>
                    </a:lnTo>
                    <a:lnTo>
                      <a:pt x="240" y="0"/>
                    </a:lnTo>
                    <a:lnTo>
                      <a:pt x="255" y="23"/>
                    </a:lnTo>
                    <a:lnTo>
                      <a:pt x="295" y="10"/>
                    </a:lnTo>
                    <a:lnTo>
                      <a:pt x="299" y="23"/>
                    </a:lnTo>
                    <a:lnTo>
                      <a:pt x="285" y="68"/>
                    </a:lnTo>
                    <a:lnTo>
                      <a:pt x="318" y="88"/>
                    </a:lnTo>
                    <a:lnTo>
                      <a:pt x="325" y="103"/>
                    </a:lnTo>
                    <a:lnTo>
                      <a:pt x="327" y="119"/>
                    </a:lnTo>
                    <a:lnTo>
                      <a:pt x="313" y="122"/>
                    </a:lnTo>
                    <a:lnTo>
                      <a:pt x="308" y="115"/>
                    </a:lnTo>
                    <a:close/>
                  </a:path>
                </a:pathLst>
              </a:custGeom>
              <a:solidFill>
                <a:srgbClr val="D8D8D8"/>
              </a:solidFill>
              <a:ln w="9525" cap="flat" cmpd="sng">
                <a:solidFill>
                  <a:srgbClr val="FFFFFF"/>
                </a:solidFill>
                <a:prstDash val="solid"/>
                <a:miter lim="800000"/>
                <a:headEnd type="none" w="sm" len="sm"/>
                <a:tailEnd type="none" w="sm" len="sm"/>
              </a:ln>
            </p:spPr>
            <p:txBody>
              <a:bodyPr spcFirstLastPara="1" wrap="square" lIns="68569" tIns="34275" rIns="68569" bIns="34275" anchor="t" anchorCtr="0">
                <a:noAutofit/>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sz="1050">
                  <a:solidFill>
                    <a:srgbClr val="000000"/>
                  </a:solidFill>
                  <a:latin typeface="Arial"/>
                  <a:ea typeface="Arial"/>
                  <a:cs typeface="Arial"/>
                  <a:sym typeface="Arial"/>
                </a:endParaRPr>
              </a:p>
            </p:txBody>
          </p:sp>
          <p:sp>
            <p:nvSpPr>
              <p:cNvPr id="57" name="Google Shape;150;p22">
                <a:extLst>
                  <a:ext uri="{FF2B5EF4-FFF2-40B4-BE49-F238E27FC236}">
                    <a16:creationId xmlns:a16="http://schemas.microsoft.com/office/drawing/2014/main" id="{D3E8B4BB-E7EA-D589-510F-AAEE5995BF78}"/>
                  </a:ext>
                </a:extLst>
              </p:cNvPr>
              <p:cNvSpPr/>
              <p:nvPr/>
            </p:nvSpPr>
            <p:spPr>
              <a:xfrm>
                <a:off x="10822820" y="4862025"/>
                <a:ext cx="323855" cy="276188"/>
              </a:xfrm>
              <a:custGeom>
                <a:avLst/>
                <a:gdLst/>
                <a:ahLst/>
                <a:cxnLst/>
                <a:rect l="l" t="t" r="r" b="b"/>
                <a:pathLst>
                  <a:path w="231" h="197" extrusionOk="0">
                    <a:moveTo>
                      <a:pt x="208" y="117"/>
                    </a:moveTo>
                    <a:lnTo>
                      <a:pt x="209" y="127"/>
                    </a:lnTo>
                    <a:lnTo>
                      <a:pt x="178" y="143"/>
                    </a:lnTo>
                    <a:lnTo>
                      <a:pt x="147" y="145"/>
                    </a:lnTo>
                    <a:lnTo>
                      <a:pt x="126" y="176"/>
                    </a:lnTo>
                    <a:lnTo>
                      <a:pt x="110" y="184"/>
                    </a:lnTo>
                    <a:lnTo>
                      <a:pt x="93" y="184"/>
                    </a:lnTo>
                    <a:lnTo>
                      <a:pt x="59" y="197"/>
                    </a:lnTo>
                    <a:lnTo>
                      <a:pt x="41" y="184"/>
                    </a:lnTo>
                    <a:lnTo>
                      <a:pt x="27" y="177"/>
                    </a:lnTo>
                    <a:lnTo>
                      <a:pt x="9" y="148"/>
                    </a:lnTo>
                    <a:lnTo>
                      <a:pt x="11" y="131"/>
                    </a:lnTo>
                    <a:lnTo>
                      <a:pt x="0" y="93"/>
                    </a:lnTo>
                    <a:lnTo>
                      <a:pt x="36" y="84"/>
                    </a:lnTo>
                    <a:lnTo>
                      <a:pt x="51" y="46"/>
                    </a:lnTo>
                    <a:lnTo>
                      <a:pt x="73" y="33"/>
                    </a:lnTo>
                    <a:lnTo>
                      <a:pt x="88" y="25"/>
                    </a:lnTo>
                    <a:lnTo>
                      <a:pt x="87" y="12"/>
                    </a:lnTo>
                    <a:lnTo>
                      <a:pt x="99" y="6"/>
                    </a:lnTo>
                    <a:lnTo>
                      <a:pt x="131" y="10"/>
                    </a:lnTo>
                    <a:lnTo>
                      <a:pt x="155" y="0"/>
                    </a:lnTo>
                    <a:lnTo>
                      <a:pt x="166" y="14"/>
                    </a:lnTo>
                    <a:lnTo>
                      <a:pt x="202" y="27"/>
                    </a:lnTo>
                    <a:lnTo>
                      <a:pt x="223" y="65"/>
                    </a:lnTo>
                    <a:lnTo>
                      <a:pt x="231" y="107"/>
                    </a:lnTo>
                    <a:lnTo>
                      <a:pt x="208" y="117"/>
                    </a:lnTo>
                    <a:close/>
                  </a:path>
                </a:pathLst>
              </a:custGeom>
              <a:solidFill>
                <a:srgbClr val="D8D8D8"/>
              </a:solidFill>
              <a:ln w="9525" cap="flat" cmpd="sng">
                <a:solidFill>
                  <a:srgbClr val="FFFFFF"/>
                </a:solidFill>
                <a:prstDash val="solid"/>
                <a:miter lim="800000"/>
                <a:headEnd type="none" w="sm" len="sm"/>
                <a:tailEnd type="none" w="sm" len="sm"/>
              </a:ln>
            </p:spPr>
            <p:txBody>
              <a:bodyPr spcFirstLastPara="1" wrap="square" lIns="68569" tIns="34275" rIns="68569" bIns="34275" anchor="t" anchorCtr="0">
                <a:noAutofit/>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sz="1050">
                  <a:solidFill>
                    <a:srgbClr val="000000"/>
                  </a:solidFill>
                  <a:latin typeface="Arial"/>
                  <a:ea typeface="Arial"/>
                  <a:cs typeface="Arial"/>
                  <a:sym typeface="Arial"/>
                </a:endParaRPr>
              </a:p>
            </p:txBody>
          </p:sp>
          <p:sp>
            <p:nvSpPr>
              <p:cNvPr id="58" name="Google Shape;151;p22">
                <a:extLst>
                  <a:ext uri="{FF2B5EF4-FFF2-40B4-BE49-F238E27FC236}">
                    <a16:creationId xmlns:a16="http://schemas.microsoft.com/office/drawing/2014/main" id="{A303E10F-97A7-1BE0-9C52-FD19F4B4EFB4}"/>
                  </a:ext>
                </a:extLst>
              </p:cNvPr>
              <p:cNvSpPr/>
              <p:nvPr/>
            </p:nvSpPr>
            <p:spPr>
              <a:xfrm>
                <a:off x="7620725" y="1945932"/>
                <a:ext cx="939319" cy="1700587"/>
              </a:xfrm>
              <a:custGeom>
                <a:avLst/>
                <a:gdLst/>
                <a:ahLst/>
                <a:cxnLst/>
                <a:rect l="l" t="t" r="r" b="b"/>
                <a:pathLst>
                  <a:path w="670" h="1213" extrusionOk="0">
                    <a:moveTo>
                      <a:pt x="260" y="704"/>
                    </a:moveTo>
                    <a:lnTo>
                      <a:pt x="260" y="716"/>
                    </a:lnTo>
                    <a:lnTo>
                      <a:pt x="237" y="738"/>
                    </a:lnTo>
                    <a:lnTo>
                      <a:pt x="224" y="735"/>
                    </a:lnTo>
                    <a:lnTo>
                      <a:pt x="224" y="725"/>
                    </a:lnTo>
                    <a:lnTo>
                      <a:pt x="244" y="705"/>
                    </a:lnTo>
                    <a:lnTo>
                      <a:pt x="260" y="704"/>
                    </a:lnTo>
                    <a:close/>
                    <a:moveTo>
                      <a:pt x="570" y="0"/>
                    </a:moveTo>
                    <a:lnTo>
                      <a:pt x="556" y="6"/>
                    </a:lnTo>
                    <a:lnTo>
                      <a:pt x="556" y="32"/>
                    </a:lnTo>
                    <a:lnTo>
                      <a:pt x="544" y="32"/>
                    </a:lnTo>
                    <a:lnTo>
                      <a:pt x="544" y="41"/>
                    </a:lnTo>
                    <a:lnTo>
                      <a:pt x="558" y="49"/>
                    </a:lnTo>
                    <a:lnTo>
                      <a:pt x="551" y="80"/>
                    </a:lnTo>
                    <a:lnTo>
                      <a:pt x="559" y="85"/>
                    </a:lnTo>
                    <a:lnTo>
                      <a:pt x="576" y="48"/>
                    </a:lnTo>
                    <a:lnTo>
                      <a:pt x="580" y="30"/>
                    </a:lnTo>
                    <a:lnTo>
                      <a:pt x="570" y="0"/>
                    </a:lnTo>
                    <a:close/>
                    <a:moveTo>
                      <a:pt x="456" y="181"/>
                    </a:moveTo>
                    <a:lnTo>
                      <a:pt x="434" y="158"/>
                    </a:lnTo>
                    <a:lnTo>
                      <a:pt x="420" y="156"/>
                    </a:lnTo>
                    <a:lnTo>
                      <a:pt x="413" y="173"/>
                    </a:lnTo>
                    <a:lnTo>
                      <a:pt x="417" y="188"/>
                    </a:lnTo>
                    <a:lnTo>
                      <a:pt x="431" y="179"/>
                    </a:lnTo>
                    <a:lnTo>
                      <a:pt x="440" y="184"/>
                    </a:lnTo>
                    <a:lnTo>
                      <a:pt x="439" y="199"/>
                    </a:lnTo>
                    <a:lnTo>
                      <a:pt x="456" y="181"/>
                    </a:lnTo>
                    <a:close/>
                    <a:moveTo>
                      <a:pt x="220" y="229"/>
                    </a:moveTo>
                    <a:lnTo>
                      <a:pt x="226" y="223"/>
                    </a:lnTo>
                    <a:lnTo>
                      <a:pt x="224" y="197"/>
                    </a:lnTo>
                    <a:lnTo>
                      <a:pt x="190" y="217"/>
                    </a:lnTo>
                    <a:lnTo>
                      <a:pt x="182" y="227"/>
                    </a:lnTo>
                    <a:lnTo>
                      <a:pt x="164" y="220"/>
                    </a:lnTo>
                    <a:lnTo>
                      <a:pt x="160" y="256"/>
                    </a:lnTo>
                    <a:lnTo>
                      <a:pt x="154" y="270"/>
                    </a:lnTo>
                    <a:lnTo>
                      <a:pt x="168" y="278"/>
                    </a:lnTo>
                    <a:lnTo>
                      <a:pt x="178" y="268"/>
                    </a:lnTo>
                    <a:lnTo>
                      <a:pt x="187" y="259"/>
                    </a:lnTo>
                    <a:lnTo>
                      <a:pt x="205" y="262"/>
                    </a:lnTo>
                    <a:lnTo>
                      <a:pt x="212" y="239"/>
                    </a:lnTo>
                    <a:lnTo>
                      <a:pt x="227" y="231"/>
                    </a:lnTo>
                    <a:lnTo>
                      <a:pt x="220" y="229"/>
                    </a:lnTo>
                    <a:close/>
                    <a:moveTo>
                      <a:pt x="190" y="434"/>
                    </a:moveTo>
                    <a:lnTo>
                      <a:pt x="185" y="419"/>
                    </a:lnTo>
                    <a:lnTo>
                      <a:pt x="171" y="431"/>
                    </a:lnTo>
                    <a:lnTo>
                      <a:pt x="182" y="437"/>
                    </a:lnTo>
                    <a:lnTo>
                      <a:pt x="179" y="443"/>
                    </a:lnTo>
                    <a:lnTo>
                      <a:pt x="187" y="446"/>
                    </a:lnTo>
                    <a:lnTo>
                      <a:pt x="168" y="453"/>
                    </a:lnTo>
                    <a:lnTo>
                      <a:pt x="167" y="460"/>
                    </a:lnTo>
                    <a:lnTo>
                      <a:pt x="189" y="458"/>
                    </a:lnTo>
                    <a:lnTo>
                      <a:pt x="209" y="454"/>
                    </a:lnTo>
                    <a:lnTo>
                      <a:pt x="216" y="446"/>
                    </a:lnTo>
                    <a:lnTo>
                      <a:pt x="190" y="434"/>
                    </a:lnTo>
                    <a:close/>
                    <a:moveTo>
                      <a:pt x="174" y="493"/>
                    </a:moveTo>
                    <a:lnTo>
                      <a:pt x="168" y="503"/>
                    </a:lnTo>
                    <a:lnTo>
                      <a:pt x="166" y="500"/>
                    </a:lnTo>
                    <a:lnTo>
                      <a:pt x="149" y="504"/>
                    </a:lnTo>
                    <a:lnTo>
                      <a:pt x="140" y="523"/>
                    </a:lnTo>
                    <a:lnTo>
                      <a:pt x="154" y="520"/>
                    </a:lnTo>
                    <a:lnTo>
                      <a:pt x="148" y="539"/>
                    </a:lnTo>
                    <a:lnTo>
                      <a:pt x="170" y="529"/>
                    </a:lnTo>
                    <a:lnTo>
                      <a:pt x="174" y="507"/>
                    </a:lnTo>
                    <a:lnTo>
                      <a:pt x="194" y="485"/>
                    </a:lnTo>
                    <a:lnTo>
                      <a:pt x="174" y="493"/>
                    </a:lnTo>
                    <a:close/>
                    <a:moveTo>
                      <a:pt x="124" y="307"/>
                    </a:moveTo>
                    <a:lnTo>
                      <a:pt x="111" y="320"/>
                    </a:lnTo>
                    <a:lnTo>
                      <a:pt x="119" y="336"/>
                    </a:lnTo>
                    <a:lnTo>
                      <a:pt x="120" y="380"/>
                    </a:lnTo>
                    <a:lnTo>
                      <a:pt x="138" y="373"/>
                    </a:lnTo>
                    <a:lnTo>
                      <a:pt x="138" y="317"/>
                    </a:lnTo>
                    <a:lnTo>
                      <a:pt x="124" y="307"/>
                    </a:lnTo>
                    <a:close/>
                    <a:moveTo>
                      <a:pt x="222" y="361"/>
                    </a:moveTo>
                    <a:lnTo>
                      <a:pt x="219" y="345"/>
                    </a:lnTo>
                    <a:lnTo>
                      <a:pt x="202" y="329"/>
                    </a:lnTo>
                    <a:lnTo>
                      <a:pt x="207" y="310"/>
                    </a:lnTo>
                    <a:lnTo>
                      <a:pt x="194" y="301"/>
                    </a:lnTo>
                    <a:lnTo>
                      <a:pt x="189" y="317"/>
                    </a:lnTo>
                    <a:lnTo>
                      <a:pt x="173" y="312"/>
                    </a:lnTo>
                    <a:lnTo>
                      <a:pt x="165" y="320"/>
                    </a:lnTo>
                    <a:lnTo>
                      <a:pt x="179" y="331"/>
                    </a:lnTo>
                    <a:lnTo>
                      <a:pt x="180" y="339"/>
                    </a:lnTo>
                    <a:lnTo>
                      <a:pt x="206" y="359"/>
                    </a:lnTo>
                    <a:lnTo>
                      <a:pt x="202" y="375"/>
                    </a:lnTo>
                    <a:lnTo>
                      <a:pt x="222" y="361"/>
                    </a:lnTo>
                    <a:close/>
                    <a:moveTo>
                      <a:pt x="176" y="652"/>
                    </a:moveTo>
                    <a:lnTo>
                      <a:pt x="161" y="648"/>
                    </a:lnTo>
                    <a:lnTo>
                      <a:pt x="171" y="636"/>
                    </a:lnTo>
                    <a:lnTo>
                      <a:pt x="153" y="585"/>
                    </a:lnTo>
                    <a:lnTo>
                      <a:pt x="131" y="575"/>
                    </a:lnTo>
                    <a:lnTo>
                      <a:pt x="98" y="581"/>
                    </a:lnTo>
                    <a:lnTo>
                      <a:pt x="78" y="588"/>
                    </a:lnTo>
                    <a:lnTo>
                      <a:pt x="58" y="600"/>
                    </a:lnTo>
                    <a:lnTo>
                      <a:pt x="48" y="619"/>
                    </a:lnTo>
                    <a:lnTo>
                      <a:pt x="34" y="621"/>
                    </a:lnTo>
                    <a:lnTo>
                      <a:pt x="24" y="621"/>
                    </a:lnTo>
                    <a:lnTo>
                      <a:pt x="31" y="637"/>
                    </a:lnTo>
                    <a:lnTo>
                      <a:pt x="0" y="647"/>
                    </a:lnTo>
                    <a:lnTo>
                      <a:pt x="13" y="677"/>
                    </a:lnTo>
                    <a:lnTo>
                      <a:pt x="44" y="693"/>
                    </a:lnTo>
                    <a:lnTo>
                      <a:pt x="58" y="695"/>
                    </a:lnTo>
                    <a:lnTo>
                      <a:pt x="63" y="674"/>
                    </a:lnTo>
                    <a:lnTo>
                      <a:pt x="75" y="667"/>
                    </a:lnTo>
                    <a:lnTo>
                      <a:pt x="95" y="699"/>
                    </a:lnTo>
                    <a:lnTo>
                      <a:pt x="95" y="712"/>
                    </a:lnTo>
                    <a:lnTo>
                      <a:pt x="117" y="715"/>
                    </a:lnTo>
                    <a:lnTo>
                      <a:pt x="138" y="720"/>
                    </a:lnTo>
                    <a:lnTo>
                      <a:pt x="149" y="704"/>
                    </a:lnTo>
                    <a:lnTo>
                      <a:pt x="169" y="702"/>
                    </a:lnTo>
                    <a:lnTo>
                      <a:pt x="185" y="681"/>
                    </a:lnTo>
                    <a:lnTo>
                      <a:pt x="176" y="652"/>
                    </a:lnTo>
                    <a:close/>
                    <a:moveTo>
                      <a:pt x="629" y="1046"/>
                    </a:moveTo>
                    <a:lnTo>
                      <a:pt x="659" y="1023"/>
                    </a:lnTo>
                    <a:lnTo>
                      <a:pt x="670" y="949"/>
                    </a:lnTo>
                    <a:lnTo>
                      <a:pt x="636" y="918"/>
                    </a:lnTo>
                    <a:lnTo>
                      <a:pt x="596" y="913"/>
                    </a:lnTo>
                    <a:lnTo>
                      <a:pt x="567" y="931"/>
                    </a:lnTo>
                    <a:lnTo>
                      <a:pt x="553" y="915"/>
                    </a:lnTo>
                    <a:lnTo>
                      <a:pt x="569" y="904"/>
                    </a:lnTo>
                    <a:lnTo>
                      <a:pt x="578" y="885"/>
                    </a:lnTo>
                    <a:lnTo>
                      <a:pt x="563" y="850"/>
                    </a:lnTo>
                    <a:lnTo>
                      <a:pt x="543" y="832"/>
                    </a:lnTo>
                    <a:lnTo>
                      <a:pt x="519" y="817"/>
                    </a:lnTo>
                    <a:lnTo>
                      <a:pt x="568" y="827"/>
                    </a:lnTo>
                    <a:lnTo>
                      <a:pt x="549" y="795"/>
                    </a:lnTo>
                    <a:lnTo>
                      <a:pt x="547" y="766"/>
                    </a:lnTo>
                    <a:lnTo>
                      <a:pt x="522" y="720"/>
                    </a:lnTo>
                    <a:lnTo>
                      <a:pt x="492" y="703"/>
                    </a:lnTo>
                    <a:lnTo>
                      <a:pt x="467" y="589"/>
                    </a:lnTo>
                    <a:lnTo>
                      <a:pt x="429" y="542"/>
                    </a:lnTo>
                    <a:lnTo>
                      <a:pt x="402" y="522"/>
                    </a:lnTo>
                    <a:lnTo>
                      <a:pt x="362" y="532"/>
                    </a:lnTo>
                    <a:lnTo>
                      <a:pt x="340" y="517"/>
                    </a:lnTo>
                    <a:lnTo>
                      <a:pt x="362" y="518"/>
                    </a:lnTo>
                    <a:lnTo>
                      <a:pt x="380" y="509"/>
                    </a:lnTo>
                    <a:lnTo>
                      <a:pt x="420" y="498"/>
                    </a:lnTo>
                    <a:lnTo>
                      <a:pt x="416" y="483"/>
                    </a:lnTo>
                    <a:lnTo>
                      <a:pt x="393" y="476"/>
                    </a:lnTo>
                    <a:lnTo>
                      <a:pt x="422" y="468"/>
                    </a:lnTo>
                    <a:lnTo>
                      <a:pt x="474" y="391"/>
                    </a:lnTo>
                    <a:lnTo>
                      <a:pt x="493" y="359"/>
                    </a:lnTo>
                    <a:lnTo>
                      <a:pt x="484" y="339"/>
                    </a:lnTo>
                    <a:lnTo>
                      <a:pt x="389" y="317"/>
                    </a:lnTo>
                    <a:lnTo>
                      <a:pt x="348" y="331"/>
                    </a:lnTo>
                    <a:lnTo>
                      <a:pt x="329" y="332"/>
                    </a:lnTo>
                    <a:lnTo>
                      <a:pt x="369" y="303"/>
                    </a:lnTo>
                    <a:lnTo>
                      <a:pt x="351" y="301"/>
                    </a:lnTo>
                    <a:lnTo>
                      <a:pt x="355" y="287"/>
                    </a:lnTo>
                    <a:lnTo>
                      <a:pt x="418" y="245"/>
                    </a:lnTo>
                    <a:lnTo>
                      <a:pt x="429" y="211"/>
                    </a:lnTo>
                    <a:lnTo>
                      <a:pt x="416" y="206"/>
                    </a:lnTo>
                    <a:lnTo>
                      <a:pt x="398" y="215"/>
                    </a:lnTo>
                    <a:lnTo>
                      <a:pt x="344" y="211"/>
                    </a:lnTo>
                    <a:lnTo>
                      <a:pt x="307" y="195"/>
                    </a:lnTo>
                    <a:lnTo>
                      <a:pt x="293" y="238"/>
                    </a:lnTo>
                    <a:lnTo>
                      <a:pt x="272" y="240"/>
                    </a:lnTo>
                    <a:lnTo>
                      <a:pt x="275" y="255"/>
                    </a:lnTo>
                    <a:lnTo>
                      <a:pt x="269" y="259"/>
                    </a:lnTo>
                    <a:lnTo>
                      <a:pt x="275" y="277"/>
                    </a:lnTo>
                    <a:lnTo>
                      <a:pt x="239" y="278"/>
                    </a:lnTo>
                    <a:lnTo>
                      <a:pt x="241" y="304"/>
                    </a:lnTo>
                    <a:lnTo>
                      <a:pt x="225" y="317"/>
                    </a:lnTo>
                    <a:lnTo>
                      <a:pt x="241" y="334"/>
                    </a:lnTo>
                    <a:lnTo>
                      <a:pt x="235" y="362"/>
                    </a:lnTo>
                    <a:lnTo>
                      <a:pt x="222" y="361"/>
                    </a:lnTo>
                    <a:lnTo>
                      <a:pt x="217" y="402"/>
                    </a:lnTo>
                    <a:lnTo>
                      <a:pt x="188" y="407"/>
                    </a:lnTo>
                    <a:lnTo>
                      <a:pt x="212" y="437"/>
                    </a:lnTo>
                    <a:lnTo>
                      <a:pt x="244" y="427"/>
                    </a:lnTo>
                    <a:lnTo>
                      <a:pt x="220" y="460"/>
                    </a:lnTo>
                    <a:lnTo>
                      <a:pt x="204" y="503"/>
                    </a:lnTo>
                    <a:lnTo>
                      <a:pt x="197" y="527"/>
                    </a:lnTo>
                    <a:lnTo>
                      <a:pt x="178" y="568"/>
                    </a:lnTo>
                    <a:lnTo>
                      <a:pt x="204" y="562"/>
                    </a:lnTo>
                    <a:lnTo>
                      <a:pt x="217" y="522"/>
                    </a:lnTo>
                    <a:lnTo>
                      <a:pt x="224" y="500"/>
                    </a:lnTo>
                    <a:lnTo>
                      <a:pt x="247" y="512"/>
                    </a:lnTo>
                    <a:lnTo>
                      <a:pt x="265" y="499"/>
                    </a:lnTo>
                    <a:lnTo>
                      <a:pt x="256" y="521"/>
                    </a:lnTo>
                    <a:lnTo>
                      <a:pt x="248" y="547"/>
                    </a:lnTo>
                    <a:lnTo>
                      <a:pt x="260" y="569"/>
                    </a:lnTo>
                    <a:lnTo>
                      <a:pt x="209" y="638"/>
                    </a:lnTo>
                    <a:lnTo>
                      <a:pt x="226" y="664"/>
                    </a:lnTo>
                    <a:lnTo>
                      <a:pt x="231" y="642"/>
                    </a:lnTo>
                    <a:lnTo>
                      <a:pt x="263" y="667"/>
                    </a:lnTo>
                    <a:lnTo>
                      <a:pt x="264" y="644"/>
                    </a:lnTo>
                    <a:lnTo>
                      <a:pt x="287" y="659"/>
                    </a:lnTo>
                    <a:lnTo>
                      <a:pt x="324" y="651"/>
                    </a:lnTo>
                    <a:lnTo>
                      <a:pt x="327" y="640"/>
                    </a:lnTo>
                    <a:lnTo>
                      <a:pt x="360" y="649"/>
                    </a:lnTo>
                    <a:lnTo>
                      <a:pt x="341" y="660"/>
                    </a:lnTo>
                    <a:lnTo>
                      <a:pt x="313" y="690"/>
                    </a:lnTo>
                    <a:lnTo>
                      <a:pt x="332" y="756"/>
                    </a:lnTo>
                    <a:lnTo>
                      <a:pt x="355" y="741"/>
                    </a:lnTo>
                    <a:lnTo>
                      <a:pt x="366" y="741"/>
                    </a:lnTo>
                    <a:lnTo>
                      <a:pt x="348" y="772"/>
                    </a:lnTo>
                    <a:lnTo>
                      <a:pt x="349" y="799"/>
                    </a:lnTo>
                    <a:lnTo>
                      <a:pt x="337" y="807"/>
                    </a:lnTo>
                    <a:lnTo>
                      <a:pt x="326" y="853"/>
                    </a:lnTo>
                    <a:lnTo>
                      <a:pt x="316" y="837"/>
                    </a:lnTo>
                    <a:lnTo>
                      <a:pt x="260" y="839"/>
                    </a:lnTo>
                    <a:lnTo>
                      <a:pt x="235" y="814"/>
                    </a:lnTo>
                    <a:lnTo>
                      <a:pt x="222" y="833"/>
                    </a:lnTo>
                    <a:lnTo>
                      <a:pt x="237" y="852"/>
                    </a:lnTo>
                    <a:lnTo>
                      <a:pt x="211" y="869"/>
                    </a:lnTo>
                    <a:lnTo>
                      <a:pt x="203" y="884"/>
                    </a:lnTo>
                    <a:lnTo>
                      <a:pt x="231" y="879"/>
                    </a:lnTo>
                    <a:lnTo>
                      <a:pt x="248" y="898"/>
                    </a:lnTo>
                    <a:lnTo>
                      <a:pt x="236" y="949"/>
                    </a:lnTo>
                    <a:lnTo>
                      <a:pt x="143" y="984"/>
                    </a:lnTo>
                    <a:lnTo>
                      <a:pt x="146" y="1004"/>
                    </a:lnTo>
                    <a:lnTo>
                      <a:pt x="146" y="1017"/>
                    </a:lnTo>
                    <a:lnTo>
                      <a:pt x="164" y="1021"/>
                    </a:lnTo>
                    <a:lnTo>
                      <a:pt x="204" y="1011"/>
                    </a:lnTo>
                    <a:lnTo>
                      <a:pt x="215" y="1026"/>
                    </a:lnTo>
                    <a:lnTo>
                      <a:pt x="209" y="1035"/>
                    </a:lnTo>
                    <a:lnTo>
                      <a:pt x="240" y="1040"/>
                    </a:lnTo>
                    <a:lnTo>
                      <a:pt x="252" y="1063"/>
                    </a:lnTo>
                    <a:lnTo>
                      <a:pt x="286" y="1068"/>
                    </a:lnTo>
                    <a:lnTo>
                      <a:pt x="299" y="1056"/>
                    </a:lnTo>
                    <a:lnTo>
                      <a:pt x="339" y="1042"/>
                    </a:lnTo>
                    <a:lnTo>
                      <a:pt x="300" y="1092"/>
                    </a:lnTo>
                    <a:lnTo>
                      <a:pt x="247" y="1081"/>
                    </a:lnTo>
                    <a:lnTo>
                      <a:pt x="209" y="1084"/>
                    </a:lnTo>
                    <a:lnTo>
                      <a:pt x="204" y="1097"/>
                    </a:lnTo>
                    <a:lnTo>
                      <a:pt x="185" y="1099"/>
                    </a:lnTo>
                    <a:lnTo>
                      <a:pt x="166" y="1128"/>
                    </a:lnTo>
                    <a:lnTo>
                      <a:pt x="108" y="1173"/>
                    </a:lnTo>
                    <a:lnTo>
                      <a:pt x="82" y="1180"/>
                    </a:lnTo>
                    <a:lnTo>
                      <a:pt x="70" y="1192"/>
                    </a:lnTo>
                    <a:lnTo>
                      <a:pt x="89" y="1194"/>
                    </a:lnTo>
                    <a:lnTo>
                      <a:pt x="109" y="1213"/>
                    </a:lnTo>
                    <a:lnTo>
                      <a:pt x="116" y="1193"/>
                    </a:lnTo>
                    <a:lnTo>
                      <a:pt x="150" y="1177"/>
                    </a:lnTo>
                    <a:lnTo>
                      <a:pt x="190" y="1182"/>
                    </a:lnTo>
                    <a:lnTo>
                      <a:pt x="230" y="1200"/>
                    </a:lnTo>
                    <a:lnTo>
                      <a:pt x="255" y="1159"/>
                    </a:lnTo>
                    <a:lnTo>
                      <a:pt x="295" y="1154"/>
                    </a:lnTo>
                    <a:lnTo>
                      <a:pt x="358" y="1176"/>
                    </a:lnTo>
                    <a:lnTo>
                      <a:pt x="378" y="1158"/>
                    </a:lnTo>
                    <a:lnTo>
                      <a:pt x="453" y="1165"/>
                    </a:lnTo>
                    <a:lnTo>
                      <a:pt x="481" y="1161"/>
                    </a:lnTo>
                    <a:lnTo>
                      <a:pt x="546" y="1171"/>
                    </a:lnTo>
                    <a:lnTo>
                      <a:pt x="635" y="1138"/>
                    </a:lnTo>
                    <a:lnTo>
                      <a:pt x="637" y="1105"/>
                    </a:lnTo>
                    <a:lnTo>
                      <a:pt x="594" y="1102"/>
                    </a:lnTo>
                    <a:lnTo>
                      <a:pt x="563" y="1086"/>
                    </a:lnTo>
                    <a:lnTo>
                      <a:pt x="602" y="1077"/>
                    </a:lnTo>
                    <a:lnTo>
                      <a:pt x="595" y="1057"/>
                    </a:lnTo>
                    <a:lnTo>
                      <a:pt x="627" y="1053"/>
                    </a:lnTo>
                    <a:lnTo>
                      <a:pt x="629" y="1046"/>
                    </a:lnTo>
                    <a:close/>
                  </a:path>
                </a:pathLst>
              </a:custGeom>
              <a:solidFill>
                <a:srgbClr val="D8D8D8"/>
              </a:solidFill>
              <a:ln w="9525" cap="flat" cmpd="sng">
                <a:solidFill>
                  <a:srgbClr val="FFFFFF"/>
                </a:solidFill>
                <a:prstDash val="solid"/>
                <a:miter lim="800000"/>
                <a:headEnd type="none" w="sm" len="sm"/>
                <a:tailEnd type="none" w="sm" len="sm"/>
              </a:ln>
            </p:spPr>
            <p:txBody>
              <a:bodyPr spcFirstLastPara="1" wrap="square" lIns="68569" tIns="34275" rIns="68569" bIns="34275" anchor="t" anchorCtr="0">
                <a:noAutofit/>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sz="1050">
                  <a:solidFill>
                    <a:srgbClr val="000000"/>
                  </a:solidFill>
                  <a:latin typeface="Arial"/>
                  <a:ea typeface="Arial"/>
                  <a:cs typeface="Arial"/>
                  <a:sym typeface="Arial"/>
                </a:endParaRPr>
              </a:p>
            </p:txBody>
          </p:sp>
          <p:sp>
            <p:nvSpPr>
              <p:cNvPr id="59" name="Google Shape;152;p22">
                <a:extLst>
                  <a:ext uri="{FF2B5EF4-FFF2-40B4-BE49-F238E27FC236}">
                    <a16:creationId xmlns:a16="http://schemas.microsoft.com/office/drawing/2014/main" id="{88A7DDDE-BF1D-79FF-18D5-43C2CD69230E}"/>
                  </a:ext>
                </a:extLst>
              </p:cNvPr>
              <p:cNvSpPr/>
              <p:nvPr/>
            </p:nvSpPr>
            <p:spPr>
              <a:xfrm>
                <a:off x="8982036" y="4120384"/>
                <a:ext cx="535552" cy="326659"/>
              </a:xfrm>
              <a:custGeom>
                <a:avLst/>
                <a:gdLst/>
                <a:ahLst/>
                <a:cxnLst/>
                <a:rect l="l" t="t" r="r" b="b"/>
                <a:pathLst>
                  <a:path w="382" h="233" extrusionOk="0">
                    <a:moveTo>
                      <a:pt x="382" y="139"/>
                    </a:moveTo>
                    <a:lnTo>
                      <a:pt x="367" y="147"/>
                    </a:lnTo>
                    <a:lnTo>
                      <a:pt x="361" y="136"/>
                    </a:lnTo>
                    <a:lnTo>
                      <a:pt x="346" y="151"/>
                    </a:lnTo>
                    <a:lnTo>
                      <a:pt x="358" y="182"/>
                    </a:lnTo>
                    <a:lnTo>
                      <a:pt x="349" y="182"/>
                    </a:lnTo>
                    <a:lnTo>
                      <a:pt x="337" y="170"/>
                    </a:lnTo>
                    <a:lnTo>
                      <a:pt x="301" y="179"/>
                    </a:lnTo>
                    <a:lnTo>
                      <a:pt x="295" y="158"/>
                    </a:lnTo>
                    <a:lnTo>
                      <a:pt x="282" y="158"/>
                    </a:lnTo>
                    <a:lnTo>
                      <a:pt x="272" y="188"/>
                    </a:lnTo>
                    <a:lnTo>
                      <a:pt x="259" y="212"/>
                    </a:lnTo>
                    <a:lnTo>
                      <a:pt x="265" y="228"/>
                    </a:lnTo>
                    <a:lnTo>
                      <a:pt x="251" y="233"/>
                    </a:lnTo>
                    <a:lnTo>
                      <a:pt x="240" y="207"/>
                    </a:lnTo>
                    <a:lnTo>
                      <a:pt x="216" y="186"/>
                    </a:lnTo>
                    <a:lnTo>
                      <a:pt x="209" y="163"/>
                    </a:lnTo>
                    <a:lnTo>
                      <a:pt x="198" y="169"/>
                    </a:lnTo>
                    <a:lnTo>
                      <a:pt x="184" y="181"/>
                    </a:lnTo>
                    <a:lnTo>
                      <a:pt x="189" y="199"/>
                    </a:lnTo>
                    <a:lnTo>
                      <a:pt x="162" y="223"/>
                    </a:lnTo>
                    <a:lnTo>
                      <a:pt x="137" y="219"/>
                    </a:lnTo>
                    <a:lnTo>
                      <a:pt x="112" y="230"/>
                    </a:lnTo>
                    <a:lnTo>
                      <a:pt x="92" y="227"/>
                    </a:lnTo>
                    <a:lnTo>
                      <a:pt x="78" y="194"/>
                    </a:lnTo>
                    <a:lnTo>
                      <a:pt x="68" y="157"/>
                    </a:lnTo>
                    <a:lnTo>
                      <a:pt x="29" y="165"/>
                    </a:lnTo>
                    <a:lnTo>
                      <a:pt x="24" y="194"/>
                    </a:lnTo>
                    <a:lnTo>
                      <a:pt x="0" y="193"/>
                    </a:lnTo>
                    <a:lnTo>
                      <a:pt x="14" y="174"/>
                    </a:lnTo>
                    <a:lnTo>
                      <a:pt x="18" y="148"/>
                    </a:lnTo>
                    <a:lnTo>
                      <a:pt x="45" y="116"/>
                    </a:lnTo>
                    <a:lnTo>
                      <a:pt x="95" y="54"/>
                    </a:lnTo>
                    <a:lnTo>
                      <a:pt x="93" y="36"/>
                    </a:lnTo>
                    <a:lnTo>
                      <a:pt x="122" y="45"/>
                    </a:lnTo>
                    <a:lnTo>
                      <a:pt x="141" y="21"/>
                    </a:lnTo>
                    <a:lnTo>
                      <a:pt x="165" y="28"/>
                    </a:lnTo>
                    <a:lnTo>
                      <a:pt x="183" y="18"/>
                    </a:lnTo>
                    <a:lnTo>
                      <a:pt x="220" y="18"/>
                    </a:lnTo>
                    <a:lnTo>
                      <a:pt x="209" y="8"/>
                    </a:lnTo>
                    <a:lnTo>
                      <a:pt x="223" y="0"/>
                    </a:lnTo>
                    <a:lnTo>
                      <a:pt x="252" y="14"/>
                    </a:lnTo>
                    <a:lnTo>
                      <a:pt x="304" y="29"/>
                    </a:lnTo>
                    <a:lnTo>
                      <a:pt x="304" y="53"/>
                    </a:lnTo>
                    <a:lnTo>
                      <a:pt x="300" y="66"/>
                    </a:lnTo>
                    <a:lnTo>
                      <a:pt x="297" y="87"/>
                    </a:lnTo>
                    <a:lnTo>
                      <a:pt x="307" y="89"/>
                    </a:lnTo>
                    <a:lnTo>
                      <a:pt x="307" y="89"/>
                    </a:lnTo>
                    <a:lnTo>
                      <a:pt x="328" y="96"/>
                    </a:lnTo>
                    <a:lnTo>
                      <a:pt x="327" y="105"/>
                    </a:lnTo>
                    <a:lnTo>
                      <a:pt x="351" y="109"/>
                    </a:lnTo>
                    <a:lnTo>
                      <a:pt x="377" y="95"/>
                    </a:lnTo>
                    <a:lnTo>
                      <a:pt x="376" y="107"/>
                    </a:lnTo>
                    <a:lnTo>
                      <a:pt x="376" y="123"/>
                    </a:lnTo>
                    <a:lnTo>
                      <a:pt x="382" y="139"/>
                    </a:lnTo>
                    <a:close/>
                  </a:path>
                </a:pathLst>
              </a:custGeom>
              <a:solidFill>
                <a:srgbClr val="D8D8D8"/>
              </a:solidFill>
              <a:ln w="9525" cap="flat" cmpd="sng">
                <a:solidFill>
                  <a:srgbClr val="FFFFFF"/>
                </a:solidFill>
                <a:prstDash val="solid"/>
                <a:miter lim="800000"/>
                <a:headEnd type="none" w="sm" len="sm"/>
                <a:tailEnd type="none" w="sm" len="sm"/>
              </a:ln>
            </p:spPr>
            <p:txBody>
              <a:bodyPr spcFirstLastPara="1" wrap="square" lIns="68569" tIns="34275" rIns="68569" bIns="34275" anchor="t" anchorCtr="0">
                <a:noAutofit/>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sz="1050">
                  <a:solidFill>
                    <a:srgbClr val="000000"/>
                  </a:solidFill>
                  <a:latin typeface="Arial"/>
                  <a:ea typeface="Arial"/>
                  <a:cs typeface="Arial"/>
                  <a:sym typeface="Arial"/>
                </a:endParaRPr>
              </a:p>
            </p:txBody>
          </p:sp>
        </p:grpSp>
        <p:grpSp>
          <p:nvGrpSpPr>
            <p:cNvPr id="6" name="Google Shape;153;p22">
              <a:extLst>
                <a:ext uri="{FF2B5EF4-FFF2-40B4-BE49-F238E27FC236}">
                  <a16:creationId xmlns:a16="http://schemas.microsoft.com/office/drawing/2014/main" id="{6F500455-FD05-9EC9-D6D7-054FCFDE9369}"/>
                </a:ext>
              </a:extLst>
            </p:cNvPr>
            <p:cNvGrpSpPr/>
            <p:nvPr/>
          </p:nvGrpSpPr>
          <p:grpSpPr>
            <a:xfrm>
              <a:off x="6998956" y="212868"/>
              <a:ext cx="4374039" cy="4978971"/>
              <a:chOff x="6998955" y="212869"/>
              <a:chExt cx="5098958" cy="5804148"/>
            </a:xfrm>
          </p:grpSpPr>
          <p:sp>
            <p:nvSpPr>
              <p:cNvPr id="9" name="Google Shape;154;p22">
                <a:extLst>
                  <a:ext uri="{FF2B5EF4-FFF2-40B4-BE49-F238E27FC236}">
                    <a16:creationId xmlns:a16="http://schemas.microsoft.com/office/drawing/2014/main" id="{CF2D7FBA-C2AF-43BD-B6EB-2BEF0A208055}"/>
                  </a:ext>
                </a:extLst>
              </p:cNvPr>
              <p:cNvSpPr/>
              <p:nvPr/>
            </p:nvSpPr>
            <p:spPr>
              <a:xfrm>
                <a:off x="10866985" y="4815530"/>
                <a:ext cx="1230928" cy="1167839"/>
              </a:xfrm>
              <a:custGeom>
                <a:avLst/>
                <a:gdLst/>
                <a:ahLst/>
                <a:cxnLst/>
                <a:rect l="l" t="t" r="r" b="b"/>
                <a:pathLst>
                  <a:path w="2115" h="2008" extrusionOk="0">
                    <a:moveTo>
                      <a:pt x="1944" y="1722"/>
                    </a:moveTo>
                    <a:cubicBezTo>
                      <a:pt x="1917" y="1749"/>
                      <a:pt x="1917" y="1749"/>
                      <a:pt x="1917" y="1749"/>
                    </a:cubicBezTo>
                    <a:cubicBezTo>
                      <a:pt x="1908" y="1718"/>
                      <a:pt x="1908" y="1718"/>
                      <a:pt x="1908" y="1718"/>
                    </a:cubicBezTo>
                    <a:cubicBezTo>
                      <a:pt x="1895" y="1696"/>
                      <a:pt x="1895" y="1696"/>
                      <a:pt x="1895" y="1696"/>
                    </a:cubicBezTo>
                    <a:cubicBezTo>
                      <a:pt x="1907" y="1634"/>
                      <a:pt x="1907" y="1634"/>
                      <a:pt x="1907" y="1634"/>
                    </a:cubicBezTo>
                    <a:cubicBezTo>
                      <a:pt x="1929" y="1628"/>
                      <a:pt x="1929" y="1628"/>
                      <a:pt x="1929" y="1628"/>
                    </a:cubicBezTo>
                    <a:cubicBezTo>
                      <a:pt x="1922" y="1688"/>
                      <a:pt x="1922" y="1688"/>
                      <a:pt x="1922" y="1688"/>
                    </a:cubicBezTo>
                    <a:lnTo>
                      <a:pt x="1944" y="1722"/>
                    </a:lnTo>
                    <a:close/>
                    <a:moveTo>
                      <a:pt x="2101" y="1394"/>
                    </a:moveTo>
                    <a:cubicBezTo>
                      <a:pt x="2101" y="1394"/>
                      <a:pt x="2033" y="1448"/>
                      <a:pt x="2030" y="1453"/>
                    </a:cubicBezTo>
                    <a:cubicBezTo>
                      <a:pt x="2006" y="1501"/>
                      <a:pt x="2006" y="1501"/>
                      <a:pt x="2006" y="1501"/>
                    </a:cubicBezTo>
                    <a:cubicBezTo>
                      <a:pt x="2018" y="1521"/>
                      <a:pt x="2018" y="1521"/>
                      <a:pt x="2018" y="1521"/>
                    </a:cubicBezTo>
                    <a:cubicBezTo>
                      <a:pt x="2025" y="1554"/>
                      <a:pt x="2025" y="1554"/>
                      <a:pt x="2025" y="1554"/>
                    </a:cubicBezTo>
                    <a:cubicBezTo>
                      <a:pt x="2047" y="1566"/>
                      <a:pt x="2047" y="1566"/>
                      <a:pt x="2047" y="1566"/>
                    </a:cubicBezTo>
                    <a:cubicBezTo>
                      <a:pt x="2098" y="1503"/>
                      <a:pt x="2098" y="1503"/>
                      <a:pt x="2098" y="1503"/>
                    </a:cubicBezTo>
                    <a:cubicBezTo>
                      <a:pt x="2115" y="1422"/>
                      <a:pt x="2115" y="1422"/>
                      <a:pt x="2115" y="1422"/>
                    </a:cubicBezTo>
                    <a:lnTo>
                      <a:pt x="2101" y="1394"/>
                    </a:lnTo>
                    <a:close/>
                    <a:moveTo>
                      <a:pt x="1250" y="387"/>
                    </a:moveTo>
                    <a:cubicBezTo>
                      <a:pt x="1233" y="405"/>
                      <a:pt x="1233" y="405"/>
                      <a:pt x="1233" y="405"/>
                    </a:cubicBezTo>
                    <a:cubicBezTo>
                      <a:pt x="1250" y="410"/>
                      <a:pt x="1250" y="410"/>
                      <a:pt x="1250" y="410"/>
                    </a:cubicBezTo>
                    <a:cubicBezTo>
                      <a:pt x="1277" y="395"/>
                      <a:pt x="1277" y="395"/>
                      <a:pt x="1277" y="395"/>
                    </a:cubicBezTo>
                    <a:lnTo>
                      <a:pt x="1250" y="387"/>
                    </a:lnTo>
                    <a:close/>
                    <a:moveTo>
                      <a:pt x="1079" y="391"/>
                    </a:moveTo>
                    <a:cubicBezTo>
                      <a:pt x="1044" y="404"/>
                      <a:pt x="1044" y="404"/>
                      <a:pt x="1044" y="404"/>
                    </a:cubicBezTo>
                    <a:cubicBezTo>
                      <a:pt x="1013" y="390"/>
                      <a:pt x="1013" y="390"/>
                      <a:pt x="1013" y="390"/>
                    </a:cubicBezTo>
                    <a:cubicBezTo>
                      <a:pt x="1021" y="366"/>
                      <a:pt x="1021" y="366"/>
                      <a:pt x="1021" y="366"/>
                    </a:cubicBezTo>
                    <a:cubicBezTo>
                      <a:pt x="1039" y="353"/>
                      <a:pt x="1039" y="353"/>
                      <a:pt x="1039" y="353"/>
                    </a:cubicBezTo>
                    <a:cubicBezTo>
                      <a:pt x="1067" y="357"/>
                      <a:pt x="1067" y="357"/>
                      <a:pt x="1067" y="357"/>
                    </a:cubicBezTo>
                    <a:lnTo>
                      <a:pt x="1079" y="391"/>
                    </a:lnTo>
                    <a:close/>
                    <a:moveTo>
                      <a:pt x="1254" y="561"/>
                    </a:moveTo>
                    <a:cubicBezTo>
                      <a:pt x="1265" y="598"/>
                      <a:pt x="1265" y="598"/>
                      <a:pt x="1265" y="598"/>
                    </a:cubicBezTo>
                    <a:cubicBezTo>
                      <a:pt x="1246" y="611"/>
                      <a:pt x="1246" y="611"/>
                      <a:pt x="1246" y="611"/>
                    </a:cubicBezTo>
                    <a:cubicBezTo>
                      <a:pt x="1223" y="585"/>
                      <a:pt x="1223" y="585"/>
                      <a:pt x="1223" y="585"/>
                    </a:cubicBezTo>
                    <a:cubicBezTo>
                      <a:pt x="1198" y="589"/>
                      <a:pt x="1198" y="589"/>
                      <a:pt x="1198" y="589"/>
                    </a:cubicBezTo>
                    <a:cubicBezTo>
                      <a:pt x="1169" y="582"/>
                      <a:pt x="1169" y="582"/>
                      <a:pt x="1169" y="582"/>
                    </a:cubicBezTo>
                    <a:cubicBezTo>
                      <a:pt x="1176" y="553"/>
                      <a:pt x="1176" y="553"/>
                      <a:pt x="1176" y="553"/>
                    </a:cubicBezTo>
                    <a:cubicBezTo>
                      <a:pt x="1234" y="546"/>
                      <a:pt x="1234" y="546"/>
                      <a:pt x="1234" y="546"/>
                    </a:cubicBezTo>
                    <a:cubicBezTo>
                      <a:pt x="1244" y="526"/>
                      <a:pt x="1244" y="526"/>
                      <a:pt x="1244" y="526"/>
                    </a:cubicBezTo>
                    <a:cubicBezTo>
                      <a:pt x="1265" y="527"/>
                      <a:pt x="1265" y="527"/>
                      <a:pt x="1265" y="527"/>
                    </a:cubicBezTo>
                    <a:lnTo>
                      <a:pt x="1254" y="561"/>
                    </a:lnTo>
                    <a:close/>
                    <a:moveTo>
                      <a:pt x="1553" y="747"/>
                    </a:moveTo>
                    <a:cubicBezTo>
                      <a:pt x="1534" y="737"/>
                      <a:pt x="1534" y="737"/>
                      <a:pt x="1534" y="737"/>
                    </a:cubicBezTo>
                    <a:cubicBezTo>
                      <a:pt x="1551" y="759"/>
                      <a:pt x="1551" y="759"/>
                      <a:pt x="1551" y="759"/>
                    </a:cubicBezTo>
                    <a:cubicBezTo>
                      <a:pt x="1527" y="779"/>
                      <a:pt x="1527" y="779"/>
                      <a:pt x="1527" y="779"/>
                    </a:cubicBezTo>
                    <a:cubicBezTo>
                      <a:pt x="1469" y="764"/>
                      <a:pt x="1469" y="764"/>
                      <a:pt x="1469" y="764"/>
                    </a:cubicBezTo>
                    <a:cubicBezTo>
                      <a:pt x="1490" y="730"/>
                      <a:pt x="1490" y="730"/>
                      <a:pt x="1490" y="730"/>
                    </a:cubicBezTo>
                    <a:cubicBezTo>
                      <a:pt x="1468" y="720"/>
                      <a:pt x="1468" y="720"/>
                      <a:pt x="1468" y="720"/>
                    </a:cubicBezTo>
                    <a:cubicBezTo>
                      <a:pt x="1457" y="754"/>
                      <a:pt x="1457" y="754"/>
                      <a:pt x="1457" y="754"/>
                    </a:cubicBezTo>
                    <a:cubicBezTo>
                      <a:pt x="1422" y="750"/>
                      <a:pt x="1422" y="750"/>
                      <a:pt x="1422" y="750"/>
                    </a:cubicBezTo>
                    <a:cubicBezTo>
                      <a:pt x="1409" y="733"/>
                      <a:pt x="1409" y="733"/>
                      <a:pt x="1409" y="733"/>
                    </a:cubicBezTo>
                    <a:cubicBezTo>
                      <a:pt x="1409" y="730"/>
                      <a:pt x="1421" y="711"/>
                      <a:pt x="1421" y="711"/>
                    </a:cubicBezTo>
                    <a:cubicBezTo>
                      <a:pt x="1451" y="700"/>
                      <a:pt x="1451" y="700"/>
                      <a:pt x="1451" y="700"/>
                    </a:cubicBezTo>
                    <a:cubicBezTo>
                      <a:pt x="1468" y="666"/>
                      <a:pt x="1468" y="666"/>
                      <a:pt x="1468" y="666"/>
                    </a:cubicBezTo>
                    <a:cubicBezTo>
                      <a:pt x="1508" y="676"/>
                      <a:pt x="1508" y="676"/>
                      <a:pt x="1508" y="676"/>
                    </a:cubicBezTo>
                    <a:cubicBezTo>
                      <a:pt x="1511" y="691"/>
                      <a:pt x="1511" y="691"/>
                      <a:pt x="1511" y="691"/>
                    </a:cubicBezTo>
                    <a:cubicBezTo>
                      <a:pt x="1576" y="744"/>
                      <a:pt x="1576" y="744"/>
                      <a:pt x="1576" y="744"/>
                    </a:cubicBezTo>
                    <a:lnTo>
                      <a:pt x="1553" y="747"/>
                    </a:lnTo>
                    <a:close/>
                    <a:moveTo>
                      <a:pt x="1755" y="1096"/>
                    </a:moveTo>
                    <a:cubicBezTo>
                      <a:pt x="1716" y="1137"/>
                      <a:pt x="1716" y="1137"/>
                      <a:pt x="1716" y="1137"/>
                    </a:cubicBezTo>
                    <a:cubicBezTo>
                      <a:pt x="1693" y="1124"/>
                      <a:pt x="1693" y="1124"/>
                      <a:pt x="1693" y="1124"/>
                    </a:cubicBezTo>
                    <a:cubicBezTo>
                      <a:pt x="1667" y="1125"/>
                      <a:pt x="1667" y="1125"/>
                      <a:pt x="1667" y="1125"/>
                    </a:cubicBezTo>
                    <a:cubicBezTo>
                      <a:pt x="1657" y="1114"/>
                      <a:pt x="1657" y="1114"/>
                      <a:pt x="1657" y="1114"/>
                    </a:cubicBezTo>
                    <a:cubicBezTo>
                      <a:pt x="1687" y="1088"/>
                      <a:pt x="1687" y="1088"/>
                      <a:pt x="1687" y="1088"/>
                    </a:cubicBezTo>
                    <a:cubicBezTo>
                      <a:pt x="1729" y="1091"/>
                      <a:pt x="1729" y="1091"/>
                      <a:pt x="1729" y="1091"/>
                    </a:cubicBezTo>
                    <a:cubicBezTo>
                      <a:pt x="1753" y="1075"/>
                      <a:pt x="1753" y="1075"/>
                      <a:pt x="1753" y="1075"/>
                    </a:cubicBezTo>
                    <a:lnTo>
                      <a:pt x="1755" y="1096"/>
                    </a:lnTo>
                    <a:close/>
                    <a:moveTo>
                      <a:pt x="1461" y="1018"/>
                    </a:moveTo>
                    <a:cubicBezTo>
                      <a:pt x="1473" y="969"/>
                      <a:pt x="1473" y="969"/>
                      <a:pt x="1473" y="969"/>
                    </a:cubicBezTo>
                    <a:cubicBezTo>
                      <a:pt x="1435" y="917"/>
                      <a:pt x="1435" y="917"/>
                      <a:pt x="1435" y="917"/>
                    </a:cubicBezTo>
                    <a:cubicBezTo>
                      <a:pt x="1452" y="899"/>
                      <a:pt x="1452" y="899"/>
                      <a:pt x="1452" y="899"/>
                    </a:cubicBezTo>
                    <a:cubicBezTo>
                      <a:pt x="1507" y="914"/>
                      <a:pt x="1507" y="914"/>
                      <a:pt x="1507" y="914"/>
                    </a:cubicBezTo>
                    <a:cubicBezTo>
                      <a:pt x="1508" y="1024"/>
                      <a:pt x="1508" y="1024"/>
                      <a:pt x="1508" y="1024"/>
                    </a:cubicBezTo>
                    <a:lnTo>
                      <a:pt x="1461" y="1018"/>
                    </a:lnTo>
                    <a:close/>
                    <a:moveTo>
                      <a:pt x="1471" y="1386"/>
                    </a:moveTo>
                    <a:cubicBezTo>
                      <a:pt x="1458" y="1408"/>
                      <a:pt x="1458" y="1408"/>
                      <a:pt x="1458" y="1408"/>
                    </a:cubicBezTo>
                    <a:cubicBezTo>
                      <a:pt x="1431" y="1395"/>
                      <a:pt x="1431" y="1395"/>
                      <a:pt x="1431" y="1395"/>
                    </a:cubicBezTo>
                    <a:cubicBezTo>
                      <a:pt x="1431" y="1334"/>
                      <a:pt x="1431" y="1334"/>
                      <a:pt x="1431" y="1334"/>
                    </a:cubicBezTo>
                    <a:cubicBezTo>
                      <a:pt x="1463" y="1334"/>
                      <a:pt x="1463" y="1334"/>
                      <a:pt x="1463" y="1334"/>
                    </a:cubicBezTo>
                    <a:lnTo>
                      <a:pt x="1471" y="1386"/>
                    </a:lnTo>
                    <a:close/>
                    <a:moveTo>
                      <a:pt x="384" y="1375"/>
                    </a:moveTo>
                    <a:cubicBezTo>
                      <a:pt x="366" y="1387"/>
                      <a:pt x="366" y="1387"/>
                      <a:pt x="366" y="1387"/>
                    </a:cubicBezTo>
                    <a:cubicBezTo>
                      <a:pt x="348" y="1409"/>
                      <a:pt x="348" y="1409"/>
                      <a:pt x="348" y="1409"/>
                    </a:cubicBezTo>
                    <a:cubicBezTo>
                      <a:pt x="303" y="1362"/>
                      <a:pt x="303" y="1362"/>
                      <a:pt x="303" y="1362"/>
                    </a:cubicBezTo>
                    <a:cubicBezTo>
                      <a:pt x="312" y="1334"/>
                      <a:pt x="312" y="1334"/>
                      <a:pt x="312" y="1334"/>
                    </a:cubicBezTo>
                    <a:cubicBezTo>
                      <a:pt x="336" y="1358"/>
                      <a:pt x="336" y="1358"/>
                      <a:pt x="336" y="1358"/>
                    </a:cubicBezTo>
                    <a:lnTo>
                      <a:pt x="384" y="1375"/>
                    </a:lnTo>
                    <a:close/>
                    <a:moveTo>
                      <a:pt x="69" y="901"/>
                    </a:moveTo>
                    <a:cubicBezTo>
                      <a:pt x="64" y="876"/>
                      <a:pt x="64" y="876"/>
                      <a:pt x="64" y="876"/>
                    </a:cubicBezTo>
                    <a:cubicBezTo>
                      <a:pt x="54" y="856"/>
                      <a:pt x="54" y="856"/>
                      <a:pt x="54" y="856"/>
                    </a:cubicBezTo>
                    <a:cubicBezTo>
                      <a:pt x="50" y="823"/>
                      <a:pt x="50" y="823"/>
                      <a:pt x="50" y="823"/>
                    </a:cubicBezTo>
                    <a:cubicBezTo>
                      <a:pt x="0" y="842"/>
                      <a:pt x="0" y="842"/>
                      <a:pt x="0" y="842"/>
                    </a:cubicBezTo>
                    <a:cubicBezTo>
                      <a:pt x="6" y="868"/>
                      <a:pt x="6" y="868"/>
                      <a:pt x="6" y="868"/>
                    </a:cubicBezTo>
                    <a:cubicBezTo>
                      <a:pt x="43" y="890"/>
                      <a:pt x="43" y="890"/>
                      <a:pt x="43" y="890"/>
                    </a:cubicBezTo>
                    <a:cubicBezTo>
                      <a:pt x="69" y="934"/>
                      <a:pt x="69" y="934"/>
                      <a:pt x="69" y="934"/>
                    </a:cubicBezTo>
                    <a:cubicBezTo>
                      <a:pt x="97" y="940"/>
                      <a:pt x="97" y="940"/>
                      <a:pt x="97" y="940"/>
                    </a:cubicBezTo>
                    <a:cubicBezTo>
                      <a:pt x="116" y="935"/>
                      <a:pt x="116" y="935"/>
                      <a:pt x="116" y="935"/>
                    </a:cubicBezTo>
                    <a:lnTo>
                      <a:pt x="69" y="901"/>
                    </a:lnTo>
                    <a:close/>
                    <a:moveTo>
                      <a:pt x="289" y="1233"/>
                    </a:moveTo>
                    <a:cubicBezTo>
                      <a:pt x="260" y="1189"/>
                      <a:pt x="260" y="1189"/>
                      <a:pt x="260" y="1189"/>
                    </a:cubicBezTo>
                    <a:cubicBezTo>
                      <a:pt x="251" y="1225"/>
                      <a:pt x="251" y="1225"/>
                      <a:pt x="251" y="1225"/>
                    </a:cubicBezTo>
                    <a:cubicBezTo>
                      <a:pt x="224" y="1226"/>
                      <a:pt x="224" y="1226"/>
                      <a:pt x="224" y="1226"/>
                    </a:cubicBezTo>
                    <a:cubicBezTo>
                      <a:pt x="222" y="1272"/>
                      <a:pt x="222" y="1272"/>
                      <a:pt x="222" y="1272"/>
                    </a:cubicBezTo>
                    <a:cubicBezTo>
                      <a:pt x="241" y="1265"/>
                      <a:pt x="241" y="1265"/>
                      <a:pt x="241" y="1265"/>
                    </a:cubicBezTo>
                    <a:cubicBezTo>
                      <a:pt x="255" y="1287"/>
                      <a:pt x="255" y="1287"/>
                      <a:pt x="255" y="1287"/>
                    </a:cubicBezTo>
                    <a:cubicBezTo>
                      <a:pt x="316" y="1287"/>
                      <a:pt x="316" y="1287"/>
                      <a:pt x="316" y="1287"/>
                    </a:cubicBezTo>
                    <a:cubicBezTo>
                      <a:pt x="329" y="1261"/>
                      <a:pt x="329" y="1261"/>
                      <a:pt x="329" y="1261"/>
                    </a:cubicBezTo>
                    <a:lnTo>
                      <a:pt x="289" y="1233"/>
                    </a:lnTo>
                    <a:close/>
                    <a:moveTo>
                      <a:pt x="1167" y="1099"/>
                    </a:moveTo>
                    <a:cubicBezTo>
                      <a:pt x="1121" y="1109"/>
                      <a:pt x="1121" y="1109"/>
                      <a:pt x="1121" y="1109"/>
                    </a:cubicBezTo>
                    <a:cubicBezTo>
                      <a:pt x="1086" y="1074"/>
                      <a:pt x="1086" y="1074"/>
                      <a:pt x="1086" y="1074"/>
                    </a:cubicBezTo>
                    <a:cubicBezTo>
                      <a:pt x="1082" y="1025"/>
                      <a:pt x="1082" y="1025"/>
                      <a:pt x="1082" y="1025"/>
                    </a:cubicBezTo>
                    <a:cubicBezTo>
                      <a:pt x="1059" y="982"/>
                      <a:pt x="1059" y="982"/>
                      <a:pt x="1059" y="982"/>
                    </a:cubicBezTo>
                    <a:cubicBezTo>
                      <a:pt x="1011" y="986"/>
                      <a:pt x="1011" y="986"/>
                      <a:pt x="1011" y="986"/>
                    </a:cubicBezTo>
                    <a:cubicBezTo>
                      <a:pt x="908" y="966"/>
                      <a:pt x="908" y="966"/>
                      <a:pt x="908" y="966"/>
                    </a:cubicBezTo>
                    <a:cubicBezTo>
                      <a:pt x="884" y="920"/>
                      <a:pt x="884" y="920"/>
                      <a:pt x="884" y="920"/>
                    </a:cubicBezTo>
                    <a:cubicBezTo>
                      <a:pt x="829" y="909"/>
                      <a:pt x="829" y="909"/>
                      <a:pt x="829" y="909"/>
                    </a:cubicBezTo>
                    <a:cubicBezTo>
                      <a:pt x="761" y="975"/>
                      <a:pt x="761" y="975"/>
                      <a:pt x="761" y="975"/>
                    </a:cubicBezTo>
                    <a:cubicBezTo>
                      <a:pt x="774" y="984"/>
                      <a:pt x="774" y="984"/>
                      <a:pt x="774" y="984"/>
                    </a:cubicBezTo>
                    <a:cubicBezTo>
                      <a:pt x="796" y="973"/>
                      <a:pt x="796" y="973"/>
                      <a:pt x="796" y="973"/>
                    </a:cubicBezTo>
                    <a:cubicBezTo>
                      <a:pt x="839" y="974"/>
                      <a:pt x="839" y="974"/>
                      <a:pt x="839" y="974"/>
                    </a:cubicBezTo>
                    <a:cubicBezTo>
                      <a:pt x="883" y="1003"/>
                      <a:pt x="883" y="1003"/>
                      <a:pt x="883" y="1003"/>
                    </a:cubicBezTo>
                    <a:cubicBezTo>
                      <a:pt x="943" y="1029"/>
                      <a:pt x="943" y="1029"/>
                      <a:pt x="943" y="1029"/>
                    </a:cubicBezTo>
                    <a:cubicBezTo>
                      <a:pt x="951" y="1052"/>
                      <a:pt x="951" y="1052"/>
                      <a:pt x="951" y="1052"/>
                    </a:cubicBezTo>
                    <a:cubicBezTo>
                      <a:pt x="962" y="1067"/>
                      <a:pt x="962" y="1067"/>
                      <a:pt x="962" y="1067"/>
                    </a:cubicBezTo>
                    <a:cubicBezTo>
                      <a:pt x="1044" y="1054"/>
                      <a:pt x="1044" y="1054"/>
                      <a:pt x="1044" y="1054"/>
                    </a:cubicBezTo>
                    <a:cubicBezTo>
                      <a:pt x="1067" y="1101"/>
                      <a:pt x="1067" y="1101"/>
                      <a:pt x="1067" y="1101"/>
                    </a:cubicBezTo>
                    <a:cubicBezTo>
                      <a:pt x="1132" y="1150"/>
                      <a:pt x="1132" y="1150"/>
                      <a:pt x="1132" y="1150"/>
                    </a:cubicBezTo>
                    <a:cubicBezTo>
                      <a:pt x="1185" y="1147"/>
                      <a:pt x="1185" y="1147"/>
                      <a:pt x="1185" y="1147"/>
                    </a:cubicBezTo>
                    <a:lnTo>
                      <a:pt x="1167" y="1099"/>
                    </a:lnTo>
                    <a:close/>
                    <a:moveTo>
                      <a:pt x="1739" y="1827"/>
                    </a:moveTo>
                    <a:cubicBezTo>
                      <a:pt x="1723" y="1855"/>
                      <a:pt x="1723" y="1855"/>
                      <a:pt x="1723" y="1855"/>
                    </a:cubicBezTo>
                    <a:cubicBezTo>
                      <a:pt x="1665" y="1861"/>
                      <a:pt x="1665" y="1861"/>
                      <a:pt x="1665" y="1861"/>
                    </a:cubicBezTo>
                    <a:cubicBezTo>
                      <a:pt x="1636" y="1899"/>
                      <a:pt x="1636" y="1899"/>
                      <a:pt x="1636" y="1899"/>
                    </a:cubicBezTo>
                    <a:cubicBezTo>
                      <a:pt x="1620" y="1898"/>
                      <a:pt x="1620" y="1898"/>
                      <a:pt x="1620" y="1898"/>
                    </a:cubicBezTo>
                    <a:cubicBezTo>
                      <a:pt x="1596" y="1847"/>
                      <a:pt x="1596" y="1847"/>
                      <a:pt x="1596" y="1847"/>
                    </a:cubicBezTo>
                    <a:cubicBezTo>
                      <a:pt x="1565" y="1864"/>
                      <a:pt x="1565" y="1864"/>
                      <a:pt x="1565" y="1864"/>
                    </a:cubicBezTo>
                    <a:cubicBezTo>
                      <a:pt x="1452" y="1878"/>
                      <a:pt x="1452" y="1878"/>
                      <a:pt x="1452" y="1878"/>
                    </a:cubicBezTo>
                    <a:cubicBezTo>
                      <a:pt x="1422" y="1866"/>
                      <a:pt x="1422" y="1866"/>
                      <a:pt x="1422" y="1866"/>
                    </a:cubicBezTo>
                    <a:cubicBezTo>
                      <a:pt x="1281" y="1916"/>
                      <a:pt x="1281" y="1916"/>
                      <a:pt x="1281" y="1916"/>
                    </a:cubicBezTo>
                    <a:cubicBezTo>
                      <a:pt x="1259" y="1894"/>
                      <a:pt x="1259" y="1894"/>
                      <a:pt x="1259" y="1894"/>
                    </a:cubicBezTo>
                    <a:cubicBezTo>
                      <a:pt x="1171" y="1881"/>
                      <a:pt x="1171" y="1881"/>
                      <a:pt x="1171" y="1881"/>
                    </a:cubicBezTo>
                    <a:cubicBezTo>
                      <a:pt x="1133" y="1857"/>
                      <a:pt x="1133" y="1857"/>
                      <a:pt x="1133" y="1857"/>
                    </a:cubicBezTo>
                    <a:cubicBezTo>
                      <a:pt x="1123" y="1895"/>
                      <a:pt x="1123" y="1895"/>
                      <a:pt x="1123" y="1895"/>
                    </a:cubicBezTo>
                    <a:cubicBezTo>
                      <a:pt x="1104" y="1888"/>
                      <a:pt x="1104" y="1888"/>
                      <a:pt x="1104" y="1888"/>
                    </a:cubicBezTo>
                    <a:cubicBezTo>
                      <a:pt x="1091" y="1979"/>
                      <a:pt x="1091" y="1979"/>
                      <a:pt x="1091" y="1979"/>
                    </a:cubicBezTo>
                    <a:cubicBezTo>
                      <a:pt x="1215" y="1967"/>
                      <a:pt x="1215" y="1967"/>
                      <a:pt x="1215" y="1967"/>
                    </a:cubicBezTo>
                    <a:cubicBezTo>
                      <a:pt x="1300" y="1953"/>
                      <a:pt x="1300" y="1953"/>
                      <a:pt x="1300" y="1953"/>
                    </a:cubicBezTo>
                    <a:cubicBezTo>
                      <a:pt x="1395" y="1972"/>
                      <a:pt x="1395" y="1972"/>
                      <a:pt x="1395" y="1972"/>
                    </a:cubicBezTo>
                    <a:cubicBezTo>
                      <a:pt x="1405" y="2008"/>
                      <a:pt x="1405" y="2008"/>
                      <a:pt x="1405" y="2008"/>
                    </a:cubicBezTo>
                    <a:cubicBezTo>
                      <a:pt x="1690" y="1927"/>
                      <a:pt x="1690" y="1927"/>
                      <a:pt x="1690" y="1927"/>
                    </a:cubicBezTo>
                    <a:cubicBezTo>
                      <a:pt x="1713" y="1908"/>
                      <a:pt x="1713" y="1908"/>
                      <a:pt x="1713" y="1908"/>
                    </a:cubicBezTo>
                    <a:cubicBezTo>
                      <a:pt x="1729" y="1915"/>
                      <a:pt x="1729" y="1915"/>
                      <a:pt x="1729" y="1915"/>
                    </a:cubicBezTo>
                    <a:cubicBezTo>
                      <a:pt x="1757" y="1918"/>
                      <a:pt x="1757" y="1918"/>
                      <a:pt x="1757" y="1918"/>
                    </a:cubicBezTo>
                    <a:cubicBezTo>
                      <a:pt x="1763" y="1824"/>
                      <a:pt x="1763" y="1824"/>
                      <a:pt x="1763" y="1824"/>
                    </a:cubicBezTo>
                    <a:lnTo>
                      <a:pt x="1739" y="1827"/>
                    </a:lnTo>
                    <a:close/>
                    <a:moveTo>
                      <a:pt x="919" y="1555"/>
                    </a:moveTo>
                    <a:cubicBezTo>
                      <a:pt x="809" y="1399"/>
                      <a:pt x="809" y="1399"/>
                      <a:pt x="809" y="1399"/>
                    </a:cubicBezTo>
                    <a:cubicBezTo>
                      <a:pt x="801" y="1347"/>
                      <a:pt x="801" y="1347"/>
                      <a:pt x="801" y="1347"/>
                    </a:cubicBezTo>
                    <a:cubicBezTo>
                      <a:pt x="886" y="1371"/>
                      <a:pt x="886" y="1371"/>
                      <a:pt x="886" y="1371"/>
                    </a:cubicBezTo>
                    <a:cubicBezTo>
                      <a:pt x="890" y="1406"/>
                      <a:pt x="890" y="1406"/>
                      <a:pt x="890" y="1406"/>
                    </a:cubicBezTo>
                    <a:cubicBezTo>
                      <a:pt x="985" y="1353"/>
                      <a:pt x="985" y="1353"/>
                      <a:pt x="985" y="1353"/>
                    </a:cubicBezTo>
                    <a:cubicBezTo>
                      <a:pt x="947" y="1309"/>
                      <a:pt x="947" y="1309"/>
                      <a:pt x="947" y="1309"/>
                    </a:cubicBezTo>
                    <a:cubicBezTo>
                      <a:pt x="926" y="1334"/>
                      <a:pt x="926" y="1334"/>
                      <a:pt x="926" y="1334"/>
                    </a:cubicBezTo>
                    <a:cubicBezTo>
                      <a:pt x="898" y="1320"/>
                      <a:pt x="898" y="1320"/>
                      <a:pt x="898" y="1320"/>
                    </a:cubicBezTo>
                    <a:cubicBezTo>
                      <a:pt x="877" y="1267"/>
                      <a:pt x="877" y="1267"/>
                      <a:pt x="877" y="1267"/>
                    </a:cubicBezTo>
                    <a:cubicBezTo>
                      <a:pt x="847" y="1248"/>
                      <a:pt x="847" y="1248"/>
                      <a:pt x="847" y="1248"/>
                    </a:cubicBezTo>
                    <a:cubicBezTo>
                      <a:pt x="864" y="1224"/>
                      <a:pt x="864" y="1224"/>
                      <a:pt x="864" y="1224"/>
                    </a:cubicBezTo>
                    <a:cubicBezTo>
                      <a:pt x="828" y="1222"/>
                      <a:pt x="828" y="1222"/>
                      <a:pt x="828" y="1222"/>
                    </a:cubicBezTo>
                    <a:cubicBezTo>
                      <a:pt x="798" y="1246"/>
                      <a:pt x="798" y="1246"/>
                      <a:pt x="798" y="1246"/>
                    </a:cubicBezTo>
                    <a:cubicBezTo>
                      <a:pt x="748" y="1221"/>
                      <a:pt x="748" y="1221"/>
                      <a:pt x="748" y="1221"/>
                    </a:cubicBezTo>
                    <a:cubicBezTo>
                      <a:pt x="652" y="1198"/>
                      <a:pt x="652" y="1198"/>
                      <a:pt x="652" y="1198"/>
                    </a:cubicBezTo>
                    <a:cubicBezTo>
                      <a:pt x="578" y="1167"/>
                      <a:pt x="578" y="1167"/>
                      <a:pt x="578" y="1167"/>
                    </a:cubicBezTo>
                    <a:cubicBezTo>
                      <a:pt x="504" y="1231"/>
                      <a:pt x="504" y="1231"/>
                      <a:pt x="504" y="1231"/>
                    </a:cubicBezTo>
                    <a:cubicBezTo>
                      <a:pt x="459" y="1239"/>
                      <a:pt x="459" y="1239"/>
                      <a:pt x="459" y="1239"/>
                    </a:cubicBezTo>
                    <a:cubicBezTo>
                      <a:pt x="448" y="1294"/>
                      <a:pt x="448" y="1294"/>
                      <a:pt x="448" y="1294"/>
                    </a:cubicBezTo>
                    <a:cubicBezTo>
                      <a:pt x="419" y="1325"/>
                      <a:pt x="419" y="1325"/>
                      <a:pt x="419" y="1325"/>
                    </a:cubicBezTo>
                    <a:cubicBezTo>
                      <a:pt x="523" y="1388"/>
                      <a:pt x="523" y="1388"/>
                      <a:pt x="523" y="1388"/>
                    </a:cubicBezTo>
                    <a:cubicBezTo>
                      <a:pt x="565" y="1479"/>
                      <a:pt x="565" y="1479"/>
                      <a:pt x="565" y="1479"/>
                    </a:cubicBezTo>
                    <a:cubicBezTo>
                      <a:pt x="553" y="1525"/>
                      <a:pt x="553" y="1525"/>
                      <a:pt x="553" y="1525"/>
                    </a:cubicBezTo>
                    <a:cubicBezTo>
                      <a:pt x="584" y="1562"/>
                      <a:pt x="584" y="1562"/>
                      <a:pt x="584" y="1562"/>
                    </a:cubicBezTo>
                    <a:cubicBezTo>
                      <a:pt x="593" y="1599"/>
                      <a:pt x="593" y="1599"/>
                      <a:pt x="593" y="1599"/>
                    </a:cubicBezTo>
                    <a:cubicBezTo>
                      <a:pt x="650" y="1616"/>
                      <a:pt x="650" y="1616"/>
                      <a:pt x="650" y="1616"/>
                    </a:cubicBezTo>
                    <a:cubicBezTo>
                      <a:pt x="648" y="1555"/>
                      <a:pt x="648" y="1555"/>
                      <a:pt x="648" y="1555"/>
                    </a:cubicBezTo>
                    <a:cubicBezTo>
                      <a:pt x="678" y="1533"/>
                      <a:pt x="678" y="1533"/>
                      <a:pt x="678" y="1533"/>
                    </a:cubicBezTo>
                    <a:cubicBezTo>
                      <a:pt x="691" y="1566"/>
                      <a:pt x="691" y="1566"/>
                      <a:pt x="691" y="1566"/>
                    </a:cubicBezTo>
                    <a:cubicBezTo>
                      <a:pt x="756" y="1601"/>
                      <a:pt x="756" y="1601"/>
                      <a:pt x="756" y="1601"/>
                    </a:cubicBezTo>
                    <a:cubicBezTo>
                      <a:pt x="752" y="1660"/>
                      <a:pt x="752" y="1660"/>
                      <a:pt x="752" y="1660"/>
                    </a:cubicBezTo>
                    <a:cubicBezTo>
                      <a:pt x="790" y="1695"/>
                      <a:pt x="790" y="1695"/>
                      <a:pt x="790" y="1695"/>
                    </a:cubicBezTo>
                    <a:cubicBezTo>
                      <a:pt x="798" y="1599"/>
                      <a:pt x="798" y="1599"/>
                      <a:pt x="798" y="1599"/>
                    </a:cubicBezTo>
                    <a:cubicBezTo>
                      <a:pt x="835" y="1572"/>
                      <a:pt x="835" y="1572"/>
                      <a:pt x="835" y="1572"/>
                    </a:cubicBezTo>
                    <a:cubicBezTo>
                      <a:pt x="890" y="1634"/>
                      <a:pt x="890" y="1634"/>
                      <a:pt x="890" y="1634"/>
                    </a:cubicBezTo>
                    <a:cubicBezTo>
                      <a:pt x="945" y="1652"/>
                      <a:pt x="945" y="1652"/>
                      <a:pt x="945" y="1652"/>
                    </a:cubicBezTo>
                    <a:cubicBezTo>
                      <a:pt x="928" y="1623"/>
                      <a:pt x="928" y="1623"/>
                      <a:pt x="928" y="1623"/>
                    </a:cubicBezTo>
                    <a:lnTo>
                      <a:pt x="919" y="1555"/>
                    </a:lnTo>
                    <a:close/>
                    <a:moveTo>
                      <a:pt x="1408" y="75"/>
                    </a:moveTo>
                    <a:cubicBezTo>
                      <a:pt x="1403" y="24"/>
                      <a:pt x="1403" y="24"/>
                      <a:pt x="1403" y="24"/>
                    </a:cubicBezTo>
                    <a:cubicBezTo>
                      <a:pt x="1342" y="0"/>
                      <a:pt x="1342" y="0"/>
                      <a:pt x="1342" y="0"/>
                    </a:cubicBezTo>
                    <a:cubicBezTo>
                      <a:pt x="1308" y="21"/>
                      <a:pt x="1308" y="21"/>
                      <a:pt x="1308" y="21"/>
                    </a:cubicBezTo>
                    <a:cubicBezTo>
                      <a:pt x="1321" y="65"/>
                      <a:pt x="1321" y="65"/>
                      <a:pt x="1321" y="65"/>
                    </a:cubicBezTo>
                    <a:cubicBezTo>
                      <a:pt x="1301" y="127"/>
                      <a:pt x="1301" y="127"/>
                      <a:pt x="1301" y="127"/>
                    </a:cubicBezTo>
                    <a:cubicBezTo>
                      <a:pt x="1166" y="197"/>
                      <a:pt x="1166" y="197"/>
                      <a:pt x="1166" y="197"/>
                    </a:cubicBezTo>
                    <a:cubicBezTo>
                      <a:pt x="1077" y="175"/>
                      <a:pt x="1077" y="175"/>
                      <a:pt x="1077" y="175"/>
                    </a:cubicBezTo>
                    <a:cubicBezTo>
                      <a:pt x="1028" y="186"/>
                      <a:pt x="1028" y="186"/>
                      <a:pt x="1028" y="186"/>
                    </a:cubicBezTo>
                    <a:cubicBezTo>
                      <a:pt x="970" y="148"/>
                      <a:pt x="970" y="148"/>
                      <a:pt x="970" y="148"/>
                    </a:cubicBezTo>
                    <a:cubicBezTo>
                      <a:pt x="917" y="156"/>
                      <a:pt x="917" y="156"/>
                      <a:pt x="917" y="156"/>
                    </a:cubicBezTo>
                    <a:cubicBezTo>
                      <a:pt x="846" y="210"/>
                      <a:pt x="846" y="210"/>
                      <a:pt x="846" y="210"/>
                    </a:cubicBezTo>
                    <a:cubicBezTo>
                      <a:pt x="729" y="241"/>
                      <a:pt x="729" y="241"/>
                      <a:pt x="729" y="241"/>
                    </a:cubicBezTo>
                    <a:cubicBezTo>
                      <a:pt x="658" y="277"/>
                      <a:pt x="658" y="277"/>
                      <a:pt x="658" y="277"/>
                    </a:cubicBezTo>
                    <a:cubicBezTo>
                      <a:pt x="603" y="300"/>
                      <a:pt x="603" y="300"/>
                      <a:pt x="603" y="300"/>
                    </a:cubicBezTo>
                    <a:cubicBezTo>
                      <a:pt x="604" y="325"/>
                      <a:pt x="604" y="325"/>
                      <a:pt x="604" y="325"/>
                    </a:cubicBezTo>
                    <a:cubicBezTo>
                      <a:pt x="529" y="363"/>
                      <a:pt x="529" y="363"/>
                      <a:pt x="529" y="363"/>
                    </a:cubicBezTo>
                    <a:cubicBezTo>
                      <a:pt x="455" y="368"/>
                      <a:pt x="455" y="368"/>
                      <a:pt x="455" y="368"/>
                    </a:cubicBezTo>
                    <a:cubicBezTo>
                      <a:pt x="404" y="444"/>
                      <a:pt x="404" y="444"/>
                      <a:pt x="404" y="444"/>
                    </a:cubicBezTo>
                    <a:cubicBezTo>
                      <a:pt x="365" y="462"/>
                      <a:pt x="365" y="462"/>
                      <a:pt x="365" y="462"/>
                    </a:cubicBezTo>
                    <a:cubicBezTo>
                      <a:pt x="325" y="463"/>
                      <a:pt x="325" y="463"/>
                      <a:pt x="325" y="463"/>
                    </a:cubicBezTo>
                    <a:cubicBezTo>
                      <a:pt x="243" y="493"/>
                      <a:pt x="243" y="493"/>
                      <a:pt x="243" y="493"/>
                    </a:cubicBezTo>
                    <a:cubicBezTo>
                      <a:pt x="262" y="574"/>
                      <a:pt x="262" y="574"/>
                      <a:pt x="262" y="574"/>
                    </a:cubicBezTo>
                    <a:cubicBezTo>
                      <a:pt x="234" y="652"/>
                      <a:pt x="234" y="652"/>
                      <a:pt x="234" y="652"/>
                    </a:cubicBezTo>
                    <a:cubicBezTo>
                      <a:pt x="214" y="713"/>
                      <a:pt x="214" y="713"/>
                      <a:pt x="214" y="713"/>
                    </a:cubicBezTo>
                    <a:cubicBezTo>
                      <a:pt x="160" y="744"/>
                      <a:pt x="160" y="744"/>
                      <a:pt x="160" y="744"/>
                    </a:cubicBezTo>
                    <a:cubicBezTo>
                      <a:pt x="163" y="797"/>
                      <a:pt x="163" y="797"/>
                      <a:pt x="163" y="797"/>
                    </a:cubicBezTo>
                    <a:cubicBezTo>
                      <a:pt x="122" y="861"/>
                      <a:pt x="122" y="861"/>
                      <a:pt x="122" y="861"/>
                    </a:cubicBezTo>
                    <a:cubicBezTo>
                      <a:pt x="124" y="894"/>
                      <a:pt x="124" y="894"/>
                      <a:pt x="124" y="894"/>
                    </a:cubicBezTo>
                    <a:cubicBezTo>
                      <a:pt x="142" y="905"/>
                      <a:pt x="142" y="905"/>
                      <a:pt x="142" y="905"/>
                    </a:cubicBezTo>
                    <a:cubicBezTo>
                      <a:pt x="160" y="936"/>
                      <a:pt x="160" y="936"/>
                      <a:pt x="160" y="936"/>
                    </a:cubicBezTo>
                    <a:cubicBezTo>
                      <a:pt x="209" y="969"/>
                      <a:pt x="209" y="969"/>
                      <a:pt x="209" y="969"/>
                    </a:cubicBezTo>
                    <a:cubicBezTo>
                      <a:pt x="264" y="1011"/>
                      <a:pt x="264" y="1011"/>
                      <a:pt x="264" y="1011"/>
                    </a:cubicBezTo>
                    <a:cubicBezTo>
                      <a:pt x="298" y="989"/>
                      <a:pt x="298" y="989"/>
                      <a:pt x="298" y="989"/>
                    </a:cubicBezTo>
                    <a:cubicBezTo>
                      <a:pt x="362" y="995"/>
                      <a:pt x="362" y="995"/>
                      <a:pt x="362" y="995"/>
                    </a:cubicBezTo>
                    <a:cubicBezTo>
                      <a:pt x="381" y="1037"/>
                      <a:pt x="381" y="1037"/>
                      <a:pt x="381" y="1037"/>
                    </a:cubicBezTo>
                    <a:cubicBezTo>
                      <a:pt x="300" y="1051"/>
                      <a:pt x="300" y="1051"/>
                      <a:pt x="300" y="1051"/>
                    </a:cubicBezTo>
                    <a:cubicBezTo>
                      <a:pt x="287" y="1068"/>
                      <a:pt x="287" y="1068"/>
                      <a:pt x="287" y="1068"/>
                    </a:cubicBezTo>
                    <a:cubicBezTo>
                      <a:pt x="327" y="1090"/>
                      <a:pt x="327" y="1090"/>
                      <a:pt x="327" y="1090"/>
                    </a:cubicBezTo>
                    <a:cubicBezTo>
                      <a:pt x="395" y="1198"/>
                      <a:pt x="395" y="1198"/>
                      <a:pt x="395" y="1198"/>
                    </a:cubicBezTo>
                    <a:cubicBezTo>
                      <a:pt x="436" y="1162"/>
                      <a:pt x="436" y="1162"/>
                      <a:pt x="436" y="1162"/>
                    </a:cubicBezTo>
                    <a:cubicBezTo>
                      <a:pt x="476" y="1184"/>
                      <a:pt x="476" y="1184"/>
                      <a:pt x="476" y="1184"/>
                    </a:cubicBezTo>
                    <a:cubicBezTo>
                      <a:pt x="540" y="1169"/>
                      <a:pt x="540" y="1169"/>
                      <a:pt x="540" y="1169"/>
                    </a:cubicBezTo>
                    <a:cubicBezTo>
                      <a:pt x="576" y="1142"/>
                      <a:pt x="576" y="1142"/>
                      <a:pt x="576" y="1142"/>
                    </a:cubicBezTo>
                    <a:cubicBezTo>
                      <a:pt x="643" y="1154"/>
                      <a:pt x="643" y="1154"/>
                      <a:pt x="643" y="1154"/>
                    </a:cubicBezTo>
                    <a:cubicBezTo>
                      <a:pt x="686" y="1120"/>
                      <a:pt x="686" y="1120"/>
                      <a:pt x="686" y="1120"/>
                    </a:cubicBezTo>
                    <a:cubicBezTo>
                      <a:pt x="716" y="1145"/>
                      <a:pt x="716" y="1145"/>
                      <a:pt x="716" y="1145"/>
                    </a:cubicBezTo>
                    <a:cubicBezTo>
                      <a:pt x="743" y="1125"/>
                      <a:pt x="743" y="1125"/>
                      <a:pt x="743" y="1125"/>
                    </a:cubicBezTo>
                    <a:cubicBezTo>
                      <a:pt x="852" y="1154"/>
                      <a:pt x="852" y="1154"/>
                      <a:pt x="852" y="1154"/>
                    </a:cubicBezTo>
                    <a:cubicBezTo>
                      <a:pt x="854" y="1186"/>
                      <a:pt x="854" y="1186"/>
                      <a:pt x="854" y="1186"/>
                    </a:cubicBezTo>
                    <a:cubicBezTo>
                      <a:pt x="815" y="1191"/>
                      <a:pt x="815" y="1191"/>
                      <a:pt x="815" y="1191"/>
                    </a:cubicBezTo>
                    <a:cubicBezTo>
                      <a:pt x="828" y="1222"/>
                      <a:pt x="828" y="1222"/>
                      <a:pt x="828" y="1222"/>
                    </a:cubicBezTo>
                    <a:cubicBezTo>
                      <a:pt x="864" y="1224"/>
                      <a:pt x="864" y="1224"/>
                      <a:pt x="864" y="1224"/>
                    </a:cubicBezTo>
                    <a:cubicBezTo>
                      <a:pt x="949" y="1184"/>
                      <a:pt x="949" y="1184"/>
                      <a:pt x="949" y="1184"/>
                    </a:cubicBezTo>
                    <a:cubicBezTo>
                      <a:pt x="1007" y="1237"/>
                      <a:pt x="1007" y="1237"/>
                      <a:pt x="1007" y="1237"/>
                    </a:cubicBezTo>
                    <a:cubicBezTo>
                      <a:pt x="1089" y="1250"/>
                      <a:pt x="1089" y="1250"/>
                      <a:pt x="1089" y="1250"/>
                    </a:cubicBezTo>
                    <a:cubicBezTo>
                      <a:pt x="1049" y="1162"/>
                      <a:pt x="1049" y="1162"/>
                      <a:pt x="1049" y="1162"/>
                    </a:cubicBezTo>
                    <a:cubicBezTo>
                      <a:pt x="1055" y="1114"/>
                      <a:pt x="1055" y="1114"/>
                      <a:pt x="1055" y="1114"/>
                    </a:cubicBezTo>
                    <a:cubicBezTo>
                      <a:pt x="962" y="1067"/>
                      <a:pt x="962" y="1067"/>
                      <a:pt x="962" y="1067"/>
                    </a:cubicBezTo>
                    <a:cubicBezTo>
                      <a:pt x="882" y="1055"/>
                      <a:pt x="882" y="1055"/>
                      <a:pt x="882" y="1055"/>
                    </a:cubicBezTo>
                    <a:cubicBezTo>
                      <a:pt x="857" y="1019"/>
                      <a:pt x="857" y="1019"/>
                      <a:pt x="857" y="1019"/>
                    </a:cubicBezTo>
                    <a:cubicBezTo>
                      <a:pt x="820" y="1033"/>
                      <a:pt x="820" y="1033"/>
                      <a:pt x="820" y="1033"/>
                    </a:cubicBezTo>
                    <a:cubicBezTo>
                      <a:pt x="796" y="1002"/>
                      <a:pt x="796" y="1002"/>
                      <a:pt x="796" y="1002"/>
                    </a:cubicBezTo>
                    <a:cubicBezTo>
                      <a:pt x="752" y="1007"/>
                      <a:pt x="752" y="1007"/>
                      <a:pt x="752" y="1007"/>
                    </a:cubicBezTo>
                    <a:cubicBezTo>
                      <a:pt x="690" y="996"/>
                      <a:pt x="690" y="996"/>
                      <a:pt x="690" y="996"/>
                    </a:cubicBezTo>
                    <a:cubicBezTo>
                      <a:pt x="779" y="923"/>
                      <a:pt x="779" y="923"/>
                      <a:pt x="779" y="923"/>
                    </a:cubicBezTo>
                    <a:cubicBezTo>
                      <a:pt x="737" y="873"/>
                      <a:pt x="737" y="873"/>
                      <a:pt x="737" y="873"/>
                    </a:cubicBezTo>
                    <a:cubicBezTo>
                      <a:pt x="756" y="838"/>
                      <a:pt x="756" y="838"/>
                      <a:pt x="756" y="838"/>
                    </a:cubicBezTo>
                    <a:cubicBezTo>
                      <a:pt x="794" y="846"/>
                      <a:pt x="794" y="846"/>
                      <a:pt x="794" y="846"/>
                    </a:cubicBezTo>
                    <a:cubicBezTo>
                      <a:pt x="794" y="897"/>
                      <a:pt x="794" y="897"/>
                      <a:pt x="794" y="897"/>
                    </a:cubicBezTo>
                    <a:cubicBezTo>
                      <a:pt x="850" y="860"/>
                      <a:pt x="850" y="860"/>
                      <a:pt x="850" y="860"/>
                    </a:cubicBezTo>
                    <a:cubicBezTo>
                      <a:pt x="820" y="820"/>
                      <a:pt x="820" y="820"/>
                      <a:pt x="820" y="820"/>
                    </a:cubicBezTo>
                    <a:cubicBezTo>
                      <a:pt x="714" y="748"/>
                      <a:pt x="714" y="748"/>
                      <a:pt x="714" y="748"/>
                    </a:cubicBezTo>
                    <a:cubicBezTo>
                      <a:pt x="620" y="652"/>
                      <a:pt x="620" y="652"/>
                      <a:pt x="620" y="652"/>
                    </a:cubicBezTo>
                    <a:cubicBezTo>
                      <a:pt x="626" y="520"/>
                      <a:pt x="626" y="520"/>
                      <a:pt x="626" y="520"/>
                    </a:cubicBezTo>
                    <a:cubicBezTo>
                      <a:pt x="673" y="469"/>
                      <a:pt x="673" y="469"/>
                      <a:pt x="673" y="469"/>
                    </a:cubicBezTo>
                    <a:cubicBezTo>
                      <a:pt x="684" y="502"/>
                      <a:pt x="684" y="502"/>
                      <a:pt x="684" y="502"/>
                    </a:cubicBezTo>
                    <a:cubicBezTo>
                      <a:pt x="665" y="531"/>
                      <a:pt x="665" y="531"/>
                      <a:pt x="665" y="531"/>
                    </a:cubicBezTo>
                    <a:cubicBezTo>
                      <a:pt x="767" y="565"/>
                      <a:pt x="767" y="565"/>
                      <a:pt x="767" y="565"/>
                    </a:cubicBezTo>
                    <a:cubicBezTo>
                      <a:pt x="781" y="605"/>
                      <a:pt x="781" y="605"/>
                      <a:pt x="781" y="605"/>
                    </a:cubicBezTo>
                    <a:cubicBezTo>
                      <a:pt x="813" y="644"/>
                      <a:pt x="813" y="644"/>
                      <a:pt x="813" y="644"/>
                    </a:cubicBezTo>
                    <a:cubicBezTo>
                      <a:pt x="900" y="634"/>
                      <a:pt x="900" y="634"/>
                      <a:pt x="900" y="634"/>
                    </a:cubicBezTo>
                    <a:cubicBezTo>
                      <a:pt x="798" y="581"/>
                      <a:pt x="798" y="581"/>
                      <a:pt x="798" y="581"/>
                    </a:cubicBezTo>
                    <a:cubicBezTo>
                      <a:pt x="807" y="544"/>
                      <a:pt x="807" y="544"/>
                      <a:pt x="807" y="544"/>
                    </a:cubicBezTo>
                    <a:cubicBezTo>
                      <a:pt x="858" y="548"/>
                      <a:pt x="858" y="548"/>
                      <a:pt x="858" y="548"/>
                    </a:cubicBezTo>
                    <a:cubicBezTo>
                      <a:pt x="888" y="583"/>
                      <a:pt x="888" y="583"/>
                      <a:pt x="888" y="583"/>
                    </a:cubicBezTo>
                    <a:cubicBezTo>
                      <a:pt x="947" y="610"/>
                      <a:pt x="947" y="610"/>
                      <a:pt x="947" y="610"/>
                    </a:cubicBezTo>
                    <a:cubicBezTo>
                      <a:pt x="945" y="575"/>
                      <a:pt x="945" y="575"/>
                      <a:pt x="945" y="575"/>
                    </a:cubicBezTo>
                    <a:cubicBezTo>
                      <a:pt x="867" y="526"/>
                      <a:pt x="867" y="526"/>
                      <a:pt x="867" y="526"/>
                    </a:cubicBezTo>
                    <a:cubicBezTo>
                      <a:pt x="898" y="502"/>
                      <a:pt x="898" y="502"/>
                      <a:pt x="898" y="502"/>
                    </a:cubicBezTo>
                    <a:cubicBezTo>
                      <a:pt x="1011" y="548"/>
                      <a:pt x="1011" y="548"/>
                      <a:pt x="1011" y="548"/>
                    </a:cubicBezTo>
                    <a:cubicBezTo>
                      <a:pt x="987" y="504"/>
                      <a:pt x="987" y="504"/>
                      <a:pt x="987" y="504"/>
                    </a:cubicBezTo>
                    <a:cubicBezTo>
                      <a:pt x="892" y="478"/>
                      <a:pt x="892" y="478"/>
                      <a:pt x="892" y="478"/>
                    </a:cubicBezTo>
                    <a:cubicBezTo>
                      <a:pt x="879" y="450"/>
                      <a:pt x="879" y="450"/>
                      <a:pt x="879" y="450"/>
                    </a:cubicBezTo>
                    <a:cubicBezTo>
                      <a:pt x="847" y="423"/>
                      <a:pt x="847" y="423"/>
                      <a:pt x="847" y="423"/>
                    </a:cubicBezTo>
                    <a:cubicBezTo>
                      <a:pt x="854" y="388"/>
                      <a:pt x="854" y="388"/>
                      <a:pt x="854" y="388"/>
                    </a:cubicBezTo>
                    <a:cubicBezTo>
                      <a:pt x="919" y="394"/>
                      <a:pt x="919" y="394"/>
                      <a:pt x="919" y="394"/>
                    </a:cubicBezTo>
                    <a:cubicBezTo>
                      <a:pt x="992" y="311"/>
                      <a:pt x="992" y="311"/>
                      <a:pt x="992" y="311"/>
                    </a:cubicBezTo>
                    <a:cubicBezTo>
                      <a:pt x="1045" y="333"/>
                      <a:pt x="1045" y="333"/>
                      <a:pt x="1045" y="333"/>
                    </a:cubicBezTo>
                    <a:cubicBezTo>
                      <a:pt x="1117" y="267"/>
                      <a:pt x="1117" y="267"/>
                      <a:pt x="1117" y="267"/>
                    </a:cubicBezTo>
                    <a:cubicBezTo>
                      <a:pt x="1250" y="272"/>
                      <a:pt x="1250" y="272"/>
                      <a:pt x="1250" y="272"/>
                    </a:cubicBezTo>
                    <a:cubicBezTo>
                      <a:pt x="1350" y="270"/>
                      <a:pt x="1350" y="270"/>
                      <a:pt x="1350" y="270"/>
                    </a:cubicBezTo>
                    <a:cubicBezTo>
                      <a:pt x="1376" y="184"/>
                      <a:pt x="1376" y="184"/>
                      <a:pt x="1376" y="184"/>
                    </a:cubicBezTo>
                    <a:cubicBezTo>
                      <a:pt x="1361" y="109"/>
                      <a:pt x="1361" y="109"/>
                      <a:pt x="1361" y="109"/>
                    </a:cubicBezTo>
                    <a:lnTo>
                      <a:pt x="1408" y="75"/>
                    </a:lnTo>
                    <a:close/>
                  </a:path>
                </a:pathLst>
              </a:custGeom>
              <a:solidFill>
                <a:srgbClr val="653965"/>
              </a:solidFill>
              <a:ln w="9525" cap="flat" cmpd="sng">
                <a:solidFill>
                  <a:srgbClr val="FFFFFF"/>
                </a:solidFill>
                <a:prstDash val="solid"/>
                <a:miter lim="800000"/>
                <a:headEnd type="none" w="sm" len="sm"/>
                <a:tailEnd type="none" w="sm" len="sm"/>
              </a:ln>
            </p:spPr>
            <p:txBody>
              <a:bodyPr spcFirstLastPara="1" wrap="square" lIns="68569" tIns="34275" rIns="68569" bIns="34275" anchor="t" anchorCtr="0">
                <a:noAutofit/>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sz="1050">
                  <a:solidFill>
                    <a:srgbClr val="000000"/>
                  </a:solidFill>
                  <a:latin typeface="Arial"/>
                  <a:ea typeface="Arial"/>
                  <a:cs typeface="Arial"/>
                  <a:sym typeface="Arial"/>
                </a:endParaRPr>
              </a:p>
            </p:txBody>
          </p:sp>
          <p:sp>
            <p:nvSpPr>
              <p:cNvPr id="10" name="Google Shape;155;p22">
                <a:extLst>
                  <a:ext uri="{FF2B5EF4-FFF2-40B4-BE49-F238E27FC236}">
                    <a16:creationId xmlns:a16="http://schemas.microsoft.com/office/drawing/2014/main" id="{307DCE1D-ACE8-AB4F-979F-C3DFA2B5C116}"/>
                  </a:ext>
                </a:extLst>
              </p:cNvPr>
              <p:cNvSpPr/>
              <p:nvPr/>
            </p:nvSpPr>
            <p:spPr>
              <a:xfrm>
                <a:off x="10562758" y="2439195"/>
                <a:ext cx="562189" cy="443022"/>
              </a:xfrm>
              <a:custGeom>
                <a:avLst/>
                <a:gdLst/>
                <a:ahLst/>
                <a:cxnLst/>
                <a:rect l="l" t="t" r="r" b="b"/>
                <a:pathLst>
                  <a:path w="401" h="316" extrusionOk="0">
                    <a:moveTo>
                      <a:pt x="351" y="222"/>
                    </a:moveTo>
                    <a:lnTo>
                      <a:pt x="369" y="244"/>
                    </a:lnTo>
                    <a:lnTo>
                      <a:pt x="352" y="265"/>
                    </a:lnTo>
                    <a:lnTo>
                      <a:pt x="334" y="250"/>
                    </a:lnTo>
                    <a:lnTo>
                      <a:pt x="288" y="306"/>
                    </a:lnTo>
                    <a:lnTo>
                      <a:pt x="249" y="302"/>
                    </a:lnTo>
                    <a:lnTo>
                      <a:pt x="236" y="314"/>
                    </a:lnTo>
                    <a:lnTo>
                      <a:pt x="217" y="316"/>
                    </a:lnTo>
                    <a:lnTo>
                      <a:pt x="210" y="289"/>
                    </a:lnTo>
                    <a:lnTo>
                      <a:pt x="164" y="271"/>
                    </a:lnTo>
                    <a:lnTo>
                      <a:pt x="146" y="246"/>
                    </a:lnTo>
                    <a:lnTo>
                      <a:pt x="152" y="221"/>
                    </a:lnTo>
                    <a:lnTo>
                      <a:pt x="130" y="201"/>
                    </a:lnTo>
                    <a:lnTo>
                      <a:pt x="94" y="204"/>
                    </a:lnTo>
                    <a:lnTo>
                      <a:pt x="67" y="201"/>
                    </a:lnTo>
                    <a:lnTo>
                      <a:pt x="30" y="188"/>
                    </a:lnTo>
                    <a:lnTo>
                      <a:pt x="0" y="110"/>
                    </a:lnTo>
                    <a:lnTo>
                      <a:pt x="41" y="54"/>
                    </a:lnTo>
                    <a:lnTo>
                      <a:pt x="147" y="27"/>
                    </a:lnTo>
                    <a:lnTo>
                      <a:pt x="210" y="30"/>
                    </a:lnTo>
                    <a:lnTo>
                      <a:pt x="250" y="0"/>
                    </a:lnTo>
                    <a:lnTo>
                      <a:pt x="269" y="19"/>
                    </a:lnTo>
                    <a:lnTo>
                      <a:pt x="290" y="23"/>
                    </a:lnTo>
                    <a:lnTo>
                      <a:pt x="306" y="15"/>
                    </a:lnTo>
                    <a:lnTo>
                      <a:pt x="319" y="33"/>
                    </a:lnTo>
                    <a:lnTo>
                      <a:pt x="379" y="68"/>
                    </a:lnTo>
                    <a:lnTo>
                      <a:pt x="385" y="102"/>
                    </a:lnTo>
                    <a:lnTo>
                      <a:pt x="401" y="106"/>
                    </a:lnTo>
                    <a:lnTo>
                      <a:pt x="355" y="167"/>
                    </a:lnTo>
                    <a:lnTo>
                      <a:pt x="351" y="222"/>
                    </a:lnTo>
                    <a:close/>
                  </a:path>
                </a:pathLst>
              </a:custGeom>
              <a:solidFill>
                <a:srgbClr val="653965"/>
              </a:solidFill>
              <a:ln w="9525" cap="flat" cmpd="sng">
                <a:solidFill>
                  <a:srgbClr val="FFFFFF"/>
                </a:solidFill>
                <a:prstDash val="solid"/>
                <a:miter lim="800000"/>
                <a:headEnd type="none" w="sm" len="sm"/>
                <a:tailEnd type="none" w="sm" len="sm"/>
              </a:ln>
            </p:spPr>
            <p:txBody>
              <a:bodyPr spcFirstLastPara="1" wrap="square" lIns="68569" tIns="34275" rIns="68569" bIns="34275" anchor="t" anchorCtr="0">
                <a:noAutofit/>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sz="1050">
                  <a:solidFill>
                    <a:srgbClr val="000000"/>
                  </a:solidFill>
                  <a:latin typeface="Arial"/>
                  <a:ea typeface="Arial"/>
                  <a:cs typeface="Arial"/>
                  <a:sym typeface="Arial"/>
                </a:endParaRPr>
              </a:p>
            </p:txBody>
          </p:sp>
          <p:sp>
            <p:nvSpPr>
              <p:cNvPr id="11" name="Google Shape;156;p22">
                <a:extLst>
                  <a:ext uri="{FF2B5EF4-FFF2-40B4-BE49-F238E27FC236}">
                    <a16:creationId xmlns:a16="http://schemas.microsoft.com/office/drawing/2014/main" id="{796FB2C7-C60C-357E-F54F-C0F5F5FE42CC}"/>
                  </a:ext>
                </a:extLst>
              </p:cNvPr>
              <p:cNvSpPr/>
              <p:nvPr/>
            </p:nvSpPr>
            <p:spPr>
              <a:xfrm>
                <a:off x="9588390" y="473635"/>
                <a:ext cx="842583" cy="2325865"/>
              </a:xfrm>
              <a:custGeom>
                <a:avLst/>
                <a:gdLst/>
                <a:ahLst/>
                <a:cxnLst/>
                <a:rect l="l" t="t" r="r" b="b"/>
                <a:pathLst>
                  <a:path w="601" h="1659" extrusionOk="0">
                    <a:moveTo>
                      <a:pt x="404" y="1398"/>
                    </a:moveTo>
                    <a:lnTo>
                      <a:pt x="402" y="1443"/>
                    </a:lnTo>
                    <a:lnTo>
                      <a:pt x="389" y="1495"/>
                    </a:lnTo>
                    <a:lnTo>
                      <a:pt x="378" y="1532"/>
                    </a:lnTo>
                    <a:lnTo>
                      <a:pt x="369" y="1520"/>
                    </a:lnTo>
                    <a:lnTo>
                      <a:pt x="379" y="1468"/>
                    </a:lnTo>
                    <a:lnTo>
                      <a:pt x="391" y="1434"/>
                    </a:lnTo>
                    <a:lnTo>
                      <a:pt x="397" y="1402"/>
                    </a:lnTo>
                    <a:lnTo>
                      <a:pt x="404" y="1398"/>
                    </a:lnTo>
                    <a:close/>
                    <a:moveTo>
                      <a:pt x="510" y="1336"/>
                    </a:moveTo>
                    <a:lnTo>
                      <a:pt x="524" y="1316"/>
                    </a:lnTo>
                    <a:lnTo>
                      <a:pt x="496" y="1315"/>
                    </a:lnTo>
                    <a:lnTo>
                      <a:pt x="468" y="1360"/>
                    </a:lnTo>
                    <a:lnTo>
                      <a:pt x="471" y="1403"/>
                    </a:lnTo>
                    <a:lnTo>
                      <a:pt x="481" y="1415"/>
                    </a:lnTo>
                    <a:lnTo>
                      <a:pt x="482" y="1429"/>
                    </a:lnTo>
                    <a:lnTo>
                      <a:pt x="494" y="1425"/>
                    </a:lnTo>
                    <a:lnTo>
                      <a:pt x="502" y="1399"/>
                    </a:lnTo>
                    <a:lnTo>
                      <a:pt x="516" y="1376"/>
                    </a:lnTo>
                    <a:lnTo>
                      <a:pt x="512" y="1358"/>
                    </a:lnTo>
                    <a:lnTo>
                      <a:pt x="510" y="1336"/>
                    </a:lnTo>
                    <a:close/>
                    <a:moveTo>
                      <a:pt x="560" y="281"/>
                    </a:moveTo>
                    <a:lnTo>
                      <a:pt x="554" y="218"/>
                    </a:lnTo>
                    <a:lnTo>
                      <a:pt x="527" y="188"/>
                    </a:lnTo>
                    <a:lnTo>
                      <a:pt x="534" y="162"/>
                    </a:lnTo>
                    <a:lnTo>
                      <a:pt x="516" y="130"/>
                    </a:lnTo>
                    <a:lnTo>
                      <a:pt x="504" y="92"/>
                    </a:lnTo>
                    <a:lnTo>
                      <a:pt x="473" y="64"/>
                    </a:lnTo>
                    <a:lnTo>
                      <a:pt x="410" y="44"/>
                    </a:lnTo>
                    <a:lnTo>
                      <a:pt x="383" y="30"/>
                    </a:lnTo>
                    <a:lnTo>
                      <a:pt x="368" y="0"/>
                    </a:lnTo>
                    <a:lnTo>
                      <a:pt x="333" y="11"/>
                    </a:lnTo>
                    <a:lnTo>
                      <a:pt x="337" y="39"/>
                    </a:lnTo>
                    <a:lnTo>
                      <a:pt x="337" y="89"/>
                    </a:lnTo>
                    <a:lnTo>
                      <a:pt x="275" y="78"/>
                    </a:lnTo>
                    <a:lnTo>
                      <a:pt x="256" y="95"/>
                    </a:lnTo>
                    <a:lnTo>
                      <a:pt x="257" y="148"/>
                    </a:lnTo>
                    <a:lnTo>
                      <a:pt x="212" y="154"/>
                    </a:lnTo>
                    <a:lnTo>
                      <a:pt x="181" y="226"/>
                    </a:lnTo>
                    <a:lnTo>
                      <a:pt x="180" y="227"/>
                    </a:lnTo>
                    <a:lnTo>
                      <a:pt x="196" y="270"/>
                    </a:lnTo>
                    <a:lnTo>
                      <a:pt x="156" y="346"/>
                    </a:lnTo>
                    <a:lnTo>
                      <a:pt x="168" y="368"/>
                    </a:lnTo>
                    <a:lnTo>
                      <a:pt x="118" y="392"/>
                    </a:lnTo>
                    <a:lnTo>
                      <a:pt x="132" y="478"/>
                    </a:lnTo>
                    <a:lnTo>
                      <a:pt x="100" y="564"/>
                    </a:lnTo>
                    <a:lnTo>
                      <a:pt x="118" y="581"/>
                    </a:lnTo>
                    <a:lnTo>
                      <a:pt x="129" y="630"/>
                    </a:lnTo>
                    <a:lnTo>
                      <a:pt x="80" y="633"/>
                    </a:lnTo>
                    <a:lnTo>
                      <a:pt x="36" y="654"/>
                    </a:lnTo>
                    <a:lnTo>
                      <a:pt x="19" y="723"/>
                    </a:lnTo>
                    <a:lnTo>
                      <a:pt x="28" y="798"/>
                    </a:lnTo>
                    <a:lnTo>
                      <a:pt x="39" y="856"/>
                    </a:lnTo>
                    <a:lnTo>
                      <a:pt x="39" y="909"/>
                    </a:lnTo>
                    <a:lnTo>
                      <a:pt x="78" y="952"/>
                    </a:lnTo>
                    <a:lnTo>
                      <a:pt x="72" y="988"/>
                    </a:lnTo>
                    <a:lnTo>
                      <a:pt x="52" y="995"/>
                    </a:lnTo>
                    <a:lnTo>
                      <a:pt x="78" y="1063"/>
                    </a:lnTo>
                    <a:lnTo>
                      <a:pt x="61" y="1122"/>
                    </a:lnTo>
                    <a:lnTo>
                      <a:pt x="39" y="1141"/>
                    </a:lnTo>
                    <a:lnTo>
                      <a:pt x="31" y="1169"/>
                    </a:lnTo>
                    <a:lnTo>
                      <a:pt x="41" y="1203"/>
                    </a:lnTo>
                    <a:lnTo>
                      <a:pt x="29" y="1249"/>
                    </a:lnTo>
                    <a:lnTo>
                      <a:pt x="17" y="1247"/>
                    </a:lnTo>
                    <a:lnTo>
                      <a:pt x="15" y="1228"/>
                    </a:lnTo>
                    <a:lnTo>
                      <a:pt x="5" y="1224"/>
                    </a:lnTo>
                    <a:lnTo>
                      <a:pt x="0" y="1237"/>
                    </a:lnTo>
                    <a:lnTo>
                      <a:pt x="16" y="1305"/>
                    </a:lnTo>
                    <a:lnTo>
                      <a:pt x="31" y="1315"/>
                    </a:lnTo>
                    <a:lnTo>
                      <a:pt x="52" y="1313"/>
                    </a:lnTo>
                    <a:lnTo>
                      <a:pt x="46" y="1380"/>
                    </a:lnTo>
                    <a:lnTo>
                      <a:pt x="60" y="1398"/>
                    </a:lnTo>
                    <a:lnTo>
                      <a:pt x="63" y="1425"/>
                    </a:lnTo>
                    <a:lnTo>
                      <a:pt x="78" y="1426"/>
                    </a:lnTo>
                    <a:lnTo>
                      <a:pt x="109" y="1484"/>
                    </a:lnTo>
                    <a:lnTo>
                      <a:pt x="120" y="1502"/>
                    </a:lnTo>
                    <a:lnTo>
                      <a:pt x="140" y="1513"/>
                    </a:lnTo>
                    <a:lnTo>
                      <a:pt x="129" y="1537"/>
                    </a:lnTo>
                    <a:lnTo>
                      <a:pt x="129" y="1554"/>
                    </a:lnTo>
                    <a:lnTo>
                      <a:pt x="117" y="1554"/>
                    </a:lnTo>
                    <a:lnTo>
                      <a:pt x="103" y="1560"/>
                    </a:lnTo>
                    <a:lnTo>
                      <a:pt x="132" y="1590"/>
                    </a:lnTo>
                    <a:lnTo>
                      <a:pt x="151" y="1625"/>
                    </a:lnTo>
                    <a:lnTo>
                      <a:pt x="152" y="1651"/>
                    </a:lnTo>
                    <a:lnTo>
                      <a:pt x="178" y="1659"/>
                    </a:lnTo>
                    <a:lnTo>
                      <a:pt x="201" y="1649"/>
                    </a:lnTo>
                    <a:lnTo>
                      <a:pt x="230" y="1644"/>
                    </a:lnTo>
                    <a:lnTo>
                      <a:pt x="245" y="1637"/>
                    </a:lnTo>
                    <a:lnTo>
                      <a:pt x="236" y="1601"/>
                    </a:lnTo>
                    <a:lnTo>
                      <a:pt x="242" y="1580"/>
                    </a:lnTo>
                    <a:lnTo>
                      <a:pt x="256" y="1574"/>
                    </a:lnTo>
                    <a:lnTo>
                      <a:pt x="268" y="1553"/>
                    </a:lnTo>
                    <a:lnTo>
                      <a:pt x="330" y="1543"/>
                    </a:lnTo>
                    <a:lnTo>
                      <a:pt x="342" y="1556"/>
                    </a:lnTo>
                    <a:lnTo>
                      <a:pt x="366" y="1472"/>
                    </a:lnTo>
                    <a:lnTo>
                      <a:pt x="371" y="1428"/>
                    </a:lnTo>
                    <a:lnTo>
                      <a:pt x="377" y="1380"/>
                    </a:lnTo>
                    <a:lnTo>
                      <a:pt x="368" y="1342"/>
                    </a:lnTo>
                    <a:lnTo>
                      <a:pt x="368" y="1314"/>
                    </a:lnTo>
                    <a:lnTo>
                      <a:pt x="365" y="1278"/>
                    </a:lnTo>
                    <a:lnTo>
                      <a:pt x="367" y="1262"/>
                    </a:lnTo>
                    <a:lnTo>
                      <a:pt x="360" y="1245"/>
                    </a:lnTo>
                    <a:lnTo>
                      <a:pt x="372" y="1242"/>
                    </a:lnTo>
                    <a:lnTo>
                      <a:pt x="380" y="1230"/>
                    </a:lnTo>
                    <a:lnTo>
                      <a:pt x="411" y="1207"/>
                    </a:lnTo>
                    <a:lnTo>
                      <a:pt x="416" y="1194"/>
                    </a:lnTo>
                    <a:lnTo>
                      <a:pt x="426" y="1205"/>
                    </a:lnTo>
                    <a:lnTo>
                      <a:pt x="440" y="1180"/>
                    </a:lnTo>
                    <a:lnTo>
                      <a:pt x="457" y="1165"/>
                    </a:lnTo>
                    <a:lnTo>
                      <a:pt x="451" y="1155"/>
                    </a:lnTo>
                    <a:lnTo>
                      <a:pt x="464" y="1152"/>
                    </a:lnTo>
                    <a:lnTo>
                      <a:pt x="459" y="1140"/>
                    </a:lnTo>
                    <a:lnTo>
                      <a:pt x="422" y="1162"/>
                    </a:lnTo>
                    <a:lnTo>
                      <a:pt x="388" y="1168"/>
                    </a:lnTo>
                    <a:lnTo>
                      <a:pt x="377" y="1158"/>
                    </a:lnTo>
                    <a:lnTo>
                      <a:pt x="344" y="1152"/>
                    </a:lnTo>
                    <a:lnTo>
                      <a:pt x="302" y="1150"/>
                    </a:lnTo>
                    <a:lnTo>
                      <a:pt x="327" y="1139"/>
                    </a:lnTo>
                    <a:lnTo>
                      <a:pt x="367" y="1137"/>
                    </a:lnTo>
                    <a:lnTo>
                      <a:pt x="398" y="1134"/>
                    </a:lnTo>
                    <a:lnTo>
                      <a:pt x="402" y="1118"/>
                    </a:lnTo>
                    <a:lnTo>
                      <a:pt x="417" y="1149"/>
                    </a:lnTo>
                    <a:lnTo>
                      <a:pt x="485" y="1095"/>
                    </a:lnTo>
                    <a:lnTo>
                      <a:pt x="469" y="1091"/>
                    </a:lnTo>
                    <a:lnTo>
                      <a:pt x="478" y="1074"/>
                    </a:lnTo>
                    <a:lnTo>
                      <a:pt x="469" y="1059"/>
                    </a:lnTo>
                    <a:lnTo>
                      <a:pt x="436" y="1054"/>
                    </a:lnTo>
                    <a:lnTo>
                      <a:pt x="430" y="1036"/>
                    </a:lnTo>
                    <a:lnTo>
                      <a:pt x="395" y="1012"/>
                    </a:lnTo>
                    <a:lnTo>
                      <a:pt x="355" y="1002"/>
                    </a:lnTo>
                    <a:lnTo>
                      <a:pt x="351" y="976"/>
                    </a:lnTo>
                    <a:lnTo>
                      <a:pt x="334" y="889"/>
                    </a:lnTo>
                    <a:lnTo>
                      <a:pt x="352" y="883"/>
                    </a:lnTo>
                    <a:lnTo>
                      <a:pt x="337" y="852"/>
                    </a:lnTo>
                    <a:lnTo>
                      <a:pt x="345" y="821"/>
                    </a:lnTo>
                    <a:lnTo>
                      <a:pt x="322" y="799"/>
                    </a:lnTo>
                    <a:lnTo>
                      <a:pt x="326" y="786"/>
                    </a:lnTo>
                    <a:lnTo>
                      <a:pt x="359" y="784"/>
                    </a:lnTo>
                    <a:lnTo>
                      <a:pt x="359" y="746"/>
                    </a:lnTo>
                    <a:lnTo>
                      <a:pt x="383" y="732"/>
                    </a:lnTo>
                    <a:lnTo>
                      <a:pt x="392" y="691"/>
                    </a:lnTo>
                    <a:lnTo>
                      <a:pt x="410" y="688"/>
                    </a:lnTo>
                    <a:lnTo>
                      <a:pt x="432" y="651"/>
                    </a:lnTo>
                    <a:lnTo>
                      <a:pt x="480" y="601"/>
                    </a:lnTo>
                    <a:lnTo>
                      <a:pt x="512" y="527"/>
                    </a:lnTo>
                    <a:lnTo>
                      <a:pt x="482" y="496"/>
                    </a:lnTo>
                    <a:lnTo>
                      <a:pt x="493" y="439"/>
                    </a:lnTo>
                    <a:lnTo>
                      <a:pt x="488" y="415"/>
                    </a:lnTo>
                    <a:lnTo>
                      <a:pt x="520" y="388"/>
                    </a:lnTo>
                    <a:lnTo>
                      <a:pt x="512" y="360"/>
                    </a:lnTo>
                    <a:lnTo>
                      <a:pt x="534" y="348"/>
                    </a:lnTo>
                    <a:lnTo>
                      <a:pt x="557" y="349"/>
                    </a:lnTo>
                    <a:lnTo>
                      <a:pt x="601" y="340"/>
                    </a:lnTo>
                    <a:lnTo>
                      <a:pt x="560" y="281"/>
                    </a:lnTo>
                    <a:close/>
                  </a:path>
                </a:pathLst>
              </a:custGeom>
              <a:solidFill>
                <a:srgbClr val="653965"/>
              </a:solidFill>
              <a:ln w="9525" cap="flat" cmpd="sng">
                <a:solidFill>
                  <a:srgbClr val="FFFFFF"/>
                </a:solidFill>
                <a:prstDash val="solid"/>
                <a:miter lim="800000"/>
                <a:headEnd type="none" w="sm" len="sm"/>
                <a:tailEnd type="none" w="sm" len="sm"/>
              </a:ln>
            </p:spPr>
            <p:txBody>
              <a:bodyPr spcFirstLastPara="1" wrap="square" lIns="68569" tIns="34275" rIns="68569" bIns="34275" anchor="t" anchorCtr="0">
                <a:noAutofit/>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sz="1050">
                  <a:solidFill>
                    <a:srgbClr val="000000"/>
                  </a:solidFill>
                  <a:latin typeface="Arial"/>
                  <a:ea typeface="Arial"/>
                  <a:cs typeface="Arial"/>
                  <a:sym typeface="Arial"/>
                </a:endParaRPr>
              </a:p>
            </p:txBody>
          </p:sp>
          <p:sp>
            <p:nvSpPr>
              <p:cNvPr id="12" name="Google Shape;157;p22">
                <a:extLst>
                  <a:ext uri="{FF2B5EF4-FFF2-40B4-BE49-F238E27FC236}">
                    <a16:creationId xmlns:a16="http://schemas.microsoft.com/office/drawing/2014/main" id="{07125974-6267-758A-6A18-459CFF2F37F2}"/>
                  </a:ext>
                </a:extLst>
              </p:cNvPr>
              <p:cNvSpPr/>
              <p:nvPr/>
            </p:nvSpPr>
            <p:spPr>
              <a:xfrm>
                <a:off x="8817308" y="3141581"/>
                <a:ext cx="421992" cy="448630"/>
              </a:xfrm>
              <a:custGeom>
                <a:avLst/>
                <a:gdLst/>
                <a:ahLst/>
                <a:cxnLst/>
                <a:rect l="l" t="t" r="r" b="b"/>
                <a:pathLst>
                  <a:path w="301" h="320" extrusionOk="0">
                    <a:moveTo>
                      <a:pt x="264" y="114"/>
                    </a:moveTo>
                    <a:lnTo>
                      <a:pt x="290" y="122"/>
                    </a:lnTo>
                    <a:lnTo>
                      <a:pt x="282" y="147"/>
                    </a:lnTo>
                    <a:lnTo>
                      <a:pt x="264" y="169"/>
                    </a:lnTo>
                    <a:lnTo>
                      <a:pt x="264" y="183"/>
                    </a:lnTo>
                    <a:lnTo>
                      <a:pt x="208" y="190"/>
                    </a:lnTo>
                    <a:lnTo>
                      <a:pt x="228" y="247"/>
                    </a:lnTo>
                    <a:lnTo>
                      <a:pt x="206" y="293"/>
                    </a:lnTo>
                    <a:lnTo>
                      <a:pt x="216" y="301"/>
                    </a:lnTo>
                    <a:lnTo>
                      <a:pt x="208" y="320"/>
                    </a:lnTo>
                    <a:lnTo>
                      <a:pt x="184" y="315"/>
                    </a:lnTo>
                    <a:lnTo>
                      <a:pt x="190" y="270"/>
                    </a:lnTo>
                    <a:lnTo>
                      <a:pt x="175" y="253"/>
                    </a:lnTo>
                    <a:lnTo>
                      <a:pt x="146" y="256"/>
                    </a:lnTo>
                    <a:lnTo>
                      <a:pt x="134" y="244"/>
                    </a:lnTo>
                    <a:lnTo>
                      <a:pt x="93" y="237"/>
                    </a:lnTo>
                    <a:lnTo>
                      <a:pt x="91" y="257"/>
                    </a:lnTo>
                    <a:lnTo>
                      <a:pt x="81" y="259"/>
                    </a:lnTo>
                    <a:lnTo>
                      <a:pt x="81" y="250"/>
                    </a:lnTo>
                    <a:lnTo>
                      <a:pt x="75" y="236"/>
                    </a:lnTo>
                    <a:lnTo>
                      <a:pt x="62" y="232"/>
                    </a:lnTo>
                    <a:lnTo>
                      <a:pt x="38" y="235"/>
                    </a:lnTo>
                    <a:lnTo>
                      <a:pt x="18" y="224"/>
                    </a:lnTo>
                    <a:lnTo>
                      <a:pt x="23" y="213"/>
                    </a:lnTo>
                    <a:lnTo>
                      <a:pt x="38" y="214"/>
                    </a:lnTo>
                    <a:lnTo>
                      <a:pt x="47" y="222"/>
                    </a:lnTo>
                    <a:lnTo>
                      <a:pt x="60" y="225"/>
                    </a:lnTo>
                    <a:lnTo>
                      <a:pt x="80" y="210"/>
                    </a:lnTo>
                    <a:lnTo>
                      <a:pt x="96" y="204"/>
                    </a:lnTo>
                    <a:lnTo>
                      <a:pt x="64" y="183"/>
                    </a:lnTo>
                    <a:lnTo>
                      <a:pt x="66" y="167"/>
                    </a:lnTo>
                    <a:lnTo>
                      <a:pt x="87" y="152"/>
                    </a:lnTo>
                    <a:lnTo>
                      <a:pt x="104" y="117"/>
                    </a:lnTo>
                    <a:lnTo>
                      <a:pt x="121" y="59"/>
                    </a:lnTo>
                    <a:lnTo>
                      <a:pt x="140" y="62"/>
                    </a:lnTo>
                    <a:lnTo>
                      <a:pt x="145" y="76"/>
                    </a:lnTo>
                    <a:lnTo>
                      <a:pt x="157" y="88"/>
                    </a:lnTo>
                    <a:lnTo>
                      <a:pt x="135" y="103"/>
                    </a:lnTo>
                    <a:lnTo>
                      <a:pt x="135" y="134"/>
                    </a:lnTo>
                    <a:lnTo>
                      <a:pt x="154" y="124"/>
                    </a:lnTo>
                    <a:lnTo>
                      <a:pt x="176" y="105"/>
                    </a:lnTo>
                    <a:lnTo>
                      <a:pt x="187" y="96"/>
                    </a:lnTo>
                    <a:lnTo>
                      <a:pt x="184" y="85"/>
                    </a:lnTo>
                    <a:lnTo>
                      <a:pt x="184" y="69"/>
                    </a:lnTo>
                    <a:lnTo>
                      <a:pt x="166" y="66"/>
                    </a:lnTo>
                    <a:lnTo>
                      <a:pt x="162" y="42"/>
                    </a:lnTo>
                    <a:lnTo>
                      <a:pt x="206" y="7"/>
                    </a:lnTo>
                    <a:lnTo>
                      <a:pt x="229" y="8"/>
                    </a:lnTo>
                    <a:lnTo>
                      <a:pt x="263" y="0"/>
                    </a:lnTo>
                    <a:lnTo>
                      <a:pt x="294" y="30"/>
                    </a:lnTo>
                    <a:lnTo>
                      <a:pt x="301" y="52"/>
                    </a:lnTo>
                    <a:lnTo>
                      <a:pt x="286" y="96"/>
                    </a:lnTo>
                    <a:lnTo>
                      <a:pt x="265" y="96"/>
                    </a:lnTo>
                    <a:lnTo>
                      <a:pt x="264" y="114"/>
                    </a:lnTo>
                    <a:close/>
                    <a:moveTo>
                      <a:pt x="59" y="240"/>
                    </a:moveTo>
                    <a:lnTo>
                      <a:pt x="42" y="243"/>
                    </a:lnTo>
                    <a:lnTo>
                      <a:pt x="26" y="237"/>
                    </a:lnTo>
                    <a:lnTo>
                      <a:pt x="0" y="239"/>
                    </a:lnTo>
                    <a:lnTo>
                      <a:pt x="10" y="253"/>
                    </a:lnTo>
                    <a:lnTo>
                      <a:pt x="49" y="264"/>
                    </a:lnTo>
                    <a:lnTo>
                      <a:pt x="81" y="259"/>
                    </a:lnTo>
                    <a:lnTo>
                      <a:pt x="59" y="240"/>
                    </a:lnTo>
                    <a:close/>
                  </a:path>
                </a:pathLst>
              </a:custGeom>
              <a:solidFill>
                <a:srgbClr val="653965"/>
              </a:solidFill>
              <a:ln w="9525" cap="flat" cmpd="sng">
                <a:solidFill>
                  <a:srgbClr val="FFFFFF"/>
                </a:solidFill>
                <a:prstDash val="solid"/>
                <a:miter lim="800000"/>
                <a:headEnd type="none" w="sm" len="sm"/>
                <a:tailEnd type="none" w="sm" len="sm"/>
              </a:ln>
            </p:spPr>
            <p:txBody>
              <a:bodyPr spcFirstLastPara="1" wrap="square" lIns="68569" tIns="34275" rIns="68569" bIns="34275" anchor="t" anchorCtr="0">
                <a:noAutofit/>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sz="1050">
                  <a:solidFill>
                    <a:srgbClr val="000000"/>
                  </a:solidFill>
                  <a:latin typeface="Arial"/>
                  <a:ea typeface="Arial"/>
                  <a:cs typeface="Arial"/>
                  <a:sym typeface="Arial"/>
                </a:endParaRPr>
              </a:p>
            </p:txBody>
          </p:sp>
          <p:sp>
            <p:nvSpPr>
              <p:cNvPr id="13" name="Google Shape;158;p22">
                <a:extLst>
                  <a:ext uri="{FF2B5EF4-FFF2-40B4-BE49-F238E27FC236}">
                    <a16:creationId xmlns:a16="http://schemas.microsoft.com/office/drawing/2014/main" id="{39D86B0E-880C-4837-8A28-F9F991244309}"/>
                  </a:ext>
                </a:extLst>
              </p:cNvPr>
              <p:cNvSpPr/>
              <p:nvPr/>
            </p:nvSpPr>
            <p:spPr>
              <a:xfrm>
                <a:off x="7880793" y="3515906"/>
                <a:ext cx="1648714" cy="1631891"/>
              </a:xfrm>
              <a:custGeom>
                <a:avLst/>
                <a:gdLst/>
                <a:ahLst/>
                <a:cxnLst/>
                <a:rect l="l" t="t" r="r" b="b"/>
                <a:pathLst>
                  <a:path w="1176" h="1164" extrusionOk="0">
                    <a:moveTo>
                      <a:pt x="1007" y="835"/>
                    </a:moveTo>
                    <a:lnTo>
                      <a:pt x="1012" y="854"/>
                    </a:lnTo>
                    <a:lnTo>
                      <a:pt x="996" y="884"/>
                    </a:lnTo>
                    <a:lnTo>
                      <a:pt x="986" y="886"/>
                    </a:lnTo>
                    <a:lnTo>
                      <a:pt x="979" y="884"/>
                    </a:lnTo>
                    <a:lnTo>
                      <a:pt x="971" y="893"/>
                    </a:lnTo>
                    <a:lnTo>
                      <a:pt x="965" y="894"/>
                    </a:lnTo>
                    <a:lnTo>
                      <a:pt x="957" y="909"/>
                    </a:lnTo>
                    <a:lnTo>
                      <a:pt x="948" y="909"/>
                    </a:lnTo>
                    <a:lnTo>
                      <a:pt x="917" y="937"/>
                    </a:lnTo>
                    <a:lnTo>
                      <a:pt x="910" y="954"/>
                    </a:lnTo>
                    <a:lnTo>
                      <a:pt x="840" y="964"/>
                    </a:lnTo>
                    <a:lnTo>
                      <a:pt x="802" y="947"/>
                    </a:lnTo>
                    <a:lnTo>
                      <a:pt x="798" y="933"/>
                    </a:lnTo>
                    <a:lnTo>
                      <a:pt x="776" y="928"/>
                    </a:lnTo>
                    <a:lnTo>
                      <a:pt x="782" y="914"/>
                    </a:lnTo>
                    <a:lnTo>
                      <a:pt x="769" y="906"/>
                    </a:lnTo>
                    <a:lnTo>
                      <a:pt x="749" y="931"/>
                    </a:lnTo>
                    <a:lnTo>
                      <a:pt x="725" y="915"/>
                    </a:lnTo>
                    <a:lnTo>
                      <a:pt x="701" y="910"/>
                    </a:lnTo>
                    <a:lnTo>
                      <a:pt x="681" y="898"/>
                    </a:lnTo>
                    <a:lnTo>
                      <a:pt x="637" y="933"/>
                    </a:lnTo>
                    <a:lnTo>
                      <a:pt x="620" y="930"/>
                    </a:lnTo>
                    <a:lnTo>
                      <a:pt x="592" y="973"/>
                    </a:lnTo>
                    <a:lnTo>
                      <a:pt x="600" y="992"/>
                    </a:lnTo>
                    <a:lnTo>
                      <a:pt x="593" y="1024"/>
                    </a:lnTo>
                    <a:lnTo>
                      <a:pt x="560" y="1042"/>
                    </a:lnTo>
                    <a:lnTo>
                      <a:pt x="526" y="1026"/>
                    </a:lnTo>
                    <a:lnTo>
                      <a:pt x="501" y="1034"/>
                    </a:lnTo>
                    <a:lnTo>
                      <a:pt x="476" y="1017"/>
                    </a:lnTo>
                    <a:lnTo>
                      <a:pt x="476" y="1003"/>
                    </a:lnTo>
                    <a:lnTo>
                      <a:pt x="461" y="994"/>
                    </a:lnTo>
                    <a:lnTo>
                      <a:pt x="446" y="995"/>
                    </a:lnTo>
                    <a:lnTo>
                      <a:pt x="391" y="969"/>
                    </a:lnTo>
                    <a:lnTo>
                      <a:pt x="381" y="978"/>
                    </a:lnTo>
                    <a:lnTo>
                      <a:pt x="335" y="982"/>
                    </a:lnTo>
                    <a:lnTo>
                      <a:pt x="195" y="924"/>
                    </a:lnTo>
                    <a:lnTo>
                      <a:pt x="201" y="901"/>
                    </a:lnTo>
                    <a:lnTo>
                      <a:pt x="167" y="887"/>
                    </a:lnTo>
                    <a:lnTo>
                      <a:pt x="236" y="734"/>
                    </a:lnTo>
                    <a:lnTo>
                      <a:pt x="255" y="634"/>
                    </a:lnTo>
                    <a:lnTo>
                      <a:pt x="258" y="547"/>
                    </a:lnTo>
                    <a:lnTo>
                      <a:pt x="182" y="471"/>
                    </a:lnTo>
                    <a:lnTo>
                      <a:pt x="188" y="427"/>
                    </a:lnTo>
                    <a:lnTo>
                      <a:pt x="136" y="372"/>
                    </a:lnTo>
                    <a:lnTo>
                      <a:pt x="1" y="300"/>
                    </a:lnTo>
                    <a:lnTo>
                      <a:pt x="36" y="289"/>
                    </a:lnTo>
                    <a:lnTo>
                      <a:pt x="0" y="263"/>
                    </a:lnTo>
                    <a:lnTo>
                      <a:pt x="34" y="230"/>
                    </a:lnTo>
                    <a:lnTo>
                      <a:pt x="87" y="230"/>
                    </a:lnTo>
                    <a:lnTo>
                      <a:pt x="131" y="224"/>
                    </a:lnTo>
                    <a:lnTo>
                      <a:pt x="166" y="270"/>
                    </a:lnTo>
                    <a:lnTo>
                      <a:pt x="261" y="264"/>
                    </a:lnTo>
                    <a:lnTo>
                      <a:pt x="259" y="195"/>
                    </a:lnTo>
                    <a:lnTo>
                      <a:pt x="247" y="141"/>
                    </a:lnTo>
                    <a:lnTo>
                      <a:pt x="283" y="147"/>
                    </a:lnTo>
                    <a:lnTo>
                      <a:pt x="307" y="141"/>
                    </a:lnTo>
                    <a:lnTo>
                      <a:pt x="304" y="178"/>
                    </a:lnTo>
                    <a:lnTo>
                      <a:pt x="375" y="196"/>
                    </a:lnTo>
                    <a:lnTo>
                      <a:pt x="410" y="184"/>
                    </a:lnTo>
                    <a:lnTo>
                      <a:pt x="410" y="168"/>
                    </a:lnTo>
                    <a:lnTo>
                      <a:pt x="512" y="113"/>
                    </a:lnTo>
                    <a:lnTo>
                      <a:pt x="535" y="24"/>
                    </a:lnTo>
                    <a:lnTo>
                      <a:pt x="611" y="0"/>
                    </a:lnTo>
                    <a:lnTo>
                      <a:pt x="627" y="43"/>
                    </a:lnTo>
                    <a:lnTo>
                      <a:pt x="651" y="43"/>
                    </a:lnTo>
                    <a:lnTo>
                      <a:pt x="659" y="76"/>
                    </a:lnTo>
                    <a:lnTo>
                      <a:pt x="683" y="87"/>
                    </a:lnTo>
                    <a:lnTo>
                      <a:pt x="722" y="101"/>
                    </a:lnTo>
                    <a:lnTo>
                      <a:pt x="732" y="136"/>
                    </a:lnTo>
                    <a:lnTo>
                      <a:pt x="752" y="147"/>
                    </a:lnTo>
                    <a:lnTo>
                      <a:pt x="779" y="122"/>
                    </a:lnTo>
                    <a:lnTo>
                      <a:pt x="784" y="161"/>
                    </a:lnTo>
                    <a:lnTo>
                      <a:pt x="832" y="195"/>
                    </a:lnTo>
                    <a:lnTo>
                      <a:pt x="862" y="202"/>
                    </a:lnTo>
                    <a:lnTo>
                      <a:pt x="891" y="202"/>
                    </a:lnTo>
                    <a:lnTo>
                      <a:pt x="928" y="242"/>
                    </a:lnTo>
                    <a:lnTo>
                      <a:pt x="1043" y="267"/>
                    </a:lnTo>
                    <a:lnTo>
                      <a:pt x="1006" y="319"/>
                    </a:lnTo>
                    <a:lnTo>
                      <a:pt x="1000" y="427"/>
                    </a:lnTo>
                    <a:lnTo>
                      <a:pt x="981" y="451"/>
                    </a:lnTo>
                    <a:lnTo>
                      <a:pt x="952" y="442"/>
                    </a:lnTo>
                    <a:lnTo>
                      <a:pt x="954" y="460"/>
                    </a:lnTo>
                    <a:lnTo>
                      <a:pt x="904" y="522"/>
                    </a:lnTo>
                    <a:lnTo>
                      <a:pt x="877" y="554"/>
                    </a:lnTo>
                    <a:lnTo>
                      <a:pt x="873" y="580"/>
                    </a:lnTo>
                    <a:lnTo>
                      <a:pt x="859" y="599"/>
                    </a:lnTo>
                    <a:lnTo>
                      <a:pt x="883" y="600"/>
                    </a:lnTo>
                    <a:lnTo>
                      <a:pt x="888" y="571"/>
                    </a:lnTo>
                    <a:lnTo>
                      <a:pt x="927" y="563"/>
                    </a:lnTo>
                    <a:lnTo>
                      <a:pt x="937" y="600"/>
                    </a:lnTo>
                    <a:lnTo>
                      <a:pt x="951" y="633"/>
                    </a:lnTo>
                    <a:lnTo>
                      <a:pt x="951" y="633"/>
                    </a:lnTo>
                    <a:lnTo>
                      <a:pt x="934" y="651"/>
                    </a:lnTo>
                    <a:lnTo>
                      <a:pt x="959" y="702"/>
                    </a:lnTo>
                    <a:lnTo>
                      <a:pt x="937" y="722"/>
                    </a:lnTo>
                    <a:lnTo>
                      <a:pt x="916" y="725"/>
                    </a:lnTo>
                    <a:lnTo>
                      <a:pt x="941" y="761"/>
                    </a:lnTo>
                    <a:lnTo>
                      <a:pt x="947" y="784"/>
                    </a:lnTo>
                    <a:lnTo>
                      <a:pt x="938" y="811"/>
                    </a:lnTo>
                    <a:lnTo>
                      <a:pt x="969" y="839"/>
                    </a:lnTo>
                    <a:lnTo>
                      <a:pt x="1007" y="835"/>
                    </a:lnTo>
                    <a:close/>
                    <a:moveTo>
                      <a:pt x="1169" y="976"/>
                    </a:moveTo>
                    <a:lnTo>
                      <a:pt x="1154" y="979"/>
                    </a:lnTo>
                    <a:lnTo>
                      <a:pt x="1152" y="1008"/>
                    </a:lnTo>
                    <a:lnTo>
                      <a:pt x="1134" y="1005"/>
                    </a:lnTo>
                    <a:lnTo>
                      <a:pt x="1092" y="1040"/>
                    </a:lnTo>
                    <a:lnTo>
                      <a:pt x="1094" y="1098"/>
                    </a:lnTo>
                    <a:lnTo>
                      <a:pt x="1105" y="1102"/>
                    </a:lnTo>
                    <a:lnTo>
                      <a:pt x="1101" y="1122"/>
                    </a:lnTo>
                    <a:lnTo>
                      <a:pt x="1110" y="1129"/>
                    </a:lnTo>
                    <a:lnTo>
                      <a:pt x="1106" y="1144"/>
                    </a:lnTo>
                    <a:lnTo>
                      <a:pt x="1137" y="1164"/>
                    </a:lnTo>
                    <a:lnTo>
                      <a:pt x="1159" y="1154"/>
                    </a:lnTo>
                    <a:lnTo>
                      <a:pt x="1169" y="1097"/>
                    </a:lnTo>
                    <a:lnTo>
                      <a:pt x="1176" y="1048"/>
                    </a:lnTo>
                    <a:lnTo>
                      <a:pt x="1169" y="976"/>
                    </a:lnTo>
                    <a:close/>
                  </a:path>
                </a:pathLst>
              </a:custGeom>
              <a:solidFill>
                <a:srgbClr val="653965"/>
              </a:solidFill>
              <a:ln w="9525" cap="flat" cmpd="sng">
                <a:solidFill>
                  <a:srgbClr val="FFFFFF"/>
                </a:solidFill>
                <a:prstDash val="solid"/>
                <a:miter lim="800000"/>
                <a:headEnd type="none" w="sm" len="sm"/>
                <a:tailEnd type="none" w="sm" len="sm"/>
              </a:ln>
            </p:spPr>
            <p:txBody>
              <a:bodyPr spcFirstLastPara="1" wrap="square" lIns="68569" tIns="34275" rIns="68569" bIns="34275" anchor="t" anchorCtr="0">
                <a:noAutofit/>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sz="1050">
                  <a:solidFill>
                    <a:srgbClr val="000000"/>
                  </a:solidFill>
                  <a:latin typeface="Arial"/>
                  <a:ea typeface="Arial"/>
                  <a:cs typeface="Arial"/>
                  <a:sym typeface="Arial"/>
                </a:endParaRPr>
              </a:p>
            </p:txBody>
          </p:sp>
          <p:sp>
            <p:nvSpPr>
              <p:cNvPr id="14" name="Google Shape;159;p22">
                <a:extLst>
                  <a:ext uri="{FF2B5EF4-FFF2-40B4-BE49-F238E27FC236}">
                    <a16:creationId xmlns:a16="http://schemas.microsoft.com/office/drawing/2014/main" id="{2E23B183-DFA6-44F8-206E-23E745418D88}"/>
                  </a:ext>
                </a:extLst>
              </p:cNvPr>
              <p:cNvSpPr/>
              <p:nvPr/>
            </p:nvSpPr>
            <p:spPr>
              <a:xfrm>
                <a:off x="11092702" y="4386528"/>
                <a:ext cx="757063" cy="590229"/>
              </a:xfrm>
              <a:custGeom>
                <a:avLst/>
                <a:gdLst/>
                <a:ahLst/>
                <a:cxnLst/>
                <a:rect l="l" t="t" r="r" b="b"/>
                <a:pathLst>
                  <a:path w="540" h="421" extrusionOk="0">
                    <a:moveTo>
                      <a:pt x="515" y="61"/>
                    </a:moveTo>
                    <a:lnTo>
                      <a:pt x="495" y="88"/>
                    </a:lnTo>
                    <a:lnTo>
                      <a:pt x="496" y="150"/>
                    </a:lnTo>
                    <a:lnTo>
                      <a:pt x="477" y="195"/>
                    </a:lnTo>
                    <a:lnTo>
                      <a:pt x="496" y="199"/>
                    </a:lnTo>
                    <a:lnTo>
                      <a:pt x="532" y="237"/>
                    </a:lnTo>
                    <a:lnTo>
                      <a:pt x="501" y="256"/>
                    </a:lnTo>
                    <a:lnTo>
                      <a:pt x="467" y="246"/>
                    </a:lnTo>
                    <a:lnTo>
                      <a:pt x="419" y="275"/>
                    </a:lnTo>
                    <a:lnTo>
                      <a:pt x="396" y="306"/>
                    </a:lnTo>
                    <a:lnTo>
                      <a:pt x="382" y="315"/>
                    </a:lnTo>
                    <a:lnTo>
                      <a:pt x="387" y="333"/>
                    </a:lnTo>
                    <a:lnTo>
                      <a:pt x="379" y="359"/>
                    </a:lnTo>
                    <a:lnTo>
                      <a:pt x="323" y="388"/>
                    </a:lnTo>
                    <a:lnTo>
                      <a:pt x="286" y="379"/>
                    </a:lnTo>
                    <a:lnTo>
                      <a:pt x="266" y="383"/>
                    </a:lnTo>
                    <a:lnTo>
                      <a:pt x="242" y="367"/>
                    </a:lnTo>
                    <a:lnTo>
                      <a:pt x="220" y="371"/>
                    </a:lnTo>
                    <a:lnTo>
                      <a:pt x="190" y="393"/>
                    </a:lnTo>
                    <a:lnTo>
                      <a:pt x="142" y="406"/>
                    </a:lnTo>
                    <a:lnTo>
                      <a:pt x="112" y="421"/>
                    </a:lnTo>
                    <a:lnTo>
                      <a:pt x="104" y="379"/>
                    </a:lnTo>
                    <a:lnTo>
                      <a:pt x="83" y="341"/>
                    </a:lnTo>
                    <a:lnTo>
                      <a:pt x="47" y="328"/>
                    </a:lnTo>
                    <a:lnTo>
                      <a:pt x="36" y="314"/>
                    </a:lnTo>
                    <a:lnTo>
                      <a:pt x="47" y="293"/>
                    </a:lnTo>
                    <a:lnTo>
                      <a:pt x="36" y="283"/>
                    </a:lnTo>
                    <a:lnTo>
                      <a:pt x="34" y="253"/>
                    </a:lnTo>
                    <a:lnTo>
                      <a:pt x="45" y="242"/>
                    </a:lnTo>
                    <a:lnTo>
                      <a:pt x="73" y="199"/>
                    </a:lnTo>
                    <a:lnTo>
                      <a:pt x="27" y="176"/>
                    </a:lnTo>
                    <a:lnTo>
                      <a:pt x="17" y="152"/>
                    </a:lnTo>
                    <a:lnTo>
                      <a:pt x="3" y="141"/>
                    </a:lnTo>
                    <a:lnTo>
                      <a:pt x="0" y="125"/>
                    </a:lnTo>
                    <a:lnTo>
                      <a:pt x="15" y="99"/>
                    </a:lnTo>
                    <a:lnTo>
                      <a:pt x="11" y="74"/>
                    </a:lnTo>
                    <a:lnTo>
                      <a:pt x="46" y="86"/>
                    </a:lnTo>
                    <a:lnTo>
                      <a:pt x="41" y="112"/>
                    </a:lnTo>
                    <a:lnTo>
                      <a:pt x="94" y="108"/>
                    </a:lnTo>
                    <a:lnTo>
                      <a:pt x="166" y="112"/>
                    </a:lnTo>
                    <a:lnTo>
                      <a:pt x="205" y="99"/>
                    </a:lnTo>
                    <a:lnTo>
                      <a:pt x="264" y="98"/>
                    </a:lnTo>
                    <a:lnTo>
                      <a:pt x="289" y="86"/>
                    </a:lnTo>
                    <a:lnTo>
                      <a:pt x="307" y="45"/>
                    </a:lnTo>
                    <a:lnTo>
                      <a:pt x="398" y="0"/>
                    </a:lnTo>
                    <a:lnTo>
                      <a:pt x="442" y="9"/>
                    </a:lnTo>
                    <a:lnTo>
                      <a:pt x="463" y="9"/>
                    </a:lnTo>
                    <a:lnTo>
                      <a:pt x="479" y="19"/>
                    </a:lnTo>
                    <a:lnTo>
                      <a:pt x="497" y="23"/>
                    </a:lnTo>
                    <a:lnTo>
                      <a:pt x="529" y="19"/>
                    </a:lnTo>
                    <a:lnTo>
                      <a:pt x="540" y="37"/>
                    </a:lnTo>
                    <a:lnTo>
                      <a:pt x="533" y="63"/>
                    </a:lnTo>
                    <a:lnTo>
                      <a:pt x="515" y="61"/>
                    </a:lnTo>
                    <a:close/>
                  </a:path>
                </a:pathLst>
              </a:custGeom>
              <a:solidFill>
                <a:srgbClr val="653965"/>
              </a:solidFill>
              <a:ln w="9525" cap="flat" cmpd="sng">
                <a:solidFill>
                  <a:srgbClr val="FFFFFF"/>
                </a:solidFill>
                <a:prstDash val="solid"/>
                <a:miter lim="800000"/>
                <a:headEnd type="none" w="sm" len="sm"/>
                <a:tailEnd type="none" w="sm" len="sm"/>
              </a:ln>
            </p:spPr>
            <p:txBody>
              <a:bodyPr spcFirstLastPara="1" wrap="square" lIns="68569" tIns="34275" rIns="68569" bIns="34275" anchor="t" anchorCtr="0">
                <a:noAutofit/>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sz="1050">
                  <a:solidFill>
                    <a:srgbClr val="000000"/>
                  </a:solidFill>
                  <a:latin typeface="Arial"/>
                  <a:ea typeface="Arial"/>
                  <a:cs typeface="Arial"/>
                  <a:sym typeface="Arial"/>
                </a:endParaRPr>
              </a:p>
            </p:txBody>
          </p:sp>
          <p:sp>
            <p:nvSpPr>
              <p:cNvPr id="15" name="Google Shape;160;p22">
                <a:extLst>
                  <a:ext uri="{FF2B5EF4-FFF2-40B4-BE49-F238E27FC236}">
                    <a16:creationId xmlns:a16="http://schemas.microsoft.com/office/drawing/2014/main" id="{33824377-C91E-B8C1-7F72-7D9CC513F9CF}"/>
                  </a:ext>
                </a:extLst>
              </p:cNvPr>
              <p:cNvSpPr/>
              <p:nvPr/>
            </p:nvSpPr>
            <p:spPr>
              <a:xfrm>
                <a:off x="8079872" y="1553151"/>
                <a:ext cx="1943128" cy="1380939"/>
              </a:xfrm>
              <a:custGeom>
                <a:avLst/>
                <a:gdLst/>
                <a:ahLst/>
                <a:cxnLst/>
                <a:rect l="l" t="t" r="r" b="b"/>
                <a:pathLst>
                  <a:path w="1386" h="985" extrusionOk="0">
                    <a:moveTo>
                      <a:pt x="1386" y="909"/>
                    </a:moveTo>
                    <a:lnTo>
                      <a:pt x="1376" y="922"/>
                    </a:lnTo>
                    <a:lnTo>
                      <a:pt x="1356" y="919"/>
                    </a:lnTo>
                    <a:lnTo>
                      <a:pt x="1347" y="906"/>
                    </a:lnTo>
                    <a:lnTo>
                      <a:pt x="1353" y="885"/>
                    </a:lnTo>
                    <a:lnTo>
                      <a:pt x="1373" y="899"/>
                    </a:lnTo>
                    <a:lnTo>
                      <a:pt x="1386" y="909"/>
                    </a:lnTo>
                    <a:close/>
                    <a:moveTo>
                      <a:pt x="1172" y="955"/>
                    </a:moveTo>
                    <a:lnTo>
                      <a:pt x="1166" y="950"/>
                    </a:lnTo>
                    <a:lnTo>
                      <a:pt x="1145" y="949"/>
                    </a:lnTo>
                    <a:lnTo>
                      <a:pt x="1144" y="955"/>
                    </a:lnTo>
                    <a:lnTo>
                      <a:pt x="1163" y="985"/>
                    </a:lnTo>
                    <a:lnTo>
                      <a:pt x="1163" y="972"/>
                    </a:lnTo>
                    <a:lnTo>
                      <a:pt x="1172" y="955"/>
                    </a:lnTo>
                    <a:close/>
                    <a:moveTo>
                      <a:pt x="1152" y="976"/>
                    </a:moveTo>
                    <a:lnTo>
                      <a:pt x="1137" y="977"/>
                    </a:lnTo>
                    <a:lnTo>
                      <a:pt x="1127" y="982"/>
                    </a:lnTo>
                    <a:lnTo>
                      <a:pt x="1106" y="977"/>
                    </a:lnTo>
                    <a:lnTo>
                      <a:pt x="1096" y="967"/>
                    </a:lnTo>
                    <a:lnTo>
                      <a:pt x="1101" y="963"/>
                    </a:lnTo>
                    <a:lnTo>
                      <a:pt x="1098" y="952"/>
                    </a:lnTo>
                    <a:lnTo>
                      <a:pt x="1110" y="943"/>
                    </a:lnTo>
                    <a:lnTo>
                      <a:pt x="1124" y="958"/>
                    </a:lnTo>
                    <a:lnTo>
                      <a:pt x="1131" y="963"/>
                    </a:lnTo>
                    <a:lnTo>
                      <a:pt x="1139" y="958"/>
                    </a:lnTo>
                    <a:lnTo>
                      <a:pt x="1152" y="976"/>
                    </a:lnTo>
                    <a:close/>
                    <a:moveTo>
                      <a:pt x="1078" y="912"/>
                    </a:moveTo>
                    <a:lnTo>
                      <a:pt x="1067" y="935"/>
                    </a:lnTo>
                    <a:lnTo>
                      <a:pt x="1049" y="938"/>
                    </a:lnTo>
                    <a:lnTo>
                      <a:pt x="1017" y="920"/>
                    </a:lnTo>
                    <a:lnTo>
                      <a:pt x="1010" y="900"/>
                    </a:lnTo>
                    <a:lnTo>
                      <a:pt x="1011" y="885"/>
                    </a:lnTo>
                    <a:lnTo>
                      <a:pt x="1039" y="872"/>
                    </a:lnTo>
                    <a:lnTo>
                      <a:pt x="1063" y="875"/>
                    </a:lnTo>
                    <a:lnTo>
                      <a:pt x="1073" y="894"/>
                    </a:lnTo>
                    <a:lnTo>
                      <a:pt x="1078" y="912"/>
                    </a:lnTo>
                    <a:close/>
                    <a:moveTo>
                      <a:pt x="1182" y="885"/>
                    </a:moveTo>
                    <a:lnTo>
                      <a:pt x="1194" y="894"/>
                    </a:lnTo>
                    <a:lnTo>
                      <a:pt x="1190" y="904"/>
                    </a:lnTo>
                    <a:lnTo>
                      <a:pt x="1167" y="914"/>
                    </a:lnTo>
                    <a:lnTo>
                      <a:pt x="1172" y="937"/>
                    </a:lnTo>
                    <a:lnTo>
                      <a:pt x="1156" y="944"/>
                    </a:lnTo>
                    <a:lnTo>
                      <a:pt x="1140" y="921"/>
                    </a:lnTo>
                    <a:lnTo>
                      <a:pt x="1105" y="908"/>
                    </a:lnTo>
                    <a:lnTo>
                      <a:pt x="1100" y="887"/>
                    </a:lnTo>
                    <a:lnTo>
                      <a:pt x="1086" y="862"/>
                    </a:lnTo>
                    <a:lnTo>
                      <a:pt x="1084" y="859"/>
                    </a:lnTo>
                    <a:lnTo>
                      <a:pt x="1103" y="854"/>
                    </a:lnTo>
                    <a:lnTo>
                      <a:pt x="1117" y="842"/>
                    </a:lnTo>
                    <a:lnTo>
                      <a:pt x="1117" y="828"/>
                    </a:lnTo>
                    <a:lnTo>
                      <a:pt x="1134" y="828"/>
                    </a:lnTo>
                    <a:lnTo>
                      <a:pt x="1136" y="844"/>
                    </a:lnTo>
                    <a:lnTo>
                      <a:pt x="1146" y="858"/>
                    </a:lnTo>
                    <a:lnTo>
                      <a:pt x="1153" y="826"/>
                    </a:lnTo>
                    <a:lnTo>
                      <a:pt x="1151" y="817"/>
                    </a:lnTo>
                    <a:lnTo>
                      <a:pt x="1177" y="807"/>
                    </a:lnTo>
                    <a:lnTo>
                      <a:pt x="1190" y="814"/>
                    </a:lnTo>
                    <a:lnTo>
                      <a:pt x="1193" y="837"/>
                    </a:lnTo>
                    <a:lnTo>
                      <a:pt x="1197" y="852"/>
                    </a:lnTo>
                    <a:lnTo>
                      <a:pt x="1176" y="871"/>
                    </a:lnTo>
                    <a:lnTo>
                      <a:pt x="1182" y="885"/>
                    </a:lnTo>
                    <a:close/>
                    <a:moveTo>
                      <a:pt x="32" y="46"/>
                    </a:moveTo>
                    <a:lnTo>
                      <a:pt x="19" y="47"/>
                    </a:lnTo>
                    <a:lnTo>
                      <a:pt x="14" y="27"/>
                    </a:lnTo>
                    <a:lnTo>
                      <a:pt x="0" y="12"/>
                    </a:lnTo>
                    <a:lnTo>
                      <a:pt x="5" y="5"/>
                    </a:lnTo>
                    <a:lnTo>
                      <a:pt x="28" y="0"/>
                    </a:lnTo>
                    <a:lnTo>
                      <a:pt x="23" y="18"/>
                    </a:lnTo>
                    <a:lnTo>
                      <a:pt x="32" y="46"/>
                    </a:lnTo>
                    <a:close/>
                    <a:moveTo>
                      <a:pt x="1078" y="767"/>
                    </a:moveTo>
                    <a:lnTo>
                      <a:pt x="1065" y="806"/>
                    </a:lnTo>
                    <a:lnTo>
                      <a:pt x="1041" y="797"/>
                    </a:lnTo>
                    <a:lnTo>
                      <a:pt x="1034" y="842"/>
                    </a:lnTo>
                    <a:lnTo>
                      <a:pt x="1007" y="877"/>
                    </a:lnTo>
                    <a:lnTo>
                      <a:pt x="1005" y="881"/>
                    </a:lnTo>
                    <a:lnTo>
                      <a:pt x="996" y="894"/>
                    </a:lnTo>
                    <a:lnTo>
                      <a:pt x="1000" y="920"/>
                    </a:lnTo>
                    <a:lnTo>
                      <a:pt x="990" y="935"/>
                    </a:lnTo>
                    <a:lnTo>
                      <a:pt x="1001" y="952"/>
                    </a:lnTo>
                    <a:lnTo>
                      <a:pt x="993" y="966"/>
                    </a:lnTo>
                    <a:lnTo>
                      <a:pt x="978" y="970"/>
                    </a:lnTo>
                    <a:lnTo>
                      <a:pt x="931" y="956"/>
                    </a:lnTo>
                    <a:lnTo>
                      <a:pt x="924" y="899"/>
                    </a:lnTo>
                    <a:lnTo>
                      <a:pt x="882" y="884"/>
                    </a:lnTo>
                    <a:lnTo>
                      <a:pt x="889" y="842"/>
                    </a:lnTo>
                    <a:lnTo>
                      <a:pt x="890" y="752"/>
                    </a:lnTo>
                    <a:lnTo>
                      <a:pt x="913" y="700"/>
                    </a:lnTo>
                    <a:lnTo>
                      <a:pt x="959" y="690"/>
                    </a:lnTo>
                    <a:lnTo>
                      <a:pt x="984" y="677"/>
                    </a:lnTo>
                    <a:lnTo>
                      <a:pt x="1004" y="645"/>
                    </a:lnTo>
                    <a:lnTo>
                      <a:pt x="1027" y="637"/>
                    </a:lnTo>
                    <a:lnTo>
                      <a:pt x="1052" y="619"/>
                    </a:lnTo>
                    <a:lnTo>
                      <a:pt x="1042" y="639"/>
                    </a:lnTo>
                    <a:lnTo>
                      <a:pt x="1049" y="658"/>
                    </a:lnTo>
                    <a:lnTo>
                      <a:pt x="1041" y="702"/>
                    </a:lnTo>
                    <a:lnTo>
                      <a:pt x="1029" y="709"/>
                    </a:lnTo>
                    <a:lnTo>
                      <a:pt x="1032" y="716"/>
                    </a:lnTo>
                    <a:lnTo>
                      <a:pt x="1040" y="757"/>
                    </a:lnTo>
                    <a:lnTo>
                      <a:pt x="1078" y="767"/>
                    </a:lnTo>
                    <a:close/>
                  </a:path>
                </a:pathLst>
              </a:custGeom>
              <a:solidFill>
                <a:srgbClr val="653965"/>
              </a:solidFill>
              <a:ln w="9525" cap="flat" cmpd="sng">
                <a:solidFill>
                  <a:srgbClr val="FFFFFF"/>
                </a:solidFill>
                <a:prstDash val="solid"/>
                <a:miter lim="800000"/>
                <a:headEnd type="none" w="sm" len="sm"/>
                <a:tailEnd type="none" w="sm" len="sm"/>
              </a:ln>
            </p:spPr>
            <p:txBody>
              <a:bodyPr spcFirstLastPara="1" wrap="square" lIns="68569" tIns="34275" rIns="68569" bIns="34275" anchor="t" anchorCtr="0">
                <a:noAutofit/>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sz="1050">
                  <a:solidFill>
                    <a:srgbClr val="000000"/>
                  </a:solidFill>
                  <a:latin typeface="Arial"/>
                  <a:ea typeface="Arial"/>
                  <a:cs typeface="Arial"/>
                  <a:sym typeface="Arial"/>
                </a:endParaRPr>
              </a:p>
            </p:txBody>
          </p:sp>
          <p:sp>
            <p:nvSpPr>
              <p:cNvPr id="16" name="Google Shape;161;p22">
                <a:extLst>
                  <a:ext uri="{FF2B5EF4-FFF2-40B4-BE49-F238E27FC236}">
                    <a16:creationId xmlns:a16="http://schemas.microsoft.com/office/drawing/2014/main" id="{43843624-9BB3-E1A5-A22B-230E29DE9487}"/>
                  </a:ext>
                </a:extLst>
              </p:cNvPr>
              <p:cNvSpPr/>
              <p:nvPr/>
            </p:nvSpPr>
            <p:spPr>
              <a:xfrm>
                <a:off x="9773450" y="3504690"/>
                <a:ext cx="747249" cy="417786"/>
              </a:xfrm>
              <a:custGeom>
                <a:avLst/>
                <a:gdLst/>
                <a:ahLst/>
                <a:cxnLst/>
                <a:rect l="l" t="t" r="r" b="b"/>
                <a:pathLst>
                  <a:path w="533" h="298" extrusionOk="0">
                    <a:moveTo>
                      <a:pt x="533" y="127"/>
                    </a:moveTo>
                    <a:lnTo>
                      <a:pt x="493" y="169"/>
                    </a:lnTo>
                    <a:lnTo>
                      <a:pt x="473" y="215"/>
                    </a:lnTo>
                    <a:lnTo>
                      <a:pt x="425" y="235"/>
                    </a:lnTo>
                    <a:lnTo>
                      <a:pt x="403" y="257"/>
                    </a:lnTo>
                    <a:lnTo>
                      <a:pt x="366" y="253"/>
                    </a:lnTo>
                    <a:lnTo>
                      <a:pt x="345" y="264"/>
                    </a:lnTo>
                    <a:lnTo>
                      <a:pt x="321" y="253"/>
                    </a:lnTo>
                    <a:lnTo>
                      <a:pt x="248" y="244"/>
                    </a:lnTo>
                    <a:lnTo>
                      <a:pt x="219" y="289"/>
                    </a:lnTo>
                    <a:lnTo>
                      <a:pt x="190" y="298"/>
                    </a:lnTo>
                    <a:lnTo>
                      <a:pt x="170" y="292"/>
                    </a:lnTo>
                    <a:lnTo>
                      <a:pt x="151" y="273"/>
                    </a:lnTo>
                    <a:lnTo>
                      <a:pt x="94" y="241"/>
                    </a:lnTo>
                    <a:lnTo>
                      <a:pt x="70" y="216"/>
                    </a:lnTo>
                    <a:lnTo>
                      <a:pt x="47" y="211"/>
                    </a:lnTo>
                    <a:lnTo>
                      <a:pt x="27" y="176"/>
                    </a:lnTo>
                    <a:lnTo>
                      <a:pt x="30" y="157"/>
                    </a:lnTo>
                    <a:lnTo>
                      <a:pt x="0" y="117"/>
                    </a:lnTo>
                    <a:lnTo>
                      <a:pt x="0" y="103"/>
                    </a:lnTo>
                    <a:lnTo>
                      <a:pt x="19" y="115"/>
                    </a:lnTo>
                    <a:lnTo>
                      <a:pt x="39" y="92"/>
                    </a:lnTo>
                    <a:lnTo>
                      <a:pt x="64" y="88"/>
                    </a:lnTo>
                    <a:lnTo>
                      <a:pt x="75" y="76"/>
                    </a:lnTo>
                    <a:lnTo>
                      <a:pt x="92" y="71"/>
                    </a:lnTo>
                    <a:lnTo>
                      <a:pt x="100" y="61"/>
                    </a:lnTo>
                    <a:lnTo>
                      <a:pt x="129" y="51"/>
                    </a:lnTo>
                    <a:lnTo>
                      <a:pt x="136" y="41"/>
                    </a:lnTo>
                    <a:lnTo>
                      <a:pt x="166" y="22"/>
                    </a:lnTo>
                    <a:lnTo>
                      <a:pt x="158" y="11"/>
                    </a:lnTo>
                    <a:lnTo>
                      <a:pt x="170" y="5"/>
                    </a:lnTo>
                    <a:lnTo>
                      <a:pt x="188" y="9"/>
                    </a:lnTo>
                    <a:lnTo>
                      <a:pt x="190" y="23"/>
                    </a:lnTo>
                    <a:lnTo>
                      <a:pt x="202" y="25"/>
                    </a:lnTo>
                    <a:lnTo>
                      <a:pt x="207" y="17"/>
                    </a:lnTo>
                    <a:lnTo>
                      <a:pt x="217" y="16"/>
                    </a:lnTo>
                    <a:lnTo>
                      <a:pt x="220" y="5"/>
                    </a:lnTo>
                    <a:lnTo>
                      <a:pt x="234" y="0"/>
                    </a:lnTo>
                    <a:lnTo>
                      <a:pt x="246" y="25"/>
                    </a:lnTo>
                    <a:lnTo>
                      <a:pt x="288" y="32"/>
                    </a:lnTo>
                    <a:lnTo>
                      <a:pt x="313" y="34"/>
                    </a:lnTo>
                    <a:lnTo>
                      <a:pt x="324" y="28"/>
                    </a:lnTo>
                    <a:lnTo>
                      <a:pt x="332" y="38"/>
                    </a:lnTo>
                    <a:lnTo>
                      <a:pt x="318" y="61"/>
                    </a:lnTo>
                    <a:lnTo>
                      <a:pt x="333" y="66"/>
                    </a:lnTo>
                    <a:lnTo>
                      <a:pt x="366" y="92"/>
                    </a:lnTo>
                    <a:lnTo>
                      <a:pt x="371" y="80"/>
                    </a:lnTo>
                    <a:lnTo>
                      <a:pt x="381" y="72"/>
                    </a:lnTo>
                    <a:lnTo>
                      <a:pt x="367" y="62"/>
                    </a:lnTo>
                    <a:lnTo>
                      <a:pt x="371" y="52"/>
                    </a:lnTo>
                    <a:lnTo>
                      <a:pt x="391" y="56"/>
                    </a:lnTo>
                    <a:lnTo>
                      <a:pt x="421" y="70"/>
                    </a:lnTo>
                    <a:lnTo>
                      <a:pt x="439" y="61"/>
                    </a:lnTo>
                    <a:lnTo>
                      <a:pt x="441" y="71"/>
                    </a:lnTo>
                    <a:lnTo>
                      <a:pt x="434" y="82"/>
                    </a:lnTo>
                    <a:lnTo>
                      <a:pt x="456" y="96"/>
                    </a:lnTo>
                    <a:lnTo>
                      <a:pt x="471" y="86"/>
                    </a:lnTo>
                    <a:lnTo>
                      <a:pt x="486" y="96"/>
                    </a:lnTo>
                    <a:lnTo>
                      <a:pt x="510" y="97"/>
                    </a:lnTo>
                    <a:lnTo>
                      <a:pt x="515" y="113"/>
                    </a:lnTo>
                    <a:lnTo>
                      <a:pt x="533" y="127"/>
                    </a:lnTo>
                    <a:close/>
                  </a:path>
                </a:pathLst>
              </a:custGeom>
              <a:solidFill>
                <a:srgbClr val="653965"/>
              </a:solidFill>
              <a:ln w="9525" cap="flat" cmpd="sng">
                <a:solidFill>
                  <a:srgbClr val="FFFFFF"/>
                </a:solidFill>
                <a:prstDash val="solid"/>
                <a:miter lim="800000"/>
                <a:headEnd type="none" w="sm" len="sm"/>
                <a:tailEnd type="none" w="sm" len="sm"/>
              </a:ln>
            </p:spPr>
            <p:txBody>
              <a:bodyPr spcFirstLastPara="1" wrap="square" lIns="68569" tIns="34275" rIns="68569" bIns="34275" anchor="t" anchorCtr="0">
                <a:noAutofit/>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sz="1050">
                  <a:solidFill>
                    <a:srgbClr val="000000"/>
                  </a:solidFill>
                  <a:latin typeface="Arial"/>
                  <a:ea typeface="Arial"/>
                  <a:cs typeface="Arial"/>
                  <a:sym typeface="Arial"/>
                </a:endParaRPr>
              </a:p>
            </p:txBody>
          </p:sp>
          <p:sp>
            <p:nvSpPr>
              <p:cNvPr id="17" name="Google Shape;162;p22">
                <a:extLst>
                  <a:ext uri="{FF2B5EF4-FFF2-40B4-BE49-F238E27FC236}">
                    <a16:creationId xmlns:a16="http://schemas.microsoft.com/office/drawing/2014/main" id="{D45BF899-12B3-B4A2-C13F-E15B39FB03CF}"/>
                  </a:ext>
                </a:extLst>
              </p:cNvPr>
              <p:cNvSpPr/>
              <p:nvPr/>
            </p:nvSpPr>
            <p:spPr>
              <a:xfrm>
                <a:off x="6998955" y="4836560"/>
                <a:ext cx="514522" cy="855201"/>
              </a:xfrm>
              <a:custGeom>
                <a:avLst/>
                <a:gdLst/>
                <a:ahLst/>
                <a:cxnLst/>
                <a:rect l="l" t="t" r="r" b="b"/>
                <a:pathLst>
                  <a:path w="367" h="610" extrusionOk="0">
                    <a:moveTo>
                      <a:pt x="363" y="127"/>
                    </a:moveTo>
                    <a:lnTo>
                      <a:pt x="294" y="163"/>
                    </a:lnTo>
                    <a:lnTo>
                      <a:pt x="297" y="178"/>
                    </a:lnTo>
                    <a:lnTo>
                      <a:pt x="287" y="236"/>
                    </a:lnTo>
                    <a:lnTo>
                      <a:pt x="262" y="246"/>
                    </a:lnTo>
                    <a:lnTo>
                      <a:pt x="275" y="273"/>
                    </a:lnTo>
                    <a:lnTo>
                      <a:pt x="251" y="315"/>
                    </a:lnTo>
                    <a:lnTo>
                      <a:pt x="214" y="303"/>
                    </a:lnTo>
                    <a:lnTo>
                      <a:pt x="225" y="374"/>
                    </a:lnTo>
                    <a:lnTo>
                      <a:pt x="235" y="383"/>
                    </a:lnTo>
                    <a:lnTo>
                      <a:pt x="210" y="421"/>
                    </a:lnTo>
                    <a:lnTo>
                      <a:pt x="201" y="447"/>
                    </a:lnTo>
                    <a:lnTo>
                      <a:pt x="225" y="491"/>
                    </a:lnTo>
                    <a:lnTo>
                      <a:pt x="154" y="556"/>
                    </a:lnTo>
                    <a:lnTo>
                      <a:pt x="164" y="591"/>
                    </a:lnTo>
                    <a:lnTo>
                      <a:pt x="111" y="610"/>
                    </a:lnTo>
                    <a:lnTo>
                      <a:pt x="84" y="590"/>
                    </a:lnTo>
                    <a:lnTo>
                      <a:pt x="41" y="577"/>
                    </a:lnTo>
                    <a:lnTo>
                      <a:pt x="13" y="589"/>
                    </a:lnTo>
                    <a:lnTo>
                      <a:pt x="6" y="575"/>
                    </a:lnTo>
                    <a:lnTo>
                      <a:pt x="38" y="524"/>
                    </a:lnTo>
                    <a:lnTo>
                      <a:pt x="58" y="427"/>
                    </a:lnTo>
                    <a:lnTo>
                      <a:pt x="65" y="408"/>
                    </a:lnTo>
                    <a:lnTo>
                      <a:pt x="25" y="412"/>
                    </a:lnTo>
                    <a:lnTo>
                      <a:pt x="21" y="394"/>
                    </a:lnTo>
                    <a:lnTo>
                      <a:pt x="69" y="356"/>
                    </a:lnTo>
                    <a:lnTo>
                      <a:pt x="0" y="378"/>
                    </a:lnTo>
                    <a:lnTo>
                      <a:pt x="21" y="303"/>
                    </a:lnTo>
                    <a:lnTo>
                      <a:pt x="41" y="297"/>
                    </a:lnTo>
                    <a:lnTo>
                      <a:pt x="88" y="230"/>
                    </a:lnTo>
                    <a:lnTo>
                      <a:pt x="130" y="144"/>
                    </a:lnTo>
                    <a:lnTo>
                      <a:pt x="139" y="27"/>
                    </a:lnTo>
                    <a:lnTo>
                      <a:pt x="152" y="11"/>
                    </a:lnTo>
                    <a:lnTo>
                      <a:pt x="202" y="0"/>
                    </a:lnTo>
                    <a:lnTo>
                      <a:pt x="206" y="15"/>
                    </a:lnTo>
                    <a:lnTo>
                      <a:pt x="194" y="31"/>
                    </a:lnTo>
                    <a:lnTo>
                      <a:pt x="218" y="42"/>
                    </a:lnTo>
                    <a:lnTo>
                      <a:pt x="262" y="49"/>
                    </a:lnTo>
                    <a:lnTo>
                      <a:pt x="299" y="42"/>
                    </a:lnTo>
                    <a:lnTo>
                      <a:pt x="343" y="58"/>
                    </a:lnTo>
                    <a:lnTo>
                      <a:pt x="348" y="80"/>
                    </a:lnTo>
                    <a:lnTo>
                      <a:pt x="367" y="97"/>
                    </a:lnTo>
                    <a:lnTo>
                      <a:pt x="363" y="127"/>
                    </a:lnTo>
                    <a:close/>
                  </a:path>
                </a:pathLst>
              </a:custGeom>
              <a:solidFill>
                <a:srgbClr val="653965"/>
              </a:solidFill>
              <a:ln w="9525" cap="flat" cmpd="sng">
                <a:solidFill>
                  <a:srgbClr val="FFFFFF"/>
                </a:solidFill>
                <a:prstDash val="solid"/>
                <a:miter lim="800000"/>
                <a:headEnd type="none" w="sm" len="sm"/>
                <a:tailEnd type="none" w="sm" len="sm"/>
              </a:ln>
            </p:spPr>
            <p:txBody>
              <a:bodyPr spcFirstLastPara="1" wrap="square" lIns="68569" tIns="34275" rIns="68569" bIns="34275" anchor="t" anchorCtr="0">
                <a:noAutofit/>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sz="1050">
                  <a:solidFill>
                    <a:srgbClr val="000000"/>
                  </a:solidFill>
                  <a:latin typeface="Arial"/>
                  <a:ea typeface="Arial"/>
                  <a:cs typeface="Arial"/>
                  <a:sym typeface="Arial"/>
                </a:endParaRPr>
              </a:p>
            </p:txBody>
          </p:sp>
          <p:sp>
            <p:nvSpPr>
              <p:cNvPr id="18" name="Google Shape;163;p22">
                <a:extLst>
                  <a:ext uri="{FF2B5EF4-FFF2-40B4-BE49-F238E27FC236}">
                    <a16:creationId xmlns:a16="http://schemas.microsoft.com/office/drawing/2014/main" id="{672D53E7-67DD-6453-D24B-7241BDDFA439}"/>
                  </a:ext>
                </a:extLst>
              </p:cNvPr>
              <p:cNvSpPr/>
              <p:nvPr/>
            </p:nvSpPr>
            <p:spPr>
              <a:xfrm>
                <a:off x="8737395" y="3473847"/>
                <a:ext cx="414983" cy="325257"/>
              </a:xfrm>
              <a:custGeom>
                <a:avLst/>
                <a:gdLst/>
                <a:ahLst/>
                <a:cxnLst/>
                <a:rect l="l" t="t" r="r" b="b"/>
                <a:pathLst>
                  <a:path w="296" h="232" extrusionOk="0">
                    <a:moveTo>
                      <a:pt x="296" y="139"/>
                    </a:moveTo>
                    <a:lnTo>
                      <a:pt x="278" y="142"/>
                    </a:lnTo>
                    <a:lnTo>
                      <a:pt x="272" y="159"/>
                    </a:lnTo>
                    <a:lnTo>
                      <a:pt x="259" y="153"/>
                    </a:lnTo>
                    <a:lnTo>
                      <a:pt x="238" y="195"/>
                    </a:lnTo>
                    <a:lnTo>
                      <a:pt x="255" y="215"/>
                    </a:lnTo>
                    <a:lnTo>
                      <a:pt x="251" y="232"/>
                    </a:lnTo>
                    <a:lnTo>
                      <a:pt x="221" y="225"/>
                    </a:lnTo>
                    <a:lnTo>
                      <a:pt x="173" y="191"/>
                    </a:lnTo>
                    <a:lnTo>
                      <a:pt x="168" y="152"/>
                    </a:lnTo>
                    <a:lnTo>
                      <a:pt x="141" y="177"/>
                    </a:lnTo>
                    <a:lnTo>
                      <a:pt x="121" y="166"/>
                    </a:lnTo>
                    <a:lnTo>
                      <a:pt x="111" y="131"/>
                    </a:lnTo>
                    <a:lnTo>
                      <a:pt x="72" y="117"/>
                    </a:lnTo>
                    <a:lnTo>
                      <a:pt x="48" y="106"/>
                    </a:lnTo>
                    <a:lnTo>
                      <a:pt x="40" y="73"/>
                    </a:lnTo>
                    <a:lnTo>
                      <a:pt x="16" y="73"/>
                    </a:lnTo>
                    <a:lnTo>
                      <a:pt x="0" y="30"/>
                    </a:lnTo>
                    <a:lnTo>
                      <a:pt x="57" y="2"/>
                    </a:lnTo>
                    <a:lnTo>
                      <a:pt x="67" y="16"/>
                    </a:lnTo>
                    <a:lnTo>
                      <a:pt x="106" y="27"/>
                    </a:lnTo>
                    <a:lnTo>
                      <a:pt x="138" y="22"/>
                    </a:lnTo>
                    <a:lnTo>
                      <a:pt x="148" y="20"/>
                    </a:lnTo>
                    <a:lnTo>
                      <a:pt x="150" y="0"/>
                    </a:lnTo>
                    <a:lnTo>
                      <a:pt x="191" y="7"/>
                    </a:lnTo>
                    <a:lnTo>
                      <a:pt x="203" y="19"/>
                    </a:lnTo>
                    <a:lnTo>
                      <a:pt x="232" y="16"/>
                    </a:lnTo>
                    <a:lnTo>
                      <a:pt x="247" y="33"/>
                    </a:lnTo>
                    <a:lnTo>
                      <a:pt x="241" y="78"/>
                    </a:lnTo>
                    <a:lnTo>
                      <a:pt x="265" y="83"/>
                    </a:lnTo>
                    <a:lnTo>
                      <a:pt x="282" y="107"/>
                    </a:lnTo>
                    <a:lnTo>
                      <a:pt x="276" y="117"/>
                    </a:lnTo>
                    <a:lnTo>
                      <a:pt x="288" y="121"/>
                    </a:lnTo>
                    <a:lnTo>
                      <a:pt x="296" y="139"/>
                    </a:lnTo>
                    <a:close/>
                  </a:path>
                </a:pathLst>
              </a:custGeom>
              <a:solidFill>
                <a:srgbClr val="653965"/>
              </a:solidFill>
              <a:ln w="9525" cap="flat" cmpd="sng">
                <a:solidFill>
                  <a:srgbClr val="FFFFFF"/>
                </a:solidFill>
                <a:prstDash val="solid"/>
                <a:miter lim="800000"/>
                <a:headEnd type="none" w="sm" len="sm"/>
                <a:tailEnd type="none" w="sm" len="sm"/>
              </a:ln>
            </p:spPr>
            <p:txBody>
              <a:bodyPr spcFirstLastPara="1" wrap="square" lIns="68569" tIns="34275" rIns="68569" bIns="34275" anchor="t" anchorCtr="0">
                <a:noAutofit/>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sz="1050">
                  <a:solidFill>
                    <a:srgbClr val="000000"/>
                  </a:solidFill>
                  <a:latin typeface="Arial"/>
                  <a:ea typeface="Arial"/>
                  <a:cs typeface="Arial"/>
                  <a:sym typeface="Arial"/>
                </a:endParaRPr>
              </a:p>
            </p:txBody>
          </p:sp>
          <p:sp>
            <p:nvSpPr>
              <p:cNvPr id="19" name="Google Shape;164;p22">
                <a:extLst>
                  <a:ext uri="{FF2B5EF4-FFF2-40B4-BE49-F238E27FC236}">
                    <a16:creationId xmlns:a16="http://schemas.microsoft.com/office/drawing/2014/main" id="{B955C31C-7DFE-C3E8-D21F-C77786621E08}"/>
                  </a:ext>
                </a:extLst>
              </p:cNvPr>
              <p:cNvSpPr/>
              <p:nvPr/>
            </p:nvSpPr>
            <p:spPr>
              <a:xfrm>
                <a:off x="9242104" y="4755246"/>
                <a:ext cx="21030" cy="15422"/>
              </a:xfrm>
              <a:custGeom>
                <a:avLst/>
                <a:gdLst/>
                <a:ahLst/>
                <a:cxnLst/>
                <a:rect l="l" t="t" r="r" b="b"/>
                <a:pathLst>
                  <a:path w="15" h="11" extrusionOk="0">
                    <a:moveTo>
                      <a:pt x="15" y="2"/>
                    </a:moveTo>
                    <a:lnTo>
                      <a:pt x="7" y="11"/>
                    </a:lnTo>
                    <a:lnTo>
                      <a:pt x="0" y="9"/>
                    </a:lnTo>
                    <a:lnTo>
                      <a:pt x="8" y="0"/>
                    </a:lnTo>
                    <a:lnTo>
                      <a:pt x="15" y="2"/>
                    </a:lnTo>
                    <a:close/>
                  </a:path>
                </a:pathLst>
              </a:custGeom>
              <a:solidFill>
                <a:schemeClr val="accent3"/>
              </a:solidFill>
              <a:ln>
                <a:noFill/>
              </a:ln>
            </p:spPr>
            <p:txBody>
              <a:bodyPr spcFirstLastPara="1" wrap="square" lIns="68569" tIns="34275" rIns="68569" bIns="34275" anchor="t" anchorCtr="0">
                <a:noAutofit/>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sz="1050">
                  <a:solidFill>
                    <a:srgbClr val="000000"/>
                  </a:solidFill>
                  <a:latin typeface="Arial"/>
                  <a:ea typeface="Arial"/>
                  <a:cs typeface="Arial"/>
                  <a:sym typeface="Arial"/>
                </a:endParaRPr>
              </a:p>
            </p:txBody>
          </p:sp>
          <p:sp>
            <p:nvSpPr>
              <p:cNvPr id="20" name="Google Shape;165;p22">
                <a:extLst>
                  <a:ext uri="{FF2B5EF4-FFF2-40B4-BE49-F238E27FC236}">
                    <a16:creationId xmlns:a16="http://schemas.microsoft.com/office/drawing/2014/main" id="{59E8B075-450A-C816-AA85-FE8AB5BC681D}"/>
                  </a:ext>
                </a:extLst>
              </p:cNvPr>
              <p:cNvSpPr/>
              <p:nvPr/>
            </p:nvSpPr>
            <p:spPr>
              <a:xfrm>
                <a:off x="7404124" y="2697157"/>
                <a:ext cx="494895" cy="573405"/>
              </a:xfrm>
              <a:custGeom>
                <a:avLst/>
                <a:gdLst/>
                <a:ahLst/>
                <a:cxnLst/>
                <a:rect l="l" t="t" r="r" b="b"/>
                <a:pathLst>
                  <a:path w="353" h="409" extrusionOk="0">
                    <a:moveTo>
                      <a:pt x="337" y="172"/>
                    </a:moveTo>
                    <a:lnTo>
                      <a:pt x="345" y="192"/>
                    </a:lnTo>
                    <a:lnTo>
                      <a:pt x="342" y="229"/>
                    </a:lnTo>
                    <a:lnTo>
                      <a:pt x="336" y="252"/>
                    </a:lnTo>
                    <a:lnTo>
                      <a:pt x="341" y="278"/>
                    </a:lnTo>
                    <a:lnTo>
                      <a:pt x="288" y="369"/>
                    </a:lnTo>
                    <a:lnTo>
                      <a:pt x="212" y="371"/>
                    </a:lnTo>
                    <a:lnTo>
                      <a:pt x="161" y="394"/>
                    </a:lnTo>
                    <a:lnTo>
                      <a:pt x="141" y="390"/>
                    </a:lnTo>
                    <a:lnTo>
                      <a:pt x="121" y="406"/>
                    </a:lnTo>
                    <a:lnTo>
                      <a:pt x="66" y="409"/>
                    </a:lnTo>
                    <a:lnTo>
                      <a:pt x="27" y="408"/>
                    </a:lnTo>
                    <a:lnTo>
                      <a:pt x="49" y="390"/>
                    </a:lnTo>
                    <a:lnTo>
                      <a:pt x="15" y="385"/>
                    </a:lnTo>
                    <a:lnTo>
                      <a:pt x="31" y="371"/>
                    </a:lnTo>
                    <a:lnTo>
                      <a:pt x="7" y="363"/>
                    </a:lnTo>
                    <a:lnTo>
                      <a:pt x="0" y="347"/>
                    </a:lnTo>
                    <a:lnTo>
                      <a:pt x="28" y="332"/>
                    </a:lnTo>
                    <a:lnTo>
                      <a:pt x="5" y="320"/>
                    </a:lnTo>
                    <a:lnTo>
                      <a:pt x="10" y="302"/>
                    </a:lnTo>
                    <a:lnTo>
                      <a:pt x="35" y="318"/>
                    </a:lnTo>
                    <a:lnTo>
                      <a:pt x="50" y="300"/>
                    </a:lnTo>
                    <a:lnTo>
                      <a:pt x="72" y="284"/>
                    </a:lnTo>
                    <a:lnTo>
                      <a:pt x="97" y="291"/>
                    </a:lnTo>
                    <a:lnTo>
                      <a:pt x="131" y="282"/>
                    </a:lnTo>
                    <a:lnTo>
                      <a:pt x="120" y="274"/>
                    </a:lnTo>
                    <a:lnTo>
                      <a:pt x="90" y="276"/>
                    </a:lnTo>
                    <a:lnTo>
                      <a:pt x="58" y="278"/>
                    </a:lnTo>
                    <a:lnTo>
                      <a:pt x="68" y="264"/>
                    </a:lnTo>
                    <a:lnTo>
                      <a:pt x="83" y="264"/>
                    </a:lnTo>
                    <a:lnTo>
                      <a:pt x="102" y="228"/>
                    </a:lnTo>
                    <a:lnTo>
                      <a:pt x="131" y="224"/>
                    </a:lnTo>
                    <a:lnTo>
                      <a:pt x="129" y="212"/>
                    </a:lnTo>
                    <a:lnTo>
                      <a:pt x="98" y="206"/>
                    </a:lnTo>
                    <a:lnTo>
                      <a:pt x="93" y="188"/>
                    </a:lnTo>
                    <a:lnTo>
                      <a:pt x="81" y="190"/>
                    </a:lnTo>
                    <a:lnTo>
                      <a:pt x="61" y="165"/>
                    </a:lnTo>
                    <a:lnTo>
                      <a:pt x="83" y="143"/>
                    </a:lnTo>
                    <a:lnTo>
                      <a:pt x="104" y="139"/>
                    </a:lnTo>
                    <a:lnTo>
                      <a:pt x="100" y="127"/>
                    </a:lnTo>
                    <a:lnTo>
                      <a:pt x="72" y="116"/>
                    </a:lnTo>
                    <a:lnTo>
                      <a:pt x="70" y="98"/>
                    </a:lnTo>
                    <a:lnTo>
                      <a:pt x="88" y="96"/>
                    </a:lnTo>
                    <a:lnTo>
                      <a:pt x="86" y="79"/>
                    </a:lnTo>
                    <a:lnTo>
                      <a:pt x="108" y="77"/>
                    </a:lnTo>
                    <a:lnTo>
                      <a:pt x="140" y="91"/>
                    </a:lnTo>
                    <a:lnTo>
                      <a:pt x="144" y="103"/>
                    </a:lnTo>
                    <a:lnTo>
                      <a:pt x="158" y="95"/>
                    </a:lnTo>
                    <a:lnTo>
                      <a:pt x="188" y="102"/>
                    </a:lnTo>
                    <a:lnTo>
                      <a:pt x="189" y="90"/>
                    </a:lnTo>
                    <a:lnTo>
                      <a:pt x="229" y="69"/>
                    </a:lnTo>
                    <a:lnTo>
                      <a:pt x="193" y="61"/>
                    </a:lnTo>
                    <a:lnTo>
                      <a:pt x="197" y="45"/>
                    </a:lnTo>
                    <a:lnTo>
                      <a:pt x="214" y="39"/>
                    </a:lnTo>
                    <a:lnTo>
                      <a:pt x="237" y="4"/>
                    </a:lnTo>
                    <a:lnTo>
                      <a:pt x="279" y="0"/>
                    </a:lnTo>
                    <a:lnTo>
                      <a:pt x="276" y="21"/>
                    </a:lnTo>
                    <a:lnTo>
                      <a:pt x="295" y="0"/>
                    </a:lnTo>
                    <a:lnTo>
                      <a:pt x="323" y="7"/>
                    </a:lnTo>
                    <a:lnTo>
                      <a:pt x="306" y="27"/>
                    </a:lnTo>
                    <a:lnTo>
                      <a:pt x="286" y="39"/>
                    </a:lnTo>
                    <a:lnTo>
                      <a:pt x="276" y="58"/>
                    </a:lnTo>
                    <a:lnTo>
                      <a:pt x="262" y="60"/>
                    </a:lnTo>
                    <a:lnTo>
                      <a:pt x="252" y="60"/>
                    </a:lnTo>
                    <a:lnTo>
                      <a:pt x="259" y="76"/>
                    </a:lnTo>
                    <a:lnTo>
                      <a:pt x="228" y="86"/>
                    </a:lnTo>
                    <a:lnTo>
                      <a:pt x="241" y="116"/>
                    </a:lnTo>
                    <a:lnTo>
                      <a:pt x="272" y="132"/>
                    </a:lnTo>
                    <a:lnTo>
                      <a:pt x="286" y="134"/>
                    </a:lnTo>
                    <a:lnTo>
                      <a:pt x="291" y="113"/>
                    </a:lnTo>
                    <a:lnTo>
                      <a:pt x="303" y="106"/>
                    </a:lnTo>
                    <a:lnTo>
                      <a:pt x="323" y="138"/>
                    </a:lnTo>
                    <a:lnTo>
                      <a:pt x="323" y="151"/>
                    </a:lnTo>
                    <a:lnTo>
                      <a:pt x="345" y="154"/>
                    </a:lnTo>
                    <a:lnTo>
                      <a:pt x="353" y="166"/>
                    </a:lnTo>
                    <a:lnTo>
                      <a:pt x="337" y="172"/>
                    </a:lnTo>
                    <a:close/>
                  </a:path>
                </a:pathLst>
              </a:custGeom>
              <a:solidFill>
                <a:srgbClr val="653965"/>
              </a:solidFill>
              <a:ln w="9525" cap="flat" cmpd="sng">
                <a:solidFill>
                  <a:srgbClr val="FFFFFF"/>
                </a:solidFill>
                <a:prstDash val="solid"/>
                <a:miter lim="800000"/>
                <a:headEnd type="none" w="sm" len="sm"/>
                <a:tailEnd type="none" w="sm" len="sm"/>
              </a:ln>
            </p:spPr>
            <p:txBody>
              <a:bodyPr spcFirstLastPara="1" wrap="square" lIns="68569" tIns="34275" rIns="68569" bIns="34275" anchor="t" anchorCtr="0">
                <a:noAutofit/>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sz="1050">
                  <a:solidFill>
                    <a:srgbClr val="000000"/>
                  </a:solidFill>
                  <a:latin typeface="Arial"/>
                  <a:ea typeface="Arial"/>
                  <a:cs typeface="Arial"/>
                  <a:sym typeface="Arial"/>
                </a:endParaRPr>
              </a:p>
            </p:txBody>
          </p:sp>
          <p:sp>
            <p:nvSpPr>
              <p:cNvPr id="21" name="Google Shape;166;p22">
                <a:extLst>
                  <a:ext uri="{FF2B5EF4-FFF2-40B4-BE49-F238E27FC236}">
                    <a16:creationId xmlns:a16="http://schemas.microsoft.com/office/drawing/2014/main" id="{037B19FF-B591-C748-4B3F-8545E1DD5FBA}"/>
                  </a:ext>
                </a:extLst>
              </p:cNvPr>
              <p:cNvSpPr/>
              <p:nvPr/>
            </p:nvSpPr>
            <p:spPr>
              <a:xfrm>
                <a:off x="10337041" y="3665917"/>
                <a:ext cx="609856" cy="347688"/>
              </a:xfrm>
              <a:custGeom>
                <a:avLst/>
                <a:gdLst/>
                <a:ahLst/>
                <a:cxnLst/>
                <a:rect l="l" t="t" r="r" b="b"/>
                <a:pathLst>
                  <a:path w="435" h="248" extrusionOk="0">
                    <a:moveTo>
                      <a:pt x="435" y="29"/>
                    </a:moveTo>
                    <a:lnTo>
                      <a:pt x="413" y="107"/>
                    </a:lnTo>
                    <a:lnTo>
                      <a:pt x="388" y="124"/>
                    </a:lnTo>
                    <a:lnTo>
                      <a:pt x="365" y="105"/>
                    </a:lnTo>
                    <a:lnTo>
                      <a:pt x="332" y="117"/>
                    </a:lnTo>
                    <a:lnTo>
                      <a:pt x="286" y="118"/>
                    </a:lnTo>
                    <a:lnTo>
                      <a:pt x="251" y="172"/>
                    </a:lnTo>
                    <a:lnTo>
                      <a:pt x="219" y="162"/>
                    </a:lnTo>
                    <a:lnTo>
                      <a:pt x="207" y="188"/>
                    </a:lnTo>
                    <a:lnTo>
                      <a:pt x="168" y="201"/>
                    </a:lnTo>
                    <a:lnTo>
                      <a:pt x="156" y="227"/>
                    </a:lnTo>
                    <a:lnTo>
                      <a:pt x="79" y="248"/>
                    </a:lnTo>
                    <a:lnTo>
                      <a:pt x="50" y="225"/>
                    </a:lnTo>
                    <a:lnTo>
                      <a:pt x="19" y="223"/>
                    </a:lnTo>
                    <a:lnTo>
                      <a:pt x="0" y="181"/>
                    </a:lnTo>
                    <a:lnTo>
                      <a:pt x="1" y="142"/>
                    </a:lnTo>
                    <a:lnTo>
                      <a:pt x="23" y="120"/>
                    </a:lnTo>
                    <a:lnTo>
                      <a:pt x="71" y="100"/>
                    </a:lnTo>
                    <a:lnTo>
                      <a:pt x="91" y="54"/>
                    </a:lnTo>
                    <a:lnTo>
                      <a:pt x="131" y="12"/>
                    </a:lnTo>
                    <a:lnTo>
                      <a:pt x="150" y="36"/>
                    </a:lnTo>
                    <a:lnTo>
                      <a:pt x="178" y="9"/>
                    </a:lnTo>
                    <a:lnTo>
                      <a:pt x="208" y="27"/>
                    </a:lnTo>
                    <a:lnTo>
                      <a:pt x="217" y="45"/>
                    </a:lnTo>
                    <a:lnTo>
                      <a:pt x="238" y="48"/>
                    </a:lnTo>
                    <a:lnTo>
                      <a:pt x="250" y="25"/>
                    </a:lnTo>
                    <a:lnTo>
                      <a:pt x="293" y="15"/>
                    </a:lnTo>
                    <a:lnTo>
                      <a:pt x="347" y="0"/>
                    </a:lnTo>
                    <a:lnTo>
                      <a:pt x="381" y="6"/>
                    </a:lnTo>
                    <a:lnTo>
                      <a:pt x="396" y="18"/>
                    </a:lnTo>
                    <a:lnTo>
                      <a:pt x="435" y="29"/>
                    </a:lnTo>
                    <a:close/>
                  </a:path>
                </a:pathLst>
              </a:custGeom>
              <a:solidFill>
                <a:srgbClr val="653965"/>
              </a:solidFill>
              <a:ln w="9525" cap="flat" cmpd="sng">
                <a:solidFill>
                  <a:srgbClr val="FFFFFF"/>
                </a:solidFill>
                <a:prstDash val="solid"/>
                <a:miter lim="800000"/>
                <a:headEnd type="none" w="sm" len="sm"/>
                <a:tailEnd type="none" w="sm" len="sm"/>
              </a:ln>
            </p:spPr>
            <p:txBody>
              <a:bodyPr spcFirstLastPara="1" wrap="square" lIns="68569" tIns="34275" rIns="68569" bIns="34275" anchor="t" anchorCtr="0">
                <a:noAutofit/>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sz="1050">
                  <a:solidFill>
                    <a:srgbClr val="000000"/>
                  </a:solidFill>
                  <a:latin typeface="Arial"/>
                  <a:ea typeface="Arial"/>
                  <a:cs typeface="Arial"/>
                  <a:sym typeface="Arial"/>
                </a:endParaRPr>
              </a:p>
            </p:txBody>
          </p:sp>
          <p:sp>
            <p:nvSpPr>
              <p:cNvPr id="22" name="Google Shape;167;p22">
                <a:extLst>
                  <a:ext uri="{FF2B5EF4-FFF2-40B4-BE49-F238E27FC236}">
                    <a16:creationId xmlns:a16="http://schemas.microsoft.com/office/drawing/2014/main" id="{7BA78778-77CB-4887-E386-AB78543DBAF6}"/>
                  </a:ext>
                </a:extLst>
              </p:cNvPr>
              <p:cNvSpPr/>
              <p:nvPr/>
            </p:nvSpPr>
            <p:spPr>
              <a:xfrm>
                <a:off x="9106113" y="2893432"/>
                <a:ext cx="968760" cy="1261771"/>
              </a:xfrm>
              <a:custGeom>
                <a:avLst/>
                <a:gdLst/>
                <a:ahLst/>
                <a:cxnLst/>
                <a:rect l="l" t="t" r="r" b="b"/>
                <a:pathLst>
                  <a:path w="691" h="900" extrusionOk="0">
                    <a:moveTo>
                      <a:pt x="613" y="106"/>
                    </a:moveTo>
                    <a:lnTo>
                      <a:pt x="603" y="112"/>
                    </a:lnTo>
                    <a:lnTo>
                      <a:pt x="584" y="111"/>
                    </a:lnTo>
                    <a:lnTo>
                      <a:pt x="578" y="99"/>
                    </a:lnTo>
                    <a:lnTo>
                      <a:pt x="586" y="96"/>
                    </a:lnTo>
                    <a:lnTo>
                      <a:pt x="593" y="97"/>
                    </a:lnTo>
                    <a:lnTo>
                      <a:pt x="583" y="85"/>
                    </a:lnTo>
                    <a:lnTo>
                      <a:pt x="565" y="79"/>
                    </a:lnTo>
                    <a:lnTo>
                      <a:pt x="588" y="81"/>
                    </a:lnTo>
                    <a:lnTo>
                      <a:pt x="613" y="106"/>
                    </a:lnTo>
                    <a:close/>
                    <a:moveTo>
                      <a:pt x="549" y="38"/>
                    </a:moveTo>
                    <a:lnTo>
                      <a:pt x="552" y="25"/>
                    </a:lnTo>
                    <a:lnTo>
                      <a:pt x="539" y="21"/>
                    </a:lnTo>
                    <a:lnTo>
                      <a:pt x="533" y="12"/>
                    </a:lnTo>
                    <a:lnTo>
                      <a:pt x="518" y="23"/>
                    </a:lnTo>
                    <a:lnTo>
                      <a:pt x="519" y="40"/>
                    </a:lnTo>
                    <a:lnTo>
                      <a:pt x="509" y="46"/>
                    </a:lnTo>
                    <a:lnTo>
                      <a:pt x="531" y="63"/>
                    </a:lnTo>
                    <a:lnTo>
                      <a:pt x="542" y="52"/>
                    </a:lnTo>
                    <a:lnTo>
                      <a:pt x="564" y="52"/>
                    </a:lnTo>
                    <a:lnTo>
                      <a:pt x="549" y="38"/>
                    </a:lnTo>
                    <a:close/>
                    <a:moveTo>
                      <a:pt x="685" y="389"/>
                    </a:moveTo>
                    <a:lnTo>
                      <a:pt x="671" y="373"/>
                    </a:lnTo>
                    <a:lnTo>
                      <a:pt x="656" y="342"/>
                    </a:lnTo>
                    <a:lnTo>
                      <a:pt x="659" y="311"/>
                    </a:lnTo>
                    <a:lnTo>
                      <a:pt x="644" y="285"/>
                    </a:lnTo>
                    <a:lnTo>
                      <a:pt x="646" y="253"/>
                    </a:lnTo>
                    <a:lnTo>
                      <a:pt x="607" y="231"/>
                    </a:lnTo>
                    <a:lnTo>
                      <a:pt x="603" y="218"/>
                    </a:lnTo>
                    <a:lnTo>
                      <a:pt x="617" y="200"/>
                    </a:lnTo>
                    <a:lnTo>
                      <a:pt x="617" y="180"/>
                    </a:lnTo>
                    <a:lnTo>
                      <a:pt x="601" y="121"/>
                    </a:lnTo>
                    <a:lnTo>
                      <a:pt x="579" y="114"/>
                    </a:lnTo>
                    <a:lnTo>
                      <a:pt x="560" y="79"/>
                    </a:lnTo>
                    <a:lnTo>
                      <a:pt x="525" y="70"/>
                    </a:lnTo>
                    <a:lnTo>
                      <a:pt x="505" y="53"/>
                    </a:lnTo>
                    <a:lnTo>
                      <a:pt x="485" y="51"/>
                    </a:lnTo>
                    <a:lnTo>
                      <a:pt x="499" y="40"/>
                    </a:lnTo>
                    <a:lnTo>
                      <a:pt x="472" y="42"/>
                    </a:lnTo>
                    <a:lnTo>
                      <a:pt x="449" y="77"/>
                    </a:lnTo>
                    <a:lnTo>
                      <a:pt x="416" y="87"/>
                    </a:lnTo>
                    <a:lnTo>
                      <a:pt x="395" y="112"/>
                    </a:lnTo>
                    <a:lnTo>
                      <a:pt x="378" y="107"/>
                    </a:lnTo>
                    <a:lnTo>
                      <a:pt x="353" y="104"/>
                    </a:lnTo>
                    <a:lnTo>
                      <a:pt x="365" y="84"/>
                    </a:lnTo>
                    <a:lnTo>
                      <a:pt x="366" y="56"/>
                    </a:lnTo>
                    <a:lnTo>
                      <a:pt x="342" y="68"/>
                    </a:lnTo>
                    <a:lnTo>
                      <a:pt x="315" y="56"/>
                    </a:lnTo>
                    <a:lnTo>
                      <a:pt x="302" y="52"/>
                    </a:lnTo>
                    <a:lnTo>
                      <a:pt x="292" y="56"/>
                    </a:lnTo>
                    <a:lnTo>
                      <a:pt x="287" y="47"/>
                    </a:lnTo>
                    <a:lnTo>
                      <a:pt x="295" y="37"/>
                    </a:lnTo>
                    <a:lnTo>
                      <a:pt x="286" y="33"/>
                    </a:lnTo>
                    <a:lnTo>
                      <a:pt x="295" y="27"/>
                    </a:lnTo>
                    <a:lnTo>
                      <a:pt x="288" y="16"/>
                    </a:lnTo>
                    <a:lnTo>
                      <a:pt x="278" y="17"/>
                    </a:lnTo>
                    <a:lnTo>
                      <a:pt x="261" y="10"/>
                    </a:lnTo>
                    <a:lnTo>
                      <a:pt x="246" y="14"/>
                    </a:lnTo>
                    <a:lnTo>
                      <a:pt x="199" y="0"/>
                    </a:lnTo>
                    <a:lnTo>
                      <a:pt x="201" y="23"/>
                    </a:lnTo>
                    <a:lnTo>
                      <a:pt x="223" y="50"/>
                    </a:lnTo>
                    <a:lnTo>
                      <a:pt x="202" y="68"/>
                    </a:lnTo>
                    <a:lnTo>
                      <a:pt x="203" y="75"/>
                    </a:lnTo>
                    <a:lnTo>
                      <a:pt x="217" y="72"/>
                    </a:lnTo>
                    <a:lnTo>
                      <a:pt x="221" y="77"/>
                    </a:lnTo>
                    <a:lnTo>
                      <a:pt x="209" y="88"/>
                    </a:lnTo>
                    <a:lnTo>
                      <a:pt x="224" y="97"/>
                    </a:lnTo>
                    <a:lnTo>
                      <a:pt x="218" y="113"/>
                    </a:lnTo>
                    <a:lnTo>
                      <a:pt x="248" y="121"/>
                    </a:lnTo>
                    <a:lnTo>
                      <a:pt x="273" y="151"/>
                    </a:lnTo>
                    <a:lnTo>
                      <a:pt x="255" y="151"/>
                    </a:lnTo>
                    <a:lnTo>
                      <a:pt x="242" y="135"/>
                    </a:lnTo>
                    <a:lnTo>
                      <a:pt x="201" y="129"/>
                    </a:lnTo>
                    <a:lnTo>
                      <a:pt x="190" y="163"/>
                    </a:lnTo>
                    <a:lnTo>
                      <a:pt x="178" y="162"/>
                    </a:lnTo>
                    <a:lnTo>
                      <a:pt x="174" y="181"/>
                    </a:lnTo>
                    <a:lnTo>
                      <a:pt x="160" y="179"/>
                    </a:lnTo>
                    <a:lnTo>
                      <a:pt x="156" y="149"/>
                    </a:lnTo>
                    <a:lnTo>
                      <a:pt x="97" y="152"/>
                    </a:lnTo>
                    <a:lnTo>
                      <a:pt x="85" y="181"/>
                    </a:lnTo>
                    <a:lnTo>
                      <a:pt x="100" y="195"/>
                    </a:lnTo>
                    <a:lnTo>
                      <a:pt x="88" y="207"/>
                    </a:lnTo>
                    <a:lnTo>
                      <a:pt x="95" y="229"/>
                    </a:lnTo>
                    <a:lnTo>
                      <a:pt x="80" y="273"/>
                    </a:lnTo>
                    <a:lnTo>
                      <a:pt x="59" y="273"/>
                    </a:lnTo>
                    <a:lnTo>
                      <a:pt x="58" y="291"/>
                    </a:lnTo>
                    <a:lnTo>
                      <a:pt x="84" y="299"/>
                    </a:lnTo>
                    <a:lnTo>
                      <a:pt x="76" y="324"/>
                    </a:lnTo>
                    <a:lnTo>
                      <a:pt x="58" y="346"/>
                    </a:lnTo>
                    <a:lnTo>
                      <a:pt x="58" y="360"/>
                    </a:lnTo>
                    <a:lnTo>
                      <a:pt x="2" y="367"/>
                    </a:lnTo>
                    <a:lnTo>
                      <a:pt x="22" y="424"/>
                    </a:lnTo>
                    <a:lnTo>
                      <a:pt x="0" y="470"/>
                    </a:lnTo>
                    <a:lnTo>
                      <a:pt x="10" y="478"/>
                    </a:lnTo>
                    <a:lnTo>
                      <a:pt x="2" y="497"/>
                    </a:lnTo>
                    <a:lnTo>
                      <a:pt x="19" y="521"/>
                    </a:lnTo>
                    <a:lnTo>
                      <a:pt x="13" y="531"/>
                    </a:lnTo>
                    <a:lnTo>
                      <a:pt x="25" y="535"/>
                    </a:lnTo>
                    <a:lnTo>
                      <a:pt x="33" y="553"/>
                    </a:lnTo>
                    <a:lnTo>
                      <a:pt x="15" y="556"/>
                    </a:lnTo>
                    <a:lnTo>
                      <a:pt x="9" y="573"/>
                    </a:lnTo>
                    <a:lnTo>
                      <a:pt x="8" y="593"/>
                    </a:lnTo>
                    <a:lnTo>
                      <a:pt x="25" y="608"/>
                    </a:lnTo>
                    <a:lnTo>
                      <a:pt x="39" y="614"/>
                    </a:lnTo>
                    <a:lnTo>
                      <a:pt x="17" y="646"/>
                    </a:lnTo>
                    <a:lnTo>
                      <a:pt x="54" y="686"/>
                    </a:lnTo>
                    <a:lnTo>
                      <a:pt x="169" y="711"/>
                    </a:lnTo>
                    <a:lnTo>
                      <a:pt x="132" y="763"/>
                    </a:lnTo>
                    <a:lnTo>
                      <a:pt x="126" y="871"/>
                    </a:lnTo>
                    <a:lnTo>
                      <a:pt x="150" y="878"/>
                    </a:lnTo>
                    <a:lnTo>
                      <a:pt x="168" y="868"/>
                    </a:lnTo>
                    <a:lnTo>
                      <a:pt x="205" y="868"/>
                    </a:lnTo>
                    <a:lnTo>
                      <a:pt x="194" y="858"/>
                    </a:lnTo>
                    <a:lnTo>
                      <a:pt x="208" y="850"/>
                    </a:lnTo>
                    <a:lnTo>
                      <a:pt x="237" y="864"/>
                    </a:lnTo>
                    <a:lnTo>
                      <a:pt x="289" y="879"/>
                    </a:lnTo>
                    <a:lnTo>
                      <a:pt x="306" y="869"/>
                    </a:lnTo>
                    <a:lnTo>
                      <a:pt x="346" y="900"/>
                    </a:lnTo>
                    <a:lnTo>
                      <a:pt x="367" y="874"/>
                    </a:lnTo>
                    <a:lnTo>
                      <a:pt x="394" y="876"/>
                    </a:lnTo>
                    <a:lnTo>
                      <a:pt x="414" y="891"/>
                    </a:lnTo>
                    <a:lnTo>
                      <a:pt x="441" y="881"/>
                    </a:lnTo>
                    <a:lnTo>
                      <a:pt x="500" y="860"/>
                    </a:lnTo>
                    <a:lnTo>
                      <a:pt x="507" y="850"/>
                    </a:lnTo>
                    <a:lnTo>
                      <a:pt x="554" y="852"/>
                    </a:lnTo>
                    <a:lnTo>
                      <a:pt x="567" y="868"/>
                    </a:lnTo>
                    <a:lnTo>
                      <a:pt x="579" y="849"/>
                    </a:lnTo>
                    <a:lnTo>
                      <a:pt x="548" y="803"/>
                    </a:lnTo>
                    <a:lnTo>
                      <a:pt x="553" y="784"/>
                    </a:lnTo>
                    <a:lnTo>
                      <a:pt x="588" y="763"/>
                    </a:lnTo>
                    <a:lnTo>
                      <a:pt x="593" y="736"/>
                    </a:lnTo>
                    <a:lnTo>
                      <a:pt x="618" y="744"/>
                    </a:lnTo>
                    <a:lnTo>
                      <a:pt x="627" y="709"/>
                    </a:lnTo>
                    <a:lnTo>
                      <a:pt x="570" y="677"/>
                    </a:lnTo>
                    <a:lnTo>
                      <a:pt x="546" y="652"/>
                    </a:lnTo>
                    <a:lnTo>
                      <a:pt x="523" y="647"/>
                    </a:lnTo>
                    <a:lnTo>
                      <a:pt x="503" y="612"/>
                    </a:lnTo>
                    <a:lnTo>
                      <a:pt x="506" y="593"/>
                    </a:lnTo>
                    <a:lnTo>
                      <a:pt x="476" y="553"/>
                    </a:lnTo>
                    <a:lnTo>
                      <a:pt x="476" y="539"/>
                    </a:lnTo>
                    <a:lnTo>
                      <a:pt x="495" y="551"/>
                    </a:lnTo>
                    <a:lnTo>
                      <a:pt x="515" y="528"/>
                    </a:lnTo>
                    <a:lnTo>
                      <a:pt x="540" y="524"/>
                    </a:lnTo>
                    <a:lnTo>
                      <a:pt x="551" y="512"/>
                    </a:lnTo>
                    <a:lnTo>
                      <a:pt x="568" y="507"/>
                    </a:lnTo>
                    <a:lnTo>
                      <a:pt x="576" y="497"/>
                    </a:lnTo>
                    <a:lnTo>
                      <a:pt x="605" y="487"/>
                    </a:lnTo>
                    <a:lnTo>
                      <a:pt x="612" y="477"/>
                    </a:lnTo>
                    <a:lnTo>
                      <a:pt x="642" y="458"/>
                    </a:lnTo>
                    <a:lnTo>
                      <a:pt x="634" y="447"/>
                    </a:lnTo>
                    <a:lnTo>
                      <a:pt x="646" y="441"/>
                    </a:lnTo>
                    <a:lnTo>
                      <a:pt x="664" y="445"/>
                    </a:lnTo>
                    <a:lnTo>
                      <a:pt x="666" y="459"/>
                    </a:lnTo>
                    <a:lnTo>
                      <a:pt x="678" y="461"/>
                    </a:lnTo>
                    <a:lnTo>
                      <a:pt x="683" y="453"/>
                    </a:lnTo>
                    <a:lnTo>
                      <a:pt x="691" y="423"/>
                    </a:lnTo>
                    <a:lnTo>
                      <a:pt x="685" y="389"/>
                    </a:lnTo>
                    <a:close/>
                  </a:path>
                </a:pathLst>
              </a:custGeom>
              <a:solidFill>
                <a:srgbClr val="653965"/>
              </a:solidFill>
              <a:ln w="9525" cap="flat" cmpd="sng">
                <a:solidFill>
                  <a:srgbClr val="FFFFFF"/>
                </a:solidFill>
                <a:prstDash val="solid"/>
                <a:miter lim="800000"/>
                <a:headEnd type="none" w="sm" len="sm"/>
                <a:tailEnd type="none" w="sm" len="sm"/>
              </a:ln>
            </p:spPr>
            <p:txBody>
              <a:bodyPr spcFirstLastPara="1" wrap="square" lIns="68569" tIns="34275" rIns="68569" bIns="34275" anchor="t" anchorCtr="0">
                <a:noAutofit/>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sz="1050">
                  <a:solidFill>
                    <a:srgbClr val="000000"/>
                  </a:solidFill>
                  <a:latin typeface="Arial"/>
                  <a:ea typeface="Arial"/>
                  <a:cs typeface="Arial"/>
                  <a:sym typeface="Arial"/>
                </a:endParaRPr>
              </a:p>
            </p:txBody>
          </p:sp>
          <p:sp>
            <p:nvSpPr>
              <p:cNvPr id="23" name="Google Shape;168;p22">
                <a:extLst>
                  <a:ext uri="{FF2B5EF4-FFF2-40B4-BE49-F238E27FC236}">
                    <a16:creationId xmlns:a16="http://schemas.microsoft.com/office/drawing/2014/main" id="{B16B24F5-D50B-D6DE-85F0-D963EABA70AC}"/>
                  </a:ext>
                </a:extLst>
              </p:cNvPr>
              <p:cNvSpPr/>
              <p:nvPr/>
            </p:nvSpPr>
            <p:spPr>
              <a:xfrm>
                <a:off x="9501468" y="4177635"/>
                <a:ext cx="16824" cy="32245"/>
              </a:xfrm>
              <a:custGeom>
                <a:avLst/>
                <a:gdLst/>
                <a:ahLst/>
                <a:cxnLst/>
                <a:rect l="l" t="t" r="r" b="b"/>
                <a:pathLst>
                  <a:path w="12" h="23" extrusionOk="0">
                    <a:moveTo>
                      <a:pt x="12" y="7"/>
                    </a:moveTo>
                    <a:lnTo>
                      <a:pt x="10" y="23"/>
                    </a:lnTo>
                    <a:lnTo>
                      <a:pt x="10" y="23"/>
                    </a:lnTo>
                    <a:lnTo>
                      <a:pt x="0" y="21"/>
                    </a:lnTo>
                    <a:lnTo>
                      <a:pt x="3" y="0"/>
                    </a:lnTo>
                    <a:lnTo>
                      <a:pt x="12" y="7"/>
                    </a:lnTo>
                    <a:close/>
                  </a:path>
                </a:pathLst>
              </a:custGeom>
              <a:solidFill>
                <a:schemeClr val="accent3"/>
              </a:solidFill>
              <a:ln w="9525" cap="flat" cmpd="sng">
                <a:solidFill>
                  <a:srgbClr val="FFFFFF"/>
                </a:solidFill>
                <a:prstDash val="solid"/>
                <a:miter lim="800000"/>
                <a:headEnd type="none" w="sm" len="sm"/>
                <a:tailEnd type="none" w="sm" len="sm"/>
              </a:ln>
            </p:spPr>
            <p:txBody>
              <a:bodyPr spcFirstLastPara="1" wrap="square" lIns="68569" tIns="34275" rIns="68569" bIns="34275" anchor="t" anchorCtr="0">
                <a:noAutofit/>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sz="1050">
                  <a:solidFill>
                    <a:srgbClr val="000000"/>
                  </a:solidFill>
                  <a:latin typeface="Arial"/>
                  <a:ea typeface="Arial"/>
                  <a:cs typeface="Arial"/>
                  <a:sym typeface="Arial"/>
                </a:endParaRPr>
              </a:p>
            </p:txBody>
          </p:sp>
          <p:sp>
            <p:nvSpPr>
              <p:cNvPr id="24" name="Google Shape;169;p22">
                <a:extLst>
                  <a:ext uri="{FF2B5EF4-FFF2-40B4-BE49-F238E27FC236}">
                    <a16:creationId xmlns:a16="http://schemas.microsoft.com/office/drawing/2014/main" id="{AC394201-5FA1-47D3-A853-82CAFA712278}"/>
                  </a:ext>
                </a:extLst>
              </p:cNvPr>
              <p:cNvSpPr/>
              <p:nvPr/>
            </p:nvSpPr>
            <p:spPr>
              <a:xfrm>
                <a:off x="8506071" y="4909462"/>
                <a:ext cx="42059" cy="32245"/>
              </a:xfrm>
              <a:custGeom>
                <a:avLst/>
                <a:gdLst/>
                <a:ahLst/>
                <a:cxnLst/>
                <a:rect l="l" t="t" r="r" b="b"/>
                <a:pathLst>
                  <a:path w="30" h="23" extrusionOk="0">
                    <a:moveTo>
                      <a:pt x="30" y="9"/>
                    </a:moveTo>
                    <a:lnTo>
                      <a:pt x="30" y="23"/>
                    </a:lnTo>
                    <a:lnTo>
                      <a:pt x="2" y="23"/>
                    </a:lnTo>
                    <a:lnTo>
                      <a:pt x="0" y="1"/>
                    </a:lnTo>
                    <a:lnTo>
                      <a:pt x="15" y="0"/>
                    </a:lnTo>
                    <a:lnTo>
                      <a:pt x="30" y="9"/>
                    </a:lnTo>
                    <a:close/>
                  </a:path>
                </a:pathLst>
              </a:custGeom>
              <a:solidFill>
                <a:schemeClr val="accent3"/>
              </a:solidFill>
              <a:ln w="9525" cap="flat" cmpd="sng">
                <a:solidFill>
                  <a:srgbClr val="FFFFFF"/>
                </a:solidFill>
                <a:prstDash val="solid"/>
                <a:miter lim="800000"/>
                <a:headEnd type="none" w="sm" len="sm"/>
                <a:tailEnd type="none" w="sm" len="sm"/>
              </a:ln>
            </p:spPr>
            <p:txBody>
              <a:bodyPr spcFirstLastPara="1" wrap="square" lIns="68569" tIns="34275" rIns="68569" bIns="34275" anchor="t" anchorCtr="0">
                <a:noAutofit/>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sz="1050">
                  <a:solidFill>
                    <a:srgbClr val="000000"/>
                  </a:solidFill>
                  <a:latin typeface="Arial"/>
                  <a:ea typeface="Arial"/>
                  <a:cs typeface="Arial"/>
                  <a:sym typeface="Arial"/>
                </a:endParaRPr>
              </a:p>
            </p:txBody>
          </p:sp>
          <p:sp>
            <p:nvSpPr>
              <p:cNvPr id="25" name="Google Shape;170;p22">
                <a:extLst>
                  <a:ext uri="{FF2B5EF4-FFF2-40B4-BE49-F238E27FC236}">
                    <a16:creationId xmlns:a16="http://schemas.microsoft.com/office/drawing/2014/main" id="{3F08FAB6-6D61-E3D0-F94B-E8D93F4D3281}"/>
                  </a:ext>
                </a:extLst>
              </p:cNvPr>
              <p:cNvSpPr/>
              <p:nvPr/>
            </p:nvSpPr>
            <p:spPr>
              <a:xfrm>
                <a:off x="10547336" y="1882613"/>
                <a:ext cx="541160" cy="379933"/>
              </a:xfrm>
              <a:custGeom>
                <a:avLst/>
                <a:gdLst/>
                <a:ahLst/>
                <a:cxnLst/>
                <a:rect l="l" t="t" r="r" b="b"/>
                <a:pathLst>
                  <a:path w="386" h="271" extrusionOk="0">
                    <a:moveTo>
                      <a:pt x="58" y="147"/>
                    </a:moveTo>
                    <a:lnTo>
                      <a:pt x="49" y="157"/>
                    </a:lnTo>
                    <a:lnTo>
                      <a:pt x="43" y="174"/>
                    </a:lnTo>
                    <a:lnTo>
                      <a:pt x="27" y="157"/>
                    </a:lnTo>
                    <a:lnTo>
                      <a:pt x="6" y="154"/>
                    </a:lnTo>
                    <a:lnTo>
                      <a:pt x="1" y="149"/>
                    </a:lnTo>
                    <a:lnTo>
                      <a:pt x="15" y="144"/>
                    </a:lnTo>
                    <a:lnTo>
                      <a:pt x="26" y="144"/>
                    </a:lnTo>
                    <a:lnTo>
                      <a:pt x="38" y="128"/>
                    </a:lnTo>
                    <a:lnTo>
                      <a:pt x="46" y="137"/>
                    </a:lnTo>
                    <a:lnTo>
                      <a:pt x="58" y="147"/>
                    </a:lnTo>
                    <a:close/>
                    <a:moveTo>
                      <a:pt x="361" y="168"/>
                    </a:moveTo>
                    <a:lnTo>
                      <a:pt x="335" y="101"/>
                    </a:lnTo>
                    <a:lnTo>
                      <a:pt x="338" y="35"/>
                    </a:lnTo>
                    <a:lnTo>
                      <a:pt x="365" y="3"/>
                    </a:lnTo>
                    <a:lnTo>
                      <a:pt x="336" y="0"/>
                    </a:lnTo>
                    <a:lnTo>
                      <a:pt x="307" y="16"/>
                    </a:lnTo>
                    <a:lnTo>
                      <a:pt x="256" y="11"/>
                    </a:lnTo>
                    <a:lnTo>
                      <a:pt x="198" y="18"/>
                    </a:lnTo>
                    <a:lnTo>
                      <a:pt x="196" y="30"/>
                    </a:lnTo>
                    <a:lnTo>
                      <a:pt x="156" y="41"/>
                    </a:lnTo>
                    <a:lnTo>
                      <a:pt x="152" y="47"/>
                    </a:lnTo>
                    <a:lnTo>
                      <a:pt x="108" y="83"/>
                    </a:lnTo>
                    <a:lnTo>
                      <a:pt x="85" y="93"/>
                    </a:lnTo>
                    <a:lnTo>
                      <a:pt x="87" y="121"/>
                    </a:lnTo>
                    <a:lnTo>
                      <a:pt x="94" y="147"/>
                    </a:lnTo>
                    <a:lnTo>
                      <a:pt x="107" y="151"/>
                    </a:lnTo>
                    <a:lnTo>
                      <a:pt x="105" y="164"/>
                    </a:lnTo>
                    <a:lnTo>
                      <a:pt x="143" y="199"/>
                    </a:lnTo>
                    <a:lnTo>
                      <a:pt x="155" y="189"/>
                    </a:lnTo>
                    <a:lnTo>
                      <a:pt x="174" y="183"/>
                    </a:lnTo>
                    <a:lnTo>
                      <a:pt x="167" y="257"/>
                    </a:lnTo>
                    <a:lnTo>
                      <a:pt x="207" y="215"/>
                    </a:lnTo>
                    <a:lnTo>
                      <a:pt x="284" y="218"/>
                    </a:lnTo>
                    <a:lnTo>
                      <a:pt x="287" y="240"/>
                    </a:lnTo>
                    <a:lnTo>
                      <a:pt x="324" y="249"/>
                    </a:lnTo>
                    <a:lnTo>
                      <a:pt x="342" y="236"/>
                    </a:lnTo>
                    <a:lnTo>
                      <a:pt x="371" y="229"/>
                    </a:lnTo>
                    <a:lnTo>
                      <a:pt x="386" y="186"/>
                    </a:lnTo>
                    <a:lnTo>
                      <a:pt x="361" y="168"/>
                    </a:lnTo>
                    <a:close/>
                    <a:moveTo>
                      <a:pt x="83" y="176"/>
                    </a:moveTo>
                    <a:lnTo>
                      <a:pt x="77" y="189"/>
                    </a:lnTo>
                    <a:lnTo>
                      <a:pt x="71" y="184"/>
                    </a:lnTo>
                    <a:lnTo>
                      <a:pt x="50" y="184"/>
                    </a:lnTo>
                    <a:lnTo>
                      <a:pt x="33" y="193"/>
                    </a:lnTo>
                    <a:lnTo>
                      <a:pt x="19" y="198"/>
                    </a:lnTo>
                    <a:lnTo>
                      <a:pt x="16" y="205"/>
                    </a:lnTo>
                    <a:lnTo>
                      <a:pt x="0" y="206"/>
                    </a:lnTo>
                    <a:lnTo>
                      <a:pt x="7" y="223"/>
                    </a:lnTo>
                    <a:lnTo>
                      <a:pt x="6" y="234"/>
                    </a:lnTo>
                    <a:lnTo>
                      <a:pt x="26" y="240"/>
                    </a:lnTo>
                    <a:lnTo>
                      <a:pt x="26" y="252"/>
                    </a:lnTo>
                    <a:lnTo>
                      <a:pt x="17" y="270"/>
                    </a:lnTo>
                    <a:lnTo>
                      <a:pt x="34" y="271"/>
                    </a:lnTo>
                    <a:lnTo>
                      <a:pt x="38" y="245"/>
                    </a:lnTo>
                    <a:lnTo>
                      <a:pt x="46" y="232"/>
                    </a:lnTo>
                    <a:lnTo>
                      <a:pt x="58" y="223"/>
                    </a:lnTo>
                    <a:lnTo>
                      <a:pt x="76" y="204"/>
                    </a:lnTo>
                    <a:lnTo>
                      <a:pt x="84" y="195"/>
                    </a:lnTo>
                    <a:lnTo>
                      <a:pt x="98" y="194"/>
                    </a:lnTo>
                    <a:lnTo>
                      <a:pt x="83" y="176"/>
                    </a:lnTo>
                    <a:lnTo>
                      <a:pt x="83" y="176"/>
                    </a:lnTo>
                    <a:close/>
                  </a:path>
                </a:pathLst>
              </a:custGeom>
              <a:solidFill>
                <a:srgbClr val="653965"/>
              </a:solidFill>
              <a:ln w="9525" cap="flat" cmpd="sng">
                <a:solidFill>
                  <a:srgbClr val="FFFFFF"/>
                </a:solidFill>
                <a:prstDash val="solid"/>
                <a:miter lim="800000"/>
                <a:headEnd type="none" w="sm" len="sm"/>
                <a:tailEnd type="none" w="sm" len="sm"/>
              </a:ln>
            </p:spPr>
            <p:txBody>
              <a:bodyPr spcFirstLastPara="1" wrap="square" lIns="68569" tIns="34275" rIns="68569" bIns="34275" anchor="t" anchorCtr="0">
                <a:noAutofit/>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sz="1050">
                  <a:solidFill>
                    <a:srgbClr val="000000"/>
                  </a:solidFill>
                  <a:latin typeface="Arial"/>
                  <a:ea typeface="Arial"/>
                  <a:cs typeface="Arial"/>
                  <a:sym typeface="Arial"/>
                </a:endParaRPr>
              </a:p>
            </p:txBody>
          </p:sp>
          <p:sp>
            <p:nvSpPr>
              <p:cNvPr id="26" name="Google Shape;171;p22">
                <a:extLst>
                  <a:ext uri="{FF2B5EF4-FFF2-40B4-BE49-F238E27FC236}">
                    <a16:creationId xmlns:a16="http://schemas.microsoft.com/office/drawing/2014/main" id="{F1080136-902C-CF43-6E4A-A25A96D4A36C}"/>
                  </a:ext>
                </a:extLst>
              </p:cNvPr>
              <p:cNvSpPr/>
              <p:nvPr/>
            </p:nvSpPr>
            <p:spPr>
              <a:xfrm>
                <a:off x="9865980" y="4685147"/>
                <a:ext cx="7010" cy="8412"/>
              </a:xfrm>
              <a:custGeom>
                <a:avLst/>
                <a:gdLst/>
                <a:ahLst/>
                <a:cxnLst/>
                <a:rect l="l" t="t" r="r" b="b"/>
                <a:pathLst>
                  <a:path w="5" h="6" extrusionOk="0">
                    <a:moveTo>
                      <a:pt x="0" y="4"/>
                    </a:moveTo>
                    <a:lnTo>
                      <a:pt x="2" y="6"/>
                    </a:lnTo>
                    <a:lnTo>
                      <a:pt x="5" y="4"/>
                    </a:lnTo>
                    <a:lnTo>
                      <a:pt x="5" y="0"/>
                    </a:lnTo>
                    <a:lnTo>
                      <a:pt x="2" y="1"/>
                    </a:lnTo>
                    <a:lnTo>
                      <a:pt x="0" y="4"/>
                    </a:lnTo>
                    <a:close/>
                  </a:path>
                </a:pathLst>
              </a:custGeom>
              <a:solidFill>
                <a:schemeClr val="accent3"/>
              </a:solidFill>
              <a:ln>
                <a:noFill/>
              </a:ln>
            </p:spPr>
            <p:txBody>
              <a:bodyPr spcFirstLastPara="1" wrap="square" lIns="68569" tIns="34275" rIns="68569" bIns="34275" anchor="t" anchorCtr="0">
                <a:noAutofit/>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sz="1050">
                  <a:solidFill>
                    <a:srgbClr val="000000"/>
                  </a:solidFill>
                  <a:latin typeface="Arial"/>
                  <a:ea typeface="Arial"/>
                  <a:cs typeface="Arial"/>
                  <a:sym typeface="Arial"/>
                </a:endParaRPr>
              </a:p>
            </p:txBody>
          </p:sp>
          <p:sp>
            <p:nvSpPr>
              <p:cNvPr id="27" name="Google Shape;172;p22">
                <a:extLst>
                  <a:ext uri="{FF2B5EF4-FFF2-40B4-BE49-F238E27FC236}">
                    <a16:creationId xmlns:a16="http://schemas.microsoft.com/office/drawing/2014/main" id="{B1D538D5-ABBD-ACB0-E64F-7C7FEEF601A3}"/>
                  </a:ext>
                </a:extLst>
              </p:cNvPr>
              <p:cNvSpPr/>
              <p:nvPr/>
            </p:nvSpPr>
            <p:spPr>
              <a:xfrm>
                <a:off x="10101510" y="212869"/>
                <a:ext cx="1016427" cy="1732832"/>
              </a:xfrm>
              <a:custGeom>
                <a:avLst/>
                <a:gdLst/>
                <a:ahLst/>
                <a:cxnLst/>
                <a:rect l="l" t="t" r="r" b="b"/>
                <a:pathLst>
                  <a:path w="725" h="1236" extrusionOk="0">
                    <a:moveTo>
                      <a:pt x="184" y="1236"/>
                    </a:moveTo>
                    <a:lnTo>
                      <a:pt x="166" y="1232"/>
                    </a:lnTo>
                    <a:lnTo>
                      <a:pt x="150" y="1225"/>
                    </a:lnTo>
                    <a:lnTo>
                      <a:pt x="150" y="1216"/>
                    </a:lnTo>
                    <a:lnTo>
                      <a:pt x="145" y="1217"/>
                    </a:lnTo>
                    <a:lnTo>
                      <a:pt x="155" y="1192"/>
                    </a:lnTo>
                    <a:lnTo>
                      <a:pt x="181" y="1205"/>
                    </a:lnTo>
                    <a:lnTo>
                      <a:pt x="166" y="1213"/>
                    </a:lnTo>
                    <a:lnTo>
                      <a:pt x="166" y="1223"/>
                    </a:lnTo>
                    <a:lnTo>
                      <a:pt x="180" y="1221"/>
                    </a:lnTo>
                    <a:lnTo>
                      <a:pt x="184" y="1236"/>
                    </a:lnTo>
                    <a:close/>
                    <a:moveTo>
                      <a:pt x="715" y="731"/>
                    </a:moveTo>
                    <a:lnTo>
                      <a:pt x="659" y="711"/>
                    </a:lnTo>
                    <a:lnTo>
                      <a:pt x="609" y="661"/>
                    </a:lnTo>
                    <a:lnTo>
                      <a:pt x="609" y="612"/>
                    </a:lnTo>
                    <a:lnTo>
                      <a:pt x="565" y="563"/>
                    </a:lnTo>
                    <a:lnTo>
                      <a:pt x="521" y="517"/>
                    </a:lnTo>
                    <a:lnTo>
                      <a:pt x="529" y="452"/>
                    </a:lnTo>
                    <a:lnTo>
                      <a:pt x="436" y="332"/>
                    </a:lnTo>
                    <a:lnTo>
                      <a:pt x="439" y="235"/>
                    </a:lnTo>
                    <a:lnTo>
                      <a:pt x="353" y="188"/>
                    </a:lnTo>
                    <a:lnTo>
                      <a:pt x="337" y="144"/>
                    </a:lnTo>
                    <a:lnTo>
                      <a:pt x="337" y="110"/>
                    </a:lnTo>
                    <a:lnTo>
                      <a:pt x="323" y="83"/>
                    </a:lnTo>
                    <a:lnTo>
                      <a:pt x="329" y="54"/>
                    </a:lnTo>
                    <a:lnTo>
                      <a:pt x="324" y="33"/>
                    </a:lnTo>
                    <a:lnTo>
                      <a:pt x="287" y="23"/>
                    </a:lnTo>
                    <a:lnTo>
                      <a:pt x="263" y="0"/>
                    </a:lnTo>
                    <a:lnTo>
                      <a:pt x="240" y="28"/>
                    </a:lnTo>
                    <a:lnTo>
                      <a:pt x="215" y="44"/>
                    </a:lnTo>
                    <a:lnTo>
                      <a:pt x="196" y="107"/>
                    </a:lnTo>
                    <a:lnTo>
                      <a:pt x="209" y="140"/>
                    </a:lnTo>
                    <a:lnTo>
                      <a:pt x="189" y="202"/>
                    </a:lnTo>
                    <a:lnTo>
                      <a:pt x="132" y="181"/>
                    </a:lnTo>
                    <a:lnTo>
                      <a:pt x="116" y="208"/>
                    </a:lnTo>
                    <a:lnTo>
                      <a:pt x="69" y="210"/>
                    </a:lnTo>
                    <a:lnTo>
                      <a:pt x="34" y="152"/>
                    </a:lnTo>
                    <a:lnTo>
                      <a:pt x="0" y="163"/>
                    </a:lnTo>
                    <a:lnTo>
                      <a:pt x="2" y="186"/>
                    </a:lnTo>
                    <a:lnTo>
                      <a:pt x="17" y="216"/>
                    </a:lnTo>
                    <a:lnTo>
                      <a:pt x="44" y="230"/>
                    </a:lnTo>
                    <a:lnTo>
                      <a:pt x="107" y="250"/>
                    </a:lnTo>
                    <a:lnTo>
                      <a:pt x="138" y="278"/>
                    </a:lnTo>
                    <a:lnTo>
                      <a:pt x="150" y="316"/>
                    </a:lnTo>
                    <a:lnTo>
                      <a:pt x="168" y="348"/>
                    </a:lnTo>
                    <a:lnTo>
                      <a:pt x="161" y="374"/>
                    </a:lnTo>
                    <a:lnTo>
                      <a:pt x="188" y="404"/>
                    </a:lnTo>
                    <a:lnTo>
                      <a:pt x="194" y="467"/>
                    </a:lnTo>
                    <a:lnTo>
                      <a:pt x="235" y="526"/>
                    </a:lnTo>
                    <a:lnTo>
                      <a:pt x="256" y="521"/>
                    </a:lnTo>
                    <a:lnTo>
                      <a:pt x="267" y="532"/>
                    </a:lnTo>
                    <a:lnTo>
                      <a:pt x="282" y="530"/>
                    </a:lnTo>
                    <a:lnTo>
                      <a:pt x="305" y="548"/>
                    </a:lnTo>
                    <a:lnTo>
                      <a:pt x="321" y="615"/>
                    </a:lnTo>
                    <a:lnTo>
                      <a:pt x="295" y="628"/>
                    </a:lnTo>
                    <a:lnTo>
                      <a:pt x="287" y="676"/>
                    </a:lnTo>
                    <a:lnTo>
                      <a:pt x="239" y="778"/>
                    </a:lnTo>
                    <a:lnTo>
                      <a:pt x="219" y="792"/>
                    </a:lnTo>
                    <a:lnTo>
                      <a:pt x="200" y="810"/>
                    </a:lnTo>
                    <a:lnTo>
                      <a:pt x="215" y="829"/>
                    </a:lnTo>
                    <a:lnTo>
                      <a:pt x="206" y="851"/>
                    </a:lnTo>
                    <a:lnTo>
                      <a:pt x="181" y="858"/>
                    </a:lnTo>
                    <a:lnTo>
                      <a:pt x="168" y="919"/>
                    </a:lnTo>
                    <a:lnTo>
                      <a:pt x="188" y="967"/>
                    </a:lnTo>
                    <a:lnTo>
                      <a:pt x="199" y="1001"/>
                    </a:lnTo>
                    <a:lnTo>
                      <a:pt x="227" y="1033"/>
                    </a:lnTo>
                    <a:lnTo>
                      <a:pt x="222" y="1094"/>
                    </a:lnTo>
                    <a:lnTo>
                      <a:pt x="230" y="1125"/>
                    </a:lnTo>
                    <a:lnTo>
                      <a:pt x="254" y="1162"/>
                    </a:lnTo>
                    <a:lnTo>
                      <a:pt x="299" y="1172"/>
                    </a:lnTo>
                    <a:lnTo>
                      <a:pt x="315" y="1181"/>
                    </a:lnTo>
                    <a:lnTo>
                      <a:pt x="309" y="1204"/>
                    </a:lnTo>
                    <a:lnTo>
                      <a:pt x="327" y="1207"/>
                    </a:lnTo>
                    <a:lnTo>
                      <a:pt x="347" y="1199"/>
                    </a:lnTo>
                    <a:lnTo>
                      <a:pt x="355" y="1202"/>
                    </a:lnTo>
                    <a:lnTo>
                      <a:pt x="358" y="1230"/>
                    </a:lnTo>
                    <a:lnTo>
                      <a:pt x="374" y="1211"/>
                    </a:lnTo>
                    <a:lnTo>
                      <a:pt x="422" y="1183"/>
                    </a:lnTo>
                    <a:lnTo>
                      <a:pt x="432" y="1187"/>
                    </a:lnTo>
                    <a:lnTo>
                      <a:pt x="485" y="1138"/>
                    </a:lnTo>
                    <a:lnTo>
                      <a:pt x="506" y="1132"/>
                    </a:lnTo>
                    <a:lnTo>
                      <a:pt x="516" y="1122"/>
                    </a:lnTo>
                    <a:lnTo>
                      <a:pt x="566" y="1089"/>
                    </a:lnTo>
                    <a:lnTo>
                      <a:pt x="589" y="1086"/>
                    </a:lnTo>
                    <a:lnTo>
                      <a:pt x="612" y="1074"/>
                    </a:lnTo>
                    <a:lnTo>
                      <a:pt x="725" y="786"/>
                    </a:lnTo>
                    <a:lnTo>
                      <a:pt x="715" y="731"/>
                    </a:lnTo>
                    <a:close/>
                  </a:path>
                </a:pathLst>
              </a:custGeom>
              <a:solidFill>
                <a:srgbClr val="653965"/>
              </a:solidFill>
              <a:ln w="9525" cap="flat" cmpd="sng">
                <a:solidFill>
                  <a:srgbClr val="FFFFFF"/>
                </a:solidFill>
                <a:prstDash val="solid"/>
                <a:miter lim="800000"/>
                <a:headEnd type="none" w="sm" len="sm"/>
                <a:tailEnd type="none" w="sm" len="sm"/>
              </a:ln>
            </p:spPr>
            <p:txBody>
              <a:bodyPr spcFirstLastPara="1" wrap="square" lIns="68569" tIns="34275" rIns="68569" bIns="34275" anchor="t" anchorCtr="0">
                <a:noAutofit/>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sz="1050">
                  <a:solidFill>
                    <a:srgbClr val="000000"/>
                  </a:solidFill>
                  <a:latin typeface="Arial"/>
                  <a:ea typeface="Arial"/>
                  <a:cs typeface="Arial"/>
                  <a:sym typeface="Arial"/>
                </a:endParaRPr>
              </a:p>
            </p:txBody>
          </p:sp>
          <p:sp>
            <p:nvSpPr>
              <p:cNvPr id="28" name="Google Shape;173;p22">
                <a:extLst>
                  <a:ext uri="{FF2B5EF4-FFF2-40B4-BE49-F238E27FC236}">
                    <a16:creationId xmlns:a16="http://schemas.microsoft.com/office/drawing/2014/main" id="{C344E622-CBF6-1BB0-B4AB-89688BDB0EE2}"/>
                  </a:ext>
                </a:extLst>
              </p:cNvPr>
              <p:cNvSpPr/>
              <p:nvPr/>
            </p:nvSpPr>
            <p:spPr>
              <a:xfrm>
                <a:off x="10531914" y="2184036"/>
                <a:ext cx="681356" cy="409375"/>
              </a:xfrm>
              <a:custGeom>
                <a:avLst/>
                <a:gdLst/>
                <a:ahLst/>
                <a:cxnLst/>
                <a:rect l="l" t="t" r="r" b="b"/>
                <a:pathLst>
                  <a:path w="486" h="292" extrusionOk="0">
                    <a:moveTo>
                      <a:pt x="486" y="165"/>
                    </a:moveTo>
                    <a:lnTo>
                      <a:pt x="462" y="188"/>
                    </a:lnTo>
                    <a:lnTo>
                      <a:pt x="460" y="210"/>
                    </a:lnTo>
                    <a:lnTo>
                      <a:pt x="440" y="208"/>
                    </a:lnTo>
                    <a:lnTo>
                      <a:pt x="401" y="250"/>
                    </a:lnTo>
                    <a:lnTo>
                      <a:pt x="341" y="215"/>
                    </a:lnTo>
                    <a:lnTo>
                      <a:pt x="328" y="197"/>
                    </a:lnTo>
                    <a:lnTo>
                      <a:pt x="312" y="205"/>
                    </a:lnTo>
                    <a:lnTo>
                      <a:pt x="291" y="201"/>
                    </a:lnTo>
                    <a:lnTo>
                      <a:pt x="272" y="182"/>
                    </a:lnTo>
                    <a:lnTo>
                      <a:pt x="232" y="212"/>
                    </a:lnTo>
                    <a:lnTo>
                      <a:pt x="169" y="209"/>
                    </a:lnTo>
                    <a:lnTo>
                      <a:pt x="63" y="236"/>
                    </a:lnTo>
                    <a:lnTo>
                      <a:pt x="22" y="292"/>
                    </a:lnTo>
                    <a:lnTo>
                      <a:pt x="2" y="243"/>
                    </a:lnTo>
                    <a:lnTo>
                      <a:pt x="0" y="196"/>
                    </a:lnTo>
                    <a:lnTo>
                      <a:pt x="11" y="162"/>
                    </a:lnTo>
                    <a:lnTo>
                      <a:pt x="21" y="105"/>
                    </a:lnTo>
                    <a:lnTo>
                      <a:pt x="76" y="70"/>
                    </a:lnTo>
                    <a:lnTo>
                      <a:pt x="89" y="91"/>
                    </a:lnTo>
                    <a:lnTo>
                      <a:pt x="127" y="105"/>
                    </a:lnTo>
                    <a:lnTo>
                      <a:pt x="137" y="134"/>
                    </a:lnTo>
                    <a:lnTo>
                      <a:pt x="166" y="144"/>
                    </a:lnTo>
                    <a:lnTo>
                      <a:pt x="196" y="125"/>
                    </a:lnTo>
                    <a:lnTo>
                      <a:pt x="204" y="84"/>
                    </a:lnTo>
                    <a:lnTo>
                      <a:pt x="178" y="42"/>
                    </a:lnTo>
                    <a:lnTo>
                      <a:pt x="218" y="0"/>
                    </a:lnTo>
                    <a:lnTo>
                      <a:pt x="295" y="3"/>
                    </a:lnTo>
                    <a:lnTo>
                      <a:pt x="298" y="25"/>
                    </a:lnTo>
                    <a:lnTo>
                      <a:pt x="335" y="34"/>
                    </a:lnTo>
                    <a:lnTo>
                      <a:pt x="353" y="21"/>
                    </a:lnTo>
                    <a:lnTo>
                      <a:pt x="382" y="14"/>
                    </a:lnTo>
                    <a:lnTo>
                      <a:pt x="426" y="45"/>
                    </a:lnTo>
                    <a:lnTo>
                      <a:pt x="416" y="80"/>
                    </a:lnTo>
                    <a:lnTo>
                      <a:pt x="443" y="87"/>
                    </a:lnTo>
                    <a:lnTo>
                      <a:pt x="458" y="123"/>
                    </a:lnTo>
                    <a:lnTo>
                      <a:pt x="484" y="145"/>
                    </a:lnTo>
                    <a:lnTo>
                      <a:pt x="486" y="165"/>
                    </a:lnTo>
                    <a:close/>
                  </a:path>
                </a:pathLst>
              </a:custGeom>
              <a:solidFill>
                <a:srgbClr val="653965"/>
              </a:solidFill>
              <a:ln w="9525" cap="flat" cmpd="sng">
                <a:solidFill>
                  <a:schemeClr val="lt1"/>
                </a:solidFill>
                <a:prstDash val="solid"/>
                <a:miter lim="800000"/>
                <a:headEnd type="none" w="sm" len="sm"/>
                <a:tailEnd type="none" w="sm" len="sm"/>
              </a:ln>
            </p:spPr>
            <p:txBody>
              <a:bodyPr spcFirstLastPara="1" wrap="square" lIns="68569" tIns="34275" rIns="68569" bIns="34275" anchor="t" anchorCtr="0">
                <a:noAutofit/>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sz="1050">
                  <a:solidFill>
                    <a:srgbClr val="000000"/>
                  </a:solidFill>
                  <a:latin typeface="Arial"/>
                  <a:ea typeface="Arial"/>
                  <a:cs typeface="Arial"/>
                  <a:sym typeface="Arial"/>
                </a:endParaRPr>
              </a:p>
            </p:txBody>
          </p:sp>
          <p:sp>
            <p:nvSpPr>
              <p:cNvPr id="29" name="Google Shape;174;p22">
                <a:extLst>
                  <a:ext uri="{FF2B5EF4-FFF2-40B4-BE49-F238E27FC236}">
                    <a16:creationId xmlns:a16="http://schemas.microsoft.com/office/drawing/2014/main" id="{5B3A407E-17CC-4C7E-8801-03834EBA3981}"/>
                  </a:ext>
                </a:extLst>
              </p:cNvPr>
              <p:cNvSpPr/>
              <p:nvPr/>
            </p:nvSpPr>
            <p:spPr>
              <a:xfrm>
                <a:off x="9948696" y="2819128"/>
                <a:ext cx="1108957" cy="914083"/>
              </a:xfrm>
              <a:custGeom>
                <a:avLst/>
                <a:gdLst/>
                <a:ahLst/>
                <a:cxnLst/>
                <a:rect l="l" t="t" r="r" b="b"/>
                <a:pathLst>
                  <a:path w="791" h="652" extrusionOk="0">
                    <a:moveTo>
                      <a:pt x="767" y="454"/>
                    </a:moveTo>
                    <a:lnTo>
                      <a:pt x="707" y="565"/>
                    </a:lnTo>
                    <a:lnTo>
                      <a:pt x="723" y="614"/>
                    </a:lnTo>
                    <a:lnTo>
                      <a:pt x="735" y="625"/>
                    </a:lnTo>
                    <a:lnTo>
                      <a:pt x="712" y="633"/>
                    </a:lnTo>
                    <a:lnTo>
                      <a:pt x="673" y="622"/>
                    </a:lnTo>
                    <a:lnTo>
                      <a:pt x="658" y="610"/>
                    </a:lnTo>
                    <a:lnTo>
                      <a:pt x="624" y="604"/>
                    </a:lnTo>
                    <a:lnTo>
                      <a:pt x="570" y="619"/>
                    </a:lnTo>
                    <a:lnTo>
                      <a:pt x="527" y="629"/>
                    </a:lnTo>
                    <a:lnTo>
                      <a:pt x="515" y="652"/>
                    </a:lnTo>
                    <a:lnTo>
                      <a:pt x="494" y="649"/>
                    </a:lnTo>
                    <a:lnTo>
                      <a:pt x="485" y="631"/>
                    </a:lnTo>
                    <a:lnTo>
                      <a:pt x="455" y="613"/>
                    </a:lnTo>
                    <a:lnTo>
                      <a:pt x="427" y="640"/>
                    </a:lnTo>
                    <a:lnTo>
                      <a:pt x="408" y="616"/>
                    </a:lnTo>
                    <a:lnTo>
                      <a:pt x="390" y="602"/>
                    </a:lnTo>
                    <a:lnTo>
                      <a:pt x="385" y="586"/>
                    </a:lnTo>
                    <a:lnTo>
                      <a:pt x="361" y="585"/>
                    </a:lnTo>
                    <a:lnTo>
                      <a:pt x="346" y="575"/>
                    </a:lnTo>
                    <a:lnTo>
                      <a:pt x="331" y="585"/>
                    </a:lnTo>
                    <a:lnTo>
                      <a:pt x="309" y="571"/>
                    </a:lnTo>
                    <a:lnTo>
                      <a:pt x="316" y="560"/>
                    </a:lnTo>
                    <a:lnTo>
                      <a:pt x="314" y="550"/>
                    </a:lnTo>
                    <a:lnTo>
                      <a:pt x="296" y="559"/>
                    </a:lnTo>
                    <a:lnTo>
                      <a:pt x="266" y="545"/>
                    </a:lnTo>
                    <a:lnTo>
                      <a:pt x="246" y="541"/>
                    </a:lnTo>
                    <a:lnTo>
                      <a:pt x="242" y="551"/>
                    </a:lnTo>
                    <a:lnTo>
                      <a:pt x="256" y="561"/>
                    </a:lnTo>
                    <a:lnTo>
                      <a:pt x="246" y="569"/>
                    </a:lnTo>
                    <a:lnTo>
                      <a:pt x="241" y="581"/>
                    </a:lnTo>
                    <a:lnTo>
                      <a:pt x="208" y="555"/>
                    </a:lnTo>
                    <a:lnTo>
                      <a:pt x="193" y="550"/>
                    </a:lnTo>
                    <a:lnTo>
                      <a:pt x="207" y="527"/>
                    </a:lnTo>
                    <a:lnTo>
                      <a:pt x="199" y="517"/>
                    </a:lnTo>
                    <a:lnTo>
                      <a:pt x="188" y="523"/>
                    </a:lnTo>
                    <a:lnTo>
                      <a:pt x="163" y="521"/>
                    </a:lnTo>
                    <a:lnTo>
                      <a:pt x="121" y="514"/>
                    </a:lnTo>
                    <a:lnTo>
                      <a:pt x="109" y="489"/>
                    </a:lnTo>
                    <a:lnTo>
                      <a:pt x="95" y="494"/>
                    </a:lnTo>
                    <a:lnTo>
                      <a:pt x="92" y="505"/>
                    </a:lnTo>
                    <a:lnTo>
                      <a:pt x="82" y="506"/>
                    </a:lnTo>
                    <a:lnTo>
                      <a:pt x="90" y="476"/>
                    </a:lnTo>
                    <a:lnTo>
                      <a:pt x="84" y="442"/>
                    </a:lnTo>
                    <a:lnTo>
                      <a:pt x="70" y="426"/>
                    </a:lnTo>
                    <a:lnTo>
                      <a:pt x="55" y="395"/>
                    </a:lnTo>
                    <a:lnTo>
                      <a:pt x="58" y="364"/>
                    </a:lnTo>
                    <a:lnTo>
                      <a:pt x="43" y="338"/>
                    </a:lnTo>
                    <a:lnTo>
                      <a:pt x="45" y="306"/>
                    </a:lnTo>
                    <a:lnTo>
                      <a:pt x="6" y="284"/>
                    </a:lnTo>
                    <a:lnTo>
                      <a:pt x="2" y="271"/>
                    </a:lnTo>
                    <a:lnTo>
                      <a:pt x="16" y="253"/>
                    </a:lnTo>
                    <a:lnTo>
                      <a:pt x="16" y="233"/>
                    </a:lnTo>
                    <a:lnTo>
                      <a:pt x="0" y="174"/>
                    </a:lnTo>
                    <a:lnTo>
                      <a:pt x="24" y="184"/>
                    </a:lnTo>
                    <a:lnTo>
                      <a:pt x="29" y="171"/>
                    </a:lnTo>
                    <a:lnTo>
                      <a:pt x="12" y="159"/>
                    </a:lnTo>
                    <a:lnTo>
                      <a:pt x="37" y="152"/>
                    </a:lnTo>
                    <a:lnTo>
                      <a:pt x="45" y="132"/>
                    </a:lnTo>
                    <a:lnTo>
                      <a:pt x="118" y="97"/>
                    </a:lnTo>
                    <a:lnTo>
                      <a:pt x="172" y="55"/>
                    </a:lnTo>
                    <a:lnTo>
                      <a:pt x="206" y="32"/>
                    </a:lnTo>
                    <a:lnTo>
                      <a:pt x="262" y="8"/>
                    </a:lnTo>
                    <a:lnTo>
                      <a:pt x="299" y="12"/>
                    </a:lnTo>
                    <a:lnTo>
                      <a:pt x="296" y="21"/>
                    </a:lnTo>
                    <a:lnTo>
                      <a:pt x="288" y="33"/>
                    </a:lnTo>
                    <a:lnTo>
                      <a:pt x="302" y="46"/>
                    </a:lnTo>
                    <a:lnTo>
                      <a:pt x="318" y="55"/>
                    </a:lnTo>
                    <a:lnTo>
                      <a:pt x="346" y="56"/>
                    </a:lnTo>
                    <a:lnTo>
                      <a:pt x="357" y="55"/>
                    </a:lnTo>
                    <a:lnTo>
                      <a:pt x="360" y="64"/>
                    </a:lnTo>
                    <a:lnTo>
                      <a:pt x="370" y="64"/>
                    </a:lnTo>
                    <a:lnTo>
                      <a:pt x="387" y="45"/>
                    </a:lnTo>
                    <a:lnTo>
                      <a:pt x="484" y="40"/>
                    </a:lnTo>
                    <a:lnTo>
                      <a:pt x="558" y="25"/>
                    </a:lnTo>
                    <a:lnTo>
                      <a:pt x="602" y="0"/>
                    </a:lnTo>
                    <a:lnTo>
                      <a:pt x="648" y="18"/>
                    </a:lnTo>
                    <a:lnTo>
                      <a:pt x="655" y="45"/>
                    </a:lnTo>
                    <a:lnTo>
                      <a:pt x="672" y="87"/>
                    </a:lnTo>
                    <a:lnTo>
                      <a:pt x="700" y="120"/>
                    </a:lnTo>
                    <a:lnTo>
                      <a:pt x="720" y="179"/>
                    </a:lnTo>
                    <a:lnTo>
                      <a:pt x="685" y="213"/>
                    </a:lnTo>
                    <a:lnTo>
                      <a:pt x="683" y="238"/>
                    </a:lnTo>
                    <a:lnTo>
                      <a:pt x="713" y="249"/>
                    </a:lnTo>
                    <a:lnTo>
                      <a:pt x="717" y="294"/>
                    </a:lnTo>
                    <a:lnTo>
                      <a:pt x="734" y="311"/>
                    </a:lnTo>
                    <a:lnTo>
                      <a:pt x="749" y="348"/>
                    </a:lnTo>
                    <a:lnTo>
                      <a:pt x="772" y="377"/>
                    </a:lnTo>
                    <a:lnTo>
                      <a:pt x="787" y="421"/>
                    </a:lnTo>
                    <a:lnTo>
                      <a:pt x="791" y="436"/>
                    </a:lnTo>
                    <a:lnTo>
                      <a:pt x="767" y="454"/>
                    </a:lnTo>
                    <a:close/>
                  </a:path>
                </a:pathLst>
              </a:custGeom>
              <a:solidFill>
                <a:srgbClr val="653965"/>
              </a:solidFill>
              <a:ln w="9525" cap="flat" cmpd="sng">
                <a:solidFill>
                  <a:srgbClr val="FFFFFF"/>
                </a:solidFill>
                <a:prstDash val="solid"/>
                <a:miter lim="800000"/>
                <a:headEnd type="none" w="sm" len="sm"/>
                <a:tailEnd type="none" w="sm" len="sm"/>
              </a:ln>
            </p:spPr>
            <p:txBody>
              <a:bodyPr spcFirstLastPara="1" wrap="square" lIns="68569" tIns="34275" rIns="68569" bIns="34275" anchor="t" anchorCtr="0">
                <a:noAutofit/>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sz="1050">
                  <a:solidFill>
                    <a:srgbClr val="000000"/>
                  </a:solidFill>
                  <a:latin typeface="Arial"/>
                  <a:ea typeface="Arial"/>
                  <a:cs typeface="Arial"/>
                  <a:sym typeface="Arial"/>
                </a:endParaRPr>
              </a:p>
            </p:txBody>
          </p:sp>
          <p:sp>
            <p:nvSpPr>
              <p:cNvPr id="30" name="Google Shape;175;p22">
                <a:extLst>
                  <a:ext uri="{FF2B5EF4-FFF2-40B4-BE49-F238E27FC236}">
                    <a16:creationId xmlns:a16="http://schemas.microsoft.com/office/drawing/2014/main" id="{3BD7FD8A-4A07-6038-7F05-225FA2403763}"/>
                  </a:ext>
                </a:extLst>
              </p:cNvPr>
              <p:cNvSpPr/>
              <p:nvPr/>
            </p:nvSpPr>
            <p:spPr>
              <a:xfrm>
                <a:off x="9071064" y="3688348"/>
                <a:ext cx="89726" cy="110755"/>
              </a:xfrm>
              <a:custGeom>
                <a:avLst/>
                <a:gdLst/>
                <a:ahLst/>
                <a:cxnLst/>
                <a:rect l="l" t="t" r="r" b="b"/>
                <a:pathLst>
                  <a:path w="64" h="79" extrusionOk="0">
                    <a:moveTo>
                      <a:pt x="64" y="47"/>
                    </a:moveTo>
                    <a:lnTo>
                      <a:pt x="42" y="79"/>
                    </a:lnTo>
                    <a:lnTo>
                      <a:pt x="13" y="79"/>
                    </a:lnTo>
                    <a:lnTo>
                      <a:pt x="17" y="62"/>
                    </a:lnTo>
                    <a:lnTo>
                      <a:pt x="0" y="42"/>
                    </a:lnTo>
                    <a:lnTo>
                      <a:pt x="21" y="0"/>
                    </a:lnTo>
                    <a:lnTo>
                      <a:pt x="34" y="6"/>
                    </a:lnTo>
                    <a:lnTo>
                      <a:pt x="33" y="26"/>
                    </a:lnTo>
                    <a:lnTo>
                      <a:pt x="50" y="41"/>
                    </a:lnTo>
                    <a:lnTo>
                      <a:pt x="64" y="47"/>
                    </a:lnTo>
                    <a:close/>
                  </a:path>
                </a:pathLst>
              </a:custGeom>
              <a:solidFill>
                <a:srgbClr val="A5A5A5"/>
              </a:solidFill>
              <a:ln w="9525" cap="flat" cmpd="sng">
                <a:solidFill>
                  <a:srgbClr val="FFFFFF"/>
                </a:solidFill>
                <a:prstDash val="solid"/>
                <a:miter lim="800000"/>
                <a:headEnd type="none" w="sm" len="sm"/>
                <a:tailEnd type="none" w="sm" len="sm"/>
              </a:ln>
            </p:spPr>
            <p:txBody>
              <a:bodyPr spcFirstLastPara="1" wrap="square" lIns="68569" tIns="34275" rIns="68569" bIns="34275" anchor="t" anchorCtr="0">
                <a:noAutofit/>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sz="1050">
                  <a:solidFill>
                    <a:srgbClr val="000000"/>
                  </a:solidFill>
                  <a:latin typeface="Arial"/>
                  <a:ea typeface="Arial"/>
                  <a:cs typeface="Arial"/>
                  <a:sym typeface="Arial"/>
                </a:endParaRPr>
              </a:p>
            </p:txBody>
          </p:sp>
          <p:sp>
            <p:nvSpPr>
              <p:cNvPr id="31" name="Google Shape;176;p22">
                <a:extLst>
                  <a:ext uri="{FF2B5EF4-FFF2-40B4-BE49-F238E27FC236}">
                    <a16:creationId xmlns:a16="http://schemas.microsoft.com/office/drawing/2014/main" id="{183EB8C1-BFAA-0F9A-5C20-47EFB0448A70}"/>
                  </a:ext>
                </a:extLst>
              </p:cNvPr>
              <p:cNvSpPr/>
              <p:nvPr/>
            </p:nvSpPr>
            <p:spPr>
              <a:xfrm>
                <a:off x="7177005" y="4580000"/>
                <a:ext cx="1675352" cy="1313644"/>
              </a:xfrm>
              <a:custGeom>
                <a:avLst/>
                <a:gdLst/>
                <a:ahLst/>
                <a:cxnLst/>
                <a:rect l="l" t="t" r="r" b="b"/>
                <a:pathLst>
                  <a:path w="1195" h="937" extrusionOk="0">
                    <a:moveTo>
                      <a:pt x="1195" y="584"/>
                    </a:moveTo>
                    <a:lnTo>
                      <a:pt x="1179" y="589"/>
                    </a:lnTo>
                    <a:lnTo>
                      <a:pt x="1166" y="578"/>
                    </a:lnTo>
                    <a:lnTo>
                      <a:pt x="1147" y="568"/>
                    </a:lnTo>
                    <a:lnTo>
                      <a:pt x="1152" y="556"/>
                    </a:lnTo>
                    <a:lnTo>
                      <a:pt x="1178" y="555"/>
                    </a:lnTo>
                    <a:lnTo>
                      <a:pt x="1195" y="584"/>
                    </a:lnTo>
                    <a:close/>
                    <a:moveTo>
                      <a:pt x="918" y="651"/>
                    </a:moveTo>
                    <a:lnTo>
                      <a:pt x="891" y="675"/>
                    </a:lnTo>
                    <a:lnTo>
                      <a:pt x="904" y="685"/>
                    </a:lnTo>
                    <a:lnTo>
                      <a:pt x="936" y="661"/>
                    </a:lnTo>
                    <a:lnTo>
                      <a:pt x="918" y="651"/>
                    </a:lnTo>
                    <a:close/>
                    <a:moveTo>
                      <a:pt x="1085" y="585"/>
                    </a:moveTo>
                    <a:lnTo>
                      <a:pt x="1078" y="563"/>
                    </a:lnTo>
                    <a:lnTo>
                      <a:pt x="1006" y="604"/>
                    </a:lnTo>
                    <a:lnTo>
                      <a:pt x="1023" y="620"/>
                    </a:lnTo>
                    <a:lnTo>
                      <a:pt x="1037" y="615"/>
                    </a:lnTo>
                    <a:lnTo>
                      <a:pt x="1075" y="646"/>
                    </a:lnTo>
                    <a:lnTo>
                      <a:pt x="1108" y="591"/>
                    </a:lnTo>
                    <a:lnTo>
                      <a:pt x="1085" y="585"/>
                    </a:lnTo>
                    <a:close/>
                    <a:moveTo>
                      <a:pt x="1095" y="265"/>
                    </a:moveTo>
                    <a:lnTo>
                      <a:pt x="1062" y="283"/>
                    </a:lnTo>
                    <a:lnTo>
                      <a:pt x="1028" y="267"/>
                    </a:lnTo>
                    <a:lnTo>
                      <a:pt x="1003" y="275"/>
                    </a:lnTo>
                    <a:lnTo>
                      <a:pt x="978" y="258"/>
                    </a:lnTo>
                    <a:lnTo>
                      <a:pt x="950" y="258"/>
                    </a:lnTo>
                    <a:lnTo>
                      <a:pt x="948" y="236"/>
                    </a:lnTo>
                    <a:lnTo>
                      <a:pt x="893" y="210"/>
                    </a:lnTo>
                    <a:lnTo>
                      <a:pt x="883" y="219"/>
                    </a:lnTo>
                    <a:lnTo>
                      <a:pt x="837" y="223"/>
                    </a:lnTo>
                    <a:lnTo>
                      <a:pt x="697" y="165"/>
                    </a:lnTo>
                    <a:lnTo>
                      <a:pt x="703" y="142"/>
                    </a:lnTo>
                    <a:lnTo>
                      <a:pt x="669" y="128"/>
                    </a:lnTo>
                    <a:lnTo>
                      <a:pt x="627" y="122"/>
                    </a:lnTo>
                    <a:lnTo>
                      <a:pt x="582" y="106"/>
                    </a:lnTo>
                    <a:lnTo>
                      <a:pt x="563" y="109"/>
                    </a:lnTo>
                    <a:lnTo>
                      <a:pt x="507" y="85"/>
                    </a:lnTo>
                    <a:lnTo>
                      <a:pt x="408" y="80"/>
                    </a:lnTo>
                    <a:lnTo>
                      <a:pt x="332" y="47"/>
                    </a:lnTo>
                    <a:lnTo>
                      <a:pt x="188" y="26"/>
                    </a:lnTo>
                    <a:lnTo>
                      <a:pt x="137" y="0"/>
                    </a:lnTo>
                    <a:lnTo>
                      <a:pt x="95" y="36"/>
                    </a:lnTo>
                    <a:lnTo>
                      <a:pt x="0" y="55"/>
                    </a:lnTo>
                    <a:lnTo>
                      <a:pt x="30" y="141"/>
                    </a:lnTo>
                    <a:lnTo>
                      <a:pt x="9" y="175"/>
                    </a:lnTo>
                    <a:lnTo>
                      <a:pt x="12" y="210"/>
                    </a:lnTo>
                    <a:lnTo>
                      <a:pt x="25" y="194"/>
                    </a:lnTo>
                    <a:lnTo>
                      <a:pt x="75" y="183"/>
                    </a:lnTo>
                    <a:lnTo>
                      <a:pt x="79" y="198"/>
                    </a:lnTo>
                    <a:lnTo>
                      <a:pt x="67" y="214"/>
                    </a:lnTo>
                    <a:lnTo>
                      <a:pt x="91" y="225"/>
                    </a:lnTo>
                    <a:lnTo>
                      <a:pt x="135" y="232"/>
                    </a:lnTo>
                    <a:lnTo>
                      <a:pt x="172" y="225"/>
                    </a:lnTo>
                    <a:lnTo>
                      <a:pt x="216" y="241"/>
                    </a:lnTo>
                    <a:lnTo>
                      <a:pt x="221" y="263"/>
                    </a:lnTo>
                    <a:lnTo>
                      <a:pt x="240" y="280"/>
                    </a:lnTo>
                    <a:lnTo>
                      <a:pt x="236" y="310"/>
                    </a:lnTo>
                    <a:lnTo>
                      <a:pt x="167" y="346"/>
                    </a:lnTo>
                    <a:lnTo>
                      <a:pt x="170" y="361"/>
                    </a:lnTo>
                    <a:lnTo>
                      <a:pt x="160" y="419"/>
                    </a:lnTo>
                    <a:lnTo>
                      <a:pt x="135" y="429"/>
                    </a:lnTo>
                    <a:lnTo>
                      <a:pt x="148" y="456"/>
                    </a:lnTo>
                    <a:lnTo>
                      <a:pt x="124" y="498"/>
                    </a:lnTo>
                    <a:lnTo>
                      <a:pt x="87" y="486"/>
                    </a:lnTo>
                    <a:lnTo>
                      <a:pt x="98" y="557"/>
                    </a:lnTo>
                    <a:lnTo>
                      <a:pt x="108" y="566"/>
                    </a:lnTo>
                    <a:lnTo>
                      <a:pt x="83" y="604"/>
                    </a:lnTo>
                    <a:lnTo>
                      <a:pt x="74" y="630"/>
                    </a:lnTo>
                    <a:lnTo>
                      <a:pt x="98" y="674"/>
                    </a:lnTo>
                    <a:lnTo>
                      <a:pt x="27" y="739"/>
                    </a:lnTo>
                    <a:lnTo>
                      <a:pt x="37" y="774"/>
                    </a:lnTo>
                    <a:lnTo>
                      <a:pt x="81" y="774"/>
                    </a:lnTo>
                    <a:lnTo>
                      <a:pt x="127" y="835"/>
                    </a:lnTo>
                    <a:lnTo>
                      <a:pt x="124" y="876"/>
                    </a:lnTo>
                    <a:lnTo>
                      <a:pt x="199" y="937"/>
                    </a:lnTo>
                    <a:lnTo>
                      <a:pt x="245" y="896"/>
                    </a:lnTo>
                    <a:lnTo>
                      <a:pt x="280" y="894"/>
                    </a:lnTo>
                    <a:lnTo>
                      <a:pt x="321" y="872"/>
                    </a:lnTo>
                    <a:lnTo>
                      <a:pt x="480" y="898"/>
                    </a:lnTo>
                    <a:lnTo>
                      <a:pt x="512" y="885"/>
                    </a:lnTo>
                    <a:lnTo>
                      <a:pt x="533" y="901"/>
                    </a:lnTo>
                    <a:lnTo>
                      <a:pt x="612" y="820"/>
                    </a:lnTo>
                    <a:lnTo>
                      <a:pt x="694" y="816"/>
                    </a:lnTo>
                    <a:lnTo>
                      <a:pt x="709" y="739"/>
                    </a:lnTo>
                    <a:lnTo>
                      <a:pt x="797" y="693"/>
                    </a:lnTo>
                    <a:lnTo>
                      <a:pt x="749" y="600"/>
                    </a:lnTo>
                    <a:lnTo>
                      <a:pt x="864" y="444"/>
                    </a:lnTo>
                    <a:lnTo>
                      <a:pt x="1002" y="395"/>
                    </a:lnTo>
                    <a:lnTo>
                      <a:pt x="1093" y="346"/>
                    </a:lnTo>
                    <a:lnTo>
                      <a:pt x="1115" y="286"/>
                    </a:lnTo>
                    <a:lnTo>
                      <a:pt x="1095" y="265"/>
                    </a:lnTo>
                    <a:close/>
                  </a:path>
                </a:pathLst>
              </a:custGeom>
              <a:solidFill>
                <a:srgbClr val="653965"/>
              </a:solidFill>
              <a:ln w="9525" cap="flat" cmpd="sng">
                <a:solidFill>
                  <a:srgbClr val="FFFFFF"/>
                </a:solidFill>
                <a:prstDash val="solid"/>
                <a:miter lim="800000"/>
                <a:headEnd type="none" w="sm" len="sm"/>
                <a:tailEnd type="none" w="sm" len="sm"/>
              </a:ln>
            </p:spPr>
            <p:txBody>
              <a:bodyPr spcFirstLastPara="1" wrap="square" lIns="68569" tIns="34275" rIns="68569" bIns="34275" anchor="t" anchorCtr="0">
                <a:noAutofit/>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sz="1050">
                  <a:solidFill>
                    <a:srgbClr val="000000"/>
                  </a:solidFill>
                  <a:latin typeface="Arial"/>
                  <a:ea typeface="Arial"/>
                  <a:cs typeface="Arial"/>
                  <a:sym typeface="Arial"/>
                </a:endParaRPr>
              </a:p>
            </p:txBody>
          </p:sp>
          <p:sp>
            <p:nvSpPr>
              <p:cNvPr id="32" name="Google Shape;177;p22">
                <a:extLst>
                  <a:ext uri="{FF2B5EF4-FFF2-40B4-BE49-F238E27FC236}">
                    <a16:creationId xmlns:a16="http://schemas.microsoft.com/office/drawing/2014/main" id="{54C6360D-EA24-B77D-5E95-93B79366B940}"/>
                  </a:ext>
                </a:extLst>
              </p:cNvPr>
              <p:cNvSpPr/>
              <p:nvPr/>
            </p:nvSpPr>
            <p:spPr>
              <a:xfrm>
                <a:off x="9881401" y="5052463"/>
                <a:ext cx="4206" cy="1402"/>
              </a:xfrm>
              <a:custGeom>
                <a:avLst/>
                <a:gdLst/>
                <a:ahLst/>
                <a:cxnLst/>
                <a:rect l="l" t="t" r="r" b="b"/>
                <a:pathLst>
                  <a:path w="3" h="1" extrusionOk="0">
                    <a:moveTo>
                      <a:pt x="0" y="0"/>
                    </a:moveTo>
                    <a:lnTo>
                      <a:pt x="0" y="0"/>
                    </a:lnTo>
                    <a:lnTo>
                      <a:pt x="3" y="1"/>
                    </a:lnTo>
                    <a:lnTo>
                      <a:pt x="3" y="0"/>
                    </a:lnTo>
                    <a:lnTo>
                      <a:pt x="0" y="0"/>
                    </a:lnTo>
                    <a:lnTo>
                      <a:pt x="0" y="0"/>
                    </a:lnTo>
                    <a:close/>
                  </a:path>
                </a:pathLst>
              </a:custGeom>
              <a:solidFill>
                <a:schemeClr val="accent3"/>
              </a:solidFill>
              <a:ln>
                <a:noFill/>
              </a:ln>
            </p:spPr>
            <p:txBody>
              <a:bodyPr spcFirstLastPara="1" wrap="square" lIns="68569" tIns="34275" rIns="68569" bIns="34275" anchor="t" anchorCtr="0">
                <a:noAutofit/>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sz="1050">
                  <a:solidFill>
                    <a:srgbClr val="000000"/>
                  </a:solidFill>
                  <a:latin typeface="Arial"/>
                  <a:ea typeface="Arial"/>
                  <a:cs typeface="Arial"/>
                  <a:sym typeface="Arial"/>
                </a:endParaRPr>
              </a:p>
            </p:txBody>
          </p:sp>
          <p:sp>
            <p:nvSpPr>
              <p:cNvPr id="33" name="Google Shape;178;p22">
                <a:extLst>
                  <a:ext uri="{FF2B5EF4-FFF2-40B4-BE49-F238E27FC236}">
                    <a16:creationId xmlns:a16="http://schemas.microsoft.com/office/drawing/2014/main" id="{96570B1C-03A3-CC39-DEEC-0D11E2B6EA0E}"/>
                  </a:ext>
                </a:extLst>
              </p:cNvPr>
              <p:cNvSpPr/>
              <p:nvPr/>
            </p:nvSpPr>
            <p:spPr>
              <a:xfrm>
                <a:off x="10220678" y="5967948"/>
                <a:ext cx="57481" cy="49069"/>
              </a:xfrm>
              <a:custGeom>
                <a:avLst/>
                <a:gdLst/>
                <a:ahLst/>
                <a:cxnLst/>
                <a:rect l="l" t="t" r="r" b="b"/>
                <a:pathLst>
                  <a:path w="41" h="35" extrusionOk="0">
                    <a:moveTo>
                      <a:pt x="41" y="23"/>
                    </a:moveTo>
                    <a:lnTo>
                      <a:pt x="34" y="35"/>
                    </a:lnTo>
                    <a:lnTo>
                      <a:pt x="22" y="26"/>
                    </a:lnTo>
                    <a:lnTo>
                      <a:pt x="15" y="22"/>
                    </a:lnTo>
                    <a:lnTo>
                      <a:pt x="11" y="15"/>
                    </a:lnTo>
                    <a:lnTo>
                      <a:pt x="19" y="8"/>
                    </a:lnTo>
                    <a:lnTo>
                      <a:pt x="36" y="11"/>
                    </a:lnTo>
                    <a:lnTo>
                      <a:pt x="41" y="23"/>
                    </a:lnTo>
                    <a:close/>
                    <a:moveTo>
                      <a:pt x="0" y="0"/>
                    </a:moveTo>
                    <a:lnTo>
                      <a:pt x="4" y="10"/>
                    </a:lnTo>
                    <a:lnTo>
                      <a:pt x="12" y="6"/>
                    </a:lnTo>
                    <a:lnTo>
                      <a:pt x="0" y="0"/>
                    </a:lnTo>
                    <a:close/>
                  </a:path>
                </a:pathLst>
              </a:custGeom>
              <a:solidFill>
                <a:schemeClr val="accent3"/>
              </a:solidFill>
              <a:ln w="9525" cap="flat" cmpd="sng">
                <a:solidFill>
                  <a:srgbClr val="FFFFFF"/>
                </a:solidFill>
                <a:prstDash val="solid"/>
                <a:miter lim="800000"/>
                <a:headEnd type="none" w="sm" len="sm"/>
                <a:tailEnd type="none" w="sm" len="sm"/>
              </a:ln>
            </p:spPr>
            <p:txBody>
              <a:bodyPr spcFirstLastPara="1" wrap="square" lIns="68569" tIns="34275" rIns="68569" bIns="34275" anchor="t" anchorCtr="0">
                <a:noAutofit/>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sz="1050">
                  <a:solidFill>
                    <a:srgbClr val="000000"/>
                  </a:solidFill>
                  <a:latin typeface="Arial"/>
                  <a:ea typeface="Arial"/>
                  <a:cs typeface="Arial"/>
                  <a:sym typeface="Arial"/>
                </a:endParaRPr>
              </a:p>
            </p:txBody>
          </p:sp>
          <p:sp>
            <p:nvSpPr>
              <p:cNvPr id="34" name="Google Shape;179;p22">
                <a:extLst>
                  <a:ext uri="{FF2B5EF4-FFF2-40B4-BE49-F238E27FC236}">
                    <a16:creationId xmlns:a16="http://schemas.microsoft.com/office/drawing/2014/main" id="{5BC17F64-AAFB-43D1-953F-AA3421574E8B}"/>
                  </a:ext>
                </a:extLst>
              </p:cNvPr>
              <p:cNvSpPr/>
              <p:nvPr/>
            </p:nvSpPr>
            <p:spPr>
              <a:xfrm>
                <a:off x="9505674" y="3846770"/>
                <a:ext cx="867818" cy="433208"/>
              </a:xfrm>
              <a:custGeom>
                <a:avLst/>
                <a:gdLst/>
                <a:ahLst/>
                <a:cxnLst/>
                <a:rect l="l" t="t" r="r" b="b"/>
                <a:pathLst>
                  <a:path w="619" h="309" extrusionOk="0">
                    <a:moveTo>
                      <a:pt x="588" y="151"/>
                    </a:moveTo>
                    <a:lnTo>
                      <a:pt x="571" y="172"/>
                    </a:lnTo>
                    <a:lnTo>
                      <a:pt x="581" y="218"/>
                    </a:lnTo>
                    <a:lnTo>
                      <a:pt x="563" y="225"/>
                    </a:lnTo>
                    <a:lnTo>
                      <a:pt x="554" y="243"/>
                    </a:lnTo>
                    <a:lnTo>
                      <a:pt x="542" y="247"/>
                    </a:lnTo>
                    <a:lnTo>
                      <a:pt x="546" y="264"/>
                    </a:lnTo>
                    <a:lnTo>
                      <a:pt x="520" y="264"/>
                    </a:lnTo>
                    <a:lnTo>
                      <a:pt x="503" y="279"/>
                    </a:lnTo>
                    <a:lnTo>
                      <a:pt x="462" y="276"/>
                    </a:lnTo>
                    <a:lnTo>
                      <a:pt x="424" y="309"/>
                    </a:lnTo>
                    <a:lnTo>
                      <a:pt x="356" y="304"/>
                    </a:lnTo>
                    <a:lnTo>
                      <a:pt x="244" y="287"/>
                    </a:lnTo>
                    <a:lnTo>
                      <a:pt x="220" y="259"/>
                    </a:lnTo>
                    <a:lnTo>
                      <a:pt x="221" y="241"/>
                    </a:lnTo>
                    <a:lnTo>
                      <a:pt x="185" y="259"/>
                    </a:lnTo>
                    <a:lnTo>
                      <a:pt x="142" y="263"/>
                    </a:lnTo>
                    <a:lnTo>
                      <a:pt x="125" y="283"/>
                    </a:lnTo>
                    <a:lnTo>
                      <a:pt x="99" y="288"/>
                    </a:lnTo>
                    <a:lnTo>
                      <a:pt x="98" y="278"/>
                    </a:lnTo>
                    <a:lnTo>
                      <a:pt x="76" y="277"/>
                    </a:lnTo>
                    <a:lnTo>
                      <a:pt x="77" y="265"/>
                    </a:lnTo>
                    <a:lnTo>
                      <a:pt x="51" y="279"/>
                    </a:lnTo>
                    <a:lnTo>
                      <a:pt x="27" y="275"/>
                    </a:lnTo>
                    <a:lnTo>
                      <a:pt x="28" y="266"/>
                    </a:lnTo>
                    <a:lnTo>
                      <a:pt x="7" y="259"/>
                    </a:lnTo>
                    <a:lnTo>
                      <a:pt x="7" y="259"/>
                    </a:lnTo>
                    <a:lnTo>
                      <a:pt x="7" y="259"/>
                    </a:lnTo>
                    <a:lnTo>
                      <a:pt x="9" y="243"/>
                    </a:lnTo>
                    <a:lnTo>
                      <a:pt x="0" y="236"/>
                    </a:lnTo>
                    <a:lnTo>
                      <a:pt x="4" y="223"/>
                    </a:lnTo>
                    <a:lnTo>
                      <a:pt x="4" y="199"/>
                    </a:lnTo>
                    <a:lnTo>
                      <a:pt x="21" y="189"/>
                    </a:lnTo>
                    <a:lnTo>
                      <a:pt x="61" y="220"/>
                    </a:lnTo>
                    <a:lnTo>
                      <a:pt x="82" y="194"/>
                    </a:lnTo>
                    <a:lnTo>
                      <a:pt x="109" y="196"/>
                    </a:lnTo>
                    <a:lnTo>
                      <a:pt x="129" y="211"/>
                    </a:lnTo>
                    <a:lnTo>
                      <a:pt x="156" y="201"/>
                    </a:lnTo>
                    <a:lnTo>
                      <a:pt x="215" y="180"/>
                    </a:lnTo>
                    <a:lnTo>
                      <a:pt x="222" y="170"/>
                    </a:lnTo>
                    <a:lnTo>
                      <a:pt x="269" y="172"/>
                    </a:lnTo>
                    <a:lnTo>
                      <a:pt x="282" y="188"/>
                    </a:lnTo>
                    <a:lnTo>
                      <a:pt x="294" y="169"/>
                    </a:lnTo>
                    <a:lnTo>
                      <a:pt x="263" y="123"/>
                    </a:lnTo>
                    <a:lnTo>
                      <a:pt x="268" y="104"/>
                    </a:lnTo>
                    <a:lnTo>
                      <a:pt x="303" y="83"/>
                    </a:lnTo>
                    <a:lnTo>
                      <a:pt x="308" y="56"/>
                    </a:lnTo>
                    <a:lnTo>
                      <a:pt x="333" y="64"/>
                    </a:lnTo>
                    <a:lnTo>
                      <a:pt x="342" y="29"/>
                    </a:lnTo>
                    <a:lnTo>
                      <a:pt x="361" y="48"/>
                    </a:lnTo>
                    <a:lnTo>
                      <a:pt x="381" y="54"/>
                    </a:lnTo>
                    <a:lnTo>
                      <a:pt x="410" y="45"/>
                    </a:lnTo>
                    <a:lnTo>
                      <a:pt x="439" y="0"/>
                    </a:lnTo>
                    <a:lnTo>
                      <a:pt x="512" y="9"/>
                    </a:lnTo>
                    <a:lnTo>
                      <a:pt x="536" y="20"/>
                    </a:lnTo>
                    <a:lnTo>
                      <a:pt x="557" y="9"/>
                    </a:lnTo>
                    <a:lnTo>
                      <a:pt x="594" y="13"/>
                    </a:lnTo>
                    <a:lnTo>
                      <a:pt x="593" y="52"/>
                    </a:lnTo>
                    <a:lnTo>
                      <a:pt x="612" y="94"/>
                    </a:lnTo>
                    <a:lnTo>
                      <a:pt x="619" y="131"/>
                    </a:lnTo>
                    <a:lnTo>
                      <a:pt x="581" y="135"/>
                    </a:lnTo>
                    <a:lnTo>
                      <a:pt x="574" y="144"/>
                    </a:lnTo>
                    <a:lnTo>
                      <a:pt x="588" y="151"/>
                    </a:lnTo>
                    <a:close/>
                  </a:path>
                </a:pathLst>
              </a:custGeom>
              <a:solidFill>
                <a:srgbClr val="653965"/>
              </a:solidFill>
              <a:ln w="9525" cap="flat" cmpd="sng">
                <a:solidFill>
                  <a:srgbClr val="FFFFFF"/>
                </a:solidFill>
                <a:prstDash val="solid"/>
                <a:miter lim="800000"/>
                <a:headEnd type="none" w="sm" len="sm"/>
                <a:tailEnd type="none" w="sm" len="sm"/>
              </a:ln>
            </p:spPr>
            <p:txBody>
              <a:bodyPr spcFirstLastPara="1" wrap="square" lIns="68569" tIns="34275" rIns="68569" bIns="34275" anchor="t" anchorCtr="0">
                <a:noAutofit/>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sz="1050">
                  <a:solidFill>
                    <a:srgbClr val="000000"/>
                  </a:solidFill>
                  <a:latin typeface="Arial"/>
                  <a:ea typeface="Arial"/>
                  <a:cs typeface="Arial"/>
                  <a:sym typeface="Arial"/>
                </a:endParaRPr>
              </a:p>
            </p:txBody>
          </p:sp>
          <p:sp>
            <p:nvSpPr>
              <p:cNvPr id="35" name="Google Shape;180;p22">
                <a:extLst>
                  <a:ext uri="{FF2B5EF4-FFF2-40B4-BE49-F238E27FC236}">
                    <a16:creationId xmlns:a16="http://schemas.microsoft.com/office/drawing/2014/main" id="{0E3E4316-5C7C-6A51-4852-E20A33741BB8}"/>
                  </a:ext>
                </a:extLst>
              </p:cNvPr>
              <p:cNvSpPr/>
              <p:nvPr/>
            </p:nvSpPr>
            <p:spPr>
              <a:xfrm>
                <a:off x="10787073" y="3727603"/>
                <a:ext cx="1118770" cy="815945"/>
              </a:xfrm>
              <a:custGeom>
                <a:avLst/>
                <a:gdLst/>
                <a:ahLst/>
                <a:cxnLst/>
                <a:rect l="l" t="t" r="r" b="b"/>
                <a:pathLst>
                  <a:path w="798" h="582" extrusionOk="0">
                    <a:moveTo>
                      <a:pt x="798" y="330"/>
                    </a:moveTo>
                    <a:lnTo>
                      <a:pt x="771" y="349"/>
                    </a:lnTo>
                    <a:lnTo>
                      <a:pt x="753" y="363"/>
                    </a:lnTo>
                    <a:lnTo>
                      <a:pt x="752" y="332"/>
                    </a:lnTo>
                    <a:lnTo>
                      <a:pt x="733" y="334"/>
                    </a:lnTo>
                    <a:lnTo>
                      <a:pt x="733" y="375"/>
                    </a:lnTo>
                    <a:lnTo>
                      <a:pt x="745" y="387"/>
                    </a:lnTo>
                    <a:lnTo>
                      <a:pt x="734" y="423"/>
                    </a:lnTo>
                    <a:lnTo>
                      <a:pt x="747" y="489"/>
                    </a:lnTo>
                    <a:lnTo>
                      <a:pt x="715" y="493"/>
                    </a:lnTo>
                    <a:lnTo>
                      <a:pt x="697" y="489"/>
                    </a:lnTo>
                    <a:lnTo>
                      <a:pt x="681" y="479"/>
                    </a:lnTo>
                    <a:lnTo>
                      <a:pt x="660" y="479"/>
                    </a:lnTo>
                    <a:lnTo>
                      <a:pt x="616" y="470"/>
                    </a:lnTo>
                    <a:lnTo>
                      <a:pt x="525" y="515"/>
                    </a:lnTo>
                    <a:lnTo>
                      <a:pt x="507" y="556"/>
                    </a:lnTo>
                    <a:lnTo>
                      <a:pt x="482" y="568"/>
                    </a:lnTo>
                    <a:lnTo>
                      <a:pt x="423" y="569"/>
                    </a:lnTo>
                    <a:lnTo>
                      <a:pt x="384" y="582"/>
                    </a:lnTo>
                    <a:lnTo>
                      <a:pt x="312" y="578"/>
                    </a:lnTo>
                    <a:lnTo>
                      <a:pt x="259" y="582"/>
                    </a:lnTo>
                    <a:lnTo>
                      <a:pt x="264" y="556"/>
                    </a:lnTo>
                    <a:lnTo>
                      <a:pt x="229" y="544"/>
                    </a:lnTo>
                    <a:lnTo>
                      <a:pt x="214" y="527"/>
                    </a:lnTo>
                    <a:lnTo>
                      <a:pt x="226" y="517"/>
                    </a:lnTo>
                    <a:lnTo>
                      <a:pt x="226" y="503"/>
                    </a:lnTo>
                    <a:lnTo>
                      <a:pt x="196" y="505"/>
                    </a:lnTo>
                    <a:lnTo>
                      <a:pt x="176" y="528"/>
                    </a:lnTo>
                    <a:lnTo>
                      <a:pt x="167" y="518"/>
                    </a:lnTo>
                    <a:lnTo>
                      <a:pt x="122" y="507"/>
                    </a:lnTo>
                    <a:lnTo>
                      <a:pt x="116" y="466"/>
                    </a:lnTo>
                    <a:lnTo>
                      <a:pt x="52" y="432"/>
                    </a:lnTo>
                    <a:lnTo>
                      <a:pt x="49" y="405"/>
                    </a:lnTo>
                    <a:lnTo>
                      <a:pt x="10" y="386"/>
                    </a:lnTo>
                    <a:lnTo>
                      <a:pt x="0" y="364"/>
                    </a:lnTo>
                    <a:lnTo>
                      <a:pt x="24" y="356"/>
                    </a:lnTo>
                    <a:lnTo>
                      <a:pt x="28" y="342"/>
                    </a:lnTo>
                    <a:lnTo>
                      <a:pt x="56" y="339"/>
                    </a:lnTo>
                    <a:lnTo>
                      <a:pt x="95" y="210"/>
                    </a:lnTo>
                    <a:lnTo>
                      <a:pt x="109" y="189"/>
                    </a:lnTo>
                    <a:lnTo>
                      <a:pt x="105" y="173"/>
                    </a:lnTo>
                    <a:lnTo>
                      <a:pt x="123" y="149"/>
                    </a:lnTo>
                    <a:lnTo>
                      <a:pt x="155" y="131"/>
                    </a:lnTo>
                    <a:lnTo>
                      <a:pt x="165" y="103"/>
                    </a:lnTo>
                    <a:lnTo>
                      <a:pt x="201" y="90"/>
                    </a:lnTo>
                    <a:lnTo>
                      <a:pt x="299" y="82"/>
                    </a:lnTo>
                    <a:lnTo>
                      <a:pt x="327" y="107"/>
                    </a:lnTo>
                    <a:lnTo>
                      <a:pt x="364" y="66"/>
                    </a:lnTo>
                    <a:lnTo>
                      <a:pt x="423" y="45"/>
                    </a:lnTo>
                    <a:lnTo>
                      <a:pt x="427" y="17"/>
                    </a:lnTo>
                    <a:lnTo>
                      <a:pt x="456" y="0"/>
                    </a:lnTo>
                    <a:lnTo>
                      <a:pt x="489" y="1"/>
                    </a:lnTo>
                    <a:lnTo>
                      <a:pt x="576" y="110"/>
                    </a:lnTo>
                    <a:lnTo>
                      <a:pt x="616" y="122"/>
                    </a:lnTo>
                    <a:lnTo>
                      <a:pt x="649" y="289"/>
                    </a:lnTo>
                    <a:lnTo>
                      <a:pt x="670" y="301"/>
                    </a:lnTo>
                    <a:lnTo>
                      <a:pt x="684" y="313"/>
                    </a:lnTo>
                    <a:lnTo>
                      <a:pt x="702" y="312"/>
                    </a:lnTo>
                    <a:lnTo>
                      <a:pt x="765" y="268"/>
                    </a:lnTo>
                    <a:lnTo>
                      <a:pt x="788" y="286"/>
                    </a:lnTo>
                    <a:lnTo>
                      <a:pt x="798" y="330"/>
                    </a:lnTo>
                    <a:close/>
                  </a:path>
                </a:pathLst>
              </a:custGeom>
              <a:solidFill>
                <a:srgbClr val="653965"/>
              </a:solidFill>
              <a:ln w="9525" cap="flat" cmpd="sng">
                <a:solidFill>
                  <a:srgbClr val="FFFFFF"/>
                </a:solidFill>
                <a:prstDash val="solid"/>
                <a:miter lim="800000"/>
                <a:headEnd type="none" w="sm" len="sm"/>
                <a:tailEnd type="none" w="sm" len="sm"/>
              </a:ln>
            </p:spPr>
            <p:txBody>
              <a:bodyPr spcFirstLastPara="1" wrap="square" lIns="68569" tIns="34275" rIns="68569" bIns="34275" anchor="t" anchorCtr="0">
                <a:noAutofit/>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sz="1050">
                  <a:solidFill>
                    <a:srgbClr val="000000"/>
                  </a:solidFill>
                  <a:latin typeface="Arial"/>
                  <a:ea typeface="Arial"/>
                  <a:cs typeface="Arial"/>
                  <a:sym typeface="Arial"/>
                </a:endParaRPr>
              </a:p>
            </p:txBody>
          </p:sp>
          <p:sp>
            <p:nvSpPr>
              <p:cNvPr id="36" name="Google Shape;181;p22">
                <a:extLst>
                  <a:ext uri="{FF2B5EF4-FFF2-40B4-BE49-F238E27FC236}">
                    <a16:creationId xmlns:a16="http://schemas.microsoft.com/office/drawing/2014/main" id="{F43B2408-B455-5211-6171-DA72C5BEE9DE}"/>
                  </a:ext>
                </a:extLst>
              </p:cNvPr>
              <p:cNvSpPr/>
              <p:nvPr/>
            </p:nvSpPr>
            <p:spPr>
              <a:xfrm>
                <a:off x="10282364" y="3813123"/>
                <a:ext cx="736033" cy="521532"/>
              </a:xfrm>
              <a:custGeom>
                <a:avLst/>
                <a:gdLst/>
                <a:ahLst/>
                <a:cxnLst/>
                <a:rect l="l" t="t" r="r" b="b"/>
                <a:pathLst>
                  <a:path w="525" h="372" extrusionOk="0">
                    <a:moveTo>
                      <a:pt x="525" y="42"/>
                    </a:moveTo>
                    <a:lnTo>
                      <a:pt x="515" y="70"/>
                    </a:lnTo>
                    <a:lnTo>
                      <a:pt x="483" y="88"/>
                    </a:lnTo>
                    <a:lnTo>
                      <a:pt x="465" y="112"/>
                    </a:lnTo>
                    <a:lnTo>
                      <a:pt x="469" y="128"/>
                    </a:lnTo>
                    <a:lnTo>
                      <a:pt x="455" y="149"/>
                    </a:lnTo>
                    <a:lnTo>
                      <a:pt x="416" y="278"/>
                    </a:lnTo>
                    <a:lnTo>
                      <a:pt x="388" y="281"/>
                    </a:lnTo>
                    <a:lnTo>
                      <a:pt x="384" y="295"/>
                    </a:lnTo>
                    <a:lnTo>
                      <a:pt x="360" y="303"/>
                    </a:lnTo>
                    <a:lnTo>
                      <a:pt x="322" y="307"/>
                    </a:lnTo>
                    <a:lnTo>
                      <a:pt x="300" y="305"/>
                    </a:lnTo>
                    <a:lnTo>
                      <a:pt x="271" y="331"/>
                    </a:lnTo>
                    <a:lnTo>
                      <a:pt x="254" y="337"/>
                    </a:lnTo>
                    <a:lnTo>
                      <a:pt x="243" y="352"/>
                    </a:lnTo>
                    <a:lnTo>
                      <a:pt x="219" y="354"/>
                    </a:lnTo>
                    <a:lnTo>
                      <a:pt x="203" y="372"/>
                    </a:lnTo>
                    <a:lnTo>
                      <a:pt x="145" y="367"/>
                    </a:lnTo>
                    <a:lnTo>
                      <a:pt x="136" y="359"/>
                    </a:lnTo>
                    <a:lnTo>
                      <a:pt x="107" y="360"/>
                    </a:lnTo>
                    <a:lnTo>
                      <a:pt x="37" y="303"/>
                    </a:lnTo>
                    <a:lnTo>
                      <a:pt x="14" y="267"/>
                    </a:lnTo>
                    <a:lnTo>
                      <a:pt x="0" y="267"/>
                    </a:lnTo>
                    <a:lnTo>
                      <a:pt x="9" y="249"/>
                    </a:lnTo>
                    <a:lnTo>
                      <a:pt x="27" y="242"/>
                    </a:lnTo>
                    <a:lnTo>
                      <a:pt x="17" y="196"/>
                    </a:lnTo>
                    <a:lnTo>
                      <a:pt x="34" y="175"/>
                    </a:lnTo>
                    <a:lnTo>
                      <a:pt x="20" y="168"/>
                    </a:lnTo>
                    <a:lnTo>
                      <a:pt x="27" y="159"/>
                    </a:lnTo>
                    <a:lnTo>
                      <a:pt x="65" y="155"/>
                    </a:lnTo>
                    <a:lnTo>
                      <a:pt x="58" y="118"/>
                    </a:lnTo>
                    <a:lnTo>
                      <a:pt x="89" y="120"/>
                    </a:lnTo>
                    <a:lnTo>
                      <a:pt x="118" y="143"/>
                    </a:lnTo>
                    <a:lnTo>
                      <a:pt x="195" y="122"/>
                    </a:lnTo>
                    <a:lnTo>
                      <a:pt x="207" y="96"/>
                    </a:lnTo>
                    <a:lnTo>
                      <a:pt x="246" y="83"/>
                    </a:lnTo>
                    <a:lnTo>
                      <a:pt x="258" y="57"/>
                    </a:lnTo>
                    <a:lnTo>
                      <a:pt x="290" y="67"/>
                    </a:lnTo>
                    <a:lnTo>
                      <a:pt x="325" y="13"/>
                    </a:lnTo>
                    <a:lnTo>
                      <a:pt x="371" y="12"/>
                    </a:lnTo>
                    <a:lnTo>
                      <a:pt x="404" y="0"/>
                    </a:lnTo>
                    <a:lnTo>
                      <a:pt x="427" y="19"/>
                    </a:lnTo>
                    <a:lnTo>
                      <a:pt x="452" y="2"/>
                    </a:lnTo>
                    <a:lnTo>
                      <a:pt x="525" y="42"/>
                    </a:lnTo>
                    <a:close/>
                  </a:path>
                </a:pathLst>
              </a:custGeom>
              <a:solidFill>
                <a:srgbClr val="653965"/>
              </a:solidFill>
              <a:ln w="9525" cap="flat" cmpd="sng">
                <a:solidFill>
                  <a:srgbClr val="FFFFFF"/>
                </a:solidFill>
                <a:prstDash val="solid"/>
                <a:miter lim="800000"/>
                <a:headEnd type="none" w="sm" len="sm"/>
                <a:tailEnd type="none" w="sm" len="sm"/>
              </a:ln>
            </p:spPr>
            <p:txBody>
              <a:bodyPr spcFirstLastPara="1" wrap="square" lIns="68569" tIns="34275" rIns="68569" bIns="34275" anchor="t" anchorCtr="0">
                <a:noAutofit/>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sz="1050">
                  <a:solidFill>
                    <a:srgbClr val="000000"/>
                  </a:solidFill>
                  <a:latin typeface="Arial"/>
                  <a:ea typeface="Arial"/>
                  <a:cs typeface="Arial"/>
                  <a:sym typeface="Arial"/>
                </a:endParaRPr>
              </a:p>
            </p:txBody>
          </p:sp>
          <p:sp>
            <p:nvSpPr>
              <p:cNvPr id="37" name="Google Shape;182;p22">
                <a:extLst>
                  <a:ext uri="{FF2B5EF4-FFF2-40B4-BE49-F238E27FC236}">
                    <a16:creationId xmlns:a16="http://schemas.microsoft.com/office/drawing/2014/main" id="{17ECB88C-6DDB-2CC7-4FE2-73D82AD8F460}"/>
                  </a:ext>
                </a:extLst>
              </p:cNvPr>
              <p:cNvSpPr/>
              <p:nvPr/>
            </p:nvSpPr>
            <p:spPr>
              <a:xfrm>
                <a:off x="9164996" y="4184645"/>
                <a:ext cx="1540763" cy="1708999"/>
              </a:xfrm>
              <a:custGeom>
                <a:avLst/>
                <a:gdLst/>
                <a:ahLst/>
                <a:cxnLst/>
                <a:rect l="l" t="t" r="r" b="b"/>
                <a:pathLst>
                  <a:path w="1099" h="1219" extrusionOk="0">
                    <a:moveTo>
                      <a:pt x="835" y="1030"/>
                    </a:moveTo>
                    <a:lnTo>
                      <a:pt x="851" y="1021"/>
                    </a:lnTo>
                    <a:lnTo>
                      <a:pt x="846" y="1043"/>
                    </a:lnTo>
                    <a:lnTo>
                      <a:pt x="815" y="1128"/>
                    </a:lnTo>
                    <a:lnTo>
                      <a:pt x="829" y="1147"/>
                    </a:lnTo>
                    <a:lnTo>
                      <a:pt x="841" y="1176"/>
                    </a:lnTo>
                    <a:lnTo>
                      <a:pt x="823" y="1219"/>
                    </a:lnTo>
                    <a:lnTo>
                      <a:pt x="772" y="1217"/>
                    </a:lnTo>
                    <a:lnTo>
                      <a:pt x="739" y="1180"/>
                    </a:lnTo>
                    <a:lnTo>
                      <a:pt x="697" y="1174"/>
                    </a:lnTo>
                    <a:lnTo>
                      <a:pt x="606" y="1130"/>
                    </a:lnTo>
                    <a:lnTo>
                      <a:pt x="573" y="1126"/>
                    </a:lnTo>
                    <a:lnTo>
                      <a:pt x="557" y="1105"/>
                    </a:lnTo>
                    <a:lnTo>
                      <a:pt x="566" y="1065"/>
                    </a:lnTo>
                    <a:lnTo>
                      <a:pt x="581" y="1060"/>
                    </a:lnTo>
                    <a:lnTo>
                      <a:pt x="593" y="1070"/>
                    </a:lnTo>
                    <a:lnTo>
                      <a:pt x="607" y="1069"/>
                    </a:lnTo>
                    <a:lnTo>
                      <a:pt x="617" y="1056"/>
                    </a:lnTo>
                    <a:lnTo>
                      <a:pt x="634" y="1048"/>
                    </a:lnTo>
                    <a:lnTo>
                      <a:pt x="673" y="1072"/>
                    </a:lnTo>
                    <a:lnTo>
                      <a:pt x="708" y="1064"/>
                    </a:lnTo>
                    <a:lnTo>
                      <a:pt x="748" y="1063"/>
                    </a:lnTo>
                    <a:lnTo>
                      <a:pt x="780" y="1041"/>
                    </a:lnTo>
                    <a:lnTo>
                      <a:pt x="812" y="1044"/>
                    </a:lnTo>
                    <a:lnTo>
                      <a:pt x="822" y="1032"/>
                    </a:lnTo>
                    <a:lnTo>
                      <a:pt x="835" y="1030"/>
                    </a:lnTo>
                    <a:close/>
                    <a:moveTo>
                      <a:pt x="1099" y="819"/>
                    </a:moveTo>
                    <a:lnTo>
                      <a:pt x="1058" y="801"/>
                    </a:lnTo>
                    <a:lnTo>
                      <a:pt x="1046" y="763"/>
                    </a:lnTo>
                    <a:lnTo>
                      <a:pt x="975" y="754"/>
                    </a:lnTo>
                    <a:lnTo>
                      <a:pt x="986" y="744"/>
                    </a:lnTo>
                    <a:lnTo>
                      <a:pt x="956" y="739"/>
                    </a:lnTo>
                    <a:lnTo>
                      <a:pt x="936" y="788"/>
                    </a:lnTo>
                    <a:lnTo>
                      <a:pt x="933" y="815"/>
                    </a:lnTo>
                    <a:lnTo>
                      <a:pt x="925" y="842"/>
                    </a:lnTo>
                    <a:lnTo>
                      <a:pt x="933" y="855"/>
                    </a:lnTo>
                    <a:lnTo>
                      <a:pt x="988" y="876"/>
                    </a:lnTo>
                    <a:lnTo>
                      <a:pt x="987" y="910"/>
                    </a:lnTo>
                    <a:lnTo>
                      <a:pt x="996" y="928"/>
                    </a:lnTo>
                    <a:lnTo>
                      <a:pt x="961" y="933"/>
                    </a:lnTo>
                    <a:lnTo>
                      <a:pt x="938" y="959"/>
                    </a:lnTo>
                    <a:lnTo>
                      <a:pt x="943" y="990"/>
                    </a:lnTo>
                    <a:lnTo>
                      <a:pt x="905" y="1032"/>
                    </a:lnTo>
                    <a:lnTo>
                      <a:pt x="904" y="1060"/>
                    </a:lnTo>
                    <a:lnTo>
                      <a:pt x="868" y="1062"/>
                    </a:lnTo>
                    <a:lnTo>
                      <a:pt x="858" y="1029"/>
                    </a:lnTo>
                    <a:lnTo>
                      <a:pt x="880" y="1006"/>
                    </a:lnTo>
                    <a:lnTo>
                      <a:pt x="878" y="977"/>
                    </a:lnTo>
                    <a:lnTo>
                      <a:pt x="903" y="966"/>
                    </a:lnTo>
                    <a:lnTo>
                      <a:pt x="904" y="938"/>
                    </a:lnTo>
                    <a:lnTo>
                      <a:pt x="882" y="887"/>
                    </a:lnTo>
                    <a:lnTo>
                      <a:pt x="862" y="856"/>
                    </a:lnTo>
                    <a:lnTo>
                      <a:pt x="837" y="808"/>
                    </a:lnTo>
                    <a:lnTo>
                      <a:pt x="812" y="819"/>
                    </a:lnTo>
                    <a:lnTo>
                      <a:pt x="767" y="800"/>
                    </a:lnTo>
                    <a:lnTo>
                      <a:pt x="774" y="781"/>
                    </a:lnTo>
                    <a:lnTo>
                      <a:pt x="753" y="748"/>
                    </a:lnTo>
                    <a:lnTo>
                      <a:pt x="710" y="763"/>
                    </a:lnTo>
                    <a:lnTo>
                      <a:pt x="714" y="734"/>
                    </a:lnTo>
                    <a:lnTo>
                      <a:pt x="687" y="732"/>
                    </a:lnTo>
                    <a:lnTo>
                      <a:pt x="650" y="687"/>
                    </a:lnTo>
                    <a:lnTo>
                      <a:pt x="584" y="689"/>
                    </a:lnTo>
                    <a:lnTo>
                      <a:pt x="539" y="660"/>
                    </a:lnTo>
                    <a:lnTo>
                      <a:pt x="500" y="626"/>
                    </a:lnTo>
                    <a:lnTo>
                      <a:pt x="458" y="594"/>
                    </a:lnTo>
                    <a:lnTo>
                      <a:pt x="439" y="573"/>
                    </a:lnTo>
                    <a:lnTo>
                      <a:pt x="400" y="557"/>
                    </a:lnTo>
                    <a:lnTo>
                      <a:pt x="397" y="545"/>
                    </a:lnTo>
                    <a:lnTo>
                      <a:pt x="367" y="511"/>
                    </a:lnTo>
                    <a:lnTo>
                      <a:pt x="346" y="493"/>
                    </a:lnTo>
                    <a:lnTo>
                      <a:pt x="347" y="473"/>
                    </a:lnTo>
                    <a:lnTo>
                      <a:pt x="318" y="431"/>
                    </a:lnTo>
                    <a:lnTo>
                      <a:pt x="311" y="387"/>
                    </a:lnTo>
                    <a:lnTo>
                      <a:pt x="287" y="363"/>
                    </a:lnTo>
                    <a:lnTo>
                      <a:pt x="266" y="367"/>
                    </a:lnTo>
                    <a:lnTo>
                      <a:pt x="226" y="333"/>
                    </a:lnTo>
                    <a:lnTo>
                      <a:pt x="185" y="326"/>
                    </a:lnTo>
                    <a:lnTo>
                      <a:pt x="157" y="353"/>
                    </a:lnTo>
                    <a:lnTo>
                      <a:pt x="136" y="363"/>
                    </a:lnTo>
                    <a:lnTo>
                      <a:pt x="133" y="391"/>
                    </a:lnTo>
                    <a:lnTo>
                      <a:pt x="80" y="407"/>
                    </a:lnTo>
                    <a:lnTo>
                      <a:pt x="96" y="377"/>
                    </a:lnTo>
                    <a:lnTo>
                      <a:pt x="91" y="358"/>
                    </a:lnTo>
                    <a:lnTo>
                      <a:pt x="53" y="362"/>
                    </a:lnTo>
                    <a:lnTo>
                      <a:pt x="22" y="334"/>
                    </a:lnTo>
                    <a:lnTo>
                      <a:pt x="31" y="307"/>
                    </a:lnTo>
                    <a:lnTo>
                      <a:pt x="25" y="284"/>
                    </a:lnTo>
                    <a:lnTo>
                      <a:pt x="0" y="248"/>
                    </a:lnTo>
                    <a:lnTo>
                      <a:pt x="21" y="245"/>
                    </a:lnTo>
                    <a:lnTo>
                      <a:pt x="43" y="225"/>
                    </a:lnTo>
                    <a:lnTo>
                      <a:pt x="18" y="174"/>
                    </a:lnTo>
                    <a:lnTo>
                      <a:pt x="35" y="156"/>
                    </a:lnTo>
                    <a:lnTo>
                      <a:pt x="35" y="156"/>
                    </a:lnTo>
                    <a:lnTo>
                      <a:pt x="55" y="159"/>
                    </a:lnTo>
                    <a:lnTo>
                      <a:pt x="80" y="148"/>
                    </a:lnTo>
                    <a:lnTo>
                      <a:pt x="105" y="152"/>
                    </a:lnTo>
                    <a:lnTo>
                      <a:pt x="132" y="128"/>
                    </a:lnTo>
                    <a:lnTo>
                      <a:pt x="127" y="110"/>
                    </a:lnTo>
                    <a:lnTo>
                      <a:pt x="141" y="98"/>
                    </a:lnTo>
                    <a:lnTo>
                      <a:pt x="152" y="92"/>
                    </a:lnTo>
                    <a:lnTo>
                      <a:pt x="159" y="115"/>
                    </a:lnTo>
                    <a:lnTo>
                      <a:pt x="183" y="136"/>
                    </a:lnTo>
                    <a:lnTo>
                      <a:pt x="194" y="162"/>
                    </a:lnTo>
                    <a:lnTo>
                      <a:pt x="208" y="157"/>
                    </a:lnTo>
                    <a:lnTo>
                      <a:pt x="202" y="141"/>
                    </a:lnTo>
                    <a:lnTo>
                      <a:pt x="215" y="117"/>
                    </a:lnTo>
                    <a:lnTo>
                      <a:pt x="225" y="87"/>
                    </a:lnTo>
                    <a:lnTo>
                      <a:pt x="238" y="87"/>
                    </a:lnTo>
                    <a:lnTo>
                      <a:pt x="244" y="108"/>
                    </a:lnTo>
                    <a:lnTo>
                      <a:pt x="280" y="99"/>
                    </a:lnTo>
                    <a:lnTo>
                      <a:pt x="292" y="111"/>
                    </a:lnTo>
                    <a:lnTo>
                      <a:pt x="301" y="111"/>
                    </a:lnTo>
                    <a:lnTo>
                      <a:pt x="289" y="80"/>
                    </a:lnTo>
                    <a:lnTo>
                      <a:pt x="304" y="65"/>
                    </a:lnTo>
                    <a:lnTo>
                      <a:pt x="310" y="76"/>
                    </a:lnTo>
                    <a:lnTo>
                      <a:pt x="325" y="68"/>
                    </a:lnTo>
                    <a:lnTo>
                      <a:pt x="319" y="52"/>
                    </a:lnTo>
                    <a:lnTo>
                      <a:pt x="319" y="36"/>
                    </a:lnTo>
                    <a:lnTo>
                      <a:pt x="341" y="37"/>
                    </a:lnTo>
                    <a:lnTo>
                      <a:pt x="342" y="47"/>
                    </a:lnTo>
                    <a:lnTo>
                      <a:pt x="368" y="42"/>
                    </a:lnTo>
                    <a:lnTo>
                      <a:pt x="385" y="22"/>
                    </a:lnTo>
                    <a:lnTo>
                      <a:pt x="428" y="18"/>
                    </a:lnTo>
                    <a:lnTo>
                      <a:pt x="464" y="0"/>
                    </a:lnTo>
                    <a:lnTo>
                      <a:pt x="463" y="18"/>
                    </a:lnTo>
                    <a:lnTo>
                      <a:pt x="487" y="46"/>
                    </a:lnTo>
                    <a:lnTo>
                      <a:pt x="599" y="63"/>
                    </a:lnTo>
                    <a:lnTo>
                      <a:pt x="569" y="99"/>
                    </a:lnTo>
                    <a:lnTo>
                      <a:pt x="596" y="107"/>
                    </a:lnTo>
                    <a:lnTo>
                      <a:pt x="582" y="127"/>
                    </a:lnTo>
                    <a:lnTo>
                      <a:pt x="614" y="147"/>
                    </a:lnTo>
                    <a:lnTo>
                      <a:pt x="625" y="164"/>
                    </a:lnTo>
                    <a:lnTo>
                      <a:pt x="612" y="167"/>
                    </a:lnTo>
                    <a:lnTo>
                      <a:pt x="607" y="156"/>
                    </a:lnTo>
                    <a:lnTo>
                      <a:pt x="592" y="148"/>
                    </a:lnTo>
                    <a:lnTo>
                      <a:pt x="584" y="156"/>
                    </a:lnTo>
                    <a:lnTo>
                      <a:pt x="556" y="155"/>
                    </a:lnTo>
                    <a:lnTo>
                      <a:pt x="547" y="169"/>
                    </a:lnTo>
                    <a:lnTo>
                      <a:pt x="499" y="200"/>
                    </a:lnTo>
                    <a:lnTo>
                      <a:pt x="502" y="178"/>
                    </a:lnTo>
                    <a:lnTo>
                      <a:pt x="478" y="204"/>
                    </a:lnTo>
                    <a:lnTo>
                      <a:pt x="509" y="255"/>
                    </a:lnTo>
                    <a:lnTo>
                      <a:pt x="500" y="270"/>
                    </a:lnTo>
                    <a:lnTo>
                      <a:pt x="491" y="266"/>
                    </a:lnTo>
                    <a:lnTo>
                      <a:pt x="497" y="341"/>
                    </a:lnTo>
                    <a:lnTo>
                      <a:pt x="617" y="415"/>
                    </a:lnTo>
                    <a:lnTo>
                      <a:pt x="668" y="531"/>
                    </a:lnTo>
                    <a:lnTo>
                      <a:pt x="766" y="592"/>
                    </a:lnTo>
                    <a:lnTo>
                      <a:pt x="857" y="584"/>
                    </a:lnTo>
                    <a:lnTo>
                      <a:pt x="869" y="601"/>
                    </a:lnTo>
                    <a:lnTo>
                      <a:pt x="841" y="631"/>
                    </a:lnTo>
                    <a:lnTo>
                      <a:pt x="890" y="662"/>
                    </a:lnTo>
                    <a:lnTo>
                      <a:pt x="1028" y="708"/>
                    </a:lnTo>
                    <a:lnTo>
                      <a:pt x="1094" y="761"/>
                    </a:lnTo>
                    <a:lnTo>
                      <a:pt x="1099" y="819"/>
                    </a:lnTo>
                    <a:close/>
                    <a:moveTo>
                      <a:pt x="505" y="357"/>
                    </a:moveTo>
                    <a:lnTo>
                      <a:pt x="505" y="357"/>
                    </a:lnTo>
                    <a:lnTo>
                      <a:pt x="502" y="358"/>
                    </a:lnTo>
                    <a:lnTo>
                      <a:pt x="500" y="361"/>
                    </a:lnTo>
                    <a:lnTo>
                      <a:pt x="502" y="363"/>
                    </a:lnTo>
                    <a:lnTo>
                      <a:pt x="505" y="361"/>
                    </a:lnTo>
                    <a:lnTo>
                      <a:pt x="505" y="357"/>
                    </a:lnTo>
                    <a:lnTo>
                      <a:pt x="505" y="357"/>
                    </a:lnTo>
                    <a:close/>
                    <a:moveTo>
                      <a:pt x="514" y="619"/>
                    </a:moveTo>
                    <a:lnTo>
                      <a:pt x="511" y="619"/>
                    </a:lnTo>
                    <a:lnTo>
                      <a:pt x="511" y="619"/>
                    </a:lnTo>
                    <a:lnTo>
                      <a:pt x="511" y="619"/>
                    </a:lnTo>
                    <a:lnTo>
                      <a:pt x="514" y="620"/>
                    </a:lnTo>
                    <a:lnTo>
                      <a:pt x="514" y="619"/>
                    </a:lnTo>
                    <a:close/>
                    <a:moveTo>
                      <a:pt x="272" y="746"/>
                    </a:moveTo>
                    <a:lnTo>
                      <a:pt x="235" y="706"/>
                    </a:lnTo>
                    <a:lnTo>
                      <a:pt x="160" y="758"/>
                    </a:lnTo>
                    <a:lnTo>
                      <a:pt x="147" y="744"/>
                    </a:lnTo>
                    <a:lnTo>
                      <a:pt x="133" y="770"/>
                    </a:lnTo>
                    <a:lnTo>
                      <a:pt x="171" y="829"/>
                    </a:lnTo>
                    <a:lnTo>
                      <a:pt x="167" y="853"/>
                    </a:lnTo>
                    <a:lnTo>
                      <a:pt x="170" y="873"/>
                    </a:lnTo>
                    <a:lnTo>
                      <a:pt x="165" y="894"/>
                    </a:lnTo>
                    <a:lnTo>
                      <a:pt x="163" y="968"/>
                    </a:lnTo>
                    <a:lnTo>
                      <a:pt x="185" y="981"/>
                    </a:lnTo>
                    <a:lnTo>
                      <a:pt x="219" y="985"/>
                    </a:lnTo>
                    <a:lnTo>
                      <a:pt x="220" y="948"/>
                    </a:lnTo>
                    <a:lnTo>
                      <a:pt x="268" y="956"/>
                    </a:lnTo>
                    <a:lnTo>
                      <a:pt x="286" y="856"/>
                    </a:lnTo>
                    <a:lnTo>
                      <a:pt x="279" y="822"/>
                    </a:lnTo>
                    <a:lnTo>
                      <a:pt x="290" y="797"/>
                    </a:lnTo>
                    <a:lnTo>
                      <a:pt x="272" y="746"/>
                    </a:lnTo>
                    <a:close/>
                  </a:path>
                </a:pathLst>
              </a:custGeom>
              <a:solidFill>
                <a:srgbClr val="653965"/>
              </a:solidFill>
              <a:ln w="9525" cap="flat" cmpd="sng">
                <a:solidFill>
                  <a:srgbClr val="FFFFFF"/>
                </a:solidFill>
                <a:prstDash val="solid"/>
                <a:miter lim="800000"/>
                <a:headEnd type="none" w="sm" len="sm"/>
                <a:tailEnd type="none" w="sm" len="sm"/>
              </a:ln>
            </p:spPr>
            <p:txBody>
              <a:bodyPr spcFirstLastPara="1" wrap="square" lIns="68569" tIns="34275" rIns="68569" bIns="34275" anchor="t" anchorCtr="0">
                <a:noAutofit/>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sz="1050">
                  <a:solidFill>
                    <a:srgbClr val="000000"/>
                  </a:solidFill>
                  <a:latin typeface="Arial"/>
                  <a:ea typeface="Arial"/>
                  <a:cs typeface="Arial"/>
                  <a:sym typeface="Arial"/>
                </a:endParaRPr>
              </a:p>
            </p:txBody>
          </p:sp>
          <p:sp>
            <p:nvSpPr>
              <p:cNvPr id="38" name="Google Shape;183;p22">
                <a:extLst>
                  <a:ext uri="{FF2B5EF4-FFF2-40B4-BE49-F238E27FC236}">
                    <a16:creationId xmlns:a16="http://schemas.microsoft.com/office/drawing/2014/main" id="{16B5C717-E74F-44D8-45EC-D5825F0AC307}"/>
                  </a:ext>
                </a:extLst>
              </p:cNvPr>
              <p:cNvSpPr/>
              <p:nvPr/>
            </p:nvSpPr>
            <p:spPr>
              <a:xfrm>
                <a:off x="9993559" y="4237920"/>
                <a:ext cx="699582" cy="644905"/>
              </a:xfrm>
              <a:custGeom>
                <a:avLst/>
                <a:gdLst/>
                <a:ahLst/>
                <a:cxnLst/>
                <a:rect l="l" t="t" r="r" b="b"/>
                <a:pathLst>
                  <a:path w="499" h="460" extrusionOk="0">
                    <a:moveTo>
                      <a:pt x="95" y="234"/>
                    </a:moveTo>
                    <a:lnTo>
                      <a:pt x="87" y="239"/>
                    </a:lnTo>
                    <a:lnTo>
                      <a:pt x="77" y="218"/>
                    </a:lnTo>
                    <a:lnTo>
                      <a:pt x="75" y="200"/>
                    </a:lnTo>
                    <a:lnTo>
                      <a:pt x="68" y="189"/>
                    </a:lnTo>
                    <a:lnTo>
                      <a:pt x="68" y="180"/>
                    </a:lnTo>
                    <a:lnTo>
                      <a:pt x="73" y="180"/>
                    </a:lnTo>
                    <a:lnTo>
                      <a:pt x="83" y="197"/>
                    </a:lnTo>
                    <a:lnTo>
                      <a:pt x="85" y="216"/>
                    </a:lnTo>
                    <a:lnTo>
                      <a:pt x="95" y="234"/>
                    </a:lnTo>
                    <a:close/>
                    <a:moveTo>
                      <a:pt x="146" y="263"/>
                    </a:moveTo>
                    <a:lnTo>
                      <a:pt x="129" y="252"/>
                    </a:lnTo>
                    <a:lnTo>
                      <a:pt x="128" y="257"/>
                    </a:lnTo>
                    <a:lnTo>
                      <a:pt x="133" y="261"/>
                    </a:lnTo>
                    <a:lnTo>
                      <a:pt x="145" y="270"/>
                    </a:lnTo>
                    <a:lnTo>
                      <a:pt x="146" y="275"/>
                    </a:lnTo>
                    <a:lnTo>
                      <a:pt x="153" y="280"/>
                    </a:lnTo>
                    <a:lnTo>
                      <a:pt x="156" y="270"/>
                    </a:lnTo>
                    <a:lnTo>
                      <a:pt x="146" y="263"/>
                    </a:lnTo>
                    <a:close/>
                    <a:moveTo>
                      <a:pt x="159" y="313"/>
                    </a:moveTo>
                    <a:lnTo>
                      <a:pt x="135" y="291"/>
                    </a:lnTo>
                    <a:lnTo>
                      <a:pt x="130" y="291"/>
                    </a:lnTo>
                    <a:lnTo>
                      <a:pt x="128" y="294"/>
                    </a:lnTo>
                    <a:lnTo>
                      <a:pt x="148" y="314"/>
                    </a:lnTo>
                    <a:lnTo>
                      <a:pt x="150" y="322"/>
                    </a:lnTo>
                    <a:lnTo>
                      <a:pt x="159" y="322"/>
                    </a:lnTo>
                    <a:lnTo>
                      <a:pt x="159" y="313"/>
                    </a:lnTo>
                    <a:close/>
                    <a:moveTo>
                      <a:pt x="309" y="392"/>
                    </a:moveTo>
                    <a:lnTo>
                      <a:pt x="303" y="389"/>
                    </a:lnTo>
                    <a:lnTo>
                      <a:pt x="279" y="389"/>
                    </a:lnTo>
                    <a:lnTo>
                      <a:pt x="278" y="394"/>
                    </a:lnTo>
                    <a:lnTo>
                      <a:pt x="291" y="396"/>
                    </a:lnTo>
                    <a:lnTo>
                      <a:pt x="307" y="402"/>
                    </a:lnTo>
                    <a:lnTo>
                      <a:pt x="326" y="398"/>
                    </a:lnTo>
                    <a:lnTo>
                      <a:pt x="331" y="395"/>
                    </a:lnTo>
                    <a:lnTo>
                      <a:pt x="309" y="392"/>
                    </a:lnTo>
                    <a:close/>
                    <a:moveTo>
                      <a:pt x="444" y="430"/>
                    </a:moveTo>
                    <a:lnTo>
                      <a:pt x="403" y="410"/>
                    </a:lnTo>
                    <a:lnTo>
                      <a:pt x="386" y="414"/>
                    </a:lnTo>
                    <a:lnTo>
                      <a:pt x="379" y="417"/>
                    </a:lnTo>
                    <a:lnTo>
                      <a:pt x="357" y="407"/>
                    </a:lnTo>
                    <a:lnTo>
                      <a:pt x="336" y="404"/>
                    </a:lnTo>
                    <a:lnTo>
                      <a:pt x="335" y="409"/>
                    </a:lnTo>
                    <a:lnTo>
                      <a:pt x="347" y="412"/>
                    </a:lnTo>
                    <a:lnTo>
                      <a:pt x="366" y="418"/>
                    </a:lnTo>
                    <a:lnTo>
                      <a:pt x="397" y="431"/>
                    </a:lnTo>
                    <a:lnTo>
                      <a:pt x="397" y="422"/>
                    </a:lnTo>
                    <a:lnTo>
                      <a:pt x="406" y="422"/>
                    </a:lnTo>
                    <a:lnTo>
                      <a:pt x="427" y="434"/>
                    </a:lnTo>
                    <a:lnTo>
                      <a:pt x="431" y="441"/>
                    </a:lnTo>
                    <a:lnTo>
                      <a:pt x="442" y="444"/>
                    </a:lnTo>
                    <a:lnTo>
                      <a:pt x="460" y="460"/>
                    </a:lnTo>
                    <a:lnTo>
                      <a:pt x="462" y="445"/>
                    </a:lnTo>
                    <a:lnTo>
                      <a:pt x="444" y="430"/>
                    </a:lnTo>
                    <a:close/>
                    <a:moveTo>
                      <a:pt x="489" y="136"/>
                    </a:moveTo>
                    <a:lnTo>
                      <a:pt x="494" y="118"/>
                    </a:lnTo>
                    <a:lnTo>
                      <a:pt x="467" y="102"/>
                    </a:lnTo>
                    <a:lnTo>
                      <a:pt x="449" y="49"/>
                    </a:lnTo>
                    <a:lnTo>
                      <a:pt x="425" y="51"/>
                    </a:lnTo>
                    <a:lnTo>
                      <a:pt x="409" y="69"/>
                    </a:lnTo>
                    <a:lnTo>
                      <a:pt x="351" y="64"/>
                    </a:lnTo>
                    <a:lnTo>
                      <a:pt x="342" y="56"/>
                    </a:lnTo>
                    <a:lnTo>
                      <a:pt x="313" y="57"/>
                    </a:lnTo>
                    <a:lnTo>
                      <a:pt x="243" y="0"/>
                    </a:lnTo>
                    <a:lnTo>
                      <a:pt x="216" y="19"/>
                    </a:lnTo>
                    <a:lnTo>
                      <a:pt x="187" y="32"/>
                    </a:lnTo>
                    <a:lnTo>
                      <a:pt x="184" y="75"/>
                    </a:lnTo>
                    <a:lnTo>
                      <a:pt x="163" y="93"/>
                    </a:lnTo>
                    <a:lnTo>
                      <a:pt x="161" y="122"/>
                    </a:lnTo>
                    <a:lnTo>
                      <a:pt x="148" y="129"/>
                    </a:lnTo>
                    <a:lnTo>
                      <a:pt x="129" y="127"/>
                    </a:lnTo>
                    <a:lnTo>
                      <a:pt x="107" y="130"/>
                    </a:lnTo>
                    <a:lnTo>
                      <a:pt x="97" y="111"/>
                    </a:lnTo>
                    <a:lnTo>
                      <a:pt x="70" y="134"/>
                    </a:lnTo>
                    <a:lnTo>
                      <a:pt x="47" y="144"/>
                    </a:lnTo>
                    <a:lnTo>
                      <a:pt x="4" y="144"/>
                    </a:lnTo>
                    <a:lnTo>
                      <a:pt x="0" y="161"/>
                    </a:lnTo>
                    <a:lnTo>
                      <a:pt x="19" y="195"/>
                    </a:lnTo>
                    <a:lnTo>
                      <a:pt x="28" y="214"/>
                    </a:lnTo>
                    <a:lnTo>
                      <a:pt x="41" y="220"/>
                    </a:lnTo>
                    <a:lnTo>
                      <a:pt x="57" y="189"/>
                    </a:lnTo>
                    <a:lnTo>
                      <a:pt x="67" y="155"/>
                    </a:lnTo>
                    <a:lnTo>
                      <a:pt x="82" y="159"/>
                    </a:lnTo>
                    <a:lnTo>
                      <a:pt x="98" y="173"/>
                    </a:lnTo>
                    <a:lnTo>
                      <a:pt x="124" y="191"/>
                    </a:lnTo>
                    <a:lnTo>
                      <a:pt x="123" y="224"/>
                    </a:lnTo>
                    <a:lnTo>
                      <a:pt x="150" y="258"/>
                    </a:lnTo>
                    <a:lnTo>
                      <a:pt x="176" y="271"/>
                    </a:lnTo>
                    <a:lnTo>
                      <a:pt x="164" y="283"/>
                    </a:lnTo>
                    <a:lnTo>
                      <a:pt x="166" y="303"/>
                    </a:lnTo>
                    <a:lnTo>
                      <a:pt x="218" y="338"/>
                    </a:lnTo>
                    <a:lnTo>
                      <a:pt x="232" y="361"/>
                    </a:lnTo>
                    <a:lnTo>
                      <a:pt x="270" y="351"/>
                    </a:lnTo>
                    <a:lnTo>
                      <a:pt x="312" y="363"/>
                    </a:lnTo>
                    <a:lnTo>
                      <a:pt x="328" y="378"/>
                    </a:lnTo>
                    <a:lnTo>
                      <a:pt x="358" y="391"/>
                    </a:lnTo>
                    <a:lnTo>
                      <a:pt x="377" y="408"/>
                    </a:lnTo>
                    <a:lnTo>
                      <a:pt x="386" y="391"/>
                    </a:lnTo>
                    <a:lnTo>
                      <a:pt x="360" y="353"/>
                    </a:lnTo>
                    <a:lnTo>
                      <a:pt x="326" y="343"/>
                    </a:lnTo>
                    <a:lnTo>
                      <a:pt x="258" y="280"/>
                    </a:lnTo>
                    <a:lnTo>
                      <a:pt x="204" y="197"/>
                    </a:lnTo>
                    <a:lnTo>
                      <a:pt x="212" y="156"/>
                    </a:lnTo>
                    <a:lnTo>
                      <a:pt x="224" y="158"/>
                    </a:lnTo>
                    <a:lnTo>
                      <a:pt x="231" y="170"/>
                    </a:lnTo>
                    <a:lnTo>
                      <a:pt x="240" y="172"/>
                    </a:lnTo>
                    <a:lnTo>
                      <a:pt x="253" y="158"/>
                    </a:lnTo>
                    <a:lnTo>
                      <a:pt x="289" y="148"/>
                    </a:lnTo>
                    <a:lnTo>
                      <a:pt x="368" y="156"/>
                    </a:lnTo>
                    <a:lnTo>
                      <a:pt x="386" y="147"/>
                    </a:lnTo>
                    <a:lnTo>
                      <a:pt x="444" y="146"/>
                    </a:lnTo>
                    <a:lnTo>
                      <a:pt x="459" y="169"/>
                    </a:lnTo>
                    <a:lnTo>
                      <a:pt x="499" y="156"/>
                    </a:lnTo>
                    <a:lnTo>
                      <a:pt x="489" y="136"/>
                    </a:lnTo>
                    <a:close/>
                  </a:path>
                </a:pathLst>
              </a:custGeom>
              <a:solidFill>
                <a:srgbClr val="653965"/>
              </a:solidFill>
              <a:ln w="9525" cap="flat" cmpd="sng">
                <a:solidFill>
                  <a:srgbClr val="FFFFFF"/>
                </a:solidFill>
                <a:prstDash val="solid"/>
                <a:miter lim="800000"/>
                <a:headEnd type="none" w="sm" len="sm"/>
                <a:tailEnd type="none" w="sm" len="sm"/>
              </a:ln>
            </p:spPr>
            <p:txBody>
              <a:bodyPr spcFirstLastPara="1" wrap="square" lIns="68569" tIns="34275" rIns="68569" bIns="34275" anchor="t" anchorCtr="0">
                <a:noAutofit/>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sz="1050">
                  <a:solidFill>
                    <a:srgbClr val="000000"/>
                  </a:solidFill>
                  <a:latin typeface="Arial"/>
                  <a:ea typeface="Arial"/>
                  <a:cs typeface="Arial"/>
                  <a:sym typeface="Arial"/>
                </a:endParaRPr>
              </a:p>
            </p:txBody>
          </p:sp>
          <p:sp>
            <p:nvSpPr>
              <p:cNvPr id="39" name="Google Shape;184;p22">
                <a:extLst>
                  <a:ext uri="{FF2B5EF4-FFF2-40B4-BE49-F238E27FC236}">
                    <a16:creationId xmlns:a16="http://schemas.microsoft.com/office/drawing/2014/main" id="{E3A52172-508D-32B0-AD85-DEF11C850712}"/>
                  </a:ext>
                </a:extLst>
              </p:cNvPr>
              <p:cNvSpPr/>
              <p:nvPr/>
            </p:nvSpPr>
            <p:spPr>
              <a:xfrm>
                <a:off x="9962715" y="4187449"/>
                <a:ext cx="371522" cy="252354"/>
              </a:xfrm>
              <a:custGeom>
                <a:avLst/>
                <a:gdLst/>
                <a:ahLst/>
                <a:cxnLst/>
                <a:rect l="l" t="t" r="r" b="b"/>
                <a:pathLst>
                  <a:path w="265" h="180" extrusionOk="0">
                    <a:moveTo>
                      <a:pt x="265" y="36"/>
                    </a:moveTo>
                    <a:lnTo>
                      <a:pt x="238" y="55"/>
                    </a:lnTo>
                    <a:lnTo>
                      <a:pt x="209" y="68"/>
                    </a:lnTo>
                    <a:lnTo>
                      <a:pt x="206" y="111"/>
                    </a:lnTo>
                    <a:lnTo>
                      <a:pt x="185" y="129"/>
                    </a:lnTo>
                    <a:lnTo>
                      <a:pt x="183" y="158"/>
                    </a:lnTo>
                    <a:lnTo>
                      <a:pt x="170" y="165"/>
                    </a:lnTo>
                    <a:lnTo>
                      <a:pt x="151" y="163"/>
                    </a:lnTo>
                    <a:lnTo>
                      <a:pt x="129" y="166"/>
                    </a:lnTo>
                    <a:lnTo>
                      <a:pt x="119" y="147"/>
                    </a:lnTo>
                    <a:lnTo>
                      <a:pt x="92" y="170"/>
                    </a:lnTo>
                    <a:lnTo>
                      <a:pt x="69" y="180"/>
                    </a:lnTo>
                    <a:lnTo>
                      <a:pt x="26" y="180"/>
                    </a:lnTo>
                    <a:lnTo>
                      <a:pt x="43" y="165"/>
                    </a:lnTo>
                    <a:lnTo>
                      <a:pt x="56" y="162"/>
                    </a:lnTo>
                    <a:lnTo>
                      <a:pt x="45" y="145"/>
                    </a:lnTo>
                    <a:lnTo>
                      <a:pt x="13" y="125"/>
                    </a:lnTo>
                    <a:lnTo>
                      <a:pt x="27" y="105"/>
                    </a:lnTo>
                    <a:lnTo>
                      <a:pt x="0" y="97"/>
                    </a:lnTo>
                    <a:lnTo>
                      <a:pt x="30" y="61"/>
                    </a:lnTo>
                    <a:lnTo>
                      <a:pt x="98" y="66"/>
                    </a:lnTo>
                    <a:lnTo>
                      <a:pt x="136" y="33"/>
                    </a:lnTo>
                    <a:lnTo>
                      <a:pt x="177" y="36"/>
                    </a:lnTo>
                    <a:lnTo>
                      <a:pt x="194" y="21"/>
                    </a:lnTo>
                    <a:lnTo>
                      <a:pt x="220" y="21"/>
                    </a:lnTo>
                    <a:lnTo>
                      <a:pt x="216" y="4"/>
                    </a:lnTo>
                    <a:lnTo>
                      <a:pt x="228" y="0"/>
                    </a:lnTo>
                    <a:lnTo>
                      <a:pt x="242" y="0"/>
                    </a:lnTo>
                    <a:lnTo>
                      <a:pt x="265" y="36"/>
                    </a:lnTo>
                    <a:close/>
                  </a:path>
                </a:pathLst>
              </a:custGeom>
              <a:solidFill>
                <a:srgbClr val="653965"/>
              </a:solidFill>
              <a:ln w="9525" cap="flat" cmpd="sng">
                <a:solidFill>
                  <a:srgbClr val="FFFFFF"/>
                </a:solidFill>
                <a:prstDash val="solid"/>
                <a:miter lim="800000"/>
                <a:headEnd type="none" w="sm" len="sm"/>
                <a:tailEnd type="none" w="sm" len="sm"/>
              </a:ln>
            </p:spPr>
            <p:txBody>
              <a:bodyPr spcFirstLastPara="1" wrap="square" lIns="68569" tIns="34275" rIns="68569" bIns="34275" anchor="t" anchorCtr="0">
                <a:noAutofit/>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sz="1050">
                  <a:solidFill>
                    <a:srgbClr val="000000"/>
                  </a:solidFill>
                  <a:latin typeface="Arial"/>
                  <a:ea typeface="Arial"/>
                  <a:cs typeface="Arial"/>
                  <a:sym typeface="Arial"/>
                </a:endParaRPr>
              </a:p>
            </p:txBody>
          </p:sp>
          <p:sp>
            <p:nvSpPr>
              <p:cNvPr id="40" name="Google Shape;185;p22">
                <a:extLst>
                  <a:ext uri="{FF2B5EF4-FFF2-40B4-BE49-F238E27FC236}">
                    <a16:creationId xmlns:a16="http://schemas.microsoft.com/office/drawing/2014/main" id="{44C70EFF-803E-15FC-3840-73F21D43FF05}"/>
                  </a:ext>
                </a:extLst>
              </p:cNvPr>
              <p:cNvSpPr/>
              <p:nvPr/>
            </p:nvSpPr>
            <p:spPr>
              <a:xfrm>
                <a:off x="10243109" y="5990380"/>
                <a:ext cx="7010" cy="8412"/>
              </a:xfrm>
              <a:custGeom>
                <a:avLst/>
                <a:gdLst/>
                <a:ahLst/>
                <a:cxnLst/>
                <a:rect l="l" t="t" r="r" b="b"/>
                <a:pathLst>
                  <a:path w="5" h="6" extrusionOk="0">
                    <a:moveTo>
                      <a:pt x="1" y="2"/>
                    </a:moveTo>
                    <a:lnTo>
                      <a:pt x="1" y="6"/>
                    </a:lnTo>
                    <a:lnTo>
                      <a:pt x="0" y="6"/>
                    </a:lnTo>
                    <a:lnTo>
                      <a:pt x="0" y="0"/>
                    </a:lnTo>
                    <a:lnTo>
                      <a:pt x="1" y="0"/>
                    </a:lnTo>
                    <a:lnTo>
                      <a:pt x="2" y="3"/>
                    </a:lnTo>
                    <a:lnTo>
                      <a:pt x="4" y="0"/>
                    </a:lnTo>
                    <a:lnTo>
                      <a:pt x="5" y="0"/>
                    </a:lnTo>
                    <a:lnTo>
                      <a:pt x="5" y="6"/>
                    </a:lnTo>
                    <a:lnTo>
                      <a:pt x="4" y="6"/>
                    </a:lnTo>
                    <a:lnTo>
                      <a:pt x="4" y="2"/>
                    </a:lnTo>
                    <a:lnTo>
                      <a:pt x="3" y="5"/>
                    </a:lnTo>
                    <a:lnTo>
                      <a:pt x="2" y="5"/>
                    </a:lnTo>
                    <a:lnTo>
                      <a:pt x="1" y="2"/>
                    </a:lnTo>
                    <a:close/>
                  </a:path>
                </a:pathLst>
              </a:custGeom>
              <a:solidFill>
                <a:schemeClr val="accent3"/>
              </a:solidFill>
              <a:ln>
                <a:noFill/>
              </a:ln>
            </p:spPr>
            <p:txBody>
              <a:bodyPr spcFirstLastPara="1" wrap="square" lIns="68569" tIns="34275" rIns="68569" bIns="34275" anchor="t" anchorCtr="0">
                <a:noAutofit/>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sz="1050">
                  <a:solidFill>
                    <a:srgbClr val="000000"/>
                  </a:solidFill>
                  <a:latin typeface="Arial"/>
                  <a:ea typeface="Arial"/>
                  <a:cs typeface="Arial"/>
                  <a:sym typeface="Arial"/>
                </a:endParaRPr>
              </a:p>
            </p:txBody>
          </p:sp>
          <p:sp>
            <p:nvSpPr>
              <p:cNvPr id="41" name="Google Shape;186;p22">
                <a:extLst>
                  <a:ext uri="{FF2B5EF4-FFF2-40B4-BE49-F238E27FC236}">
                    <a16:creationId xmlns:a16="http://schemas.microsoft.com/office/drawing/2014/main" id="{0A59D669-B5A6-A473-776F-CE724F7507E9}"/>
                  </a:ext>
                </a:extLst>
              </p:cNvPr>
              <p:cNvSpPr/>
              <p:nvPr/>
            </p:nvSpPr>
            <p:spPr>
              <a:xfrm>
                <a:off x="10250119" y="5990380"/>
                <a:ext cx="7010" cy="8412"/>
              </a:xfrm>
              <a:custGeom>
                <a:avLst/>
                <a:gdLst/>
                <a:ahLst/>
                <a:cxnLst/>
                <a:rect l="l" t="t" r="r" b="b"/>
                <a:pathLst>
                  <a:path w="5" h="6" extrusionOk="0">
                    <a:moveTo>
                      <a:pt x="4" y="4"/>
                    </a:moveTo>
                    <a:lnTo>
                      <a:pt x="2" y="4"/>
                    </a:lnTo>
                    <a:lnTo>
                      <a:pt x="1" y="6"/>
                    </a:lnTo>
                    <a:lnTo>
                      <a:pt x="0" y="6"/>
                    </a:lnTo>
                    <a:lnTo>
                      <a:pt x="2" y="0"/>
                    </a:lnTo>
                    <a:lnTo>
                      <a:pt x="3" y="0"/>
                    </a:lnTo>
                    <a:lnTo>
                      <a:pt x="5" y="6"/>
                    </a:lnTo>
                    <a:lnTo>
                      <a:pt x="4" y="6"/>
                    </a:lnTo>
                    <a:lnTo>
                      <a:pt x="4" y="4"/>
                    </a:lnTo>
                    <a:close/>
                    <a:moveTo>
                      <a:pt x="2" y="4"/>
                    </a:moveTo>
                    <a:lnTo>
                      <a:pt x="3" y="4"/>
                    </a:lnTo>
                    <a:lnTo>
                      <a:pt x="3" y="2"/>
                    </a:lnTo>
                    <a:lnTo>
                      <a:pt x="2" y="4"/>
                    </a:lnTo>
                    <a:close/>
                  </a:path>
                </a:pathLst>
              </a:custGeom>
              <a:solidFill>
                <a:schemeClr val="accent3"/>
              </a:solidFill>
              <a:ln>
                <a:noFill/>
              </a:ln>
            </p:spPr>
            <p:txBody>
              <a:bodyPr spcFirstLastPara="1" wrap="square" lIns="68569" tIns="34275" rIns="68569" bIns="34275" anchor="t" anchorCtr="0">
                <a:noAutofit/>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sz="1050">
                  <a:solidFill>
                    <a:srgbClr val="000000"/>
                  </a:solidFill>
                  <a:latin typeface="Arial"/>
                  <a:ea typeface="Arial"/>
                  <a:cs typeface="Arial"/>
                  <a:sym typeface="Arial"/>
                </a:endParaRPr>
              </a:p>
            </p:txBody>
          </p:sp>
          <p:sp>
            <p:nvSpPr>
              <p:cNvPr id="42" name="Google Shape;187;p22">
                <a:extLst>
                  <a:ext uri="{FF2B5EF4-FFF2-40B4-BE49-F238E27FC236}">
                    <a16:creationId xmlns:a16="http://schemas.microsoft.com/office/drawing/2014/main" id="{CBCFB4EA-30E3-954E-28E8-12D18E769A68}"/>
                  </a:ext>
                </a:extLst>
              </p:cNvPr>
              <p:cNvSpPr/>
              <p:nvPr/>
            </p:nvSpPr>
            <p:spPr>
              <a:xfrm>
                <a:off x="10257129" y="5990380"/>
                <a:ext cx="4206" cy="8412"/>
              </a:xfrm>
              <a:custGeom>
                <a:avLst/>
                <a:gdLst/>
                <a:ahLst/>
                <a:cxnLst/>
                <a:rect l="l" t="t" r="r" b="b"/>
                <a:pathLst>
                  <a:path w="3" h="6" extrusionOk="0">
                    <a:moveTo>
                      <a:pt x="3" y="6"/>
                    </a:moveTo>
                    <a:lnTo>
                      <a:pt x="0" y="6"/>
                    </a:lnTo>
                    <a:lnTo>
                      <a:pt x="0" y="0"/>
                    </a:lnTo>
                    <a:lnTo>
                      <a:pt x="1" y="0"/>
                    </a:lnTo>
                    <a:lnTo>
                      <a:pt x="1" y="5"/>
                    </a:lnTo>
                    <a:lnTo>
                      <a:pt x="3" y="5"/>
                    </a:lnTo>
                    <a:lnTo>
                      <a:pt x="3" y="6"/>
                    </a:lnTo>
                    <a:close/>
                  </a:path>
                </a:pathLst>
              </a:custGeom>
              <a:solidFill>
                <a:schemeClr val="accent3"/>
              </a:solidFill>
              <a:ln>
                <a:noFill/>
              </a:ln>
            </p:spPr>
            <p:txBody>
              <a:bodyPr spcFirstLastPara="1" wrap="square" lIns="68569" tIns="34275" rIns="68569" bIns="34275" anchor="t" anchorCtr="0">
                <a:noAutofit/>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sz="1050">
                  <a:solidFill>
                    <a:srgbClr val="000000"/>
                  </a:solidFill>
                  <a:latin typeface="Arial"/>
                  <a:ea typeface="Arial"/>
                  <a:cs typeface="Arial"/>
                  <a:sym typeface="Arial"/>
                </a:endParaRPr>
              </a:p>
            </p:txBody>
          </p:sp>
          <p:sp>
            <p:nvSpPr>
              <p:cNvPr id="43" name="Google Shape;188;p22">
                <a:extLst>
                  <a:ext uri="{FF2B5EF4-FFF2-40B4-BE49-F238E27FC236}">
                    <a16:creationId xmlns:a16="http://schemas.microsoft.com/office/drawing/2014/main" id="{0A7FD1CC-E7B3-9D0E-3FA8-5210E1CA73A4}"/>
                  </a:ext>
                </a:extLst>
              </p:cNvPr>
              <p:cNvSpPr/>
              <p:nvPr/>
            </p:nvSpPr>
            <p:spPr>
              <a:xfrm>
                <a:off x="10261335" y="5990380"/>
                <a:ext cx="4206" cy="8412"/>
              </a:xfrm>
              <a:custGeom>
                <a:avLst/>
                <a:gdLst/>
                <a:ahLst/>
                <a:cxnLst/>
                <a:rect l="l" t="t" r="r" b="b"/>
                <a:pathLst>
                  <a:path w="3" h="6" extrusionOk="0">
                    <a:moveTo>
                      <a:pt x="3" y="1"/>
                    </a:moveTo>
                    <a:lnTo>
                      <a:pt x="2" y="1"/>
                    </a:lnTo>
                    <a:lnTo>
                      <a:pt x="2" y="6"/>
                    </a:lnTo>
                    <a:lnTo>
                      <a:pt x="1" y="6"/>
                    </a:lnTo>
                    <a:lnTo>
                      <a:pt x="1" y="1"/>
                    </a:lnTo>
                    <a:lnTo>
                      <a:pt x="0" y="1"/>
                    </a:lnTo>
                    <a:lnTo>
                      <a:pt x="0" y="0"/>
                    </a:lnTo>
                    <a:lnTo>
                      <a:pt x="3" y="0"/>
                    </a:lnTo>
                    <a:lnTo>
                      <a:pt x="3" y="1"/>
                    </a:lnTo>
                    <a:close/>
                  </a:path>
                </a:pathLst>
              </a:custGeom>
              <a:solidFill>
                <a:schemeClr val="accent3"/>
              </a:solidFill>
              <a:ln>
                <a:noFill/>
              </a:ln>
            </p:spPr>
            <p:txBody>
              <a:bodyPr spcFirstLastPara="1" wrap="square" lIns="68569" tIns="34275" rIns="68569" bIns="34275" anchor="t" anchorCtr="0">
                <a:noAutofit/>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sz="1050">
                  <a:solidFill>
                    <a:srgbClr val="000000"/>
                  </a:solidFill>
                  <a:latin typeface="Arial"/>
                  <a:ea typeface="Arial"/>
                  <a:cs typeface="Arial"/>
                  <a:sym typeface="Arial"/>
                </a:endParaRPr>
              </a:p>
            </p:txBody>
          </p:sp>
          <p:sp>
            <p:nvSpPr>
              <p:cNvPr id="44" name="Google Shape;189;p22">
                <a:extLst>
                  <a:ext uri="{FF2B5EF4-FFF2-40B4-BE49-F238E27FC236}">
                    <a16:creationId xmlns:a16="http://schemas.microsoft.com/office/drawing/2014/main" id="{27261297-224D-CAD2-51A5-C61A141CF0BE}"/>
                  </a:ext>
                </a:extLst>
              </p:cNvPr>
              <p:cNvSpPr/>
              <p:nvPr/>
            </p:nvSpPr>
            <p:spPr>
              <a:xfrm>
                <a:off x="10265541" y="5990380"/>
                <a:ext cx="7010" cy="8412"/>
              </a:xfrm>
              <a:custGeom>
                <a:avLst/>
                <a:gdLst/>
                <a:ahLst/>
                <a:cxnLst/>
                <a:rect l="l" t="t" r="r" b="b"/>
                <a:pathLst>
                  <a:path w="5" h="6" extrusionOk="0">
                    <a:moveTo>
                      <a:pt x="3" y="4"/>
                    </a:moveTo>
                    <a:lnTo>
                      <a:pt x="2" y="4"/>
                    </a:lnTo>
                    <a:lnTo>
                      <a:pt x="1" y="6"/>
                    </a:lnTo>
                    <a:lnTo>
                      <a:pt x="0" y="6"/>
                    </a:lnTo>
                    <a:lnTo>
                      <a:pt x="2" y="0"/>
                    </a:lnTo>
                    <a:lnTo>
                      <a:pt x="3" y="0"/>
                    </a:lnTo>
                    <a:lnTo>
                      <a:pt x="5" y="6"/>
                    </a:lnTo>
                    <a:lnTo>
                      <a:pt x="4" y="6"/>
                    </a:lnTo>
                    <a:lnTo>
                      <a:pt x="3" y="4"/>
                    </a:lnTo>
                    <a:close/>
                    <a:moveTo>
                      <a:pt x="2" y="4"/>
                    </a:moveTo>
                    <a:lnTo>
                      <a:pt x="3" y="4"/>
                    </a:lnTo>
                    <a:lnTo>
                      <a:pt x="2" y="2"/>
                    </a:lnTo>
                    <a:lnTo>
                      <a:pt x="2" y="4"/>
                    </a:lnTo>
                    <a:close/>
                  </a:path>
                </a:pathLst>
              </a:custGeom>
              <a:solidFill>
                <a:schemeClr val="accent3"/>
              </a:solidFill>
              <a:ln>
                <a:noFill/>
              </a:ln>
            </p:spPr>
            <p:txBody>
              <a:bodyPr spcFirstLastPara="1" wrap="square" lIns="68569" tIns="34275" rIns="68569" bIns="34275" anchor="t" anchorCtr="0">
                <a:noAutofit/>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sz="1050">
                  <a:solidFill>
                    <a:srgbClr val="000000"/>
                  </a:solidFill>
                  <a:latin typeface="Arial"/>
                  <a:ea typeface="Arial"/>
                  <a:cs typeface="Arial"/>
                  <a:sym typeface="Arial"/>
                </a:endParaRPr>
              </a:p>
            </p:txBody>
          </p:sp>
        </p:grpSp>
        <p:sp>
          <p:nvSpPr>
            <p:cNvPr id="7" name="Google Shape;190;p22">
              <a:extLst>
                <a:ext uri="{FF2B5EF4-FFF2-40B4-BE49-F238E27FC236}">
                  <a16:creationId xmlns:a16="http://schemas.microsoft.com/office/drawing/2014/main" id="{13A154D2-0915-C10B-6995-D97EAA87DD64}"/>
                </a:ext>
              </a:extLst>
            </p:cNvPr>
            <p:cNvSpPr/>
            <p:nvPr/>
          </p:nvSpPr>
          <p:spPr>
            <a:xfrm>
              <a:off x="6394157" y="1264664"/>
              <a:ext cx="213896" cy="213896"/>
            </a:xfrm>
            <a:prstGeom prst="ellipse">
              <a:avLst/>
            </a:prstGeom>
            <a:solidFill>
              <a:schemeClr val="accent2"/>
            </a:solidFill>
            <a:ln>
              <a:noFill/>
            </a:ln>
          </p:spPr>
          <p:txBody>
            <a:bodyPr spcFirstLastPara="1" wrap="square" lIns="68569" tIns="34275" rIns="68569" bIns="34275" anchor="ctr" anchorCtr="0">
              <a:noAutofit/>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800">
                <a:defRPr/>
              </a:pPr>
              <a:endParaRPr sz="1050">
                <a:solidFill>
                  <a:srgbClr val="FFFFFF"/>
                </a:solidFill>
                <a:latin typeface="Arial"/>
                <a:ea typeface="Arial"/>
                <a:cs typeface="Arial"/>
                <a:sym typeface="Arial"/>
              </a:endParaRPr>
            </a:p>
          </p:txBody>
        </p:sp>
        <p:sp>
          <p:nvSpPr>
            <p:cNvPr id="8" name="Google Shape;191;p22">
              <a:extLst>
                <a:ext uri="{FF2B5EF4-FFF2-40B4-BE49-F238E27FC236}">
                  <a16:creationId xmlns:a16="http://schemas.microsoft.com/office/drawing/2014/main" id="{DBCB99B3-2A17-F0C5-2DDA-2672C57279EE}"/>
                </a:ext>
              </a:extLst>
            </p:cNvPr>
            <p:cNvSpPr/>
            <p:nvPr/>
          </p:nvSpPr>
          <p:spPr>
            <a:xfrm>
              <a:off x="6584349" y="1154755"/>
              <a:ext cx="2169184" cy="350825"/>
            </a:xfrm>
            <a:prstGeom prst="rect">
              <a:avLst/>
            </a:prstGeom>
            <a:noFill/>
            <a:ln>
              <a:noFill/>
            </a:ln>
          </p:spPr>
          <p:txBody>
            <a:bodyPr spcFirstLastPara="1" wrap="square" lIns="68569" tIns="34275" rIns="68569" bIns="34275" anchor="t" anchorCtr="0">
              <a:spAutoFit/>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lnSpc>
                  <a:spcPct val="120000"/>
                </a:lnSpc>
                <a:defRPr/>
              </a:pPr>
              <a:r>
                <a:rPr lang="fr-FR" sz="1050">
                  <a:solidFill>
                    <a:srgbClr val="622E88"/>
                  </a:solidFill>
                  <a:latin typeface="Arial"/>
                  <a:sym typeface="Arial"/>
                </a:rPr>
                <a:t>Länder som deltar</a:t>
              </a:r>
              <a:endParaRPr sz="1350">
                <a:solidFill>
                  <a:srgbClr val="164194"/>
                </a:solidFill>
                <a:latin typeface="Arial"/>
              </a:endParaRPr>
            </a:p>
          </p:txBody>
        </p:sp>
      </p:grpSp>
    </p:spTree>
    <p:extLst>
      <p:ext uri="{BB962C8B-B14F-4D97-AF65-F5344CB8AC3E}">
        <p14:creationId xmlns:p14="http://schemas.microsoft.com/office/powerpoint/2010/main" val="104303826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5"/>
          <p:cNvSpPr/>
          <p:nvPr/>
        </p:nvSpPr>
        <p:spPr>
          <a:xfrm>
            <a:off x="506540" y="4062071"/>
            <a:ext cx="493187" cy="508641"/>
          </a:xfrm>
          <a:prstGeom prst="ellipse">
            <a:avLst/>
          </a:prstGeom>
          <a:solidFill>
            <a:srgbClr val="B892B8"/>
          </a:solidFill>
          <a:ln>
            <a:noFill/>
          </a:ln>
        </p:spPr>
        <p:txBody>
          <a:bodyPr spcFirstLastPara="1" wrap="square" lIns="68569" tIns="34275" rIns="68569" bIns="34275" anchor="ctr" anchorCtr="0">
            <a:noAutofit/>
          </a:bodyPr>
          <a:lstStyle/>
          <a:p>
            <a:pPr algn="ctr" defTabSz="685800">
              <a:defRPr/>
            </a:pPr>
            <a:endParaRPr sz="1350">
              <a:solidFill>
                <a:srgbClr val="FFFFFF"/>
              </a:solidFill>
              <a:latin typeface="Calibri"/>
              <a:ea typeface="Calibri"/>
              <a:cs typeface="Calibri"/>
              <a:sym typeface="Calibri"/>
            </a:endParaRPr>
          </a:p>
        </p:txBody>
      </p:sp>
      <p:sp>
        <p:nvSpPr>
          <p:cNvPr id="158" name="Google Shape;158;p5"/>
          <p:cNvSpPr/>
          <p:nvPr/>
        </p:nvSpPr>
        <p:spPr>
          <a:xfrm>
            <a:off x="506541" y="3375086"/>
            <a:ext cx="493187" cy="508641"/>
          </a:xfrm>
          <a:prstGeom prst="ellipse">
            <a:avLst/>
          </a:prstGeom>
          <a:solidFill>
            <a:srgbClr val="B892B8"/>
          </a:solidFill>
          <a:ln>
            <a:noFill/>
          </a:ln>
        </p:spPr>
        <p:txBody>
          <a:bodyPr spcFirstLastPara="1" wrap="square" lIns="68569" tIns="34275" rIns="68569" bIns="34275" anchor="ctr" anchorCtr="0">
            <a:noAutofit/>
          </a:bodyPr>
          <a:lstStyle/>
          <a:p>
            <a:pPr algn="ctr" defTabSz="685800">
              <a:defRPr/>
            </a:pPr>
            <a:endParaRPr sz="1350">
              <a:solidFill>
                <a:srgbClr val="FFFFFF"/>
              </a:solidFill>
              <a:latin typeface="Calibri"/>
              <a:ea typeface="Calibri"/>
              <a:cs typeface="Calibri"/>
              <a:sym typeface="Calibri"/>
            </a:endParaRPr>
          </a:p>
        </p:txBody>
      </p:sp>
      <p:sp>
        <p:nvSpPr>
          <p:cNvPr id="159" name="Google Shape;159;p5"/>
          <p:cNvSpPr/>
          <p:nvPr/>
        </p:nvSpPr>
        <p:spPr>
          <a:xfrm>
            <a:off x="506541" y="2031745"/>
            <a:ext cx="493187" cy="508641"/>
          </a:xfrm>
          <a:prstGeom prst="ellipse">
            <a:avLst/>
          </a:prstGeom>
          <a:solidFill>
            <a:srgbClr val="B892B8"/>
          </a:solidFill>
          <a:ln>
            <a:noFill/>
          </a:ln>
        </p:spPr>
        <p:txBody>
          <a:bodyPr spcFirstLastPara="1" wrap="square" lIns="68569" tIns="34275" rIns="68569" bIns="34275" anchor="ctr" anchorCtr="0">
            <a:noAutofit/>
          </a:bodyPr>
          <a:lstStyle/>
          <a:p>
            <a:pPr algn="ctr" defTabSz="685800">
              <a:defRPr/>
            </a:pPr>
            <a:endParaRPr sz="1350">
              <a:solidFill>
                <a:srgbClr val="FFFFFF"/>
              </a:solidFill>
              <a:latin typeface="Calibri"/>
              <a:ea typeface="Calibri"/>
              <a:cs typeface="Calibri"/>
              <a:sym typeface="Calibri"/>
            </a:endParaRPr>
          </a:p>
        </p:txBody>
      </p:sp>
      <p:sp>
        <p:nvSpPr>
          <p:cNvPr id="160" name="Google Shape;160;p5"/>
          <p:cNvSpPr/>
          <p:nvPr/>
        </p:nvSpPr>
        <p:spPr>
          <a:xfrm>
            <a:off x="506541" y="2703858"/>
            <a:ext cx="493187" cy="508641"/>
          </a:xfrm>
          <a:prstGeom prst="ellipse">
            <a:avLst/>
          </a:prstGeom>
          <a:solidFill>
            <a:srgbClr val="B892B8"/>
          </a:solidFill>
          <a:ln>
            <a:noFill/>
          </a:ln>
        </p:spPr>
        <p:txBody>
          <a:bodyPr spcFirstLastPara="1" wrap="square" lIns="68569" tIns="34275" rIns="68569" bIns="34275" anchor="ctr" anchorCtr="0">
            <a:noAutofit/>
          </a:bodyPr>
          <a:lstStyle/>
          <a:p>
            <a:pPr algn="ctr" defTabSz="685800">
              <a:defRPr/>
            </a:pPr>
            <a:endParaRPr sz="1350">
              <a:solidFill>
                <a:srgbClr val="FFFFFF"/>
              </a:solidFill>
              <a:latin typeface="Calibri"/>
              <a:ea typeface="Calibri"/>
              <a:cs typeface="Calibri"/>
              <a:sym typeface="Calibri"/>
            </a:endParaRPr>
          </a:p>
        </p:txBody>
      </p:sp>
      <p:grpSp>
        <p:nvGrpSpPr>
          <p:cNvPr id="161" name="Google Shape;161;p5"/>
          <p:cNvGrpSpPr/>
          <p:nvPr/>
        </p:nvGrpSpPr>
        <p:grpSpPr>
          <a:xfrm>
            <a:off x="592689" y="2112538"/>
            <a:ext cx="320963" cy="349096"/>
            <a:chOff x="773990" y="20670898"/>
            <a:chExt cx="308476" cy="309862"/>
          </a:xfrm>
        </p:grpSpPr>
        <p:sp>
          <p:nvSpPr>
            <p:cNvPr id="162" name="Google Shape;162;p5"/>
            <p:cNvSpPr/>
            <p:nvPr/>
          </p:nvSpPr>
          <p:spPr>
            <a:xfrm>
              <a:off x="886560" y="20786970"/>
              <a:ext cx="84659" cy="84659"/>
            </a:xfrm>
            <a:custGeom>
              <a:avLst/>
              <a:gdLst/>
              <a:ahLst/>
              <a:cxnLst/>
              <a:rect l="l" t="t" r="r" b="b"/>
              <a:pathLst>
                <a:path w="84659" h="84659" extrusionOk="0">
                  <a:moveTo>
                    <a:pt x="42859" y="0"/>
                  </a:moveTo>
                  <a:cubicBezTo>
                    <a:pt x="19577" y="0"/>
                    <a:pt x="0" y="19048"/>
                    <a:pt x="0" y="42858"/>
                  </a:cubicBezTo>
                  <a:cubicBezTo>
                    <a:pt x="0" y="66140"/>
                    <a:pt x="19048" y="85717"/>
                    <a:pt x="42859" y="85717"/>
                  </a:cubicBezTo>
                  <a:cubicBezTo>
                    <a:pt x="66669" y="85717"/>
                    <a:pt x="85717" y="66668"/>
                    <a:pt x="85717" y="42858"/>
                  </a:cubicBezTo>
                  <a:cubicBezTo>
                    <a:pt x="85188" y="19048"/>
                    <a:pt x="66140" y="0"/>
                    <a:pt x="42859" y="0"/>
                  </a:cubicBezTo>
                  <a:close/>
                  <a:moveTo>
                    <a:pt x="42859" y="71959"/>
                  </a:moveTo>
                  <a:cubicBezTo>
                    <a:pt x="26456" y="71959"/>
                    <a:pt x="13228" y="58731"/>
                    <a:pt x="13228" y="42330"/>
                  </a:cubicBezTo>
                  <a:cubicBezTo>
                    <a:pt x="13228" y="25926"/>
                    <a:pt x="26456" y="12698"/>
                    <a:pt x="42859" y="12698"/>
                  </a:cubicBezTo>
                  <a:cubicBezTo>
                    <a:pt x="59261" y="12698"/>
                    <a:pt x="72489" y="25926"/>
                    <a:pt x="72489" y="42330"/>
                  </a:cubicBezTo>
                  <a:cubicBezTo>
                    <a:pt x="72489" y="58731"/>
                    <a:pt x="58732" y="71959"/>
                    <a:pt x="42859" y="71959"/>
                  </a:cubicBezTo>
                  <a:close/>
                </a:path>
              </a:pathLst>
            </a:custGeom>
            <a:solidFill>
              <a:schemeClr val="lt1"/>
            </a:solidFill>
            <a:ln>
              <a:noFill/>
            </a:ln>
          </p:spPr>
          <p:txBody>
            <a:bodyPr spcFirstLastPara="1" wrap="square" lIns="68569" tIns="34275" rIns="68569" bIns="34275" anchor="ctr" anchorCtr="0">
              <a:noAutofit/>
            </a:bodyPr>
            <a:lstStyle/>
            <a:p>
              <a:pPr defTabSz="685800">
                <a:buClr>
                  <a:srgbClr val="000000"/>
                </a:buClr>
                <a:buSzPts val="1800"/>
                <a:defRPr/>
              </a:pPr>
              <a:endParaRPr sz="1350">
                <a:solidFill>
                  <a:srgbClr val="164194"/>
                </a:solidFill>
                <a:latin typeface="Calibri"/>
                <a:ea typeface="Calibri"/>
                <a:cs typeface="Calibri"/>
                <a:sym typeface="Calibri"/>
              </a:endParaRPr>
            </a:p>
          </p:txBody>
        </p:sp>
        <p:sp>
          <p:nvSpPr>
            <p:cNvPr id="163" name="Google Shape;163;p5"/>
            <p:cNvSpPr/>
            <p:nvPr/>
          </p:nvSpPr>
          <p:spPr>
            <a:xfrm>
              <a:off x="849522" y="20750459"/>
              <a:ext cx="153444" cy="153444"/>
            </a:xfrm>
            <a:custGeom>
              <a:avLst/>
              <a:gdLst/>
              <a:ahLst/>
              <a:cxnLst/>
              <a:rect l="l" t="t" r="r" b="b"/>
              <a:pathLst>
                <a:path w="153444" h="153444" extrusionOk="0">
                  <a:moveTo>
                    <a:pt x="151857" y="61378"/>
                  </a:moveTo>
                  <a:lnTo>
                    <a:pt x="141275" y="61378"/>
                  </a:lnTo>
                  <a:cubicBezTo>
                    <a:pt x="139687" y="56615"/>
                    <a:pt x="138100" y="51854"/>
                    <a:pt x="135455" y="47092"/>
                  </a:cubicBezTo>
                  <a:lnTo>
                    <a:pt x="142862" y="39684"/>
                  </a:lnTo>
                  <a:cubicBezTo>
                    <a:pt x="145508" y="37038"/>
                    <a:pt x="145508" y="32805"/>
                    <a:pt x="142862" y="30689"/>
                  </a:cubicBezTo>
                  <a:lnTo>
                    <a:pt x="127518" y="15345"/>
                  </a:lnTo>
                  <a:cubicBezTo>
                    <a:pt x="126459" y="14286"/>
                    <a:pt x="124872" y="13228"/>
                    <a:pt x="122756" y="13228"/>
                  </a:cubicBezTo>
                  <a:cubicBezTo>
                    <a:pt x="121168" y="13228"/>
                    <a:pt x="119581" y="13758"/>
                    <a:pt x="117994" y="15345"/>
                  </a:cubicBezTo>
                  <a:lnTo>
                    <a:pt x="110586" y="22752"/>
                  </a:lnTo>
                  <a:cubicBezTo>
                    <a:pt x="106353" y="20107"/>
                    <a:pt x="101591" y="18519"/>
                    <a:pt x="96300" y="16932"/>
                  </a:cubicBezTo>
                  <a:lnTo>
                    <a:pt x="96300" y="6349"/>
                  </a:lnTo>
                  <a:cubicBezTo>
                    <a:pt x="96300" y="2646"/>
                    <a:pt x="93654" y="0"/>
                    <a:pt x="89950" y="0"/>
                  </a:cubicBezTo>
                  <a:lnTo>
                    <a:pt x="68256" y="0"/>
                  </a:lnTo>
                  <a:cubicBezTo>
                    <a:pt x="64553" y="0"/>
                    <a:pt x="61907" y="2646"/>
                    <a:pt x="61907" y="6349"/>
                  </a:cubicBezTo>
                  <a:lnTo>
                    <a:pt x="61907" y="16932"/>
                  </a:lnTo>
                  <a:cubicBezTo>
                    <a:pt x="57145" y="18519"/>
                    <a:pt x="52383" y="20107"/>
                    <a:pt x="47621" y="22752"/>
                  </a:cubicBezTo>
                  <a:lnTo>
                    <a:pt x="40213" y="15345"/>
                  </a:lnTo>
                  <a:cubicBezTo>
                    <a:pt x="39155" y="14286"/>
                    <a:pt x="37567" y="13228"/>
                    <a:pt x="35451" y="13228"/>
                  </a:cubicBezTo>
                  <a:cubicBezTo>
                    <a:pt x="33864" y="13228"/>
                    <a:pt x="32276" y="13758"/>
                    <a:pt x="30689" y="15345"/>
                  </a:cubicBezTo>
                  <a:lnTo>
                    <a:pt x="15344" y="30689"/>
                  </a:lnTo>
                  <a:cubicBezTo>
                    <a:pt x="12699" y="33335"/>
                    <a:pt x="12699" y="37568"/>
                    <a:pt x="15344" y="39684"/>
                  </a:cubicBezTo>
                  <a:lnTo>
                    <a:pt x="22752" y="47092"/>
                  </a:lnTo>
                  <a:cubicBezTo>
                    <a:pt x="20107" y="51324"/>
                    <a:pt x="18519" y="56087"/>
                    <a:pt x="16932" y="61378"/>
                  </a:cubicBezTo>
                  <a:lnTo>
                    <a:pt x="6349" y="61378"/>
                  </a:lnTo>
                  <a:cubicBezTo>
                    <a:pt x="2646" y="61378"/>
                    <a:pt x="0" y="64024"/>
                    <a:pt x="0" y="67727"/>
                  </a:cubicBezTo>
                  <a:lnTo>
                    <a:pt x="0" y="89422"/>
                  </a:lnTo>
                  <a:cubicBezTo>
                    <a:pt x="0" y="93125"/>
                    <a:pt x="2646" y="95771"/>
                    <a:pt x="6349" y="95771"/>
                  </a:cubicBezTo>
                  <a:lnTo>
                    <a:pt x="16932" y="95771"/>
                  </a:lnTo>
                  <a:cubicBezTo>
                    <a:pt x="18519" y="100533"/>
                    <a:pt x="20107" y="105295"/>
                    <a:pt x="22752" y="110057"/>
                  </a:cubicBezTo>
                  <a:lnTo>
                    <a:pt x="15344" y="117464"/>
                  </a:lnTo>
                  <a:cubicBezTo>
                    <a:pt x="14286" y="118523"/>
                    <a:pt x="13228" y="120110"/>
                    <a:pt x="13228" y="122227"/>
                  </a:cubicBezTo>
                  <a:cubicBezTo>
                    <a:pt x="13228" y="124343"/>
                    <a:pt x="13757" y="125401"/>
                    <a:pt x="15344" y="126989"/>
                  </a:cubicBezTo>
                  <a:lnTo>
                    <a:pt x="30689" y="142334"/>
                  </a:lnTo>
                  <a:cubicBezTo>
                    <a:pt x="33335" y="144979"/>
                    <a:pt x="37567" y="144979"/>
                    <a:pt x="39684" y="142334"/>
                  </a:cubicBezTo>
                  <a:lnTo>
                    <a:pt x="47092" y="134925"/>
                  </a:lnTo>
                  <a:cubicBezTo>
                    <a:pt x="51325" y="137571"/>
                    <a:pt x="56087" y="139159"/>
                    <a:pt x="61378" y="140746"/>
                  </a:cubicBezTo>
                  <a:lnTo>
                    <a:pt x="61378" y="151329"/>
                  </a:lnTo>
                  <a:cubicBezTo>
                    <a:pt x="61378" y="155032"/>
                    <a:pt x="64023" y="157678"/>
                    <a:pt x="67727" y="157678"/>
                  </a:cubicBezTo>
                  <a:lnTo>
                    <a:pt x="89421" y="157678"/>
                  </a:lnTo>
                  <a:cubicBezTo>
                    <a:pt x="93125" y="157678"/>
                    <a:pt x="95771" y="155032"/>
                    <a:pt x="95771" y="151329"/>
                  </a:cubicBezTo>
                  <a:lnTo>
                    <a:pt x="95771" y="140746"/>
                  </a:lnTo>
                  <a:cubicBezTo>
                    <a:pt x="100533" y="139159"/>
                    <a:pt x="105295" y="137571"/>
                    <a:pt x="110057" y="134925"/>
                  </a:cubicBezTo>
                  <a:lnTo>
                    <a:pt x="117464" y="142334"/>
                  </a:lnTo>
                  <a:cubicBezTo>
                    <a:pt x="120110" y="144979"/>
                    <a:pt x="124343" y="144979"/>
                    <a:pt x="126459" y="142334"/>
                  </a:cubicBezTo>
                  <a:lnTo>
                    <a:pt x="141804" y="126989"/>
                  </a:lnTo>
                  <a:cubicBezTo>
                    <a:pt x="142862" y="125931"/>
                    <a:pt x="143920" y="124343"/>
                    <a:pt x="143920" y="122227"/>
                  </a:cubicBezTo>
                  <a:cubicBezTo>
                    <a:pt x="143920" y="120110"/>
                    <a:pt x="143391" y="119052"/>
                    <a:pt x="141804" y="117464"/>
                  </a:cubicBezTo>
                  <a:lnTo>
                    <a:pt x="134396" y="110057"/>
                  </a:lnTo>
                  <a:cubicBezTo>
                    <a:pt x="137042" y="105824"/>
                    <a:pt x="138629" y="101062"/>
                    <a:pt x="140217" y="95771"/>
                  </a:cubicBezTo>
                  <a:lnTo>
                    <a:pt x="150799" y="95771"/>
                  </a:lnTo>
                  <a:cubicBezTo>
                    <a:pt x="154503" y="95771"/>
                    <a:pt x="157148" y="93125"/>
                    <a:pt x="157148" y="89422"/>
                  </a:cubicBezTo>
                  <a:lnTo>
                    <a:pt x="157148" y="67727"/>
                  </a:lnTo>
                  <a:cubicBezTo>
                    <a:pt x="158207" y="64552"/>
                    <a:pt x="155561" y="61378"/>
                    <a:pt x="151857" y="61378"/>
                  </a:cubicBezTo>
                  <a:close/>
                  <a:moveTo>
                    <a:pt x="145508" y="83071"/>
                  </a:moveTo>
                  <a:lnTo>
                    <a:pt x="136513" y="83071"/>
                  </a:lnTo>
                  <a:cubicBezTo>
                    <a:pt x="133338" y="83071"/>
                    <a:pt x="130692" y="85189"/>
                    <a:pt x="130163" y="88363"/>
                  </a:cubicBezTo>
                  <a:cubicBezTo>
                    <a:pt x="129105" y="95241"/>
                    <a:pt x="125930" y="101591"/>
                    <a:pt x="122227" y="107411"/>
                  </a:cubicBezTo>
                  <a:cubicBezTo>
                    <a:pt x="120639" y="110057"/>
                    <a:pt x="120639" y="113232"/>
                    <a:pt x="122756" y="115878"/>
                  </a:cubicBezTo>
                  <a:lnTo>
                    <a:pt x="129105" y="122227"/>
                  </a:lnTo>
                  <a:lnTo>
                    <a:pt x="122756" y="128576"/>
                  </a:lnTo>
                  <a:lnTo>
                    <a:pt x="116406" y="122227"/>
                  </a:lnTo>
                  <a:cubicBezTo>
                    <a:pt x="114290" y="120110"/>
                    <a:pt x="110586" y="119581"/>
                    <a:pt x="107940" y="121697"/>
                  </a:cubicBezTo>
                  <a:cubicBezTo>
                    <a:pt x="102120" y="125401"/>
                    <a:pt x="95771" y="128047"/>
                    <a:pt x="88892" y="129634"/>
                  </a:cubicBezTo>
                  <a:cubicBezTo>
                    <a:pt x="85717" y="130164"/>
                    <a:pt x="83601" y="132809"/>
                    <a:pt x="83601" y="135983"/>
                  </a:cubicBezTo>
                  <a:lnTo>
                    <a:pt x="83601" y="144979"/>
                  </a:lnTo>
                  <a:lnTo>
                    <a:pt x="74606" y="144979"/>
                  </a:lnTo>
                  <a:lnTo>
                    <a:pt x="74606" y="135983"/>
                  </a:lnTo>
                  <a:cubicBezTo>
                    <a:pt x="74606" y="132809"/>
                    <a:pt x="72489" y="130164"/>
                    <a:pt x="69315" y="129634"/>
                  </a:cubicBezTo>
                  <a:cubicBezTo>
                    <a:pt x="62436" y="128047"/>
                    <a:pt x="56087" y="125401"/>
                    <a:pt x="50266" y="121697"/>
                  </a:cubicBezTo>
                  <a:cubicBezTo>
                    <a:pt x="47621" y="120110"/>
                    <a:pt x="44446" y="120110"/>
                    <a:pt x="41800" y="122227"/>
                  </a:cubicBezTo>
                  <a:lnTo>
                    <a:pt x="35451" y="128576"/>
                  </a:lnTo>
                  <a:lnTo>
                    <a:pt x="29102" y="122227"/>
                  </a:lnTo>
                  <a:lnTo>
                    <a:pt x="35451" y="115878"/>
                  </a:lnTo>
                  <a:cubicBezTo>
                    <a:pt x="37567" y="113761"/>
                    <a:pt x="38097" y="110057"/>
                    <a:pt x="35980" y="107411"/>
                  </a:cubicBezTo>
                  <a:cubicBezTo>
                    <a:pt x="32276" y="101591"/>
                    <a:pt x="29631" y="95241"/>
                    <a:pt x="28043" y="88363"/>
                  </a:cubicBezTo>
                  <a:cubicBezTo>
                    <a:pt x="27514" y="85189"/>
                    <a:pt x="24869" y="83071"/>
                    <a:pt x="21694" y="83071"/>
                  </a:cubicBezTo>
                  <a:lnTo>
                    <a:pt x="12699" y="83071"/>
                  </a:lnTo>
                  <a:lnTo>
                    <a:pt x="12699" y="74077"/>
                  </a:lnTo>
                  <a:lnTo>
                    <a:pt x="21694" y="74077"/>
                  </a:lnTo>
                  <a:cubicBezTo>
                    <a:pt x="24869" y="74077"/>
                    <a:pt x="27514" y="71961"/>
                    <a:pt x="28043" y="68785"/>
                  </a:cubicBezTo>
                  <a:cubicBezTo>
                    <a:pt x="29102" y="61907"/>
                    <a:pt x="32276" y="55557"/>
                    <a:pt x="35980" y="49738"/>
                  </a:cubicBezTo>
                  <a:cubicBezTo>
                    <a:pt x="37567" y="47092"/>
                    <a:pt x="37567" y="43917"/>
                    <a:pt x="35451" y="41272"/>
                  </a:cubicBezTo>
                  <a:lnTo>
                    <a:pt x="29102" y="34922"/>
                  </a:lnTo>
                  <a:lnTo>
                    <a:pt x="35451" y="28573"/>
                  </a:lnTo>
                  <a:lnTo>
                    <a:pt x="41800" y="34922"/>
                  </a:lnTo>
                  <a:cubicBezTo>
                    <a:pt x="43917" y="37038"/>
                    <a:pt x="47621" y="37568"/>
                    <a:pt x="50266" y="35451"/>
                  </a:cubicBezTo>
                  <a:cubicBezTo>
                    <a:pt x="56087" y="31747"/>
                    <a:pt x="62436" y="29102"/>
                    <a:pt x="69315" y="27514"/>
                  </a:cubicBezTo>
                  <a:cubicBezTo>
                    <a:pt x="72489" y="26986"/>
                    <a:pt x="74606" y="24340"/>
                    <a:pt x="74606" y="21165"/>
                  </a:cubicBezTo>
                  <a:lnTo>
                    <a:pt x="74606" y="12170"/>
                  </a:lnTo>
                  <a:lnTo>
                    <a:pt x="83601" y="12170"/>
                  </a:lnTo>
                  <a:lnTo>
                    <a:pt x="83601" y="21165"/>
                  </a:lnTo>
                  <a:cubicBezTo>
                    <a:pt x="83601" y="24340"/>
                    <a:pt x="85717" y="26986"/>
                    <a:pt x="88892" y="27514"/>
                  </a:cubicBezTo>
                  <a:cubicBezTo>
                    <a:pt x="95771" y="28573"/>
                    <a:pt x="102120" y="31747"/>
                    <a:pt x="107940" y="35451"/>
                  </a:cubicBezTo>
                  <a:cubicBezTo>
                    <a:pt x="110586" y="37038"/>
                    <a:pt x="113761" y="37038"/>
                    <a:pt x="116406" y="34922"/>
                  </a:cubicBezTo>
                  <a:lnTo>
                    <a:pt x="122756" y="28573"/>
                  </a:lnTo>
                  <a:lnTo>
                    <a:pt x="129105" y="34922"/>
                  </a:lnTo>
                  <a:lnTo>
                    <a:pt x="122756" y="41272"/>
                  </a:lnTo>
                  <a:cubicBezTo>
                    <a:pt x="120639" y="43388"/>
                    <a:pt x="120110" y="47092"/>
                    <a:pt x="122227" y="49738"/>
                  </a:cubicBezTo>
                  <a:cubicBezTo>
                    <a:pt x="125930" y="55557"/>
                    <a:pt x="128576" y="61907"/>
                    <a:pt x="130163" y="68785"/>
                  </a:cubicBezTo>
                  <a:cubicBezTo>
                    <a:pt x="130692" y="71961"/>
                    <a:pt x="133338" y="74077"/>
                    <a:pt x="136513" y="74077"/>
                  </a:cubicBezTo>
                  <a:lnTo>
                    <a:pt x="145508" y="74077"/>
                  </a:lnTo>
                  <a:lnTo>
                    <a:pt x="145508" y="83071"/>
                  </a:lnTo>
                  <a:close/>
                </a:path>
              </a:pathLst>
            </a:custGeom>
            <a:solidFill>
              <a:schemeClr val="lt1"/>
            </a:solidFill>
            <a:ln>
              <a:noFill/>
            </a:ln>
          </p:spPr>
          <p:txBody>
            <a:bodyPr spcFirstLastPara="1" wrap="square" lIns="68569" tIns="34275" rIns="68569" bIns="34275" anchor="ctr" anchorCtr="0">
              <a:noAutofit/>
            </a:bodyPr>
            <a:lstStyle/>
            <a:p>
              <a:pPr defTabSz="685800">
                <a:buClr>
                  <a:srgbClr val="000000"/>
                </a:buClr>
                <a:buSzPts val="1800"/>
                <a:defRPr/>
              </a:pPr>
              <a:endParaRPr sz="1350">
                <a:solidFill>
                  <a:srgbClr val="164194"/>
                </a:solidFill>
                <a:latin typeface="Calibri"/>
                <a:ea typeface="Calibri"/>
                <a:cs typeface="Calibri"/>
                <a:sym typeface="Calibri"/>
              </a:endParaRPr>
            </a:p>
          </p:txBody>
        </p:sp>
        <p:sp>
          <p:nvSpPr>
            <p:cNvPr id="164" name="Google Shape;164;p5"/>
            <p:cNvSpPr/>
            <p:nvPr/>
          </p:nvSpPr>
          <p:spPr>
            <a:xfrm>
              <a:off x="955478" y="20670898"/>
              <a:ext cx="126988" cy="126988"/>
            </a:xfrm>
            <a:custGeom>
              <a:avLst/>
              <a:gdLst/>
              <a:ahLst/>
              <a:cxnLst/>
              <a:rect l="l" t="t" r="r" b="b"/>
              <a:pathLst>
                <a:path w="126988" h="126988" extrusionOk="0">
                  <a:moveTo>
                    <a:pt x="130031" y="1786"/>
                  </a:moveTo>
                  <a:cubicBezTo>
                    <a:pt x="128444" y="198"/>
                    <a:pt x="126856" y="-330"/>
                    <a:pt x="124740" y="198"/>
                  </a:cubicBezTo>
                  <a:lnTo>
                    <a:pt x="21033" y="12368"/>
                  </a:lnTo>
                  <a:cubicBezTo>
                    <a:pt x="18387" y="12898"/>
                    <a:pt x="16270" y="14484"/>
                    <a:pt x="15741" y="16601"/>
                  </a:cubicBezTo>
                  <a:cubicBezTo>
                    <a:pt x="14683" y="18717"/>
                    <a:pt x="15741" y="21363"/>
                    <a:pt x="17329" y="23480"/>
                  </a:cubicBezTo>
                  <a:lnTo>
                    <a:pt x="34260" y="40412"/>
                  </a:lnTo>
                  <a:lnTo>
                    <a:pt x="1984" y="73217"/>
                  </a:lnTo>
                  <a:cubicBezTo>
                    <a:pt x="-661" y="75862"/>
                    <a:pt x="-661" y="80096"/>
                    <a:pt x="1984" y="82212"/>
                  </a:cubicBezTo>
                  <a:cubicBezTo>
                    <a:pt x="4630" y="84857"/>
                    <a:pt x="8863" y="84857"/>
                    <a:pt x="10979" y="82212"/>
                  </a:cubicBezTo>
                  <a:lnTo>
                    <a:pt x="47488" y="44645"/>
                  </a:lnTo>
                  <a:cubicBezTo>
                    <a:pt x="50134" y="41999"/>
                    <a:pt x="50134" y="38294"/>
                    <a:pt x="47488" y="35649"/>
                  </a:cubicBezTo>
                  <a:lnTo>
                    <a:pt x="35319" y="23480"/>
                  </a:lnTo>
                  <a:lnTo>
                    <a:pt x="117861" y="13426"/>
                  </a:lnTo>
                  <a:lnTo>
                    <a:pt x="107808" y="95969"/>
                  </a:lnTo>
                  <a:lnTo>
                    <a:pt x="95638" y="83799"/>
                  </a:lnTo>
                  <a:cubicBezTo>
                    <a:pt x="94580" y="82741"/>
                    <a:pt x="92464" y="82212"/>
                    <a:pt x="90876" y="81683"/>
                  </a:cubicBezTo>
                  <a:cubicBezTo>
                    <a:pt x="89289" y="81683"/>
                    <a:pt x="87702" y="82212"/>
                    <a:pt x="86114" y="83799"/>
                  </a:cubicBezTo>
                  <a:lnTo>
                    <a:pt x="50663" y="121367"/>
                  </a:lnTo>
                  <a:cubicBezTo>
                    <a:pt x="48018" y="124013"/>
                    <a:pt x="48547" y="128245"/>
                    <a:pt x="51192" y="130362"/>
                  </a:cubicBezTo>
                  <a:cubicBezTo>
                    <a:pt x="52251" y="131420"/>
                    <a:pt x="53838" y="131950"/>
                    <a:pt x="55425" y="131950"/>
                  </a:cubicBezTo>
                  <a:cubicBezTo>
                    <a:pt x="57013" y="131950"/>
                    <a:pt x="58600" y="131420"/>
                    <a:pt x="60187" y="129832"/>
                  </a:cubicBezTo>
                  <a:lnTo>
                    <a:pt x="90876" y="97557"/>
                  </a:lnTo>
                  <a:lnTo>
                    <a:pt x="107279" y="113959"/>
                  </a:lnTo>
                  <a:cubicBezTo>
                    <a:pt x="108866" y="115546"/>
                    <a:pt x="111512" y="116076"/>
                    <a:pt x="114157" y="115546"/>
                  </a:cubicBezTo>
                  <a:cubicBezTo>
                    <a:pt x="116274" y="114488"/>
                    <a:pt x="118390" y="112901"/>
                    <a:pt x="118390" y="110255"/>
                  </a:cubicBezTo>
                  <a:lnTo>
                    <a:pt x="130560" y="6547"/>
                  </a:lnTo>
                  <a:cubicBezTo>
                    <a:pt x="132148" y="5489"/>
                    <a:pt x="131618" y="3373"/>
                    <a:pt x="130031" y="1786"/>
                  </a:cubicBezTo>
                  <a:close/>
                </a:path>
              </a:pathLst>
            </a:custGeom>
            <a:solidFill>
              <a:schemeClr val="lt1"/>
            </a:solidFill>
            <a:ln>
              <a:noFill/>
            </a:ln>
          </p:spPr>
          <p:txBody>
            <a:bodyPr spcFirstLastPara="1" wrap="square" lIns="68569" tIns="34275" rIns="68569" bIns="34275" anchor="ctr" anchorCtr="0">
              <a:noAutofit/>
            </a:bodyPr>
            <a:lstStyle/>
            <a:p>
              <a:pPr defTabSz="685800">
                <a:buClr>
                  <a:srgbClr val="000000"/>
                </a:buClr>
                <a:buSzPts val="1800"/>
                <a:defRPr/>
              </a:pPr>
              <a:endParaRPr sz="1350">
                <a:solidFill>
                  <a:srgbClr val="164194"/>
                </a:solidFill>
                <a:latin typeface="Calibri"/>
                <a:ea typeface="Calibri"/>
                <a:cs typeface="Calibri"/>
                <a:sym typeface="Calibri"/>
              </a:endParaRPr>
            </a:p>
          </p:txBody>
        </p:sp>
        <p:sp>
          <p:nvSpPr>
            <p:cNvPr id="165" name="Google Shape;165;p5"/>
            <p:cNvSpPr/>
            <p:nvPr/>
          </p:nvSpPr>
          <p:spPr>
            <a:xfrm>
              <a:off x="773990" y="20859063"/>
              <a:ext cx="121697" cy="121697"/>
            </a:xfrm>
            <a:custGeom>
              <a:avLst/>
              <a:gdLst/>
              <a:ahLst/>
              <a:cxnLst/>
              <a:rect l="l" t="t" r="r" b="b"/>
              <a:pathLst>
                <a:path w="121697" h="121697" extrusionOk="0">
                  <a:moveTo>
                    <a:pt x="114157" y="48546"/>
                  </a:moveTo>
                  <a:lnTo>
                    <a:pt x="54896" y="109924"/>
                  </a:lnTo>
                  <a:lnTo>
                    <a:pt x="15212" y="70240"/>
                  </a:lnTo>
                  <a:lnTo>
                    <a:pt x="73415" y="10979"/>
                  </a:lnTo>
                  <a:cubicBezTo>
                    <a:pt x="76061" y="8333"/>
                    <a:pt x="76061" y="4100"/>
                    <a:pt x="73415" y="1984"/>
                  </a:cubicBezTo>
                  <a:cubicBezTo>
                    <a:pt x="70770" y="-661"/>
                    <a:pt x="66537" y="-661"/>
                    <a:pt x="64420" y="1984"/>
                  </a:cubicBezTo>
                  <a:lnTo>
                    <a:pt x="1984" y="66007"/>
                  </a:lnTo>
                  <a:cubicBezTo>
                    <a:pt x="-661" y="68652"/>
                    <a:pt x="-661" y="72356"/>
                    <a:pt x="1984" y="75002"/>
                  </a:cubicBezTo>
                  <a:lnTo>
                    <a:pt x="50663" y="123682"/>
                  </a:lnTo>
                  <a:cubicBezTo>
                    <a:pt x="51721" y="124740"/>
                    <a:pt x="53309" y="125798"/>
                    <a:pt x="55425" y="125798"/>
                  </a:cubicBezTo>
                  <a:cubicBezTo>
                    <a:pt x="55425" y="125798"/>
                    <a:pt x="55425" y="125798"/>
                    <a:pt x="55425" y="125798"/>
                  </a:cubicBezTo>
                  <a:cubicBezTo>
                    <a:pt x="57013" y="125798"/>
                    <a:pt x="58600" y="125268"/>
                    <a:pt x="60187" y="123682"/>
                  </a:cubicBezTo>
                  <a:lnTo>
                    <a:pt x="124211" y="58070"/>
                  </a:lnTo>
                  <a:cubicBezTo>
                    <a:pt x="126856" y="55424"/>
                    <a:pt x="126856" y="51191"/>
                    <a:pt x="124211" y="49075"/>
                  </a:cubicBezTo>
                  <a:cubicBezTo>
                    <a:pt x="121036" y="45900"/>
                    <a:pt x="116803" y="45900"/>
                    <a:pt x="114157" y="48546"/>
                  </a:cubicBezTo>
                  <a:close/>
                </a:path>
              </a:pathLst>
            </a:custGeom>
            <a:solidFill>
              <a:schemeClr val="lt1"/>
            </a:solidFill>
            <a:ln>
              <a:noFill/>
            </a:ln>
          </p:spPr>
          <p:txBody>
            <a:bodyPr spcFirstLastPara="1" wrap="square" lIns="68569" tIns="34275" rIns="68569" bIns="34275" anchor="ctr" anchorCtr="0">
              <a:noAutofit/>
            </a:bodyPr>
            <a:lstStyle/>
            <a:p>
              <a:pPr defTabSz="685800">
                <a:buClr>
                  <a:srgbClr val="000000"/>
                </a:buClr>
                <a:buSzPts val="1800"/>
                <a:defRPr/>
              </a:pPr>
              <a:endParaRPr sz="1350">
                <a:solidFill>
                  <a:srgbClr val="164194"/>
                </a:solidFill>
                <a:latin typeface="Calibri"/>
                <a:ea typeface="Calibri"/>
                <a:cs typeface="Calibri"/>
                <a:sym typeface="Calibri"/>
              </a:endParaRPr>
            </a:p>
          </p:txBody>
        </p:sp>
      </p:grpSp>
      <p:sp>
        <p:nvSpPr>
          <p:cNvPr id="166" name="Google Shape;166;p5"/>
          <p:cNvSpPr/>
          <p:nvPr/>
        </p:nvSpPr>
        <p:spPr>
          <a:xfrm>
            <a:off x="597804" y="2798438"/>
            <a:ext cx="302453" cy="303725"/>
          </a:xfrm>
          <a:custGeom>
            <a:avLst/>
            <a:gdLst/>
            <a:ahLst/>
            <a:cxnLst/>
            <a:rect l="l" t="t" r="r" b="b"/>
            <a:pathLst>
              <a:path w="312180" h="312180" extrusionOk="0">
                <a:moveTo>
                  <a:pt x="271967" y="217880"/>
                </a:moveTo>
                <a:lnTo>
                  <a:pt x="271967" y="190894"/>
                </a:lnTo>
                <a:cubicBezTo>
                  <a:pt x="271967" y="187191"/>
                  <a:pt x="269322" y="184545"/>
                  <a:pt x="265618" y="184545"/>
                </a:cubicBezTo>
                <a:lnTo>
                  <a:pt x="160852" y="184545"/>
                </a:lnTo>
                <a:lnTo>
                  <a:pt x="160852" y="164968"/>
                </a:lnTo>
                <a:cubicBezTo>
                  <a:pt x="172493" y="164438"/>
                  <a:pt x="184133" y="161264"/>
                  <a:pt x="195245" y="155444"/>
                </a:cubicBezTo>
                <a:cubicBezTo>
                  <a:pt x="195774" y="154914"/>
                  <a:pt x="196303" y="154914"/>
                  <a:pt x="197361" y="154386"/>
                </a:cubicBezTo>
                <a:cubicBezTo>
                  <a:pt x="204240" y="150682"/>
                  <a:pt x="210589" y="145919"/>
                  <a:pt x="216410" y="140100"/>
                </a:cubicBezTo>
                <a:cubicBezTo>
                  <a:pt x="248157" y="107293"/>
                  <a:pt x="247099" y="54911"/>
                  <a:pt x="214293" y="23164"/>
                </a:cubicBezTo>
                <a:cubicBezTo>
                  <a:pt x="181488" y="-8583"/>
                  <a:pt x="129105" y="-7525"/>
                  <a:pt x="97358" y="25280"/>
                </a:cubicBezTo>
                <a:cubicBezTo>
                  <a:pt x="65611" y="58086"/>
                  <a:pt x="66669" y="110468"/>
                  <a:pt x="99474" y="142216"/>
                </a:cubicBezTo>
                <a:cubicBezTo>
                  <a:pt x="104237" y="146977"/>
                  <a:pt x="109528" y="150682"/>
                  <a:pt x="115348" y="153856"/>
                </a:cubicBezTo>
                <a:cubicBezTo>
                  <a:pt x="116406" y="154914"/>
                  <a:pt x="117993" y="155444"/>
                  <a:pt x="119581" y="155973"/>
                </a:cubicBezTo>
                <a:cubicBezTo>
                  <a:pt x="129105" y="160735"/>
                  <a:pt x="138629" y="163380"/>
                  <a:pt x="148683" y="164438"/>
                </a:cubicBezTo>
                <a:lnTo>
                  <a:pt x="148683" y="184545"/>
                </a:lnTo>
                <a:lnTo>
                  <a:pt x="47621" y="184545"/>
                </a:lnTo>
                <a:cubicBezTo>
                  <a:pt x="43917" y="184545"/>
                  <a:pt x="41271" y="187191"/>
                  <a:pt x="41271" y="190894"/>
                </a:cubicBezTo>
                <a:lnTo>
                  <a:pt x="41271" y="217880"/>
                </a:lnTo>
                <a:cubicBezTo>
                  <a:pt x="17990" y="221054"/>
                  <a:pt x="0" y="241161"/>
                  <a:pt x="0" y="264972"/>
                </a:cubicBezTo>
                <a:cubicBezTo>
                  <a:pt x="0" y="291428"/>
                  <a:pt x="21694" y="313120"/>
                  <a:pt x="48150" y="313120"/>
                </a:cubicBezTo>
                <a:cubicBezTo>
                  <a:pt x="74606" y="313120"/>
                  <a:pt x="96300" y="291428"/>
                  <a:pt x="96300" y="264972"/>
                </a:cubicBezTo>
                <a:cubicBezTo>
                  <a:pt x="96300" y="240632"/>
                  <a:pt x="78310" y="221054"/>
                  <a:pt x="55029" y="217880"/>
                </a:cubicBezTo>
                <a:lnTo>
                  <a:pt x="55029" y="197243"/>
                </a:lnTo>
                <a:lnTo>
                  <a:pt x="149741" y="197243"/>
                </a:lnTo>
                <a:lnTo>
                  <a:pt x="149741" y="218408"/>
                </a:lnTo>
                <a:cubicBezTo>
                  <a:pt x="127518" y="222641"/>
                  <a:pt x="110057" y="241690"/>
                  <a:pt x="110057" y="265499"/>
                </a:cubicBezTo>
                <a:cubicBezTo>
                  <a:pt x="110057" y="291955"/>
                  <a:pt x="131751" y="313650"/>
                  <a:pt x="158207" y="313650"/>
                </a:cubicBezTo>
                <a:cubicBezTo>
                  <a:pt x="184663" y="313650"/>
                  <a:pt x="206356" y="291955"/>
                  <a:pt x="206356" y="265499"/>
                </a:cubicBezTo>
                <a:cubicBezTo>
                  <a:pt x="206356" y="240632"/>
                  <a:pt x="187308" y="220525"/>
                  <a:pt x="162969" y="217880"/>
                </a:cubicBezTo>
                <a:lnTo>
                  <a:pt x="162969" y="197243"/>
                </a:lnTo>
                <a:lnTo>
                  <a:pt x="261385" y="197243"/>
                </a:lnTo>
                <a:lnTo>
                  <a:pt x="261385" y="217880"/>
                </a:lnTo>
                <a:cubicBezTo>
                  <a:pt x="238104" y="221054"/>
                  <a:pt x="220114" y="241161"/>
                  <a:pt x="220114" y="264972"/>
                </a:cubicBezTo>
                <a:cubicBezTo>
                  <a:pt x="220114" y="291428"/>
                  <a:pt x="241807" y="313120"/>
                  <a:pt x="268263" y="313120"/>
                </a:cubicBezTo>
                <a:cubicBezTo>
                  <a:pt x="294719" y="313120"/>
                  <a:pt x="316413" y="291428"/>
                  <a:pt x="316413" y="264972"/>
                </a:cubicBezTo>
                <a:cubicBezTo>
                  <a:pt x="313239" y="240632"/>
                  <a:pt x="295248" y="221054"/>
                  <a:pt x="271967" y="217880"/>
                </a:cubicBezTo>
                <a:close/>
                <a:moveTo>
                  <a:pt x="105824" y="33216"/>
                </a:moveTo>
                <a:cubicBezTo>
                  <a:pt x="119581" y="18931"/>
                  <a:pt x="137571" y="12052"/>
                  <a:pt x="156090" y="12052"/>
                </a:cubicBezTo>
                <a:cubicBezTo>
                  <a:pt x="173551" y="12052"/>
                  <a:pt x="191012" y="18402"/>
                  <a:pt x="204769" y="31630"/>
                </a:cubicBezTo>
                <a:cubicBezTo>
                  <a:pt x="232283" y="58614"/>
                  <a:pt x="233342" y="102532"/>
                  <a:pt x="206356" y="130575"/>
                </a:cubicBezTo>
                <a:cubicBezTo>
                  <a:pt x="204240" y="132691"/>
                  <a:pt x="201595" y="134808"/>
                  <a:pt x="199478" y="136395"/>
                </a:cubicBezTo>
                <a:lnTo>
                  <a:pt x="199478" y="123696"/>
                </a:lnTo>
                <a:cubicBezTo>
                  <a:pt x="199478" y="108881"/>
                  <a:pt x="190483" y="95653"/>
                  <a:pt x="177784" y="89833"/>
                </a:cubicBezTo>
                <a:cubicBezTo>
                  <a:pt x="183604" y="84012"/>
                  <a:pt x="186779" y="76605"/>
                  <a:pt x="186779" y="67609"/>
                </a:cubicBezTo>
                <a:lnTo>
                  <a:pt x="186779" y="55441"/>
                </a:lnTo>
                <a:cubicBezTo>
                  <a:pt x="186779" y="38508"/>
                  <a:pt x="173022" y="24222"/>
                  <a:pt x="155561" y="24222"/>
                </a:cubicBezTo>
                <a:cubicBezTo>
                  <a:pt x="138629" y="24222"/>
                  <a:pt x="124343" y="37979"/>
                  <a:pt x="124343" y="55441"/>
                </a:cubicBezTo>
                <a:lnTo>
                  <a:pt x="124343" y="67609"/>
                </a:lnTo>
                <a:cubicBezTo>
                  <a:pt x="124343" y="76076"/>
                  <a:pt x="128047" y="84012"/>
                  <a:pt x="133338" y="89833"/>
                </a:cubicBezTo>
                <a:cubicBezTo>
                  <a:pt x="120639" y="96182"/>
                  <a:pt x="111644" y="108881"/>
                  <a:pt x="111644" y="123696"/>
                </a:cubicBezTo>
                <a:lnTo>
                  <a:pt x="111644" y="136395"/>
                </a:lnTo>
                <a:cubicBezTo>
                  <a:pt x="110057" y="134808"/>
                  <a:pt x="107940" y="133749"/>
                  <a:pt x="106353" y="132163"/>
                </a:cubicBezTo>
                <a:cubicBezTo>
                  <a:pt x="79897" y="105177"/>
                  <a:pt x="79368" y="61260"/>
                  <a:pt x="105824" y="33216"/>
                </a:cubicBezTo>
                <a:close/>
                <a:moveTo>
                  <a:pt x="138100" y="67609"/>
                </a:moveTo>
                <a:lnTo>
                  <a:pt x="138100" y="55441"/>
                </a:lnTo>
                <a:cubicBezTo>
                  <a:pt x="138100" y="45386"/>
                  <a:pt x="146037" y="37450"/>
                  <a:pt x="156090" y="37450"/>
                </a:cubicBezTo>
                <a:cubicBezTo>
                  <a:pt x="166144" y="37450"/>
                  <a:pt x="174080" y="45386"/>
                  <a:pt x="174080" y="55441"/>
                </a:cubicBezTo>
                <a:lnTo>
                  <a:pt x="174080" y="67609"/>
                </a:lnTo>
                <a:cubicBezTo>
                  <a:pt x="174080" y="77663"/>
                  <a:pt x="166144" y="85600"/>
                  <a:pt x="156090" y="85600"/>
                </a:cubicBezTo>
                <a:cubicBezTo>
                  <a:pt x="146037" y="85600"/>
                  <a:pt x="138100" y="77663"/>
                  <a:pt x="138100" y="67609"/>
                </a:cubicBezTo>
                <a:close/>
                <a:moveTo>
                  <a:pt x="125930" y="144331"/>
                </a:moveTo>
                <a:lnTo>
                  <a:pt x="125930" y="123696"/>
                </a:lnTo>
                <a:cubicBezTo>
                  <a:pt x="125930" y="109939"/>
                  <a:pt x="137042" y="98828"/>
                  <a:pt x="150799" y="98828"/>
                </a:cubicBezTo>
                <a:lnTo>
                  <a:pt x="156090" y="98828"/>
                </a:lnTo>
                <a:lnTo>
                  <a:pt x="161381" y="98828"/>
                </a:lnTo>
                <a:cubicBezTo>
                  <a:pt x="175139" y="98828"/>
                  <a:pt x="186250" y="109939"/>
                  <a:pt x="186250" y="123696"/>
                </a:cubicBezTo>
                <a:lnTo>
                  <a:pt x="186250" y="144331"/>
                </a:lnTo>
                <a:cubicBezTo>
                  <a:pt x="176726" y="149094"/>
                  <a:pt x="166672" y="151210"/>
                  <a:pt x="156090" y="151210"/>
                </a:cubicBezTo>
                <a:cubicBezTo>
                  <a:pt x="155561" y="151210"/>
                  <a:pt x="154503" y="150682"/>
                  <a:pt x="153974" y="150682"/>
                </a:cubicBezTo>
                <a:cubicBezTo>
                  <a:pt x="153445" y="150682"/>
                  <a:pt x="153445" y="150682"/>
                  <a:pt x="152916" y="150682"/>
                </a:cubicBezTo>
                <a:cubicBezTo>
                  <a:pt x="143920" y="150682"/>
                  <a:pt x="134396" y="148565"/>
                  <a:pt x="125930" y="144331"/>
                </a:cubicBezTo>
                <a:close/>
                <a:moveTo>
                  <a:pt x="82013" y="264972"/>
                </a:moveTo>
                <a:cubicBezTo>
                  <a:pt x="82013" y="284018"/>
                  <a:pt x="66140" y="299892"/>
                  <a:pt x="47092" y="299892"/>
                </a:cubicBezTo>
                <a:cubicBezTo>
                  <a:pt x="28043" y="299892"/>
                  <a:pt x="12170" y="284018"/>
                  <a:pt x="12170" y="264972"/>
                </a:cubicBezTo>
                <a:cubicBezTo>
                  <a:pt x="12170" y="245923"/>
                  <a:pt x="28043" y="230050"/>
                  <a:pt x="47092" y="230050"/>
                </a:cubicBezTo>
                <a:cubicBezTo>
                  <a:pt x="66140" y="230050"/>
                  <a:pt x="82013" y="245923"/>
                  <a:pt x="82013" y="264972"/>
                </a:cubicBezTo>
                <a:close/>
                <a:moveTo>
                  <a:pt x="191012" y="264972"/>
                </a:moveTo>
                <a:cubicBezTo>
                  <a:pt x="191012" y="284018"/>
                  <a:pt x="175139" y="299892"/>
                  <a:pt x="156090" y="299892"/>
                </a:cubicBezTo>
                <a:cubicBezTo>
                  <a:pt x="137042" y="299892"/>
                  <a:pt x="121168" y="284018"/>
                  <a:pt x="121168" y="264972"/>
                </a:cubicBezTo>
                <a:cubicBezTo>
                  <a:pt x="121168" y="245923"/>
                  <a:pt x="137042" y="230050"/>
                  <a:pt x="156090" y="230050"/>
                </a:cubicBezTo>
                <a:cubicBezTo>
                  <a:pt x="175139" y="230050"/>
                  <a:pt x="191012" y="245923"/>
                  <a:pt x="191012" y="264972"/>
                </a:cubicBezTo>
                <a:close/>
                <a:moveTo>
                  <a:pt x="265618" y="299892"/>
                </a:moveTo>
                <a:cubicBezTo>
                  <a:pt x="246570" y="299892"/>
                  <a:pt x="230696" y="284018"/>
                  <a:pt x="230696" y="264972"/>
                </a:cubicBezTo>
                <a:cubicBezTo>
                  <a:pt x="230696" y="245923"/>
                  <a:pt x="246570" y="230050"/>
                  <a:pt x="265618" y="230050"/>
                </a:cubicBezTo>
                <a:cubicBezTo>
                  <a:pt x="284666" y="230050"/>
                  <a:pt x="300540" y="245923"/>
                  <a:pt x="300540" y="264972"/>
                </a:cubicBezTo>
                <a:cubicBezTo>
                  <a:pt x="300540" y="284548"/>
                  <a:pt x="284666" y="299892"/>
                  <a:pt x="265618" y="299892"/>
                </a:cubicBezTo>
                <a:close/>
              </a:path>
            </a:pathLst>
          </a:custGeom>
          <a:solidFill>
            <a:schemeClr val="lt1"/>
          </a:solidFill>
          <a:ln>
            <a:noFill/>
          </a:ln>
        </p:spPr>
        <p:txBody>
          <a:bodyPr spcFirstLastPara="1" wrap="square" lIns="68569" tIns="34275" rIns="68569" bIns="34275" anchor="ctr" anchorCtr="0">
            <a:noAutofit/>
          </a:bodyPr>
          <a:lstStyle/>
          <a:p>
            <a:pPr defTabSz="685800">
              <a:buClr>
                <a:srgbClr val="000000"/>
              </a:buClr>
              <a:buSzPts val="1800"/>
              <a:defRPr/>
            </a:pPr>
            <a:endParaRPr sz="1350">
              <a:solidFill>
                <a:srgbClr val="164194"/>
              </a:solidFill>
              <a:latin typeface="Calibri"/>
              <a:ea typeface="Calibri"/>
              <a:cs typeface="Calibri"/>
              <a:sym typeface="Calibri"/>
            </a:endParaRPr>
          </a:p>
        </p:txBody>
      </p:sp>
      <p:grpSp>
        <p:nvGrpSpPr>
          <p:cNvPr id="167" name="Google Shape;167;p5"/>
          <p:cNvGrpSpPr/>
          <p:nvPr/>
        </p:nvGrpSpPr>
        <p:grpSpPr>
          <a:xfrm>
            <a:off x="628217" y="3472793"/>
            <a:ext cx="283225" cy="286051"/>
            <a:chOff x="1523090" y="24420959"/>
            <a:chExt cx="310593" cy="311123"/>
          </a:xfrm>
        </p:grpSpPr>
        <p:sp>
          <p:nvSpPr>
            <p:cNvPr id="168" name="Google Shape;168;p5"/>
            <p:cNvSpPr/>
            <p:nvPr/>
          </p:nvSpPr>
          <p:spPr>
            <a:xfrm>
              <a:off x="1587114" y="24532073"/>
              <a:ext cx="137570" cy="137570"/>
            </a:xfrm>
            <a:custGeom>
              <a:avLst/>
              <a:gdLst/>
              <a:ahLst/>
              <a:cxnLst/>
              <a:rect l="l" t="t" r="r" b="b"/>
              <a:pathLst>
                <a:path w="137570" h="137570" extrusionOk="0">
                  <a:moveTo>
                    <a:pt x="0" y="70374"/>
                  </a:moveTo>
                  <a:cubicBezTo>
                    <a:pt x="0" y="108999"/>
                    <a:pt x="31747" y="140746"/>
                    <a:pt x="70373" y="140746"/>
                  </a:cubicBezTo>
                  <a:cubicBezTo>
                    <a:pt x="108999" y="140746"/>
                    <a:pt x="140746" y="108999"/>
                    <a:pt x="140746" y="70374"/>
                  </a:cubicBezTo>
                  <a:cubicBezTo>
                    <a:pt x="140746" y="31218"/>
                    <a:pt x="108999" y="0"/>
                    <a:pt x="70373" y="0"/>
                  </a:cubicBezTo>
                  <a:cubicBezTo>
                    <a:pt x="31747" y="0"/>
                    <a:pt x="0" y="31747"/>
                    <a:pt x="0" y="70374"/>
                  </a:cubicBezTo>
                  <a:close/>
                  <a:moveTo>
                    <a:pt x="128047" y="70374"/>
                  </a:moveTo>
                  <a:cubicBezTo>
                    <a:pt x="128047" y="102122"/>
                    <a:pt x="102120" y="128048"/>
                    <a:pt x="70373" y="128048"/>
                  </a:cubicBezTo>
                  <a:cubicBezTo>
                    <a:pt x="38626" y="128048"/>
                    <a:pt x="12699" y="102122"/>
                    <a:pt x="12699" y="70374"/>
                  </a:cubicBezTo>
                  <a:cubicBezTo>
                    <a:pt x="12699" y="38627"/>
                    <a:pt x="38626" y="12698"/>
                    <a:pt x="70373" y="12698"/>
                  </a:cubicBezTo>
                  <a:cubicBezTo>
                    <a:pt x="102649" y="12698"/>
                    <a:pt x="128047" y="38627"/>
                    <a:pt x="128047" y="70374"/>
                  </a:cubicBezTo>
                  <a:close/>
                </a:path>
              </a:pathLst>
            </a:custGeom>
            <a:solidFill>
              <a:schemeClr val="lt1"/>
            </a:solidFill>
            <a:ln>
              <a:noFill/>
            </a:ln>
          </p:spPr>
          <p:txBody>
            <a:bodyPr spcFirstLastPara="1" wrap="square" lIns="68569" tIns="34275" rIns="68569" bIns="34275" anchor="ctr" anchorCtr="0">
              <a:noAutofit/>
            </a:bodyPr>
            <a:lstStyle/>
            <a:p>
              <a:pPr defTabSz="685800">
                <a:buClr>
                  <a:srgbClr val="000000"/>
                </a:buClr>
                <a:buSzPts val="1800"/>
                <a:defRPr/>
              </a:pPr>
              <a:endParaRPr sz="1350">
                <a:solidFill>
                  <a:srgbClr val="164194"/>
                </a:solidFill>
                <a:latin typeface="Calibri"/>
                <a:ea typeface="Calibri"/>
                <a:cs typeface="Calibri"/>
                <a:sym typeface="Calibri"/>
              </a:endParaRPr>
            </a:p>
          </p:txBody>
        </p:sp>
        <p:sp>
          <p:nvSpPr>
            <p:cNvPr id="169" name="Google Shape;169;p5"/>
            <p:cNvSpPr/>
            <p:nvPr/>
          </p:nvSpPr>
          <p:spPr>
            <a:xfrm>
              <a:off x="1523090" y="24467523"/>
              <a:ext cx="264559" cy="264559"/>
            </a:xfrm>
            <a:custGeom>
              <a:avLst/>
              <a:gdLst/>
              <a:ahLst/>
              <a:cxnLst/>
              <a:rect l="l" t="t" r="r" b="b"/>
              <a:pathLst>
                <a:path w="264559" h="264559" extrusionOk="0">
                  <a:moveTo>
                    <a:pt x="262972" y="109526"/>
                  </a:moveTo>
                  <a:lnTo>
                    <a:pt x="235458" y="109526"/>
                  </a:lnTo>
                  <a:cubicBezTo>
                    <a:pt x="231754" y="109526"/>
                    <a:pt x="229109" y="112172"/>
                    <a:pt x="229109" y="115877"/>
                  </a:cubicBezTo>
                  <a:cubicBezTo>
                    <a:pt x="229109" y="119579"/>
                    <a:pt x="231754" y="122224"/>
                    <a:pt x="235458" y="122224"/>
                  </a:cubicBezTo>
                  <a:lnTo>
                    <a:pt x="256623" y="122224"/>
                  </a:lnTo>
                  <a:lnTo>
                    <a:pt x="256623" y="147624"/>
                  </a:lnTo>
                  <a:lnTo>
                    <a:pt x="235458" y="147624"/>
                  </a:lnTo>
                  <a:cubicBezTo>
                    <a:pt x="232283" y="147624"/>
                    <a:pt x="229638" y="149740"/>
                    <a:pt x="229109" y="152915"/>
                  </a:cubicBezTo>
                  <a:cubicBezTo>
                    <a:pt x="226463" y="166143"/>
                    <a:pt x="221701" y="177782"/>
                    <a:pt x="214293" y="188894"/>
                  </a:cubicBezTo>
                  <a:cubicBezTo>
                    <a:pt x="212706" y="191540"/>
                    <a:pt x="212706" y="194715"/>
                    <a:pt x="214822" y="197360"/>
                  </a:cubicBezTo>
                  <a:lnTo>
                    <a:pt x="229638" y="212175"/>
                  </a:lnTo>
                  <a:lnTo>
                    <a:pt x="211648" y="230167"/>
                  </a:lnTo>
                  <a:lnTo>
                    <a:pt x="196832" y="215350"/>
                  </a:lnTo>
                  <a:cubicBezTo>
                    <a:pt x="194716" y="213234"/>
                    <a:pt x="191012" y="212704"/>
                    <a:pt x="188366" y="214820"/>
                  </a:cubicBezTo>
                  <a:cubicBezTo>
                    <a:pt x="177784" y="222230"/>
                    <a:pt x="165614" y="226992"/>
                    <a:pt x="152386" y="229637"/>
                  </a:cubicBezTo>
                  <a:cubicBezTo>
                    <a:pt x="149212" y="230167"/>
                    <a:pt x="147095" y="232812"/>
                    <a:pt x="147095" y="235985"/>
                  </a:cubicBezTo>
                  <a:lnTo>
                    <a:pt x="147095" y="257150"/>
                  </a:lnTo>
                  <a:lnTo>
                    <a:pt x="121697" y="257150"/>
                  </a:lnTo>
                  <a:lnTo>
                    <a:pt x="121697" y="235985"/>
                  </a:lnTo>
                  <a:cubicBezTo>
                    <a:pt x="121697" y="232812"/>
                    <a:pt x="119581" y="230167"/>
                    <a:pt x="116406" y="229637"/>
                  </a:cubicBezTo>
                  <a:cubicBezTo>
                    <a:pt x="103178" y="226992"/>
                    <a:pt x="91538" y="222230"/>
                    <a:pt x="80426" y="214820"/>
                  </a:cubicBezTo>
                  <a:cubicBezTo>
                    <a:pt x="77781" y="213234"/>
                    <a:pt x="74606" y="213234"/>
                    <a:pt x="71960" y="215350"/>
                  </a:cubicBezTo>
                  <a:lnTo>
                    <a:pt x="57145" y="230167"/>
                  </a:lnTo>
                  <a:lnTo>
                    <a:pt x="39155" y="212175"/>
                  </a:lnTo>
                  <a:lnTo>
                    <a:pt x="53970" y="197360"/>
                  </a:lnTo>
                  <a:cubicBezTo>
                    <a:pt x="56087" y="195244"/>
                    <a:pt x="56616" y="191540"/>
                    <a:pt x="54499" y="188894"/>
                  </a:cubicBezTo>
                  <a:cubicBezTo>
                    <a:pt x="47092" y="177782"/>
                    <a:pt x="42330" y="166143"/>
                    <a:pt x="39684" y="152915"/>
                  </a:cubicBezTo>
                  <a:cubicBezTo>
                    <a:pt x="39155" y="149740"/>
                    <a:pt x="36509" y="147624"/>
                    <a:pt x="33335" y="147624"/>
                  </a:cubicBezTo>
                  <a:lnTo>
                    <a:pt x="12170" y="147624"/>
                  </a:lnTo>
                  <a:lnTo>
                    <a:pt x="12170" y="122224"/>
                  </a:lnTo>
                  <a:lnTo>
                    <a:pt x="33335" y="122224"/>
                  </a:lnTo>
                  <a:cubicBezTo>
                    <a:pt x="36509" y="122224"/>
                    <a:pt x="39155" y="120108"/>
                    <a:pt x="39684" y="116933"/>
                  </a:cubicBezTo>
                  <a:cubicBezTo>
                    <a:pt x="42330" y="103705"/>
                    <a:pt x="47092" y="92066"/>
                    <a:pt x="54499" y="80954"/>
                  </a:cubicBezTo>
                  <a:cubicBezTo>
                    <a:pt x="56087" y="78309"/>
                    <a:pt x="56087" y="75133"/>
                    <a:pt x="53970" y="72488"/>
                  </a:cubicBezTo>
                  <a:lnTo>
                    <a:pt x="39155" y="57673"/>
                  </a:lnTo>
                  <a:lnTo>
                    <a:pt x="57145" y="39684"/>
                  </a:lnTo>
                  <a:lnTo>
                    <a:pt x="71960" y="54498"/>
                  </a:lnTo>
                  <a:cubicBezTo>
                    <a:pt x="74077" y="56614"/>
                    <a:pt x="77781" y="57144"/>
                    <a:pt x="80426" y="55028"/>
                  </a:cubicBezTo>
                  <a:cubicBezTo>
                    <a:pt x="91538" y="47621"/>
                    <a:pt x="103178" y="42857"/>
                    <a:pt x="116406" y="40211"/>
                  </a:cubicBezTo>
                  <a:cubicBezTo>
                    <a:pt x="119581" y="39684"/>
                    <a:pt x="121697" y="37038"/>
                    <a:pt x="121697" y="33863"/>
                  </a:cubicBezTo>
                  <a:lnTo>
                    <a:pt x="121697" y="12698"/>
                  </a:lnTo>
                  <a:lnTo>
                    <a:pt x="147095" y="12698"/>
                  </a:lnTo>
                  <a:lnTo>
                    <a:pt x="147095" y="33863"/>
                  </a:lnTo>
                  <a:cubicBezTo>
                    <a:pt x="147095" y="37565"/>
                    <a:pt x="149741" y="40211"/>
                    <a:pt x="153445" y="40211"/>
                  </a:cubicBezTo>
                  <a:cubicBezTo>
                    <a:pt x="157148" y="40211"/>
                    <a:pt x="159794" y="37565"/>
                    <a:pt x="159794" y="33863"/>
                  </a:cubicBezTo>
                  <a:lnTo>
                    <a:pt x="159794" y="6348"/>
                  </a:lnTo>
                  <a:cubicBezTo>
                    <a:pt x="159794" y="2646"/>
                    <a:pt x="157148" y="0"/>
                    <a:pt x="153445" y="0"/>
                  </a:cubicBezTo>
                  <a:lnTo>
                    <a:pt x="114819" y="0"/>
                  </a:lnTo>
                  <a:cubicBezTo>
                    <a:pt x="111115" y="0"/>
                    <a:pt x="108469" y="2646"/>
                    <a:pt x="108469" y="6348"/>
                  </a:cubicBezTo>
                  <a:lnTo>
                    <a:pt x="108469" y="28572"/>
                  </a:lnTo>
                  <a:cubicBezTo>
                    <a:pt x="97358" y="31218"/>
                    <a:pt x="87305" y="35449"/>
                    <a:pt x="77251" y="41270"/>
                  </a:cubicBezTo>
                  <a:lnTo>
                    <a:pt x="61378" y="25397"/>
                  </a:lnTo>
                  <a:cubicBezTo>
                    <a:pt x="60320" y="24337"/>
                    <a:pt x="58732" y="23281"/>
                    <a:pt x="56616" y="23281"/>
                  </a:cubicBezTo>
                  <a:cubicBezTo>
                    <a:pt x="54499" y="23281"/>
                    <a:pt x="53441" y="23810"/>
                    <a:pt x="51854" y="25397"/>
                  </a:cubicBezTo>
                  <a:lnTo>
                    <a:pt x="24869" y="52382"/>
                  </a:lnTo>
                  <a:cubicBezTo>
                    <a:pt x="23810" y="53439"/>
                    <a:pt x="22752" y="55028"/>
                    <a:pt x="22752" y="57144"/>
                  </a:cubicBezTo>
                  <a:cubicBezTo>
                    <a:pt x="22752" y="59260"/>
                    <a:pt x="23281" y="60319"/>
                    <a:pt x="24869" y="61905"/>
                  </a:cubicBezTo>
                  <a:lnTo>
                    <a:pt x="40742" y="77779"/>
                  </a:lnTo>
                  <a:cubicBezTo>
                    <a:pt x="34922" y="87305"/>
                    <a:pt x="30689" y="97887"/>
                    <a:pt x="28043" y="108996"/>
                  </a:cubicBezTo>
                  <a:lnTo>
                    <a:pt x="6349" y="108996"/>
                  </a:lnTo>
                  <a:cubicBezTo>
                    <a:pt x="2646" y="108996"/>
                    <a:pt x="0" y="111642"/>
                    <a:pt x="0" y="115347"/>
                  </a:cubicBezTo>
                  <a:lnTo>
                    <a:pt x="0" y="153972"/>
                  </a:lnTo>
                  <a:cubicBezTo>
                    <a:pt x="0" y="157676"/>
                    <a:pt x="2646" y="160322"/>
                    <a:pt x="6349" y="160322"/>
                  </a:cubicBezTo>
                  <a:lnTo>
                    <a:pt x="28573" y="160322"/>
                  </a:lnTo>
                  <a:cubicBezTo>
                    <a:pt x="31218" y="171434"/>
                    <a:pt x="35451" y="181487"/>
                    <a:pt x="41271" y="191540"/>
                  </a:cubicBezTo>
                  <a:lnTo>
                    <a:pt x="25398" y="207413"/>
                  </a:lnTo>
                  <a:cubicBezTo>
                    <a:pt x="22752" y="210059"/>
                    <a:pt x="22752" y="214293"/>
                    <a:pt x="25398" y="216409"/>
                  </a:cubicBezTo>
                  <a:lnTo>
                    <a:pt x="52383" y="243395"/>
                  </a:lnTo>
                  <a:cubicBezTo>
                    <a:pt x="55029" y="246040"/>
                    <a:pt x="59261" y="246040"/>
                    <a:pt x="61378" y="243395"/>
                  </a:cubicBezTo>
                  <a:lnTo>
                    <a:pt x="77251" y="227521"/>
                  </a:lnTo>
                  <a:cubicBezTo>
                    <a:pt x="86776" y="233339"/>
                    <a:pt x="97358" y="237574"/>
                    <a:pt x="108469" y="240220"/>
                  </a:cubicBezTo>
                  <a:lnTo>
                    <a:pt x="108469" y="262441"/>
                  </a:lnTo>
                  <a:cubicBezTo>
                    <a:pt x="108469" y="266146"/>
                    <a:pt x="111115" y="268791"/>
                    <a:pt x="114819" y="268791"/>
                  </a:cubicBezTo>
                  <a:lnTo>
                    <a:pt x="153445" y="268791"/>
                  </a:lnTo>
                  <a:cubicBezTo>
                    <a:pt x="157148" y="268791"/>
                    <a:pt x="159794" y="266146"/>
                    <a:pt x="159794" y="262441"/>
                  </a:cubicBezTo>
                  <a:lnTo>
                    <a:pt x="159794" y="240220"/>
                  </a:lnTo>
                  <a:cubicBezTo>
                    <a:pt x="170906" y="237574"/>
                    <a:pt x="180959" y="233339"/>
                    <a:pt x="191012" y="227521"/>
                  </a:cubicBezTo>
                  <a:lnTo>
                    <a:pt x="206886" y="243395"/>
                  </a:lnTo>
                  <a:cubicBezTo>
                    <a:pt x="207944" y="244451"/>
                    <a:pt x="209531" y="245511"/>
                    <a:pt x="211648" y="245511"/>
                  </a:cubicBezTo>
                  <a:cubicBezTo>
                    <a:pt x="213235" y="245511"/>
                    <a:pt x="214822" y="244981"/>
                    <a:pt x="216410" y="243395"/>
                  </a:cubicBezTo>
                  <a:lnTo>
                    <a:pt x="243395" y="216409"/>
                  </a:lnTo>
                  <a:cubicBezTo>
                    <a:pt x="246040" y="213764"/>
                    <a:pt x="246040" y="209529"/>
                    <a:pt x="243395" y="207413"/>
                  </a:cubicBezTo>
                  <a:lnTo>
                    <a:pt x="227521" y="191540"/>
                  </a:lnTo>
                  <a:cubicBezTo>
                    <a:pt x="233342" y="182016"/>
                    <a:pt x="237575" y="171434"/>
                    <a:pt x="240220" y="160322"/>
                  </a:cubicBezTo>
                  <a:lnTo>
                    <a:pt x="262443" y="160322"/>
                  </a:lnTo>
                  <a:cubicBezTo>
                    <a:pt x="266147" y="160322"/>
                    <a:pt x="268793" y="157676"/>
                    <a:pt x="268793" y="153972"/>
                  </a:cubicBezTo>
                  <a:lnTo>
                    <a:pt x="268793" y="115347"/>
                  </a:lnTo>
                  <a:cubicBezTo>
                    <a:pt x="269322" y="112172"/>
                    <a:pt x="266147" y="109526"/>
                    <a:pt x="262972" y="109526"/>
                  </a:cubicBezTo>
                  <a:close/>
                </a:path>
              </a:pathLst>
            </a:custGeom>
            <a:solidFill>
              <a:schemeClr val="lt1"/>
            </a:solidFill>
            <a:ln>
              <a:noFill/>
            </a:ln>
          </p:spPr>
          <p:txBody>
            <a:bodyPr spcFirstLastPara="1" wrap="square" lIns="68569" tIns="34275" rIns="68569" bIns="34275" anchor="ctr" anchorCtr="0">
              <a:noAutofit/>
            </a:bodyPr>
            <a:lstStyle/>
            <a:p>
              <a:pPr defTabSz="685800">
                <a:buClr>
                  <a:srgbClr val="000000"/>
                </a:buClr>
                <a:buSzPts val="1800"/>
                <a:defRPr/>
              </a:pPr>
              <a:endParaRPr sz="1350">
                <a:solidFill>
                  <a:srgbClr val="164194"/>
                </a:solidFill>
                <a:latin typeface="Calibri"/>
                <a:ea typeface="Calibri"/>
                <a:cs typeface="Calibri"/>
                <a:sym typeface="Calibri"/>
              </a:endParaRPr>
            </a:p>
          </p:txBody>
        </p:sp>
        <p:sp>
          <p:nvSpPr>
            <p:cNvPr id="170" name="Google Shape;170;p5"/>
            <p:cNvSpPr/>
            <p:nvPr/>
          </p:nvSpPr>
          <p:spPr>
            <a:xfrm>
              <a:off x="1690821" y="24420959"/>
              <a:ext cx="142862" cy="148153"/>
            </a:xfrm>
            <a:custGeom>
              <a:avLst/>
              <a:gdLst/>
              <a:ahLst/>
              <a:cxnLst/>
              <a:rect l="l" t="t" r="r" b="b"/>
              <a:pathLst>
                <a:path w="142862" h="148153" extrusionOk="0">
                  <a:moveTo>
                    <a:pt x="138629" y="38098"/>
                  </a:moveTo>
                  <a:cubicBezTo>
                    <a:pt x="138100" y="37568"/>
                    <a:pt x="137571" y="37038"/>
                    <a:pt x="137571" y="35982"/>
                  </a:cubicBezTo>
                  <a:cubicBezTo>
                    <a:pt x="124872" y="14817"/>
                    <a:pt x="101591" y="0"/>
                    <a:pt x="75135" y="0"/>
                  </a:cubicBezTo>
                  <a:cubicBezTo>
                    <a:pt x="75135" y="0"/>
                    <a:pt x="75135" y="0"/>
                    <a:pt x="75135" y="0"/>
                  </a:cubicBezTo>
                  <a:cubicBezTo>
                    <a:pt x="75135" y="0"/>
                    <a:pt x="74606" y="0"/>
                    <a:pt x="74077" y="0"/>
                  </a:cubicBezTo>
                  <a:cubicBezTo>
                    <a:pt x="74077" y="0"/>
                    <a:pt x="73548" y="0"/>
                    <a:pt x="73548" y="0"/>
                  </a:cubicBezTo>
                  <a:cubicBezTo>
                    <a:pt x="73548" y="0"/>
                    <a:pt x="73548" y="0"/>
                    <a:pt x="73548" y="0"/>
                  </a:cubicBezTo>
                  <a:cubicBezTo>
                    <a:pt x="73548" y="0"/>
                    <a:pt x="73548" y="0"/>
                    <a:pt x="73548" y="0"/>
                  </a:cubicBezTo>
                  <a:cubicBezTo>
                    <a:pt x="73548" y="0"/>
                    <a:pt x="73548" y="0"/>
                    <a:pt x="73548" y="0"/>
                  </a:cubicBezTo>
                  <a:cubicBezTo>
                    <a:pt x="73548" y="0"/>
                    <a:pt x="73548" y="0"/>
                    <a:pt x="73548" y="0"/>
                  </a:cubicBezTo>
                  <a:cubicBezTo>
                    <a:pt x="73548" y="0"/>
                    <a:pt x="73548" y="0"/>
                    <a:pt x="73548" y="0"/>
                  </a:cubicBezTo>
                  <a:cubicBezTo>
                    <a:pt x="53970" y="530"/>
                    <a:pt x="35451" y="7937"/>
                    <a:pt x="21694" y="22224"/>
                  </a:cubicBezTo>
                  <a:cubicBezTo>
                    <a:pt x="17461" y="26456"/>
                    <a:pt x="14286" y="31218"/>
                    <a:pt x="11112" y="35982"/>
                  </a:cubicBezTo>
                  <a:cubicBezTo>
                    <a:pt x="10582" y="37038"/>
                    <a:pt x="10053" y="38098"/>
                    <a:pt x="9524" y="38627"/>
                  </a:cubicBezTo>
                  <a:cubicBezTo>
                    <a:pt x="3704" y="49210"/>
                    <a:pt x="0" y="61378"/>
                    <a:pt x="0" y="74077"/>
                  </a:cubicBezTo>
                  <a:cubicBezTo>
                    <a:pt x="0" y="86775"/>
                    <a:pt x="3704" y="98946"/>
                    <a:pt x="9524" y="109529"/>
                  </a:cubicBezTo>
                  <a:cubicBezTo>
                    <a:pt x="10053" y="110585"/>
                    <a:pt x="10582" y="111645"/>
                    <a:pt x="11112" y="112704"/>
                  </a:cubicBezTo>
                  <a:cubicBezTo>
                    <a:pt x="14286" y="117465"/>
                    <a:pt x="17461" y="122227"/>
                    <a:pt x="21165" y="126459"/>
                  </a:cubicBezTo>
                  <a:cubicBezTo>
                    <a:pt x="34922" y="140746"/>
                    <a:pt x="53441" y="148683"/>
                    <a:pt x="73018" y="148683"/>
                  </a:cubicBezTo>
                  <a:cubicBezTo>
                    <a:pt x="73018" y="148683"/>
                    <a:pt x="73018" y="148683"/>
                    <a:pt x="73018" y="148683"/>
                  </a:cubicBezTo>
                  <a:cubicBezTo>
                    <a:pt x="73018" y="148683"/>
                    <a:pt x="73018" y="148683"/>
                    <a:pt x="73018" y="148683"/>
                  </a:cubicBezTo>
                  <a:cubicBezTo>
                    <a:pt x="73018" y="148683"/>
                    <a:pt x="73548" y="148683"/>
                    <a:pt x="73548" y="148683"/>
                  </a:cubicBezTo>
                  <a:cubicBezTo>
                    <a:pt x="73548" y="148683"/>
                    <a:pt x="74077" y="148683"/>
                    <a:pt x="74077" y="148683"/>
                  </a:cubicBezTo>
                  <a:cubicBezTo>
                    <a:pt x="74077" y="148683"/>
                    <a:pt x="74077" y="148683"/>
                    <a:pt x="74606" y="148683"/>
                  </a:cubicBezTo>
                  <a:cubicBezTo>
                    <a:pt x="74606" y="148683"/>
                    <a:pt x="74606" y="148683"/>
                    <a:pt x="74606" y="148683"/>
                  </a:cubicBezTo>
                  <a:cubicBezTo>
                    <a:pt x="101062" y="148153"/>
                    <a:pt x="124343" y="133869"/>
                    <a:pt x="137042" y="112704"/>
                  </a:cubicBezTo>
                  <a:cubicBezTo>
                    <a:pt x="137571" y="112174"/>
                    <a:pt x="138100" y="111645"/>
                    <a:pt x="138100" y="110585"/>
                  </a:cubicBezTo>
                  <a:cubicBezTo>
                    <a:pt x="143920" y="100003"/>
                    <a:pt x="147624" y="87305"/>
                    <a:pt x="147624" y="74606"/>
                  </a:cubicBezTo>
                  <a:cubicBezTo>
                    <a:pt x="148153" y="61378"/>
                    <a:pt x="144449" y="49210"/>
                    <a:pt x="138629" y="38098"/>
                  </a:cubicBezTo>
                  <a:close/>
                  <a:moveTo>
                    <a:pt x="128576" y="101592"/>
                  </a:moveTo>
                  <a:lnTo>
                    <a:pt x="110057" y="101592"/>
                  </a:lnTo>
                  <a:cubicBezTo>
                    <a:pt x="112173" y="94712"/>
                    <a:pt x="113231" y="87834"/>
                    <a:pt x="113761" y="80427"/>
                  </a:cubicBezTo>
                  <a:lnTo>
                    <a:pt x="134396" y="80427"/>
                  </a:lnTo>
                  <a:cubicBezTo>
                    <a:pt x="133867" y="88364"/>
                    <a:pt x="131751" y="95241"/>
                    <a:pt x="128576" y="101592"/>
                  </a:cubicBezTo>
                  <a:close/>
                  <a:moveTo>
                    <a:pt x="13228" y="80957"/>
                  </a:moveTo>
                  <a:lnTo>
                    <a:pt x="33864" y="80957"/>
                  </a:lnTo>
                  <a:cubicBezTo>
                    <a:pt x="34393" y="88364"/>
                    <a:pt x="35451" y="95241"/>
                    <a:pt x="37567" y="102122"/>
                  </a:cubicBezTo>
                  <a:lnTo>
                    <a:pt x="19577" y="102122"/>
                  </a:lnTo>
                  <a:cubicBezTo>
                    <a:pt x="15874" y="95241"/>
                    <a:pt x="13757" y="88364"/>
                    <a:pt x="13228" y="80957"/>
                  </a:cubicBezTo>
                  <a:close/>
                  <a:moveTo>
                    <a:pt x="134925" y="67729"/>
                  </a:moveTo>
                  <a:lnTo>
                    <a:pt x="113761" y="67729"/>
                  </a:lnTo>
                  <a:cubicBezTo>
                    <a:pt x="113231" y="60319"/>
                    <a:pt x="112173" y="53442"/>
                    <a:pt x="110057" y="46564"/>
                  </a:cubicBezTo>
                  <a:lnTo>
                    <a:pt x="128047" y="46564"/>
                  </a:lnTo>
                  <a:cubicBezTo>
                    <a:pt x="131751" y="53442"/>
                    <a:pt x="133867" y="60319"/>
                    <a:pt x="134925" y="67729"/>
                  </a:cubicBezTo>
                  <a:close/>
                  <a:moveTo>
                    <a:pt x="100533" y="67729"/>
                  </a:moveTo>
                  <a:lnTo>
                    <a:pt x="79897" y="67729"/>
                  </a:lnTo>
                  <a:lnTo>
                    <a:pt x="79897" y="46564"/>
                  </a:lnTo>
                  <a:lnTo>
                    <a:pt x="96300" y="46564"/>
                  </a:lnTo>
                  <a:cubicBezTo>
                    <a:pt x="98416" y="53442"/>
                    <a:pt x="100003" y="60849"/>
                    <a:pt x="100533" y="67729"/>
                  </a:cubicBezTo>
                  <a:close/>
                  <a:moveTo>
                    <a:pt x="80426" y="33863"/>
                  </a:moveTo>
                  <a:lnTo>
                    <a:pt x="80426" y="26986"/>
                  </a:lnTo>
                  <a:lnTo>
                    <a:pt x="80426" y="20108"/>
                  </a:lnTo>
                  <a:cubicBezTo>
                    <a:pt x="80426" y="20108"/>
                    <a:pt x="80426" y="20108"/>
                    <a:pt x="80426" y="20108"/>
                  </a:cubicBezTo>
                  <a:cubicBezTo>
                    <a:pt x="83601" y="23281"/>
                    <a:pt x="86246" y="26456"/>
                    <a:pt x="88892" y="30690"/>
                  </a:cubicBezTo>
                  <a:cubicBezTo>
                    <a:pt x="89421" y="31747"/>
                    <a:pt x="89950" y="33336"/>
                    <a:pt x="91009" y="34393"/>
                  </a:cubicBezTo>
                  <a:lnTo>
                    <a:pt x="80426" y="33863"/>
                  </a:lnTo>
                  <a:close/>
                  <a:moveTo>
                    <a:pt x="58732" y="30690"/>
                  </a:moveTo>
                  <a:cubicBezTo>
                    <a:pt x="61378" y="26986"/>
                    <a:pt x="64023" y="23281"/>
                    <a:pt x="67198" y="20108"/>
                  </a:cubicBezTo>
                  <a:cubicBezTo>
                    <a:pt x="67198" y="20108"/>
                    <a:pt x="67198" y="20108"/>
                    <a:pt x="67198" y="20108"/>
                  </a:cubicBezTo>
                  <a:lnTo>
                    <a:pt x="67198" y="26986"/>
                  </a:lnTo>
                  <a:lnTo>
                    <a:pt x="67198" y="33863"/>
                  </a:lnTo>
                  <a:lnTo>
                    <a:pt x="57145" y="33863"/>
                  </a:lnTo>
                  <a:cubicBezTo>
                    <a:pt x="57674" y="32806"/>
                    <a:pt x="58203" y="31747"/>
                    <a:pt x="58732" y="30690"/>
                  </a:cubicBezTo>
                  <a:close/>
                  <a:moveTo>
                    <a:pt x="67198" y="47091"/>
                  </a:moveTo>
                  <a:lnTo>
                    <a:pt x="67198" y="68256"/>
                  </a:lnTo>
                  <a:lnTo>
                    <a:pt x="46562" y="68256"/>
                  </a:lnTo>
                  <a:cubicBezTo>
                    <a:pt x="47092" y="60849"/>
                    <a:pt x="48679" y="53971"/>
                    <a:pt x="50795" y="47091"/>
                  </a:cubicBezTo>
                  <a:lnTo>
                    <a:pt x="67198" y="47091"/>
                  </a:lnTo>
                  <a:close/>
                  <a:moveTo>
                    <a:pt x="33864" y="67729"/>
                  </a:moveTo>
                  <a:lnTo>
                    <a:pt x="12699" y="67729"/>
                  </a:lnTo>
                  <a:cubicBezTo>
                    <a:pt x="13228" y="60319"/>
                    <a:pt x="15874" y="53442"/>
                    <a:pt x="19048" y="46564"/>
                  </a:cubicBezTo>
                  <a:lnTo>
                    <a:pt x="37567" y="46564"/>
                  </a:lnTo>
                  <a:cubicBezTo>
                    <a:pt x="35451" y="53971"/>
                    <a:pt x="34393" y="60849"/>
                    <a:pt x="33864" y="67729"/>
                  </a:cubicBezTo>
                  <a:close/>
                  <a:moveTo>
                    <a:pt x="46562" y="80957"/>
                  </a:moveTo>
                  <a:lnTo>
                    <a:pt x="67198" y="80957"/>
                  </a:lnTo>
                  <a:lnTo>
                    <a:pt x="67198" y="102122"/>
                  </a:lnTo>
                  <a:lnTo>
                    <a:pt x="50795" y="102122"/>
                  </a:lnTo>
                  <a:cubicBezTo>
                    <a:pt x="48679" y="95241"/>
                    <a:pt x="47092" y="88364"/>
                    <a:pt x="46562" y="80957"/>
                  </a:cubicBezTo>
                  <a:close/>
                  <a:moveTo>
                    <a:pt x="67198" y="114820"/>
                  </a:moveTo>
                  <a:lnTo>
                    <a:pt x="67198" y="121697"/>
                  </a:lnTo>
                  <a:lnTo>
                    <a:pt x="67198" y="128577"/>
                  </a:lnTo>
                  <a:cubicBezTo>
                    <a:pt x="67198" y="128577"/>
                    <a:pt x="67198" y="128577"/>
                    <a:pt x="67198" y="128577"/>
                  </a:cubicBezTo>
                  <a:cubicBezTo>
                    <a:pt x="64023" y="125402"/>
                    <a:pt x="61378" y="122227"/>
                    <a:pt x="58732" y="117995"/>
                  </a:cubicBezTo>
                  <a:cubicBezTo>
                    <a:pt x="58203" y="116936"/>
                    <a:pt x="57674" y="115350"/>
                    <a:pt x="56616" y="114290"/>
                  </a:cubicBezTo>
                  <a:lnTo>
                    <a:pt x="67198" y="114820"/>
                  </a:lnTo>
                  <a:close/>
                  <a:moveTo>
                    <a:pt x="88363" y="118522"/>
                  </a:moveTo>
                  <a:cubicBezTo>
                    <a:pt x="85717" y="122227"/>
                    <a:pt x="83072" y="125932"/>
                    <a:pt x="79897" y="129105"/>
                  </a:cubicBezTo>
                  <a:cubicBezTo>
                    <a:pt x="79897" y="129105"/>
                    <a:pt x="79897" y="129105"/>
                    <a:pt x="79897" y="129105"/>
                  </a:cubicBezTo>
                  <a:lnTo>
                    <a:pt x="79897" y="122227"/>
                  </a:lnTo>
                  <a:lnTo>
                    <a:pt x="79897" y="115350"/>
                  </a:lnTo>
                  <a:lnTo>
                    <a:pt x="89950" y="115350"/>
                  </a:lnTo>
                  <a:cubicBezTo>
                    <a:pt x="89950" y="115877"/>
                    <a:pt x="89421" y="116936"/>
                    <a:pt x="88363" y="118522"/>
                  </a:cubicBezTo>
                  <a:close/>
                  <a:moveTo>
                    <a:pt x="80426" y="101592"/>
                  </a:moveTo>
                  <a:lnTo>
                    <a:pt x="80426" y="80427"/>
                  </a:lnTo>
                  <a:lnTo>
                    <a:pt x="101062" y="80427"/>
                  </a:lnTo>
                  <a:cubicBezTo>
                    <a:pt x="100533" y="87834"/>
                    <a:pt x="98945" y="94712"/>
                    <a:pt x="96829" y="101592"/>
                  </a:cubicBezTo>
                  <a:lnTo>
                    <a:pt x="80426" y="101592"/>
                  </a:lnTo>
                  <a:close/>
                  <a:moveTo>
                    <a:pt x="119581" y="33863"/>
                  </a:moveTo>
                  <a:lnTo>
                    <a:pt x="105295" y="33863"/>
                  </a:lnTo>
                  <a:cubicBezTo>
                    <a:pt x="103707" y="30161"/>
                    <a:pt x="101591" y="26456"/>
                    <a:pt x="99474" y="23281"/>
                  </a:cubicBezTo>
                  <a:cubicBezTo>
                    <a:pt x="97887" y="21165"/>
                    <a:pt x="96300" y="18519"/>
                    <a:pt x="94712" y="16933"/>
                  </a:cubicBezTo>
                  <a:cubicBezTo>
                    <a:pt x="104237" y="20635"/>
                    <a:pt x="112702" y="26456"/>
                    <a:pt x="119581" y="33863"/>
                  </a:cubicBezTo>
                  <a:close/>
                  <a:moveTo>
                    <a:pt x="48150" y="23281"/>
                  </a:moveTo>
                  <a:cubicBezTo>
                    <a:pt x="46033" y="26456"/>
                    <a:pt x="43917" y="30161"/>
                    <a:pt x="42330" y="33863"/>
                  </a:cubicBezTo>
                  <a:lnTo>
                    <a:pt x="28043" y="33863"/>
                  </a:lnTo>
                  <a:cubicBezTo>
                    <a:pt x="28572" y="32806"/>
                    <a:pt x="29631" y="32277"/>
                    <a:pt x="30160" y="31218"/>
                  </a:cubicBezTo>
                  <a:cubicBezTo>
                    <a:pt x="36509" y="24340"/>
                    <a:pt x="44446" y="19578"/>
                    <a:pt x="52912" y="16403"/>
                  </a:cubicBezTo>
                  <a:cubicBezTo>
                    <a:pt x="51325" y="19049"/>
                    <a:pt x="49737" y="21165"/>
                    <a:pt x="48150" y="23281"/>
                  </a:cubicBezTo>
                  <a:close/>
                  <a:moveTo>
                    <a:pt x="30160" y="117465"/>
                  </a:moveTo>
                  <a:cubicBezTo>
                    <a:pt x="29631" y="116936"/>
                    <a:pt x="28572" y="115877"/>
                    <a:pt x="28043" y="114820"/>
                  </a:cubicBezTo>
                  <a:lnTo>
                    <a:pt x="42330" y="114820"/>
                  </a:lnTo>
                  <a:cubicBezTo>
                    <a:pt x="43917" y="118522"/>
                    <a:pt x="46033" y="122227"/>
                    <a:pt x="48150" y="125402"/>
                  </a:cubicBezTo>
                  <a:cubicBezTo>
                    <a:pt x="49737" y="127518"/>
                    <a:pt x="51325" y="130164"/>
                    <a:pt x="52912" y="132280"/>
                  </a:cubicBezTo>
                  <a:cubicBezTo>
                    <a:pt x="44446" y="129105"/>
                    <a:pt x="36509" y="123813"/>
                    <a:pt x="30160" y="117465"/>
                  </a:cubicBezTo>
                  <a:close/>
                  <a:moveTo>
                    <a:pt x="94712" y="131750"/>
                  </a:moveTo>
                  <a:cubicBezTo>
                    <a:pt x="96300" y="129634"/>
                    <a:pt x="97887" y="127518"/>
                    <a:pt x="99474" y="125402"/>
                  </a:cubicBezTo>
                  <a:cubicBezTo>
                    <a:pt x="101591" y="122227"/>
                    <a:pt x="103707" y="118522"/>
                    <a:pt x="105295" y="114820"/>
                  </a:cubicBezTo>
                  <a:lnTo>
                    <a:pt x="119581" y="114820"/>
                  </a:lnTo>
                  <a:cubicBezTo>
                    <a:pt x="112702" y="122227"/>
                    <a:pt x="104237" y="128577"/>
                    <a:pt x="94712" y="131750"/>
                  </a:cubicBezTo>
                  <a:close/>
                </a:path>
              </a:pathLst>
            </a:custGeom>
            <a:solidFill>
              <a:schemeClr val="lt1"/>
            </a:solidFill>
            <a:ln>
              <a:noFill/>
            </a:ln>
          </p:spPr>
          <p:txBody>
            <a:bodyPr spcFirstLastPara="1" wrap="square" lIns="68569" tIns="34275" rIns="68569" bIns="34275" anchor="ctr" anchorCtr="0">
              <a:noAutofit/>
            </a:bodyPr>
            <a:lstStyle/>
            <a:p>
              <a:pPr defTabSz="685800">
                <a:buClr>
                  <a:srgbClr val="000000"/>
                </a:buClr>
                <a:buSzPts val="1800"/>
                <a:defRPr/>
              </a:pPr>
              <a:endParaRPr sz="1350">
                <a:solidFill>
                  <a:srgbClr val="164194"/>
                </a:solidFill>
                <a:latin typeface="Calibri"/>
                <a:ea typeface="Calibri"/>
                <a:cs typeface="Calibri"/>
                <a:sym typeface="Calibri"/>
              </a:endParaRPr>
            </a:p>
          </p:txBody>
        </p:sp>
      </p:grpSp>
      <p:grpSp>
        <p:nvGrpSpPr>
          <p:cNvPr id="171" name="Google Shape;171;p5"/>
          <p:cNvGrpSpPr/>
          <p:nvPr/>
        </p:nvGrpSpPr>
        <p:grpSpPr>
          <a:xfrm>
            <a:off x="595345" y="4153048"/>
            <a:ext cx="317997" cy="303723"/>
            <a:chOff x="3774492" y="23672255"/>
            <a:chExt cx="312180" cy="310064"/>
          </a:xfrm>
        </p:grpSpPr>
        <p:sp>
          <p:nvSpPr>
            <p:cNvPr id="172" name="Google Shape;172;p5"/>
            <p:cNvSpPr/>
            <p:nvPr/>
          </p:nvSpPr>
          <p:spPr>
            <a:xfrm>
              <a:off x="3774492" y="23855331"/>
              <a:ext cx="312180" cy="126988"/>
            </a:xfrm>
            <a:custGeom>
              <a:avLst/>
              <a:gdLst/>
              <a:ahLst/>
              <a:cxnLst/>
              <a:rect l="l" t="t" r="r" b="b"/>
              <a:pathLst>
                <a:path w="312180" h="126988" extrusionOk="0">
                  <a:moveTo>
                    <a:pt x="312710" y="61908"/>
                  </a:moveTo>
                  <a:lnTo>
                    <a:pt x="293661" y="42859"/>
                  </a:lnTo>
                  <a:cubicBezTo>
                    <a:pt x="285195" y="34393"/>
                    <a:pt x="272496" y="31747"/>
                    <a:pt x="260856" y="35979"/>
                  </a:cubicBezTo>
                  <a:lnTo>
                    <a:pt x="210060" y="55028"/>
                  </a:lnTo>
                  <a:lnTo>
                    <a:pt x="194716" y="37568"/>
                  </a:lnTo>
                  <a:cubicBezTo>
                    <a:pt x="189954" y="32277"/>
                    <a:pt x="183075" y="28572"/>
                    <a:pt x="176197" y="28042"/>
                  </a:cubicBezTo>
                  <a:lnTo>
                    <a:pt x="72489" y="15874"/>
                  </a:lnTo>
                  <a:lnTo>
                    <a:pt x="73548" y="7407"/>
                  </a:lnTo>
                  <a:cubicBezTo>
                    <a:pt x="74077" y="5291"/>
                    <a:pt x="73018" y="3705"/>
                    <a:pt x="71960" y="2116"/>
                  </a:cubicBezTo>
                  <a:cubicBezTo>
                    <a:pt x="70902" y="530"/>
                    <a:pt x="68785" y="0"/>
                    <a:pt x="67198" y="0"/>
                  </a:cubicBezTo>
                  <a:lnTo>
                    <a:pt x="6349" y="0"/>
                  </a:lnTo>
                  <a:cubicBezTo>
                    <a:pt x="2646" y="0"/>
                    <a:pt x="0" y="2646"/>
                    <a:pt x="0" y="6350"/>
                  </a:cubicBezTo>
                  <a:lnTo>
                    <a:pt x="0" y="111645"/>
                  </a:lnTo>
                  <a:cubicBezTo>
                    <a:pt x="0" y="115347"/>
                    <a:pt x="2646" y="117993"/>
                    <a:pt x="6349" y="117993"/>
                  </a:cubicBezTo>
                  <a:lnTo>
                    <a:pt x="52383" y="117993"/>
                  </a:lnTo>
                  <a:cubicBezTo>
                    <a:pt x="55557" y="117993"/>
                    <a:pt x="58203" y="115877"/>
                    <a:pt x="58732" y="112174"/>
                  </a:cubicBezTo>
                  <a:lnTo>
                    <a:pt x="59790" y="105294"/>
                  </a:lnTo>
                  <a:lnTo>
                    <a:pt x="146037" y="130164"/>
                  </a:lnTo>
                  <a:cubicBezTo>
                    <a:pt x="149212" y="131220"/>
                    <a:pt x="152916" y="131750"/>
                    <a:pt x="156090" y="131750"/>
                  </a:cubicBezTo>
                  <a:cubicBezTo>
                    <a:pt x="160852" y="131750"/>
                    <a:pt x="165614" y="130693"/>
                    <a:pt x="169847" y="129105"/>
                  </a:cubicBezTo>
                  <a:lnTo>
                    <a:pt x="310593" y="72490"/>
                  </a:lnTo>
                  <a:cubicBezTo>
                    <a:pt x="312710" y="71431"/>
                    <a:pt x="314297" y="69845"/>
                    <a:pt x="314297" y="67726"/>
                  </a:cubicBezTo>
                  <a:cubicBezTo>
                    <a:pt x="315355" y="65610"/>
                    <a:pt x="314297" y="62965"/>
                    <a:pt x="312710" y="61908"/>
                  </a:cubicBezTo>
                  <a:close/>
                  <a:moveTo>
                    <a:pt x="12699" y="104765"/>
                  </a:moveTo>
                  <a:lnTo>
                    <a:pt x="12699" y="12169"/>
                  </a:lnTo>
                  <a:lnTo>
                    <a:pt x="59790" y="12169"/>
                  </a:lnTo>
                  <a:lnTo>
                    <a:pt x="46562" y="104765"/>
                  </a:lnTo>
                  <a:lnTo>
                    <a:pt x="12699" y="104765"/>
                  </a:lnTo>
                  <a:close/>
                  <a:moveTo>
                    <a:pt x="165085" y="116406"/>
                  </a:moveTo>
                  <a:cubicBezTo>
                    <a:pt x="160323" y="118522"/>
                    <a:pt x="154503" y="118522"/>
                    <a:pt x="149212" y="117465"/>
                  </a:cubicBezTo>
                  <a:lnTo>
                    <a:pt x="61378" y="92596"/>
                  </a:lnTo>
                  <a:lnTo>
                    <a:pt x="70373" y="28572"/>
                  </a:lnTo>
                  <a:lnTo>
                    <a:pt x="174609" y="40743"/>
                  </a:lnTo>
                  <a:cubicBezTo>
                    <a:pt x="178842" y="41270"/>
                    <a:pt x="182546" y="42859"/>
                    <a:pt x="185192" y="46034"/>
                  </a:cubicBezTo>
                  <a:lnTo>
                    <a:pt x="197361" y="59789"/>
                  </a:lnTo>
                  <a:lnTo>
                    <a:pt x="165614" y="71431"/>
                  </a:lnTo>
                  <a:cubicBezTo>
                    <a:pt x="160323" y="73547"/>
                    <a:pt x="154503" y="73547"/>
                    <a:pt x="149212" y="71961"/>
                  </a:cubicBezTo>
                  <a:lnTo>
                    <a:pt x="114290" y="60319"/>
                  </a:lnTo>
                  <a:cubicBezTo>
                    <a:pt x="111115" y="59262"/>
                    <a:pt x="107411" y="60849"/>
                    <a:pt x="106353" y="64554"/>
                  </a:cubicBezTo>
                  <a:cubicBezTo>
                    <a:pt x="105295" y="67726"/>
                    <a:pt x="106882" y="71431"/>
                    <a:pt x="110586" y="72490"/>
                  </a:cubicBezTo>
                  <a:lnTo>
                    <a:pt x="145508" y="84129"/>
                  </a:lnTo>
                  <a:cubicBezTo>
                    <a:pt x="153445" y="86775"/>
                    <a:pt x="162440" y="86775"/>
                    <a:pt x="170376" y="83600"/>
                  </a:cubicBezTo>
                  <a:lnTo>
                    <a:pt x="211119" y="68256"/>
                  </a:lnTo>
                  <a:lnTo>
                    <a:pt x="211119" y="68256"/>
                  </a:lnTo>
                  <a:lnTo>
                    <a:pt x="266147" y="47621"/>
                  </a:lnTo>
                  <a:cubicBezTo>
                    <a:pt x="272496" y="44975"/>
                    <a:pt x="279904" y="46561"/>
                    <a:pt x="285195" y="51853"/>
                  </a:cubicBezTo>
                  <a:lnTo>
                    <a:pt x="297365" y="64024"/>
                  </a:lnTo>
                  <a:lnTo>
                    <a:pt x="165085" y="116406"/>
                  </a:lnTo>
                  <a:close/>
                </a:path>
              </a:pathLst>
            </a:custGeom>
            <a:solidFill>
              <a:schemeClr val="lt1"/>
            </a:solidFill>
            <a:ln>
              <a:noFill/>
            </a:ln>
          </p:spPr>
          <p:txBody>
            <a:bodyPr spcFirstLastPara="1" wrap="square" lIns="68569" tIns="34275" rIns="68569" bIns="34275" anchor="ctr" anchorCtr="0">
              <a:noAutofit/>
            </a:bodyPr>
            <a:lstStyle/>
            <a:p>
              <a:pPr defTabSz="685800">
                <a:buClr>
                  <a:srgbClr val="000000"/>
                </a:buClr>
                <a:buSzPts val="1800"/>
                <a:defRPr/>
              </a:pPr>
              <a:endParaRPr sz="1350">
                <a:solidFill>
                  <a:srgbClr val="164194"/>
                </a:solidFill>
                <a:latin typeface="Calibri"/>
                <a:ea typeface="Calibri"/>
                <a:cs typeface="Calibri"/>
                <a:sym typeface="Calibri"/>
              </a:endParaRPr>
            </a:p>
          </p:txBody>
        </p:sp>
        <p:sp>
          <p:nvSpPr>
            <p:cNvPr id="173" name="Google Shape;173;p5"/>
            <p:cNvSpPr/>
            <p:nvPr/>
          </p:nvSpPr>
          <p:spPr>
            <a:xfrm>
              <a:off x="3879257" y="23717759"/>
              <a:ext cx="100532" cy="100532"/>
            </a:xfrm>
            <a:custGeom>
              <a:avLst/>
              <a:gdLst/>
              <a:ahLst/>
              <a:cxnLst/>
              <a:rect l="l" t="t" r="r" b="b"/>
              <a:pathLst>
                <a:path w="100532" h="100532" extrusionOk="0">
                  <a:moveTo>
                    <a:pt x="52383" y="104765"/>
                  </a:moveTo>
                  <a:cubicBezTo>
                    <a:pt x="81484" y="104765"/>
                    <a:pt x="104766" y="80954"/>
                    <a:pt x="104766" y="52382"/>
                  </a:cubicBezTo>
                  <a:cubicBezTo>
                    <a:pt x="104766" y="23281"/>
                    <a:pt x="80955" y="0"/>
                    <a:pt x="52383" y="0"/>
                  </a:cubicBezTo>
                  <a:cubicBezTo>
                    <a:pt x="23281" y="0"/>
                    <a:pt x="0" y="23810"/>
                    <a:pt x="0" y="52382"/>
                  </a:cubicBezTo>
                  <a:cubicBezTo>
                    <a:pt x="0" y="80954"/>
                    <a:pt x="23281" y="104765"/>
                    <a:pt x="52383" y="104765"/>
                  </a:cubicBezTo>
                  <a:close/>
                  <a:moveTo>
                    <a:pt x="52383" y="12698"/>
                  </a:moveTo>
                  <a:cubicBezTo>
                    <a:pt x="74077" y="12698"/>
                    <a:pt x="92067" y="30688"/>
                    <a:pt x="92067" y="52382"/>
                  </a:cubicBezTo>
                  <a:cubicBezTo>
                    <a:pt x="92067" y="74077"/>
                    <a:pt x="74077" y="92066"/>
                    <a:pt x="52383" y="92066"/>
                  </a:cubicBezTo>
                  <a:cubicBezTo>
                    <a:pt x="30689" y="92066"/>
                    <a:pt x="12699" y="74077"/>
                    <a:pt x="12699" y="52382"/>
                  </a:cubicBezTo>
                  <a:cubicBezTo>
                    <a:pt x="12699" y="30161"/>
                    <a:pt x="30689" y="12698"/>
                    <a:pt x="52383" y="12698"/>
                  </a:cubicBezTo>
                  <a:close/>
                </a:path>
              </a:pathLst>
            </a:custGeom>
            <a:solidFill>
              <a:schemeClr val="lt1"/>
            </a:solidFill>
            <a:ln>
              <a:noFill/>
            </a:ln>
          </p:spPr>
          <p:txBody>
            <a:bodyPr spcFirstLastPara="1" wrap="square" lIns="68569" tIns="34275" rIns="68569" bIns="34275" anchor="ctr" anchorCtr="0">
              <a:noAutofit/>
            </a:bodyPr>
            <a:lstStyle/>
            <a:p>
              <a:pPr defTabSz="685800">
                <a:buClr>
                  <a:srgbClr val="000000"/>
                </a:buClr>
                <a:buSzPts val="1800"/>
                <a:defRPr/>
              </a:pPr>
              <a:endParaRPr sz="1350">
                <a:solidFill>
                  <a:srgbClr val="164194"/>
                </a:solidFill>
                <a:latin typeface="Calibri"/>
                <a:ea typeface="Calibri"/>
                <a:cs typeface="Calibri"/>
                <a:sym typeface="Calibri"/>
              </a:endParaRPr>
            </a:p>
          </p:txBody>
        </p:sp>
        <p:sp>
          <p:nvSpPr>
            <p:cNvPr id="174" name="Google Shape;174;p5"/>
            <p:cNvSpPr/>
            <p:nvPr/>
          </p:nvSpPr>
          <p:spPr>
            <a:xfrm>
              <a:off x="3832166" y="23672255"/>
              <a:ext cx="195774" cy="195774"/>
            </a:xfrm>
            <a:custGeom>
              <a:avLst/>
              <a:gdLst/>
              <a:ahLst/>
              <a:cxnLst/>
              <a:rect l="l" t="t" r="r" b="b"/>
              <a:pathLst>
                <a:path w="195774" h="195774" extrusionOk="0">
                  <a:moveTo>
                    <a:pt x="7407" y="117995"/>
                  </a:moveTo>
                  <a:lnTo>
                    <a:pt x="22223" y="117995"/>
                  </a:lnTo>
                  <a:cubicBezTo>
                    <a:pt x="24339" y="125402"/>
                    <a:pt x="26985" y="131750"/>
                    <a:pt x="30689" y="138101"/>
                  </a:cubicBezTo>
                  <a:lnTo>
                    <a:pt x="20106" y="148683"/>
                  </a:lnTo>
                  <a:cubicBezTo>
                    <a:pt x="19048" y="149742"/>
                    <a:pt x="17990" y="151329"/>
                    <a:pt x="17990" y="153445"/>
                  </a:cubicBezTo>
                  <a:cubicBezTo>
                    <a:pt x="17990" y="155560"/>
                    <a:pt x="18519" y="156620"/>
                    <a:pt x="20106" y="158206"/>
                  </a:cubicBezTo>
                  <a:lnTo>
                    <a:pt x="39684" y="177785"/>
                  </a:lnTo>
                  <a:cubicBezTo>
                    <a:pt x="42330" y="180430"/>
                    <a:pt x="46562" y="180430"/>
                    <a:pt x="48679" y="177785"/>
                  </a:cubicBezTo>
                  <a:lnTo>
                    <a:pt x="59261" y="167202"/>
                  </a:lnTo>
                  <a:cubicBezTo>
                    <a:pt x="65611" y="170907"/>
                    <a:pt x="72489" y="173553"/>
                    <a:pt x="79368" y="175669"/>
                  </a:cubicBezTo>
                  <a:lnTo>
                    <a:pt x="79368" y="190483"/>
                  </a:lnTo>
                  <a:cubicBezTo>
                    <a:pt x="79368" y="194188"/>
                    <a:pt x="82013" y="196833"/>
                    <a:pt x="85717" y="196833"/>
                  </a:cubicBezTo>
                  <a:lnTo>
                    <a:pt x="113231" y="196833"/>
                  </a:lnTo>
                  <a:cubicBezTo>
                    <a:pt x="116935" y="196833"/>
                    <a:pt x="119581" y="194188"/>
                    <a:pt x="119581" y="190483"/>
                  </a:cubicBezTo>
                  <a:lnTo>
                    <a:pt x="119581" y="175669"/>
                  </a:lnTo>
                  <a:cubicBezTo>
                    <a:pt x="126989" y="173553"/>
                    <a:pt x="133338" y="170907"/>
                    <a:pt x="139687" y="167202"/>
                  </a:cubicBezTo>
                  <a:lnTo>
                    <a:pt x="150270" y="177785"/>
                  </a:lnTo>
                  <a:cubicBezTo>
                    <a:pt x="152915" y="180430"/>
                    <a:pt x="157148" y="180430"/>
                    <a:pt x="159265" y="177785"/>
                  </a:cubicBezTo>
                  <a:lnTo>
                    <a:pt x="178842" y="158206"/>
                  </a:lnTo>
                  <a:cubicBezTo>
                    <a:pt x="181488" y="155560"/>
                    <a:pt x="181488" y="151329"/>
                    <a:pt x="178842" y="149213"/>
                  </a:cubicBezTo>
                  <a:lnTo>
                    <a:pt x="168260" y="138630"/>
                  </a:lnTo>
                  <a:cubicBezTo>
                    <a:pt x="171964" y="132280"/>
                    <a:pt x="174609" y="125402"/>
                    <a:pt x="176726" y="118522"/>
                  </a:cubicBezTo>
                  <a:lnTo>
                    <a:pt x="191541" y="118522"/>
                  </a:lnTo>
                  <a:cubicBezTo>
                    <a:pt x="195245" y="118522"/>
                    <a:pt x="197890" y="115877"/>
                    <a:pt x="197890" y="112174"/>
                  </a:cubicBezTo>
                  <a:lnTo>
                    <a:pt x="197890" y="84659"/>
                  </a:lnTo>
                  <a:cubicBezTo>
                    <a:pt x="197890" y="80957"/>
                    <a:pt x="195245" y="78311"/>
                    <a:pt x="191541" y="78311"/>
                  </a:cubicBezTo>
                  <a:lnTo>
                    <a:pt x="176726" y="78311"/>
                  </a:lnTo>
                  <a:cubicBezTo>
                    <a:pt x="175138" y="71431"/>
                    <a:pt x="171964" y="64554"/>
                    <a:pt x="168260" y="58203"/>
                  </a:cubicBezTo>
                  <a:lnTo>
                    <a:pt x="178842" y="47621"/>
                  </a:lnTo>
                  <a:cubicBezTo>
                    <a:pt x="181488" y="44975"/>
                    <a:pt x="181488" y="40743"/>
                    <a:pt x="178842" y="38627"/>
                  </a:cubicBezTo>
                  <a:lnTo>
                    <a:pt x="159265" y="19049"/>
                  </a:lnTo>
                  <a:cubicBezTo>
                    <a:pt x="158206" y="17990"/>
                    <a:pt x="156619" y="16933"/>
                    <a:pt x="154503" y="16933"/>
                  </a:cubicBezTo>
                  <a:cubicBezTo>
                    <a:pt x="152386" y="16933"/>
                    <a:pt x="151328" y="17462"/>
                    <a:pt x="149741" y="19049"/>
                  </a:cubicBezTo>
                  <a:lnTo>
                    <a:pt x="139158" y="29631"/>
                  </a:lnTo>
                  <a:cubicBezTo>
                    <a:pt x="132809" y="25926"/>
                    <a:pt x="125930" y="23281"/>
                    <a:pt x="119052" y="21165"/>
                  </a:cubicBezTo>
                  <a:lnTo>
                    <a:pt x="119052" y="6350"/>
                  </a:lnTo>
                  <a:cubicBezTo>
                    <a:pt x="119052" y="2646"/>
                    <a:pt x="116406" y="0"/>
                    <a:pt x="112702" y="0"/>
                  </a:cubicBezTo>
                  <a:lnTo>
                    <a:pt x="85188" y="0"/>
                  </a:lnTo>
                  <a:cubicBezTo>
                    <a:pt x="81484" y="0"/>
                    <a:pt x="78839" y="2646"/>
                    <a:pt x="78839" y="6350"/>
                  </a:cubicBezTo>
                  <a:lnTo>
                    <a:pt x="78839" y="21165"/>
                  </a:lnTo>
                  <a:cubicBezTo>
                    <a:pt x="71431" y="22754"/>
                    <a:pt x="65082" y="25926"/>
                    <a:pt x="58732" y="29631"/>
                  </a:cubicBezTo>
                  <a:lnTo>
                    <a:pt x="48150" y="19049"/>
                  </a:lnTo>
                  <a:cubicBezTo>
                    <a:pt x="47091" y="17990"/>
                    <a:pt x="45504" y="16933"/>
                    <a:pt x="43388" y="16933"/>
                  </a:cubicBezTo>
                  <a:cubicBezTo>
                    <a:pt x="41271" y="16933"/>
                    <a:pt x="40213" y="17462"/>
                    <a:pt x="38626" y="19049"/>
                  </a:cubicBezTo>
                  <a:lnTo>
                    <a:pt x="19048" y="38627"/>
                  </a:lnTo>
                  <a:cubicBezTo>
                    <a:pt x="17990" y="39684"/>
                    <a:pt x="16932" y="41273"/>
                    <a:pt x="16932" y="43389"/>
                  </a:cubicBezTo>
                  <a:cubicBezTo>
                    <a:pt x="16932" y="45505"/>
                    <a:pt x="17461" y="46564"/>
                    <a:pt x="19048" y="48150"/>
                  </a:cubicBezTo>
                  <a:lnTo>
                    <a:pt x="29631" y="58733"/>
                  </a:lnTo>
                  <a:cubicBezTo>
                    <a:pt x="25927" y="65083"/>
                    <a:pt x="23281" y="71961"/>
                    <a:pt x="21165" y="78838"/>
                  </a:cubicBezTo>
                  <a:lnTo>
                    <a:pt x="6349" y="78838"/>
                  </a:lnTo>
                  <a:cubicBezTo>
                    <a:pt x="2646" y="78838"/>
                    <a:pt x="0" y="81484"/>
                    <a:pt x="0" y="85189"/>
                  </a:cubicBezTo>
                  <a:lnTo>
                    <a:pt x="0" y="112704"/>
                  </a:lnTo>
                  <a:cubicBezTo>
                    <a:pt x="1058" y="114820"/>
                    <a:pt x="3704" y="117995"/>
                    <a:pt x="7407" y="117995"/>
                  </a:cubicBezTo>
                  <a:close/>
                  <a:moveTo>
                    <a:pt x="13757" y="90480"/>
                  </a:moveTo>
                  <a:lnTo>
                    <a:pt x="26985" y="90480"/>
                  </a:lnTo>
                  <a:cubicBezTo>
                    <a:pt x="30160" y="90480"/>
                    <a:pt x="32805" y="88364"/>
                    <a:pt x="33334" y="85189"/>
                  </a:cubicBezTo>
                  <a:cubicBezTo>
                    <a:pt x="34922" y="76193"/>
                    <a:pt x="38626" y="67729"/>
                    <a:pt x="43917" y="59792"/>
                  </a:cubicBezTo>
                  <a:cubicBezTo>
                    <a:pt x="45504" y="57146"/>
                    <a:pt x="45504" y="53971"/>
                    <a:pt x="43388" y="51326"/>
                  </a:cubicBezTo>
                  <a:lnTo>
                    <a:pt x="33863" y="41800"/>
                  </a:lnTo>
                  <a:lnTo>
                    <a:pt x="44446" y="31218"/>
                  </a:lnTo>
                  <a:lnTo>
                    <a:pt x="53970" y="40743"/>
                  </a:lnTo>
                  <a:cubicBezTo>
                    <a:pt x="56086" y="42859"/>
                    <a:pt x="59790" y="43389"/>
                    <a:pt x="62436" y="41273"/>
                  </a:cubicBezTo>
                  <a:cubicBezTo>
                    <a:pt x="69844" y="35982"/>
                    <a:pt x="78310" y="32806"/>
                    <a:pt x="87834" y="30690"/>
                  </a:cubicBezTo>
                  <a:cubicBezTo>
                    <a:pt x="91009" y="30161"/>
                    <a:pt x="93125" y="27515"/>
                    <a:pt x="93125" y="24340"/>
                  </a:cubicBezTo>
                  <a:lnTo>
                    <a:pt x="93125" y="11112"/>
                  </a:lnTo>
                  <a:lnTo>
                    <a:pt x="107940" y="11112"/>
                  </a:lnTo>
                  <a:lnTo>
                    <a:pt x="107940" y="24340"/>
                  </a:lnTo>
                  <a:cubicBezTo>
                    <a:pt x="107940" y="27515"/>
                    <a:pt x="110057" y="30161"/>
                    <a:pt x="113231" y="30690"/>
                  </a:cubicBezTo>
                  <a:cubicBezTo>
                    <a:pt x="122226" y="32277"/>
                    <a:pt x="130692" y="35982"/>
                    <a:pt x="138629" y="41273"/>
                  </a:cubicBezTo>
                  <a:cubicBezTo>
                    <a:pt x="141275" y="42859"/>
                    <a:pt x="144449" y="42859"/>
                    <a:pt x="147095" y="40743"/>
                  </a:cubicBezTo>
                  <a:lnTo>
                    <a:pt x="156619" y="31218"/>
                  </a:lnTo>
                  <a:lnTo>
                    <a:pt x="167201" y="41800"/>
                  </a:lnTo>
                  <a:lnTo>
                    <a:pt x="157677" y="51326"/>
                  </a:lnTo>
                  <a:cubicBezTo>
                    <a:pt x="155561" y="53442"/>
                    <a:pt x="155032" y="57146"/>
                    <a:pt x="157148" y="59792"/>
                  </a:cubicBezTo>
                  <a:cubicBezTo>
                    <a:pt x="162440" y="67199"/>
                    <a:pt x="165614" y="75666"/>
                    <a:pt x="167731" y="85189"/>
                  </a:cubicBezTo>
                  <a:cubicBezTo>
                    <a:pt x="168260" y="88364"/>
                    <a:pt x="170905" y="90480"/>
                    <a:pt x="174080" y="90480"/>
                  </a:cubicBezTo>
                  <a:lnTo>
                    <a:pt x="187308" y="90480"/>
                  </a:lnTo>
                  <a:lnTo>
                    <a:pt x="187308" y="105294"/>
                  </a:lnTo>
                  <a:lnTo>
                    <a:pt x="174080" y="105294"/>
                  </a:lnTo>
                  <a:cubicBezTo>
                    <a:pt x="170905" y="105294"/>
                    <a:pt x="168260" y="107413"/>
                    <a:pt x="167731" y="110585"/>
                  </a:cubicBezTo>
                  <a:cubicBezTo>
                    <a:pt x="166143" y="119581"/>
                    <a:pt x="162440" y="128048"/>
                    <a:pt x="157148" y="135985"/>
                  </a:cubicBezTo>
                  <a:cubicBezTo>
                    <a:pt x="155561" y="138630"/>
                    <a:pt x="155561" y="141805"/>
                    <a:pt x="157677" y="144451"/>
                  </a:cubicBezTo>
                  <a:lnTo>
                    <a:pt x="167201" y="153974"/>
                  </a:lnTo>
                  <a:lnTo>
                    <a:pt x="156619" y="164557"/>
                  </a:lnTo>
                  <a:lnTo>
                    <a:pt x="147095" y="155033"/>
                  </a:lnTo>
                  <a:cubicBezTo>
                    <a:pt x="144978" y="152915"/>
                    <a:pt x="141275" y="152388"/>
                    <a:pt x="138629" y="154504"/>
                  </a:cubicBezTo>
                  <a:cubicBezTo>
                    <a:pt x="131221" y="159795"/>
                    <a:pt x="122756" y="162970"/>
                    <a:pt x="113231" y="165086"/>
                  </a:cubicBezTo>
                  <a:cubicBezTo>
                    <a:pt x="110057" y="165616"/>
                    <a:pt x="107940" y="168261"/>
                    <a:pt x="107940" y="171434"/>
                  </a:cubicBezTo>
                  <a:lnTo>
                    <a:pt x="107940" y="184662"/>
                  </a:lnTo>
                  <a:lnTo>
                    <a:pt x="93125" y="184662"/>
                  </a:lnTo>
                  <a:lnTo>
                    <a:pt x="93125" y="171434"/>
                  </a:lnTo>
                  <a:cubicBezTo>
                    <a:pt x="93125" y="168261"/>
                    <a:pt x="91009" y="165616"/>
                    <a:pt x="87834" y="165086"/>
                  </a:cubicBezTo>
                  <a:cubicBezTo>
                    <a:pt x="78839" y="163497"/>
                    <a:pt x="70373" y="159795"/>
                    <a:pt x="62436" y="154504"/>
                  </a:cubicBezTo>
                  <a:cubicBezTo>
                    <a:pt x="59790" y="152915"/>
                    <a:pt x="56616" y="152915"/>
                    <a:pt x="53970" y="155033"/>
                  </a:cubicBezTo>
                  <a:lnTo>
                    <a:pt x="44446" y="164557"/>
                  </a:lnTo>
                  <a:lnTo>
                    <a:pt x="33863" y="153974"/>
                  </a:lnTo>
                  <a:lnTo>
                    <a:pt x="43388" y="144451"/>
                  </a:lnTo>
                  <a:cubicBezTo>
                    <a:pt x="45504" y="142333"/>
                    <a:pt x="46033" y="138630"/>
                    <a:pt x="43917" y="135985"/>
                  </a:cubicBezTo>
                  <a:cubicBezTo>
                    <a:pt x="38626" y="128577"/>
                    <a:pt x="35451" y="120111"/>
                    <a:pt x="33334" y="110585"/>
                  </a:cubicBezTo>
                  <a:cubicBezTo>
                    <a:pt x="32805" y="107413"/>
                    <a:pt x="30160" y="105294"/>
                    <a:pt x="26985" y="105294"/>
                  </a:cubicBezTo>
                  <a:lnTo>
                    <a:pt x="13757" y="105294"/>
                  </a:lnTo>
                  <a:lnTo>
                    <a:pt x="13757" y="90480"/>
                  </a:lnTo>
                  <a:close/>
                </a:path>
              </a:pathLst>
            </a:custGeom>
            <a:solidFill>
              <a:schemeClr val="lt1"/>
            </a:solidFill>
            <a:ln>
              <a:noFill/>
            </a:ln>
          </p:spPr>
          <p:txBody>
            <a:bodyPr spcFirstLastPara="1" wrap="square" lIns="68569" tIns="34275" rIns="68569" bIns="34275" anchor="ctr" anchorCtr="0">
              <a:noAutofit/>
            </a:bodyPr>
            <a:lstStyle/>
            <a:p>
              <a:pPr defTabSz="685800">
                <a:buClr>
                  <a:srgbClr val="000000"/>
                </a:buClr>
                <a:buSzPts val="1800"/>
                <a:defRPr/>
              </a:pPr>
              <a:endParaRPr sz="1350">
                <a:solidFill>
                  <a:srgbClr val="164194"/>
                </a:solidFill>
                <a:latin typeface="Calibri"/>
                <a:ea typeface="Calibri"/>
                <a:cs typeface="Calibri"/>
                <a:sym typeface="Calibri"/>
              </a:endParaRPr>
            </a:p>
          </p:txBody>
        </p:sp>
      </p:grpSp>
      <p:sp>
        <p:nvSpPr>
          <p:cNvPr id="175" name="Google Shape;175;p5"/>
          <p:cNvSpPr/>
          <p:nvPr/>
        </p:nvSpPr>
        <p:spPr>
          <a:xfrm>
            <a:off x="498791" y="1383719"/>
            <a:ext cx="493187" cy="508641"/>
          </a:xfrm>
          <a:prstGeom prst="ellipse">
            <a:avLst/>
          </a:prstGeom>
          <a:solidFill>
            <a:srgbClr val="B892B8"/>
          </a:solidFill>
          <a:ln>
            <a:noFill/>
          </a:ln>
        </p:spPr>
        <p:txBody>
          <a:bodyPr spcFirstLastPara="1" wrap="square" lIns="68569" tIns="34275" rIns="68569" bIns="34275" anchor="ctr" anchorCtr="0">
            <a:noAutofit/>
          </a:bodyPr>
          <a:lstStyle/>
          <a:p>
            <a:pPr algn="ctr" defTabSz="685800">
              <a:defRPr/>
            </a:pPr>
            <a:endParaRPr sz="1350">
              <a:solidFill>
                <a:srgbClr val="FFFFFF"/>
              </a:solidFill>
              <a:latin typeface="Calibri"/>
              <a:ea typeface="Calibri"/>
              <a:cs typeface="Calibri"/>
              <a:sym typeface="Calibri"/>
            </a:endParaRPr>
          </a:p>
        </p:txBody>
      </p:sp>
      <p:grpSp>
        <p:nvGrpSpPr>
          <p:cNvPr id="177" name="Google Shape;177;p5"/>
          <p:cNvGrpSpPr/>
          <p:nvPr/>
        </p:nvGrpSpPr>
        <p:grpSpPr>
          <a:xfrm>
            <a:off x="956453" y="1287420"/>
            <a:ext cx="6465492" cy="3444514"/>
            <a:chOff x="983975" y="1340883"/>
            <a:chExt cx="9934397" cy="5149369"/>
          </a:xfrm>
        </p:grpSpPr>
        <p:grpSp>
          <p:nvGrpSpPr>
            <p:cNvPr id="178" name="Google Shape;178;p5"/>
            <p:cNvGrpSpPr/>
            <p:nvPr/>
          </p:nvGrpSpPr>
          <p:grpSpPr>
            <a:xfrm>
              <a:off x="983975" y="1455182"/>
              <a:ext cx="9934397" cy="4907556"/>
              <a:chOff x="983975" y="1455182"/>
              <a:chExt cx="9934397" cy="4907556"/>
            </a:xfrm>
          </p:grpSpPr>
          <p:sp>
            <p:nvSpPr>
              <p:cNvPr id="179" name="Google Shape;179;p5"/>
              <p:cNvSpPr/>
              <p:nvPr/>
            </p:nvSpPr>
            <p:spPr>
              <a:xfrm>
                <a:off x="983975" y="1455182"/>
                <a:ext cx="9911204" cy="840756"/>
              </a:xfrm>
              <a:prstGeom prst="roundRect">
                <a:avLst>
                  <a:gd name="adj" fmla="val 16667"/>
                </a:avLst>
              </a:prstGeom>
              <a:solidFill>
                <a:schemeClr val="accent4">
                  <a:alpha val="71764"/>
                </a:schemeClr>
              </a:solidFill>
              <a:ln>
                <a:noFill/>
              </a:ln>
              <a:effectLst>
                <a:outerShdw blurRad="50800" dist="38100" dir="2700000" algn="tl" rotWithShape="0">
                  <a:srgbClr val="000000">
                    <a:alpha val="40000"/>
                  </a:srgbClr>
                </a:outerShdw>
              </a:effectLst>
            </p:spPr>
            <p:txBody>
              <a:bodyPr spcFirstLastPara="1" wrap="square" lIns="68569" tIns="34275" rIns="68569" bIns="34275" anchor="ctr" anchorCtr="0">
                <a:noAutofit/>
              </a:bodyPr>
              <a:lstStyle/>
              <a:p>
                <a:pPr defTabSz="685800">
                  <a:defRPr/>
                </a:pPr>
                <a:r>
                  <a:rPr lang="fr-FR" sz="1350" b="1">
                    <a:solidFill>
                      <a:srgbClr val="FFFFFF"/>
                    </a:solidFill>
                    <a:latin typeface="Calibri"/>
                    <a:ea typeface="Calibri"/>
                    <a:cs typeface="Calibri"/>
                    <a:sym typeface="Calibri"/>
                  </a:rPr>
                  <a:t>WP5</a:t>
                </a:r>
                <a:endParaRPr sz="1350">
                  <a:solidFill>
                    <a:srgbClr val="164194"/>
                  </a:solidFill>
                  <a:latin typeface="Arial"/>
                </a:endParaRPr>
              </a:p>
              <a:p>
                <a:pPr defTabSz="685800">
                  <a:defRPr/>
                </a:pPr>
                <a:r>
                  <a:rPr lang="fr-FR" sz="1013" b="1">
                    <a:solidFill>
                      <a:srgbClr val="FFFFFF"/>
                    </a:solidFill>
                    <a:latin typeface="Calibri"/>
                    <a:ea typeface="Calibri"/>
                    <a:cs typeface="Calibri"/>
                    <a:sym typeface="Calibri"/>
                  </a:rPr>
                  <a:t>Inkludering, Certifiering och Efterlevnad av EUCCC-nätverket</a:t>
                </a:r>
                <a:endParaRPr sz="1013" b="1">
                  <a:solidFill>
                    <a:srgbClr val="FFFFFF"/>
                  </a:solidFill>
                  <a:latin typeface="Calibri"/>
                  <a:ea typeface="Calibri"/>
                  <a:cs typeface="Calibri"/>
                  <a:sym typeface="Calibri"/>
                </a:endParaRPr>
              </a:p>
            </p:txBody>
          </p:sp>
          <p:sp>
            <p:nvSpPr>
              <p:cNvPr id="180" name="Google Shape;180;p5"/>
              <p:cNvSpPr/>
              <p:nvPr/>
            </p:nvSpPr>
            <p:spPr>
              <a:xfrm>
                <a:off x="985688" y="2436693"/>
                <a:ext cx="9911204" cy="840756"/>
              </a:xfrm>
              <a:prstGeom prst="roundRect">
                <a:avLst>
                  <a:gd name="adj" fmla="val 16667"/>
                </a:avLst>
              </a:prstGeom>
              <a:solidFill>
                <a:schemeClr val="accent4">
                  <a:alpha val="71764"/>
                </a:schemeClr>
              </a:solidFill>
              <a:ln>
                <a:noFill/>
              </a:ln>
              <a:effectLst>
                <a:outerShdw blurRad="50800" dist="38100" dir="2700000" algn="tl" rotWithShape="0">
                  <a:srgbClr val="000000">
                    <a:alpha val="40000"/>
                  </a:srgbClr>
                </a:outerShdw>
              </a:effectLst>
            </p:spPr>
            <p:txBody>
              <a:bodyPr spcFirstLastPara="1" wrap="square" lIns="68569" tIns="34275" rIns="68569" bIns="34275" anchor="ctr" anchorCtr="0">
                <a:noAutofit/>
              </a:bodyPr>
              <a:lstStyle/>
              <a:p>
                <a:pPr defTabSz="685800">
                  <a:defRPr/>
                </a:pPr>
                <a:r>
                  <a:rPr lang="fr-FR" sz="1350" b="1">
                    <a:solidFill>
                      <a:srgbClr val="FFFFFF"/>
                    </a:solidFill>
                    <a:latin typeface="Calibri"/>
                    <a:ea typeface="Calibri"/>
                    <a:cs typeface="Calibri"/>
                    <a:sym typeface="Calibri"/>
                  </a:rPr>
                  <a:t>WP6</a:t>
                </a:r>
                <a:endParaRPr sz="1350">
                  <a:solidFill>
                    <a:srgbClr val="164194"/>
                  </a:solidFill>
                  <a:latin typeface="Arial"/>
                </a:endParaRPr>
              </a:p>
              <a:p>
                <a:pPr defTabSz="685800">
                  <a:defRPr/>
                </a:pPr>
                <a:r>
                  <a:rPr lang="fr-FR" sz="1013" b="1">
                    <a:solidFill>
                      <a:srgbClr val="FFFFFF"/>
                    </a:solidFill>
                    <a:latin typeface="Calibri"/>
                    <a:ea typeface="Calibri"/>
                    <a:cs typeface="Calibri"/>
                    <a:sym typeface="Calibri"/>
                  </a:rPr>
                  <a:t>Stärka kapacitet och kvalitetsförbättring i EUCCC-nätverket</a:t>
                </a:r>
                <a:endParaRPr sz="591" b="1">
                  <a:solidFill>
                    <a:srgbClr val="FFFFFF"/>
                  </a:solidFill>
                  <a:latin typeface="Calibri"/>
                  <a:ea typeface="Calibri"/>
                  <a:cs typeface="Calibri"/>
                  <a:sym typeface="Calibri"/>
                </a:endParaRPr>
              </a:p>
            </p:txBody>
          </p:sp>
          <p:sp>
            <p:nvSpPr>
              <p:cNvPr id="181" name="Google Shape;181;p5"/>
              <p:cNvSpPr/>
              <p:nvPr/>
            </p:nvSpPr>
            <p:spPr>
              <a:xfrm>
                <a:off x="983975" y="3418204"/>
                <a:ext cx="9911204" cy="840756"/>
              </a:xfrm>
              <a:prstGeom prst="roundRect">
                <a:avLst>
                  <a:gd name="adj" fmla="val 16667"/>
                </a:avLst>
              </a:prstGeom>
              <a:solidFill>
                <a:schemeClr val="accent4">
                  <a:alpha val="71764"/>
                </a:schemeClr>
              </a:solidFill>
              <a:ln>
                <a:noFill/>
              </a:ln>
              <a:effectLst>
                <a:outerShdw blurRad="50800" dist="38100" dir="2700000" algn="tl" rotWithShape="0">
                  <a:srgbClr val="000000">
                    <a:alpha val="40000"/>
                  </a:srgbClr>
                </a:outerShdw>
              </a:effectLst>
            </p:spPr>
            <p:txBody>
              <a:bodyPr spcFirstLastPara="1" wrap="square" lIns="68569" tIns="34275" rIns="68569" bIns="34275" anchor="ctr" anchorCtr="0">
                <a:noAutofit/>
              </a:bodyPr>
              <a:lstStyle/>
              <a:p>
                <a:pPr defTabSz="685800">
                  <a:defRPr/>
                </a:pPr>
                <a:r>
                  <a:rPr lang="fr-FR" sz="1350" b="1">
                    <a:solidFill>
                      <a:srgbClr val="FFFFFF"/>
                    </a:solidFill>
                    <a:latin typeface="Calibri"/>
                    <a:ea typeface="Calibri"/>
                    <a:cs typeface="Calibri"/>
                    <a:sym typeface="Calibri"/>
                  </a:rPr>
                  <a:t>WP7</a:t>
                </a:r>
                <a:endParaRPr sz="1350">
                  <a:solidFill>
                    <a:srgbClr val="164194"/>
                  </a:solidFill>
                  <a:latin typeface="Arial"/>
                </a:endParaRPr>
              </a:p>
              <a:p>
                <a:pPr defTabSz="685800">
                  <a:defRPr/>
                </a:pPr>
                <a:r>
                  <a:rPr lang="fr-FR" sz="1013" b="1">
                    <a:solidFill>
                      <a:srgbClr val="FFFFFF"/>
                    </a:solidFill>
                    <a:latin typeface="Calibri"/>
                    <a:ea typeface="Calibri"/>
                    <a:cs typeface="Calibri"/>
                    <a:sym typeface="Calibri"/>
                  </a:rPr>
                  <a:t>Styrning, Medlemskap ochEngagemang av EUCCC-nätverket </a:t>
                </a:r>
                <a:endParaRPr sz="1350">
                  <a:solidFill>
                    <a:srgbClr val="164194"/>
                  </a:solidFill>
                  <a:latin typeface="Arial"/>
                </a:endParaRPr>
              </a:p>
            </p:txBody>
          </p:sp>
          <p:sp>
            <p:nvSpPr>
              <p:cNvPr id="182" name="Google Shape;182;p5"/>
              <p:cNvSpPr/>
              <p:nvPr/>
            </p:nvSpPr>
            <p:spPr>
              <a:xfrm>
                <a:off x="1007168" y="4399715"/>
                <a:ext cx="9911204" cy="840756"/>
              </a:xfrm>
              <a:prstGeom prst="roundRect">
                <a:avLst>
                  <a:gd name="adj" fmla="val 16667"/>
                </a:avLst>
              </a:prstGeom>
              <a:solidFill>
                <a:schemeClr val="accent4">
                  <a:alpha val="71764"/>
                </a:schemeClr>
              </a:solidFill>
              <a:ln>
                <a:noFill/>
              </a:ln>
              <a:effectLst>
                <a:outerShdw blurRad="50800" dist="38100" dir="2700000" algn="tl" rotWithShape="0">
                  <a:srgbClr val="000000">
                    <a:alpha val="40000"/>
                  </a:srgbClr>
                </a:outerShdw>
              </a:effectLst>
            </p:spPr>
            <p:txBody>
              <a:bodyPr spcFirstLastPara="1" wrap="square" lIns="68569" tIns="34275" rIns="68569" bIns="34275" anchor="ctr" anchorCtr="0">
                <a:noAutofit/>
              </a:bodyPr>
              <a:lstStyle/>
              <a:p>
                <a:pPr defTabSz="685800">
                  <a:defRPr/>
                </a:pPr>
                <a:r>
                  <a:rPr lang="fr-FR" sz="1350" b="1">
                    <a:solidFill>
                      <a:srgbClr val="FFFFFF"/>
                    </a:solidFill>
                    <a:latin typeface="Calibri"/>
                    <a:ea typeface="Calibri"/>
                    <a:cs typeface="Calibri"/>
                    <a:sym typeface="Calibri"/>
                  </a:rPr>
                  <a:t>WP8</a:t>
                </a:r>
                <a:endParaRPr sz="1350">
                  <a:solidFill>
                    <a:srgbClr val="164194"/>
                  </a:solidFill>
                  <a:latin typeface="Arial"/>
                </a:endParaRPr>
              </a:p>
              <a:p>
                <a:pPr defTabSz="685800">
                  <a:defRPr/>
                </a:pPr>
                <a:r>
                  <a:rPr lang="fr-FR" sz="1013" b="1">
                    <a:solidFill>
                      <a:srgbClr val="FFFFFF"/>
                    </a:solidFill>
                    <a:latin typeface="Calibri"/>
                    <a:ea typeface="Calibri"/>
                    <a:cs typeface="Calibri"/>
                    <a:sym typeface="Calibri"/>
                  </a:rPr>
                  <a:t>Utveckling av nätverksaktiviteter</a:t>
                </a:r>
                <a:endParaRPr sz="1013" b="1">
                  <a:solidFill>
                    <a:srgbClr val="FFFFFF"/>
                  </a:solidFill>
                  <a:latin typeface="Calibri"/>
                  <a:ea typeface="Calibri"/>
                  <a:cs typeface="Calibri"/>
                  <a:sym typeface="Calibri"/>
                </a:endParaRPr>
              </a:p>
            </p:txBody>
          </p:sp>
          <p:sp>
            <p:nvSpPr>
              <p:cNvPr id="183" name="Google Shape;183;p5"/>
              <p:cNvSpPr/>
              <p:nvPr/>
            </p:nvSpPr>
            <p:spPr>
              <a:xfrm>
                <a:off x="1000544" y="5381227"/>
                <a:ext cx="9911204" cy="981511"/>
              </a:xfrm>
              <a:prstGeom prst="roundRect">
                <a:avLst>
                  <a:gd name="adj" fmla="val 16667"/>
                </a:avLst>
              </a:prstGeom>
              <a:solidFill>
                <a:schemeClr val="accent4">
                  <a:alpha val="71764"/>
                </a:schemeClr>
              </a:solidFill>
              <a:ln>
                <a:noFill/>
              </a:ln>
              <a:effectLst>
                <a:outerShdw blurRad="50800" dist="38100" dir="2700000" algn="tl" rotWithShape="0">
                  <a:srgbClr val="000000">
                    <a:alpha val="40000"/>
                  </a:srgbClr>
                </a:outerShdw>
              </a:effectLst>
            </p:spPr>
            <p:txBody>
              <a:bodyPr spcFirstLastPara="1" wrap="square" lIns="68569" tIns="34275" rIns="68569" bIns="34275" anchor="ctr" anchorCtr="0">
                <a:noAutofit/>
              </a:bodyPr>
              <a:lstStyle/>
              <a:p>
                <a:pPr defTabSz="685800">
                  <a:defRPr/>
                </a:pPr>
                <a:r>
                  <a:rPr lang="fr-FR" sz="1350" b="1">
                    <a:solidFill>
                      <a:srgbClr val="FFFFFF"/>
                    </a:solidFill>
                    <a:latin typeface="Calibri"/>
                    <a:ea typeface="Calibri"/>
                    <a:cs typeface="Calibri"/>
                    <a:sym typeface="Calibri"/>
                  </a:rPr>
                  <a:t>WP9</a:t>
                </a:r>
                <a:endParaRPr sz="1350">
                  <a:solidFill>
                    <a:srgbClr val="164194"/>
                  </a:solidFill>
                  <a:latin typeface="Arial"/>
                </a:endParaRPr>
              </a:p>
              <a:p>
                <a:pPr defTabSz="685800">
                  <a:defRPr/>
                </a:pPr>
                <a:r>
                  <a:rPr lang="fr-FR" sz="1013" b="1">
                    <a:solidFill>
                      <a:srgbClr val="FFFFFF"/>
                    </a:solidFill>
                    <a:latin typeface="Calibri"/>
                    <a:ea typeface="Calibri"/>
                    <a:cs typeface="Calibri"/>
                    <a:sym typeface="Calibri"/>
                  </a:rPr>
                  <a:t>Stöd av genomförandet av CCCNs</a:t>
                </a:r>
                <a:endParaRPr sz="1013" b="1">
                  <a:solidFill>
                    <a:srgbClr val="FFFFFF"/>
                  </a:solidFill>
                  <a:latin typeface="Calibri"/>
                  <a:ea typeface="Calibri"/>
                  <a:cs typeface="Calibri"/>
                  <a:sym typeface="Calibri"/>
                </a:endParaRPr>
              </a:p>
            </p:txBody>
          </p:sp>
        </p:grpSp>
        <p:grpSp>
          <p:nvGrpSpPr>
            <p:cNvPr id="184" name="Google Shape;184;p5"/>
            <p:cNvGrpSpPr/>
            <p:nvPr/>
          </p:nvGrpSpPr>
          <p:grpSpPr>
            <a:xfrm rot="5400000">
              <a:off x="6766443" y="2523017"/>
              <a:ext cx="5149369" cy="2785101"/>
              <a:chOff x="2879793" y="1828048"/>
              <a:chExt cx="4176233" cy="2785101"/>
            </a:xfrm>
          </p:grpSpPr>
          <p:sp>
            <p:nvSpPr>
              <p:cNvPr id="185" name="Google Shape;185;p5"/>
              <p:cNvSpPr/>
              <p:nvPr/>
            </p:nvSpPr>
            <p:spPr>
              <a:xfrm>
                <a:off x="2879793" y="1828048"/>
                <a:ext cx="4176232" cy="541683"/>
              </a:xfrm>
              <a:prstGeom prst="roundRect">
                <a:avLst>
                  <a:gd name="adj" fmla="val 16667"/>
                </a:avLst>
              </a:prstGeom>
              <a:solidFill>
                <a:srgbClr val="FFC000"/>
              </a:solidFill>
              <a:ln>
                <a:noFill/>
              </a:ln>
              <a:effectLst>
                <a:outerShdw blurRad="50800" dist="38100" dir="2700000" algn="tl" rotWithShape="0">
                  <a:srgbClr val="000000">
                    <a:alpha val="40000"/>
                  </a:srgbClr>
                </a:outerShdw>
              </a:effectLst>
            </p:spPr>
            <p:txBody>
              <a:bodyPr spcFirstLastPara="1" wrap="square" lIns="68569" tIns="34275" rIns="68569" bIns="34275" anchor="ctr" anchorCtr="0">
                <a:noAutofit/>
              </a:bodyPr>
              <a:lstStyle/>
              <a:p>
                <a:pPr algn="ctr" defTabSz="685800">
                  <a:defRPr/>
                </a:pPr>
                <a:r>
                  <a:rPr lang="fr-FR" sz="1350" b="1">
                    <a:solidFill>
                      <a:srgbClr val="FFFFFF"/>
                    </a:solidFill>
                    <a:latin typeface="Calibri"/>
                    <a:ea typeface="Calibri"/>
                    <a:cs typeface="Calibri"/>
                    <a:sym typeface="Calibri"/>
                  </a:rPr>
                  <a:t>WP1 – KOORDINERING  </a:t>
                </a:r>
                <a:endParaRPr sz="675" b="1">
                  <a:solidFill>
                    <a:srgbClr val="FFFFFF"/>
                  </a:solidFill>
                  <a:latin typeface="Calibri"/>
                  <a:ea typeface="Calibri"/>
                  <a:cs typeface="Calibri"/>
                  <a:sym typeface="Calibri"/>
                </a:endParaRPr>
              </a:p>
            </p:txBody>
          </p:sp>
          <p:sp>
            <p:nvSpPr>
              <p:cNvPr id="186" name="Google Shape;186;p5"/>
              <p:cNvSpPr/>
              <p:nvPr/>
            </p:nvSpPr>
            <p:spPr>
              <a:xfrm>
                <a:off x="2879794" y="4071466"/>
                <a:ext cx="4176232" cy="541683"/>
              </a:xfrm>
              <a:prstGeom prst="roundRect">
                <a:avLst>
                  <a:gd name="adj" fmla="val 16667"/>
                </a:avLst>
              </a:prstGeom>
              <a:solidFill>
                <a:srgbClr val="7030A0"/>
              </a:solidFill>
              <a:ln>
                <a:noFill/>
              </a:ln>
              <a:effectLst>
                <a:outerShdw blurRad="50800" dist="38100" dir="2700000" algn="tl" rotWithShape="0">
                  <a:srgbClr val="000000">
                    <a:alpha val="40000"/>
                  </a:srgbClr>
                </a:outerShdw>
              </a:effectLst>
            </p:spPr>
            <p:txBody>
              <a:bodyPr spcFirstLastPara="1" wrap="square" lIns="68569" tIns="34275" rIns="68569" bIns="34275" anchor="ctr" anchorCtr="0">
                <a:noAutofit/>
              </a:bodyPr>
              <a:lstStyle/>
              <a:p>
                <a:pPr algn="ctr" defTabSz="685800">
                  <a:defRPr/>
                </a:pPr>
                <a:r>
                  <a:rPr lang="fr-FR" sz="1350" b="1" dirty="0">
                    <a:solidFill>
                      <a:srgbClr val="FFFFFF"/>
                    </a:solidFill>
                    <a:latin typeface="Calibri"/>
                    <a:ea typeface="Calibri"/>
                    <a:cs typeface="Calibri"/>
                    <a:sym typeface="Calibri"/>
                  </a:rPr>
                  <a:t>WP4 –   HÅLLBARHET</a:t>
                </a:r>
                <a:endParaRPr sz="675" b="1" dirty="0">
                  <a:solidFill>
                    <a:srgbClr val="FFFFFF"/>
                  </a:solidFill>
                  <a:latin typeface="Calibri"/>
                  <a:ea typeface="Calibri"/>
                  <a:cs typeface="Calibri"/>
                  <a:sym typeface="Calibri"/>
                </a:endParaRPr>
              </a:p>
            </p:txBody>
          </p:sp>
          <p:sp>
            <p:nvSpPr>
              <p:cNvPr id="187" name="Google Shape;187;p5"/>
              <p:cNvSpPr/>
              <p:nvPr/>
            </p:nvSpPr>
            <p:spPr>
              <a:xfrm>
                <a:off x="2879794" y="2575854"/>
                <a:ext cx="4176232" cy="541683"/>
              </a:xfrm>
              <a:prstGeom prst="roundRect">
                <a:avLst>
                  <a:gd name="adj" fmla="val 16667"/>
                </a:avLst>
              </a:prstGeom>
              <a:solidFill>
                <a:srgbClr val="7030A0"/>
              </a:solidFill>
              <a:ln>
                <a:noFill/>
              </a:ln>
              <a:effectLst>
                <a:outerShdw blurRad="50800" dist="38100" dir="2700000" algn="tl" rotWithShape="0">
                  <a:srgbClr val="000000">
                    <a:alpha val="40000"/>
                  </a:srgbClr>
                </a:outerShdw>
              </a:effectLst>
            </p:spPr>
            <p:txBody>
              <a:bodyPr spcFirstLastPara="1" wrap="square" lIns="68569" tIns="34275" rIns="68569" bIns="34275" anchor="ctr" anchorCtr="0">
                <a:noAutofit/>
              </a:bodyPr>
              <a:lstStyle/>
              <a:p>
                <a:pPr algn="ctr" defTabSz="685800">
                  <a:defRPr/>
                </a:pPr>
                <a:r>
                  <a:rPr lang="fr-FR" sz="1350" b="1">
                    <a:solidFill>
                      <a:srgbClr val="FFFFFF"/>
                    </a:solidFill>
                    <a:latin typeface="Calibri"/>
                    <a:ea typeface="Calibri"/>
                    <a:cs typeface="Calibri"/>
                    <a:sym typeface="Calibri"/>
                  </a:rPr>
                  <a:t>WP2 – SPRIDNING </a:t>
                </a:r>
                <a:endParaRPr sz="675" b="1">
                  <a:solidFill>
                    <a:srgbClr val="FFFFFF"/>
                  </a:solidFill>
                  <a:latin typeface="Calibri"/>
                  <a:ea typeface="Calibri"/>
                  <a:cs typeface="Calibri"/>
                  <a:sym typeface="Calibri"/>
                </a:endParaRPr>
              </a:p>
            </p:txBody>
          </p:sp>
          <p:sp>
            <p:nvSpPr>
              <p:cNvPr id="188" name="Google Shape;188;p5"/>
              <p:cNvSpPr/>
              <p:nvPr/>
            </p:nvSpPr>
            <p:spPr>
              <a:xfrm>
                <a:off x="2879794" y="3323660"/>
                <a:ext cx="4176232" cy="541683"/>
              </a:xfrm>
              <a:prstGeom prst="roundRect">
                <a:avLst>
                  <a:gd name="adj" fmla="val 16667"/>
                </a:avLst>
              </a:prstGeom>
              <a:solidFill>
                <a:srgbClr val="7030A0"/>
              </a:solidFill>
              <a:ln>
                <a:noFill/>
              </a:ln>
              <a:effectLst>
                <a:outerShdw blurRad="50800" dist="38100" dir="2700000" algn="tl" rotWithShape="0">
                  <a:srgbClr val="000000">
                    <a:alpha val="40000"/>
                  </a:srgbClr>
                </a:outerShdw>
              </a:effectLst>
            </p:spPr>
            <p:txBody>
              <a:bodyPr spcFirstLastPara="1" wrap="square" lIns="68569" tIns="34275" rIns="68569" bIns="34275" anchor="ctr" anchorCtr="0">
                <a:noAutofit/>
              </a:bodyPr>
              <a:lstStyle/>
              <a:p>
                <a:pPr algn="ctr" defTabSz="685800">
                  <a:defRPr/>
                </a:pPr>
                <a:r>
                  <a:rPr lang="fr-FR" sz="1350" b="1">
                    <a:solidFill>
                      <a:srgbClr val="FFFFFF"/>
                    </a:solidFill>
                    <a:latin typeface="Calibri"/>
                    <a:ea typeface="Calibri"/>
                    <a:cs typeface="Calibri"/>
                    <a:sym typeface="Calibri"/>
                  </a:rPr>
                  <a:t>WP3 – UTVÄRDERING       </a:t>
                </a:r>
                <a:endParaRPr sz="675" b="1">
                  <a:solidFill>
                    <a:srgbClr val="FFFFFF"/>
                  </a:solidFill>
                  <a:latin typeface="Calibri"/>
                  <a:ea typeface="Calibri"/>
                  <a:cs typeface="Calibri"/>
                  <a:sym typeface="Calibri"/>
                </a:endParaRPr>
              </a:p>
            </p:txBody>
          </p:sp>
        </p:grpSp>
      </p:grpSp>
      <p:sp>
        <p:nvSpPr>
          <p:cNvPr id="195" name="Google Shape;195;p5"/>
          <p:cNvSpPr/>
          <p:nvPr/>
        </p:nvSpPr>
        <p:spPr>
          <a:xfrm>
            <a:off x="579077" y="1437421"/>
            <a:ext cx="352538" cy="347480"/>
          </a:xfrm>
          <a:custGeom>
            <a:avLst/>
            <a:gdLst/>
            <a:ahLst/>
            <a:cxnLst/>
            <a:rect l="l" t="t" r="r" b="b"/>
            <a:pathLst>
              <a:path w="306889" h="312180" extrusionOk="0">
                <a:moveTo>
                  <a:pt x="249744" y="198155"/>
                </a:moveTo>
                <a:cubicBezTo>
                  <a:pt x="253448" y="193922"/>
                  <a:pt x="256093" y="188102"/>
                  <a:pt x="256093" y="181752"/>
                </a:cubicBezTo>
                <a:cubicBezTo>
                  <a:pt x="256093" y="168524"/>
                  <a:pt x="244982" y="157413"/>
                  <a:pt x="231754" y="157413"/>
                </a:cubicBezTo>
                <a:lnTo>
                  <a:pt x="162440" y="157413"/>
                </a:lnTo>
                <a:lnTo>
                  <a:pt x="171964" y="129899"/>
                </a:lnTo>
                <a:cubicBezTo>
                  <a:pt x="171964" y="129370"/>
                  <a:pt x="172493" y="128311"/>
                  <a:pt x="172493" y="127782"/>
                </a:cubicBezTo>
                <a:lnTo>
                  <a:pt x="172493" y="116671"/>
                </a:lnTo>
                <a:cubicBezTo>
                  <a:pt x="172493" y="106088"/>
                  <a:pt x="168789" y="95506"/>
                  <a:pt x="161911" y="87040"/>
                </a:cubicBezTo>
                <a:cubicBezTo>
                  <a:pt x="152915" y="75399"/>
                  <a:pt x="138629" y="68521"/>
                  <a:pt x="123814" y="68521"/>
                </a:cubicBezTo>
                <a:lnTo>
                  <a:pt x="119052" y="68521"/>
                </a:lnTo>
                <a:cubicBezTo>
                  <a:pt x="115348" y="68521"/>
                  <a:pt x="112702" y="71167"/>
                  <a:pt x="112702" y="74870"/>
                </a:cubicBezTo>
                <a:lnTo>
                  <a:pt x="112702" y="119846"/>
                </a:lnTo>
                <a:lnTo>
                  <a:pt x="84659" y="183869"/>
                </a:lnTo>
                <a:lnTo>
                  <a:pt x="68785" y="183869"/>
                </a:lnTo>
                <a:lnTo>
                  <a:pt x="68256" y="178578"/>
                </a:lnTo>
                <a:cubicBezTo>
                  <a:pt x="67727" y="175403"/>
                  <a:pt x="65082" y="173286"/>
                  <a:pt x="61907" y="173286"/>
                </a:cubicBezTo>
                <a:lnTo>
                  <a:pt x="6349" y="173286"/>
                </a:lnTo>
                <a:cubicBezTo>
                  <a:pt x="2646" y="173286"/>
                  <a:pt x="0" y="175932"/>
                  <a:pt x="0" y="179636"/>
                </a:cubicBezTo>
                <a:lnTo>
                  <a:pt x="0" y="307683"/>
                </a:lnTo>
                <a:cubicBezTo>
                  <a:pt x="0" y="311386"/>
                  <a:pt x="2646" y="314032"/>
                  <a:pt x="6349" y="314032"/>
                </a:cubicBezTo>
                <a:lnTo>
                  <a:pt x="80426" y="314032"/>
                </a:lnTo>
                <a:cubicBezTo>
                  <a:pt x="82543" y="314032"/>
                  <a:pt x="84130" y="312974"/>
                  <a:pt x="85188" y="311916"/>
                </a:cubicBezTo>
                <a:cubicBezTo>
                  <a:pt x="86246" y="310328"/>
                  <a:pt x="86776" y="308741"/>
                  <a:pt x="86776" y="306625"/>
                </a:cubicBezTo>
                <a:lnTo>
                  <a:pt x="97887" y="312445"/>
                </a:lnTo>
                <a:cubicBezTo>
                  <a:pt x="98945" y="312974"/>
                  <a:pt x="100004" y="312974"/>
                  <a:pt x="101062" y="312974"/>
                </a:cubicBezTo>
                <a:lnTo>
                  <a:pt x="216939" y="312974"/>
                </a:lnTo>
                <a:cubicBezTo>
                  <a:pt x="230167" y="312974"/>
                  <a:pt x="241278" y="301862"/>
                  <a:pt x="241278" y="288634"/>
                </a:cubicBezTo>
                <a:cubicBezTo>
                  <a:pt x="241278" y="283343"/>
                  <a:pt x="239691" y="278581"/>
                  <a:pt x="237045" y="274877"/>
                </a:cubicBezTo>
                <a:cubicBezTo>
                  <a:pt x="245511" y="271174"/>
                  <a:pt x="251332" y="262708"/>
                  <a:pt x="251332" y="252654"/>
                </a:cubicBezTo>
                <a:cubicBezTo>
                  <a:pt x="251332" y="247363"/>
                  <a:pt x="249744" y="242601"/>
                  <a:pt x="247099" y="238897"/>
                </a:cubicBezTo>
                <a:cubicBezTo>
                  <a:pt x="255035" y="235193"/>
                  <a:pt x="260856" y="226727"/>
                  <a:pt x="260856" y="217203"/>
                </a:cubicBezTo>
                <a:cubicBezTo>
                  <a:pt x="259798" y="209796"/>
                  <a:pt x="256093" y="202388"/>
                  <a:pt x="249744" y="198155"/>
                </a:cubicBezTo>
                <a:close/>
                <a:moveTo>
                  <a:pt x="12699" y="301862"/>
                </a:moveTo>
                <a:lnTo>
                  <a:pt x="12699" y="186514"/>
                </a:lnTo>
                <a:lnTo>
                  <a:pt x="56087" y="186514"/>
                </a:lnTo>
                <a:lnTo>
                  <a:pt x="56616" y="190218"/>
                </a:lnTo>
                <a:cubicBezTo>
                  <a:pt x="56616" y="190747"/>
                  <a:pt x="56616" y="191277"/>
                  <a:pt x="56616" y="191806"/>
                </a:cubicBezTo>
                <a:lnTo>
                  <a:pt x="71960" y="296571"/>
                </a:lnTo>
                <a:cubicBezTo>
                  <a:pt x="71960" y="296571"/>
                  <a:pt x="71960" y="296571"/>
                  <a:pt x="71960" y="296571"/>
                </a:cubicBezTo>
                <a:lnTo>
                  <a:pt x="72489" y="301333"/>
                </a:lnTo>
                <a:lnTo>
                  <a:pt x="12699" y="301862"/>
                </a:lnTo>
                <a:close/>
                <a:moveTo>
                  <a:pt x="235458" y="229373"/>
                </a:moveTo>
                <a:lnTo>
                  <a:pt x="217997" y="229373"/>
                </a:lnTo>
                <a:cubicBezTo>
                  <a:pt x="214294" y="229373"/>
                  <a:pt x="211648" y="232019"/>
                  <a:pt x="211648" y="235722"/>
                </a:cubicBezTo>
                <a:cubicBezTo>
                  <a:pt x="211648" y="235722"/>
                  <a:pt x="211648" y="235722"/>
                  <a:pt x="211648" y="235722"/>
                </a:cubicBezTo>
                <a:cubicBezTo>
                  <a:pt x="211648" y="235722"/>
                  <a:pt x="211648" y="235722"/>
                  <a:pt x="211648" y="235722"/>
                </a:cubicBezTo>
                <a:cubicBezTo>
                  <a:pt x="211648" y="239426"/>
                  <a:pt x="214294" y="242072"/>
                  <a:pt x="217997" y="242072"/>
                </a:cubicBezTo>
                <a:lnTo>
                  <a:pt x="225934" y="242072"/>
                </a:lnTo>
                <a:cubicBezTo>
                  <a:pt x="232283" y="242072"/>
                  <a:pt x="237574" y="247363"/>
                  <a:pt x="237574" y="253713"/>
                </a:cubicBezTo>
                <a:cubicBezTo>
                  <a:pt x="237574" y="260062"/>
                  <a:pt x="232283" y="265353"/>
                  <a:pt x="225934" y="265353"/>
                </a:cubicBezTo>
                <a:lnTo>
                  <a:pt x="211648" y="265353"/>
                </a:lnTo>
                <a:cubicBezTo>
                  <a:pt x="207944" y="265353"/>
                  <a:pt x="205298" y="267999"/>
                  <a:pt x="205298" y="271703"/>
                </a:cubicBezTo>
                <a:cubicBezTo>
                  <a:pt x="205298" y="271703"/>
                  <a:pt x="205298" y="271703"/>
                  <a:pt x="205298" y="271703"/>
                </a:cubicBezTo>
                <a:cubicBezTo>
                  <a:pt x="205298" y="271703"/>
                  <a:pt x="205298" y="271703"/>
                  <a:pt x="205298" y="271703"/>
                </a:cubicBezTo>
                <a:cubicBezTo>
                  <a:pt x="205298" y="275406"/>
                  <a:pt x="207944" y="278052"/>
                  <a:pt x="211648" y="278052"/>
                </a:cubicBezTo>
                <a:lnTo>
                  <a:pt x="215880" y="278052"/>
                </a:lnTo>
                <a:cubicBezTo>
                  <a:pt x="222230" y="278052"/>
                  <a:pt x="227522" y="283343"/>
                  <a:pt x="227522" y="289693"/>
                </a:cubicBezTo>
                <a:cubicBezTo>
                  <a:pt x="227522" y="296042"/>
                  <a:pt x="222230" y="301333"/>
                  <a:pt x="215880" y="301333"/>
                </a:cubicBezTo>
                <a:lnTo>
                  <a:pt x="101591" y="301333"/>
                </a:lnTo>
                <a:lnTo>
                  <a:pt x="83601" y="291809"/>
                </a:lnTo>
                <a:lnTo>
                  <a:pt x="70373" y="197626"/>
                </a:lnTo>
                <a:lnTo>
                  <a:pt x="88892" y="197626"/>
                </a:lnTo>
                <a:cubicBezTo>
                  <a:pt x="91538" y="197626"/>
                  <a:pt x="93654" y="196039"/>
                  <a:pt x="94712" y="193922"/>
                </a:cubicBezTo>
                <a:lnTo>
                  <a:pt x="124872" y="124607"/>
                </a:lnTo>
                <a:cubicBezTo>
                  <a:pt x="125401" y="123549"/>
                  <a:pt x="125401" y="123020"/>
                  <a:pt x="125401" y="121962"/>
                </a:cubicBezTo>
                <a:lnTo>
                  <a:pt x="125401" y="81749"/>
                </a:lnTo>
                <a:cubicBezTo>
                  <a:pt x="135455" y="82278"/>
                  <a:pt x="144978" y="87040"/>
                  <a:pt x="151328" y="94977"/>
                </a:cubicBezTo>
                <a:cubicBezTo>
                  <a:pt x="156090" y="101326"/>
                  <a:pt x="158736" y="108734"/>
                  <a:pt x="158736" y="116671"/>
                </a:cubicBezTo>
                <a:lnTo>
                  <a:pt x="158736" y="126724"/>
                </a:lnTo>
                <a:lnTo>
                  <a:pt x="147095" y="161646"/>
                </a:lnTo>
                <a:cubicBezTo>
                  <a:pt x="146566" y="163762"/>
                  <a:pt x="146566" y="165879"/>
                  <a:pt x="148154" y="167466"/>
                </a:cubicBezTo>
                <a:cubicBezTo>
                  <a:pt x="149212" y="169054"/>
                  <a:pt x="151328" y="170112"/>
                  <a:pt x="153445" y="170112"/>
                </a:cubicBezTo>
                <a:lnTo>
                  <a:pt x="231754" y="170112"/>
                </a:lnTo>
                <a:cubicBezTo>
                  <a:pt x="238104" y="170112"/>
                  <a:pt x="243395" y="175403"/>
                  <a:pt x="243395" y="181752"/>
                </a:cubicBezTo>
                <a:cubicBezTo>
                  <a:pt x="243395" y="188102"/>
                  <a:pt x="238104" y="193393"/>
                  <a:pt x="231754" y="193393"/>
                </a:cubicBezTo>
                <a:lnTo>
                  <a:pt x="215880" y="193393"/>
                </a:lnTo>
                <a:cubicBezTo>
                  <a:pt x="212177" y="193393"/>
                  <a:pt x="209531" y="196039"/>
                  <a:pt x="209531" y="199742"/>
                </a:cubicBezTo>
                <a:cubicBezTo>
                  <a:pt x="209531" y="203446"/>
                  <a:pt x="212177" y="206092"/>
                  <a:pt x="215880" y="206092"/>
                </a:cubicBezTo>
                <a:lnTo>
                  <a:pt x="219585" y="206092"/>
                </a:lnTo>
                <a:cubicBezTo>
                  <a:pt x="219585" y="206092"/>
                  <a:pt x="219585" y="206092"/>
                  <a:pt x="219585" y="206092"/>
                </a:cubicBezTo>
                <a:lnTo>
                  <a:pt x="235987" y="206092"/>
                </a:lnTo>
                <a:cubicBezTo>
                  <a:pt x="242336" y="206092"/>
                  <a:pt x="247628" y="211383"/>
                  <a:pt x="247628" y="217733"/>
                </a:cubicBezTo>
                <a:cubicBezTo>
                  <a:pt x="247099" y="224082"/>
                  <a:pt x="241807" y="229373"/>
                  <a:pt x="235458" y="229373"/>
                </a:cubicBezTo>
                <a:close/>
                <a:moveTo>
                  <a:pt x="310593" y="43652"/>
                </a:moveTo>
                <a:cubicBezTo>
                  <a:pt x="309535" y="41007"/>
                  <a:pt x="307418" y="39419"/>
                  <a:pt x="304244" y="39419"/>
                </a:cubicBezTo>
                <a:lnTo>
                  <a:pt x="266676" y="39419"/>
                </a:lnTo>
                <a:lnTo>
                  <a:pt x="255035" y="3968"/>
                </a:lnTo>
                <a:cubicBezTo>
                  <a:pt x="253448" y="-1323"/>
                  <a:pt x="244453" y="-1323"/>
                  <a:pt x="242865" y="3968"/>
                </a:cubicBezTo>
                <a:lnTo>
                  <a:pt x="231225" y="39419"/>
                </a:lnTo>
                <a:lnTo>
                  <a:pt x="193658" y="39419"/>
                </a:lnTo>
                <a:cubicBezTo>
                  <a:pt x="191012" y="39419"/>
                  <a:pt x="188367" y="41007"/>
                  <a:pt x="187308" y="43652"/>
                </a:cubicBezTo>
                <a:cubicBezTo>
                  <a:pt x="186250" y="46298"/>
                  <a:pt x="187308" y="49473"/>
                  <a:pt x="189425" y="51060"/>
                </a:cubicBezTo>
                <a:lnTo>
                  <a:pt x="219585" y="72754"/>
                </a:lnTo>
                <a:lnTo>
                  <a:pt x="207944" y="108205"/>
                </a:lnTo>
                <a:cubicBezTo>
                  <a:pt x="206886" y="110851"/>
                  <a:pt x="207944" y="114025"/>
                  <a:pt x="210060" y="115612"/>
                </a:cubicBezTo>
                <a:cubicBezTo>
                  <a:pt x="212177" y="117200"/>
                  <a:pt x="215352" y="117200"/>
                  <a:pt x="217468" y="115612"/>
                </a:cubicBezTo>
                <a:lnTo>
                  <a:pt x="247628" y="93919"/>
                </a:lnTo>
                <a:lnTo>
                  <a:pt x="277788" y="115612"/>
                </a:lnTo>
                <a:cubicBezTo>
                  <a:pt x="278846" y="116671"/>
                  <a:pt x="280433" y="116671"/>
                  <a:pt x="281491" y="116671"/>
                </a:cubicBezTo>
                <a:cubicBezTo>
                  <a:pt x="283079" y="116671"/>
                  <a:pt x="284137" y="116142"/>
                  <a:pt x="285195" y="115612"/>
                </a:cubicBezTo>
                <a:cubicBezTo>
                  <a:pt x="287312" y="114025"/>
                  <a:pt x="288370" y="110851"/>
                  <a:pt x="287312" y="108205"/>
                </a:cubicBezTo>
                <a:lnTo>
                  <a:pt x="275671" y="72754"/>
                </a:lnTo>
                <a:lnTo>
                  <a:pt x="305831" y="51060"/>
                </a:lnTo>
                <a:cubicBezTo>
                  <a:pt x="310593" y="48944"/>
                  <a:pt x="311122" y="46298"/>
                  <a:pt x="310593" y="43652"/>
                </a:cubicBezTo>
                <a:close/>
                <a:moveTo>
                  <a:pt x="266676" y="64817"/>
                </a:moveTo>
                <a:cubicBezTo>
                  <a:pt x="264560" y="66404"/>
                  <a:pt x="263501" y="69579"/>
                  <a:pt x="264560" y="72225"/>
                </a:cubicBezTo>
                <a:lnTo>
                  <a:pt x="271438" y="93390"/>
                </a:lnTo>
                <a:lnTo>
                  <a:pt x="253448" y="80162"/>
                </a:lnTo>
                <a:cubicBezTo>
                  <a:pt x="251332" y="78574"/>
                  <a:pt x="248157" y="78574"/>
                  <a:pt x="246041" y="80162"/>
                </a:cubicBezTo>
                <a:lnTo>
                  <a:pt x="228050" y="93390"/>
                </a:lnTo>
                <a:lnTo>
                  <a:pt x="234929" y="72225"/>
                </a:lnTo>
                <a:cubicBezTo>
                  <a:pt x="235987" y="69579"/>
                  <a:pt x="234929" y="66404"/>
                  <a:pt x="232813" y="64817"/>
                </a:cubicBezTo>
                <a:lnTo>
                  <a:pt x="214823" y="51589"/>
                </a:lnTo>
                <a:lnTo>
                  <a:pt x="237045" y="51589"/>
                </a:lnTo>
                <a:cubicBezTo>
                  <a:pt x="239691" y="51589"/>
                  <a:pt x="242336" y="50002"/>
                  <a:pt x="243395" y="47356"/>
                </a:cubicBezTo>
                <a:lnTo>
                  <a:pt x="250273" y="26191"/>
                </a:lnTo>
                <a:lnTo>
                  <a:pt x="257152" y="47356"/>
                </a:lnTo>
                <a:cubicBezTo>
                  <a:pt x="258210" y="50002"/>
                  <a:pt x="260327" y="51589"/>
                  <a:pt x="263501" y="51589"/>
                </a:cubicBezTo>
                <a:lnTo>
                  <a:pt x="285725" y="51589"/>
                </a:lnTo>
                <a:lnTo>
                  <a:pt x="266676" y="64817"/>
                </a:lnTo>
                <a:close/>
              </a:path>
            </a:pathLst>
          </a:custGeom>
          <a:solidFill>
            <a:schemeClr val="lt1"/>
          </a:solidFill>
          <a:ln>
            <a:noFill/>
          </a:ln>
        </p:spPr>
        <p:txBody>
          <a:bodyPr spcFirstLastPara="1" wrap="square" lIns="68569" tIns="34275" rIns="68569" bIns="34275" anchor="ctr" anchorCtr="0">
            <a:noAutofit/>
          </a:bodyPr>
          <a:lstStyle/>
          <a:p>
            <a:pPr algn="ctr" defTabSz="685800">
              <a:buClr>
                <a:srgbClr val="000000"/>
              </a:buClr>
              <a:buSzPts val="800"/>
              <a:defRPr/>
            </a:pPr>
            <a:endParaRPr sz="600">
              <a:solidFill>
                <a:srgbClr val="164194"/>
              </a:solidFill>
              <a:latin typeface="Calibri"/>
              <a:ea typeface="Calibri"/>
              <a:cs typeface="Calibri"/>
              <a:sym typeface="Calibri"/>
            </a:endParaRPr>
          </a:p>
        </p:txBody>
      </p:sp>
      <p:sp>
        <p:nvSpPr>
          <p:cNvPr id="196" name="Google Shape;196;p5"/>
          <p:cNvSpPr/>
          <p:nvPr/>
        </p:nvSpPr>
        <p:spPr>
          <a:xfrm>
            <a:off x="5957646" y="994239"/>
            <a:ext cx="384670" cy="392415"/>
          </a:xfrm>
          <a:prstGeom prst="ellipse">
            <a:avLst/>
          </a:prstGeom>
          <a:solidFill>
            <a:srgbClr val="7030A0"/>
          </a:solidFill>
          <a:ln>
            <a:noFill/>
          </a:ln>
        </p:spPr>
        <p:txBody>
          <a:bodyPr spcFirstLastPara="1" wrap="square" lIns="68569" tIns="34275" rIns="68569" bIns="34275" anchor="ctr" anchorCtr="0">
            <a:noAutofit/>
          </a:bodyPr>
          <a:lstStyle/>
          <a:p>
            <a:pPr algn="ctr" defTabSz="685800">
              <a:defRPr/>
            </a:pPr>
            <a:endParaRPr sz="1350">
              <a:solidFill>
                <a:srgbClr val="FFFFFF"/>
              </a:solidFill>
              <a:latin typeface="Calibri"/>
              <a:ea typeface="Calibri"/>
              <a:cs typeface="Calibri"/>
              <a:sym typeface="Calibri"/>
            </a:endParaRPr>
          </a:p>
        </p:txBody>
      </p:sp>
      <p:sp>
        <p:nvSpPr>
          <p:cNvPr id="197" name="Google Shape;197;p5"/>
          <p:cNvSpPr/>
          <p:nvPr/>
        </p:nvSpPr>
        <p:spPr>
          <a:xfrm>
            <a:off x="6444393" y="994239"/>
            <a:ext cx="384670" cy="392415"/>
          </a:xfrm>
          <a:prstGeom prst="ellipse">
            <a:avLst/>
          </a:prstGeom>
          <a:solidFill>
            <a:srgbClr val="7030A0"/>
          </a:solidFill>
          <a:ln>
            <a:noFill/>
          </a:ln>
        </p:spPr>
        <p:txBody>
          <a:bodyPr spcFirstLastPara="1" wrap="square" lIns="68569" tIns="34275" rIns="68569" bIns="34275" anchor="ctr" anchorCtr="0">
            <a:noAutofit/>
          </a:bodyPr>
          <a:lstStyle/>
          <a:p>
            <a:pPr algn="ctr" defTabSz="685800">
              <a:defRPr/>
            </a:pPr>
            <a:endParaRPr sz="1350">
              <a:solidFill>
                <a:srgbClr val="FFFFFF"/>
              </a:solidFill>
              <a:latin typeface="Calibri"/>
              <a:ea typeface="Calibri"/>
              <a:cs typeface="Calibri"/>
              <a:sym typeface="Calibri"/>
            </a:endParaRPr>
          </a:p>
        </p:txBody>
      </p:sp>
      <p:sp>
        <p:nvSpPr>
          <p:cNvPr id="198" name="Google Shape;198;p5"/>
          <p:cNvSpPr/>
          <p:nvPr/>
        </p:nvSpPr>
        <p:spPr>
          <a:xfrm>
            <a:off x="6926765" y="994239"/>
            <a:ext cx="384670" cy="392415"/>
          </a:xfrm>
          <a:prstGeom prst="ellipse">
            <a:avLst/>
          </a:prstGeom>
          <a:solidFill>
            <a:srgbClr val="FFC000"/>
          </a:solidFill>
          <a:ln>
            <a:noFill/>
          </a:ln>
        </p:spPr>
        <p:txBody>
          <a:bodyPr spcFirstLastPara="1" wrap="square" lIns="68569" tIns="34275" rIns="68569" bIns="34275" anchor="ctr" anchorCtr="0">
            <a:noAutofit/>
          </a:bodyPr>
          <a:lstStyle/>
          <a:p>
            <a:pPr algn="ctr" defTabSz="685800">
              <a:defRPr/>
            </a:pPr>
            <a:endParaRPr sz="1350">
              <a:solidFill>
                <a:srgbClr val="FFFFFF"/>
              </a:solidFill>
              <a:latin typeface="Calibri"/>
              <a:ea typeface="Calibri"/>
              <a:cs typeface="Calibri"/>
              <a:sym typeface="Calibri"/>
            </a:endParaRPr>
          </a:p>
        </p:txBody>
      </p:sp>
      <p:sp>
        <p:nvSpPr>
          <p:cNvPr id="199" name="Google Shape;199;p5"/>
          <p:cNvSpPr/>
          <p:nvPr/>
        </p:nvSpPr>
        <p:spPr>
          <a:xfrm>
            <a:off x="6494929" y="1056446"/>
            <a:ext cx="252049" cy="287583"/>
          </a:xfrm>
          <a:custGeom>
            <a:avLst/>
            <a:gdLst/>
            <a:ahLst/>
            <a:cxnLst/>
            <a:rect l="l" t="t" r="r" b="b"/>
            <a:pathLst>
              <a:path w="301597" h="291015" extrusionOk="0">
                <a:moveTo>
                  <a:pt x="128576" y="265089"/>
                </a:moveTo>
                <a:cubicBezTo>
                  <a:pt x="129105" y="266147"/>
                  <a:pt x="129634" y="267205"/>
                  <a:pt x="129634" y="268263"/>
                </a:cubicBezTo>
                <a:lnTo>
                  <a:pt x="129634" y="288899"/>
                </a:lnTo>
                <a:cubicBezTo>
                  <a:pt x="129634" y="292603"/>
                  <a:pt x="126989" y="295248"/>
                  <a:pt x="123285" y="295248"/>
                </a:cubicBezTo>
                <a:lnTo>
                  <a:pt x="77780" y="295248"/>
                </a:lnTo>
                <a:cubicBezTo>
                  <a:pt x="75135" y="295248"/>
                  <a:pt x="72489" y="293661"/>
                  <a:pt x="71431" y="290486"/>
                </a:cubicBezTo>
                <a:lnTo>
                  <a:pt x="65082" y="269851"/>
                </a:lnTo>
                <a:cubicBezTo>
                  <a:pt x="65082" y="269322"/>
                  <a:pt x="64553" y="268792"/>
                  <a:pt x="64553" y="267734"/>
                </a:cubicBezTo>
                <a:lnTo>
                  <a:pt x="64553" y="208473"/>
                </a:lnTo>
                <a:lnTo>
                  <a:pt x="50266" y="189954"/>
                </a:lnTo>
                <a:cubicBezTo>
                  <a:pt x="48150" y="187308"/>
                  <a:pt x="48679" y="183075"/>
                  <a:pt x="51325" y="180959"/>
                </a:cubicBezTo>
                <a:cubicBezTo>
                  <a:pt x="53970" y="178842"/>
                  <a:pt x="58203" y="179371"/>
                  <a:pt x="60320" y="182017"/>
                </a:cubicBezTo>
                <a:lnTo>
                  <a:pt x="75664" y="202653"/>
                </a:lnTo>
                <a:cubicBezTo>
                  <a:pt x="76722" y="203711"/>
                  <a:pt x="76722" y="205298"/>
                  <a:pt x="76722" y="206356"/>
                </a:cubicBezTo>
                <a:lnTo>
                  <a:pt x="76722" y="266676"/>
                </a:lnTo>
                <a:lnTo>
                  <a:pt x="81484" y="281491"/>
                </a:lnTo>
                <a:lnTo>
                  <a:pt x="115877" y="281491"/>
                </a:lnTo>
                <a:lnTo>
                  <a:pt x="115877" y="269322"/>
                </a:lnTo>
                <a:lnTo>
                  <a:pt x="104766" y="250273"/>
                </a:lnTo>
                <a:cubicBezTo>
                  <a:pt x="104236" y="249215"/>
                  <a:pt x="103707" y="248157"/>
                  <a:pt x="103707" y="247099"/>
                </a:cubicBezTo>
                <a:lnTo>
                  <a:pt x="103707" y="206356"/>
                </a:lnTo>
                <a:cubicBezTo>
                  <a:pt x="103707" y="205298"/>
                  <a:pt x="104236" y="204240"/>
                  <a:pt x="104766" y="203182"/>
                </a:cubicBezTo>
                <a:lnTo>
                  <a:pt x="111644" y="191012"/>
                </a:lnTo>
                <a:cubicBezTo>
                  <a:pt x="113231" y="187837"/>
                  <a:pt x="117464" y="186779"/>
                  <a:pt x="120639" y="188896"/>
                </a:cubicBezTo>
                <a:cubicBezTo>
                  <a:pt x="123814" y="190483"/>
                  <a:pt x="124872" y="194716"/>
                  <a:pt x="122756" y="197891"/>
                </a:cubicBezTo>
                <a:lnTo>
                  <a:pt x="116406" y="208473"/>
                </a:lnTo>
                <a:lnTo>
                  <a:pt x="116406" y="246040"/>
                </a:lnTo>
                <a:lnTo>
                  <a:pt x="128576" y="265089"/>
                </a:lnTo>
                <a:close/>
                <a:moveTo>
                  <a:pt x="294719" y="170905"/>
                </a:moveTo>
                <a:cubicBezTo>
                  <a:pt x="287312" y="210589"/>
                  <a:pt x="272496" y="233341"/>
                  <a:pt x="254506" y="233341"/>
                </a:cubicBezTo>
                <a:cubicBezTo>
                  <a:pt x="251332" y="233341"/>
                  <a:pt x="248157" y="232283"/>
                  <a:pt x="244982" y="231225"/>
                </a:cubicBezTo>
                <a:cubicBezTo>
                  <a:pt x="244982" y="231225"/>
                  <a:pt x="244982" y="231225"/>
                  <a:pt x="244982" y="231225"/>
                </a:cubicBezTo>
                <a:cubicBezTo>
                  <a:pt x="244982" y="231225"/>
                  <a:pt x="244982" y="231225"/>
                  <a:pt x="244453" y="231225"/>
                </a:cubicBezTo>
                <a:cubicBezTo>
                  <a:pt x="244453" y="231225"/>
                  <a:pt x="243924" y="231225"/>
                  <a:pt x="243924" y="230696"/>
                </a:cubicBezTo>
                <a:cubicBezTo>
                  <a:pt x="213235" y="213764"/>
                  <a:pt x="184133" y="201065"/>
                  <a:pt x="150270" y="189425"/>
                </a:cubicBezTo>
                <a:cubicBezTo>
                  <a:pt x="124872" y="180429"/>
                  <a:pt x="98416" y="173551"/>
                  <a:pt x="71960" y="167731"/>
                </a:cubicBezTo>
                <a:lnTo>
                  <a:pt x="49208" y="167731"/>
                </a:lnTo>
                <a:cubicBezTo>
                  <a:pt x="22223" y="167731"/>
                  <a:pt x="0" y="145508"/>
                  <a:pt x="0" y="118523"/>
                </a:cubicBezTo>
                <a:lnTo>
                  <a:pt x="0" y="115348"/>
                </a:lnTo>
                <a:cubicBezTo>
                  <a:pt x="0" y="88363"/>
                  <a:pt x="22223" y="66140"/>
                  <a:pt x="49208" y="66140"/>
                </a:cubicBezTo>
                <a:lnTo>
                  <a:pt x="72489" y="66140"/>
                </a:lnTo>
                <a:cubicBezTo>
                  <a:pt x="98945" y="62436"/>
                  <a:pt x="125401" y="56616"/>
                  <a:pt x="150270" y="48150"/>
                </a:cubicBezTo>
                <a:cubicBezTo>
                  <a:pt x="192070" y="34393"/>
                  <a:pt x="221172" y="17990"/>
                  <a:pt x="243395" y="3704"/>
                </a:cubicBezTo>
                <a:cubicBezTo>
                  <a:pt x="243395" y="3704"/>
                  <a:pt x="243924" y="3175"/>
                  <a:pt x="243924" y="3175"/>
                </a:cubicBezTo>
                <a:cubicBezTo>
                  <a:pt x="244453" y="2646"/>
                  <a:pt x="245511" y="2646"/>
                  <a:pt x="246040" y="2117"/>
                </a:cubicBezTo>
                <a:cubicBezTo>
                  <a:pt x="248686" y="1058"/>
                  <a:pt x="251332" y="0"/>
                  <a:pt x="254506" y="0"/>
                </a:cubicBezTo>
                <a:cubicBezTo>
                  <a:pt x="272496" y="0"/>
                  <a:pt x="287312" y="22752"/>
                  <a:pt x="294719" y="62436"/>
                </a:cubicBezTo>
                <a:cubicBezTo>
                  <a:pt x="295248" y="66140"/>
                  <a:pt x="293132" y="69314"/>
                  <a:pt x="289428" y="69844"/>
                </a:cubicBezTo>
                <a:cubicBezTo>
                  <a:pt x="286253" y="70373"/>
                  <a:pt x="282550" y="68256"/>
                  <a:pt x="282020" y="64553"/>
                </a:cubicBezTo>
                <a:cubicBezTo>
                  <a:pt x="275142" y="28573"/>
                  <a:pt x="262972" y="12170"/>
                  <a:pt x="254506" y="12170"/>
                </a:cubicBezTo>
                <a:cubicBezTo>
                  <a:pt x="252919" y="12170"/>
                  <a:pt x="251332" y="12699"/>
                  <a:pt x="249744" y="13757"/>
                </a:cubicBezTo>
                <a:cubicBezTo>
                  <a:pt x="249744" y="13757"/>
                  <a:pt x="249215" y="13757"/>
                  <a:pt x="249215" y="14286"/>
                </a:cubicBezTo>
                <a:cubicBezTo>
                  <a:pt x="236516" y="22752"/>
                  <a:pt x="222759" y="60320"/>
                  <a:pt x="222759" y="115877"/>
                </a:cubicBezTo>
                <a:cubicBezTo>
                  <a:pt x="222759" y="179900"/>
                  <a:pt x="241278" y="219584"/>
                  <a:pt x="255035" y="219584"/>
                </a:cubicBezTo>
                <a:cubicBezTo>
                  <a:pt x="263501" y="219584"/>
                  <a:pt x="275671" y="203182"/>
                  <a:pt x="282550" y="167201"/>
                </a:cubicBezTo>
                <a:cubicBezTo>
                  <a:pt x="283079" y="163498"/>
                  <a:pt x="286782" y="161381"/>
                  <a:pt x="289957" y="161910"/>
                </a:cubicBezTo>
                <a:cubicBezTo>
                  <a:pt x="293132" y="164027"/>
                  <a:pt x="295248" y="167201"/>
                  <a:pt x="294719" y="170905"/>
                </a:cubicBezTo>
                <a:close/>
                <a:moveTo>
                  <a:pt x="66140" y="79368"/>
                </a:moveTo>
                <a:lnTo>
                  <a:pt x="49208" y="79368"/>
                </a:lnTo>
                <a:cubicBezTo>
                  <a:pt x="29102" y="79368"/>
                  <a:pt x="13228" y="95770"/>
                  <a:pt x="13228" y="115348"/>
                </a:cubicBezTo>
                <a:lnTo>
                  <a:pt x="13228" y="118523"/>
                </a:lnTo>
                <a:cubicBezTo>
                  <a:pt x="13228" y="138629"/>
                  <a:pt x="29631" y="154503"/>
                  <a:pt x="49208" y="154503"/>
                </a:cubicBezTo>
                <a:lnTo>
                  <a:pt x="66140" y="154503"/>
                </a:lnTo>
                <a:lnTo>
                  <a:pt x="66140" y="79368"/>
                </a:lnTo>
                <a:close/>
                <a:moveTo>
                  <a:pt x="224876" y="206356"/>
                </a:moveTo>
                <a:cubicBezTo>
                  <a:pt x="214822" y="183604"/>
                  <a:pt x="209531" y="149741"/>
                  <a:pt x="209531" y="116935"/>
                </a:cubicBezTo>
                <a:cubicBezTo>
                  <a:pt x="209531" y="85717"/>
                  <a:pt x="214293" y="52912"/>
                  <a:pt x="223817" y="30160"/>
                </a:cubicBezTo>
                <a:cubicBezTo>
                  <a:pt x="205298" y="40213"/>
                  <a:pt x="182546" y="51325"/>
                  <a:pt x="154503" y="60320"/>
                </a:cubicBezTo>
                <a:cubicBezTo>
                  <a:pt x="130163" y="68256"/>
                  <a:pt x="104766" y="74606"/>
                  <a:pt x="79368" y="78310"/>
                </a:cubicBezTo>
                <a:lnTo>
                  <a:pt x="79368" y="155561"/>
                </a:lnTo>
                <a:cubicBezTo>
                  <a:pt x="104766" y="160852"/>
                  <a:pt x="130163" y="168260"/>
                  <a:pt x="154503" y="176726"/>
                </a:cubicBezTo>
                <a:cubicBezTo>
                  <a:pt x="179371" y="185721"/>
                  <a:pt x="202123" y="195245"/>
                  <a:pt x="224876" y="206356"/>
                </a:cubicBezTo>
                <a:close/>
                <a:moveTo>
                  <a:pt x="254506" y="153445"/>
                </a:moveTo>
                <a:cubicBezTo>
                  <a:pt x="250802" y="153445"/>
                  <a:pt x="248157" y="156090"/>
                  <a:pt x="248157" y="159794"/>
                </a:cubicBezTo>
                <a:cubicBezTo>
                  <a:pt x="248157" y="163498"/>
                  <a:pt x="250802" y="166144"/>
                  <a:pt x="254506" y="166144"/>
                </a:cubicBezTo>
                <a:cubicBezTo>
                  <a:pt x="282020" y="166144"/>
                  <a:pt x="304243" y="143920"/>
                  <a:pt x="304243" y="116406"/>
                </a:cubicBezTo>
                <a:cubicBezTo>
                  <a:pt x="304243" y="88892"/>
                  <a:pt x="282020" y="66669"/>
                  <a:pt x="254506" y="66669"/>
                </a:cubicBezTo>
                <a:cubicBezTo>
                  <a:pt x="250802" y="66669"/>
                  <a:pt x="248157" y="69314"/>
                  <a:pt x="248157" y="73018"/>
                </a:cubicBezTo>
                <a:cubicBezTo>
                  <a:pt x="248157" y="76722"/>
                  <a:pt x="250802" y="79368"/>
                  <a:pt x="254506" y="79368"/>
                </a:cubicBezTo>
                <a:cubicBezTo>
                  <a:pt x="274613" y="79368"/>
                  <a:pt x="291545" y="95770"/>
                  <a:pt x="291545" y="116406"/>
                </a:cubicBezTo>
                <a:cubicBezTo>
                  <a:pt x="291015" y="137042"/>
                  <a:pt x="274613" y="153445"/>
                  <a:pt x="254506" y="153445"/>
                </a:cubicBezTo>
                <a:close/>
              </a:path>
            </a:pathLst>
          </a:custGeom>
          <a:solidFill>
            <a:schemeClr val="lt1"/>
          </a:solidFill>
          <a:ln>
            <a:noFill/>
          </a:ln>
        </p:spPr>
        <p:txBody>
          <a:bodyPr spcFirstLastPara="1" wrap="square" lIns="68569" tIns="34275" rIns="68569" bIns="34275" anchor="ctr" anchorCtr="0">
            <a:noAutofit/>
          </a:bodyPr>
          <a:lstStyle/>
          <a:p>
            <a:pPr algn="ctr" defTabSz="685800">
              <a:buClr>
                <a:srgbClr val="000000"/>
              </a:buClr>
              <a:buSzPts val="800"/>
              <a:defRPr/>
            </a:pPr>
            <a:endParaRPr sz="600">
              <a:solidFill>
                <a:srgbClr val="164194"/>
              </a:solidFill>
              <a:latin typeface="Calibri"/>
              <a:ea typeface="Calibri"/>
              <a:cs typeface="Calibri"/>
              <a:sym typeface="Calibri"/>
            </a:endParaRPr>
          </a:p>
        </p:txBody>
      </p:sp>
      <p:grpSp>
        <p:nvGrpSpPr>
          <p:cNvPr id="200" name="Google Shape;200;p5"/>
          <p:cNvGrpSpPr/>
          <p:nvPr/>
        </p:nvGrpSpPr>
        <p:grpSpPr>
          <a:xfrm>
            <a:off x="6039550" y="1077604"/>
            <a:ext cx="227089" cy="264262"/>
            <a:chOff x="2291371" y="20670564"/>
            <a:chExt cx="275141" cy="310063"/>
          </a:xfrm>
        </p:grpSpPr>
        <p:sp>
          <p:nvSpPr>
            <p:cNvPr id="201" name="Google Shape;201;p5"/>
            <p:cNvSpPr/>
            <p:nvPr/>
          </p:nvSpPr>
          <p:spPr>
            <a:xfrm>
              <a:off x="2315711" y="20721359"/>
              <a:ext cx="232812" cy="259268"/>
            </a:xfrm>
            <a:custGeom>
              <a:avLst/>
              <a:gdLst/>
              <a:ahLst/>
              <a:cxnLst/>
              <a:rect l="l" t="t" r="r" b="b"/>
              <a:pathLst>
                <a:path w="232812" h="259268" extrusionOk="0">
                  <a:moveTo>
                    <a:pt x="228050" y="0"/>
                  </a:moveTo>
                  <a:cubicBezTo>
                    <a:pt x="224346" y="0"/>
                    <a:pt x="221701" y="2646"/>
                    <a:pt x="221701" y="6349"/>
                  </a:cubicBezTo>
                  <a:lnTo>
                    <a:pt x="221701" y="162969"/>
                  </a:lnTo>
                  <a:lnTo>
                    <a:pt x="12699" y="162969"/>
                  </a:lnTo>
                  <a:lnTo>
                    <a:pt x="12699" y="6349"/>
                  </a:lnTo>
                  <a:cubicBezTo>
                    <a:pt x="12699" y="2646"/>
                    <a:pt x="10053" y="0"/>
                    <a:pt x="6349" y="0"/>
                  </a:cubicBezTo>
                  <a:cubicBezTo>
                    <a:pt x="2646" y="0"/>
                    <a:pt x="0" y="2646"/>
                    <a:pt x="0" y="6349"/>
                  </a:cubicBezTo>
                  <a:lnTo>
                    <a:pt x="0" y="169848"/>
                  </a:lnTo>
                  <a:cubicBezTo>
                    <a:pt x="0" y="171435"/>
                    <a:pt x="529" y="173022"/>
                    <a:pt x="2116" y="174609"/>
                  </a:cubicBezTo>
                  <a:cubicBezTo>
                    <a:pt x="3175" y="175667"/>
                    <a:pt x="4762" y="176727"/>
                    <a:pt x="6878" y="176727"/>
                  </a:cubicBezTo>
                  <a:lnTo>
                    <a:pt x="57674" y="176727"/>
                  </a:lnTo>
                  <a:lnTo>
                    <a:pt x="1587" y="253977"/>
                  </a:lnTo>
                  <a:cubicBezTo>
                    <a:pt x="-529" y="256623"/>
                    <a:pt x="0" y="260856"/>
                    <a:pt x="3175" y="262972"/>
                  </a:cubicBezTo>
                  <a:cubicBezTo>
                    <a:pt x="4233" y="264031"/>
                    <a:pt x="5820" y="264031"/>
                    <a:pt x="6878" y="264031"/>
                  </a:cubicBezTo>
                  <a:cubicBezTo>
                    <a:pt x="8995" y="264031"/>
                    <a:pt x="11112" y="262972"/>
                    <a:pt x="12170" y="261386"/>
                  </a:cubicBezTo>
                  <a:lnTo>
                    <a:pt x="73548" y="176727"/>
                  </a:lnTo>
                  <a:lnTo>
                    <a:pt x="162439" y="176727"/>
                  </a:lnTo>
                  <a:lnTo>
                    <a:pt x="223817" y="261386"/>
                  </a:lnTo>
                  <a:cubicBezTo>
                    <a:pt x="224876" y="262972"/>
                    <a:pt x="226992" y="264031"/>
                    <a:pt x="229108" y="264031"/>
                  </a:cubicBezTo>
                  <a:cubicBezTo>
                    <a:pt x="230167" y="264031"/>
                    <a:pt x="231754" y="263502"/>
                    <a:pt x="232812" y="262972"/>
                  </a:cubicBezTo>
                  <a:cubicBezTo>
                    <a:pt x="235458" y="260856"/>
                    <a:pt x="236516" y="256623"/>
                    <a:pt x="234400" y="253977"/>
                  </a:cubicBezTo>
                  <a:lnTo>
                    <a:pt x="178313" y="176727"/>
                  </a:lnTo>
                  <a:lnTo>
                    <a:pt x="229108" y="176727"/>
                  </a:lnTo>
                  <a:cubicBezTo>
                    <a:pt x="232812" y="176727"/>
                    <a:pt x="235458" y="174081"/>
                    <a:pt x="235458" y="170376"/>
                  </a:cubicBezTo>
                  <a:lnTo>
                    <a:pt x="235458" y="6879"/>
                  </a:lnTo>
                  <a:cubicBezTo>
                    <a:pt x="234929" y="3175"/>
                    <a:pt x="231754" y="0"/>
                    <a:pt x="228050" y="0"/>
                  </a:cubicBezTo>
                  <a:close/>
                </a:path>
              </a:pathLst>
            </a:custGeom>
            <a:solidFill>
              <a:schemeClr val="lt1"/>
            </a:solidFill>
            <a:ln>
              <a:noFill/>
            </a:ln>
          </p:spPr>
          <p:txBody>
            <a:bodyPr spcFirstLastPara="1" wrap="square" lIns="68569" tIns="34275" rIns="68569" bIns="34275" anchor="ctr" anchorCtr="0">
              <a:noAutofit/>
            </a:bodyPr>
            <a:lstStyle/>
            <a:p>
              <a:pPr defTabSz="685800">
                <a:buClr>
                  <a:srgbClr val="000000"/>
                </a:buClr>
                <a:buSzPts val="1800"/>
                <a:defRPr/>
              </a:pPr>
              <a:endParaRPr sz="1350">
                <a:solidFill>
                  <a:srgbClr val="164194"/>
                </a:solidFill>
                <a:latin typeface="Calibri"/>
                <a:ea typeface="Calibri"/>
                <a:cs typeface="Calibri"/>
                <a:sym typeface="Calibri"/>
              </a:endParaRPr>
            </a:p>
          </p:txBody>
        </p:sp>
        <p:sp>
          <p:nvSpPr>
            <p:cNvPr id="202" name="Google Shape;202;p5"/>
            <p:cNvSpPr/>
            <p:nvPr/>
          </p:nvSpPr>
          <p:spPr>
            <a:xfrm>
              <a:off x="2291371" y="20670564"/>
              <a:ext cx="275141" cy="42329"/>
            </a:xfrm>
            <a:custGeom>
              <a:avLst/>
              <a:gdLst/>
              <a:ahLst/>
              <a:cxnLst/>
              <a:rect l="l" t="t" r="r" b="b"/>
              <a:pathLst>
                <a:path w="275141" h="42329" extrusionOk="0">
                  <a:moveTo>
                    <a:pt x="273025" y="0"/>
                  </a:moveTo>
                  <a:lnTo>
                    <a:pt x="6349" y="0"/>
                  </a:lnTo>
                  <a:cubicBezTo>
                    <a:pt x="2646" y="0"/>
                    <a:pt x="0" y="2646"/>
                    <a:pt x="0" y="6349"/>
                  </a:cubicBezTo>
                  <a:lnTo>
                    <a:pt x="0" y="38096"/>
                  </a:lnTo>
                  <a:cubicBezTo>
                    <a:pt x="0" y="41800"/>
                    <a:pt x="2646" y="44445"/>
                    <a:pt x="6349" y="44445"/>
                  </a:cubicBezTo>
                  <a:lnTo>
                    <a:pt x="273025" y="44445"/>
                  </a:lnTo>
                  <a:cubicBezTo>
                    <a:pt x="276729" y="44445"/>
                    <a:pt x="279375" y="41800"/>
                    <a:pt x="279375" y="38096"/>
                  </a:cubicBezTo>
                  <a:lnTo>
                    <a:pt x="279375" y="6349"/>
                  </a:lnTo>
                  <a:cubicBezTo>
                    <a:pt x="279904" y="2646"/>
                    <a:pt x="276729" y="0"/>
                    <a:pt x="273025" y="0"/>
                  </a:cubicBezTo>
                  <a:close/>
                  <a:moveTo>
                    <a:pt x="266676" y="31747"/>
                  </a:moveTo>
                  <a:lnTo>
                    <a:pt x="12699" y="31747"/>
                  </a:lnTo>
                  <a:lnTo>
                    <a:pt x="12699" y="12698"/>
                  </a:lnTo>
                  <a:lnTo>
                    <a:pt x="266676" y="12698"/>
                  </a:lnTo>
                  <a:lnTo>
                    <a:pt x="266676" y="31747"/>
                  </a:lnTo>
                  <a:close/>
                </a:path>
              </a:pathLst>
            </a:custGeom>
            <a:solidFill>
              <a:schemeClr val="lt1"/>
            </a:solidFill>
            <a:ln>
              <a:noFill/>
            </a:ln>
          </p:spPr>
          <p:txBody>
            <a:bodyPr spcFirstLastPara="1" wrap="square" lIns="68569" tIns="34275" rIns="68569" bIns="34275" anchor="ctr" anchorCtr="0">
              <a:noAutofit/>
            </a:bodyPr>
            <a:lstStyle/>
            <a:p>
              <a:pPr defTabSz="685800">
                <a:buClr>
                  <a:srgbClr val="000000"/>
                </a:buClr>
                <a:buSzPts val="1800"/>
                <a:defRPr/>
              </a:pPr>
              <a:endParaRPr sz="1350">
                <a:solidFill>
                  <a:srgbClr val="164194"/>
                </a:solidFill>
                <a:latin typeface="Calibri"/>
                <a:ea typeface="Calibri"/>
                <a:cs typeface="Calibri"/>
                <a:sym typeface="Calibri"/>
              </a:endParaRPr>
            </a:p>
          </p:txBody>
        </p:sp>
        <p:sp>
          <p:nvSpPr>
            <p:cNvPr id="203" name="Google Shape;203;p5"/>
            <p:cNvSpPr/>
            <p:nvPr/>
          </p:nvSpPr>
          <p:spPr>
            <a:xfrm>
              <a:off x="2338125" y="20728555"/>
              <a:ext cx="185191" cy="137570"/>
            </a:xfrm>
            <a:custGeom>
              <a:avLst/>
              <a:gdLst/>
              <a:ahLst/>
              <a:cxnLst/>
              <a:rect l="l" t="t" r="r" b="b"/>
              <a:pathLst>
                <a:path w="185191" h="137570" extrusionOk="0">
                  <a:moveTo>
                    <a:pt x="7216" y="137254"/>
                  </a:moveTo>
                  <a:cubicBezTo>
                    <a:pt x="9333" y="137254"/>
                    <a:pt x="11449" y="136196"/>
                    <a:pt x="12507" y="134078"/>
                  </a:cubicBezTo>
                  <a:lnTo>
                    <a:pt x="33143" y="99686"/>
                  </a:lnTo>
                  <a:lnTo>
                    <a:pt x="59599" y="112914"/>
                  </a:lnTo>
                  <a:cubicBezTo>
                    <a:pt x="61186" y="113443"/>
                    <a:pt x="62774" y="113973"/>
                    <a:pt x="64361" y="113443"/>
                  </a:cubicBezTo>
                  <a:cubicBezTo>
                    <a:pt x="65948" y="112914"/>
                    <a:pt x="67536" y="111856"/>
                    <a:pt x="68065" y="110268"/>
                  </a:cubicBezTo>
                  <a:lnTo>
                    <a:pt x="96108" y="51537"/>
                  </a:lnTo>
                  <a:lnTo>
                    <a:pt x="125210" y="80638"/>
                  </a:lnTo>
                  <a:cubicBezTo>
                    <a:pt x="126797" y="82226"/>
                    <a:pt x="128384" y="82754"/>
                    <a:pt x="130501" y="82754"/>
                  </a:cubicBezTo>
                  <a:cubicBezTo>
                    <a:pt x="132617" y="82754"/>
                    <a:pt x="134205" y="81696"/>
                    <a:pt x="135263" y="80108"/>
                  </a:cubicBezTo>
                  <a:lnTo>
                    <a:pt x="185529" y="10265"/>
                  </a:lnTo>
                  <a:cubicBezTo>
                    <a:pt x="187646" y="7619"/>
                    <a:pt x="187117" y="3386"/>
                    <a:pt x="183942" y="1270"/>
                  </a:cubicBezTo>
                  <a:cubicBezTo>
                    <a:pt x="180767" y="-847"/>
                    <a:pt x="177063" y="-317"/>
                    <a:pt x="174947" y="2858"/>
                  </a:cubicBezTo>
                  <a:lnTo>
                    <a:pt x="128914" y="66352"/>
                  </a:lnTo>
                  <a:lnTo>
                    <a:pt x="98754" y="36191"/>
                  </a:lnTo>
                  <a:cubicBezTo>
                    <a:pt x="97166" y="34605"/>
                    <a:pt x="95050" y="34075"/>
                    <a:pt x="92933" y="34605"/>
                  </a:cubicBezTo>
                  <a:cubicBezTo>
                    <a:pt x="90817" y="35133"/>
                    <a:pt x="89230" y="36191"/>
                    <a:pt x="88171" y="38309"/>
                  </a:cubicBezTo>
                  <a:lnTo>
                    <a:pt x="59070" y="99686"/>
                  </a:lnTo>
                  <a:lnTo>
                    <a:pt x="33143" y="86987"/>
                  </a:lnTo>
                  <a:cubicBezTo>
                    <a:pt x="29968" y="85400"/>
                    <a:pt x="26264" y="86458"/>
                    <a:pt x="24677" y="89633"/>
                  </a:cubicBezTo>
                  <a:lnTo>
                    <a:pt x="867" y="129317"/>
                  </a:lnTo>
                  <a:cubicBezTo>
                    <a:pt x="-721" y="132492"/>
                    <a:pt x="-192" y="136196"/>
                    <a:pt x="2983" y="138312"/>
                  </a:cubicBezTo>
                  <a:cubicBezTo>
                    <a:pt x="5100" y="137254"/>
                    <a:pt x="6158" y="137254"/>
                    <a:pt x="7216" y="137254"/>
                  </a:cubicBezTo>
                  <a:close/>
                </a:path>
              </a:pathLst>
            </a:custGeom>
            <a:solidFill>
              <a:schemeClr val="lt1"/>
            </a:solidFill>
            <a:ln>
              <a:noFill/>
            </a:ln>
          </p:spPr>
          <p:txBody>
            <a:bodyPr spcFirstLastPara="1" wrap="square" lIns="68569" tIns="34275" rIns="68569" bIns="34275" anchor="ctr" anchorCtr="0">
              <a:noAutofit/>
            </a:bodyPr>
            <a:lstStyle/>
            <a:p>
              <a:pPr defTabSz="685800">
                <a:buClr>
                  <a:srgbClr val="000000"/>
                </a:buClr>
                <a:buSzPts val="1800"/>
                <a:defRPr/>
              </a:pPr>
              <a:endParaRPr sz="1350">
                <a:solidFill>
                  <a:srgbClr val="164194"/>
                </a:solidFill>
                <a:latin typeface="Calibri"/>
                <a:ea typeface="Calibri"/>
                <a:cs typeface="Calibri"/>
                <a:sym typeface="Calibri"/>
              </a:endParaRPr>
            </a:p>
          </p:txBody>
        </p:sp>
      </p:grpSp>
      <p:grpSp>
        <p:nvGrpSpPr>
          <p:cNvPr id="204" name="Google Shape;204;p5"/>
          <p:cNvGrpSpPr/>
          <p:nvPr/>
        </p:nvGrpSpPr>
        <p:grpSpPr>
          <a:xfrm>
            <a:off x="6979972" y="1057029"/>
            <a:ext cx="278243" cy="253540"/>
            <a:chOff x="2273910" y="21420327"/>
            <a:chExt cx="311651" cy="312178"/>
          </a:xfrm>
        </p:grpSpPr>
        <p:sp>
          <p:nvSpPr>
            <p:cNvPr id="205" name="Google Shape;205;p5"/>
            <p:cNvSpPr/>
            <p:nvPr/>
          </p:nvSpPr>
          <p:spPr>
            <a:xfrm>
              <a:off x="2356982" y="21503927"/>
              <a:ext cx="148153" cy="148153"/>
            </a:xfrm>
            <a:custGeom>
              <a:avLst/>
              <a:gdLst/>
              <a:ahLst/>
              <a:cxnLst/>
              <a:rect l="l" t="t" r="r" b="b"/>
              <a:pathLst>
                <a:path w="148153" h="148153" extrusionOk="0">
                  <a:moveTo>
                    <a:pt x="139158" y="110056"/>
                  </a:moveTo>
                  <a:cubicBezTo>
                    <a:pt x="144979" y="99473"/>
                    <a:pt x="148682" y="86775"/>
                    <a:pt x="148682" y="74077"/>
                  </a:cubicBezTo>
                  <a:cubicBezTo>
                    <a:pt x="148682" y="61377"/>
                    <a:pt x="144979" y="48679"/>
                    <a:pt x="139158" y="38096"/>
                  </a:cubicBezTo>
                  <a:cubicBezTo>
                    <a:pt x="138629" y="37567"/>
                    <a:pt x="138100" y="36509"/>
                    <a:pt x="138100" y="35979"/>
                  </a:cubicBezTo>
                  <a:cubicBezTo>
                    <a:pt x="125401" y="14814"/>
                    <a:pt x="102120" y="0"/>
                    <a:pt x="75664" y="0"/>
                  </a:cubicBezTo>
                  <a:cubicBezTo>
                    <a:pt x="75664" y="0"/>
                    <a:pt x="75664" y="0"/>
                    <a:pt x="75664" y="0"/>
                  </a:cubicBezTo>
                  <a:cubicBezTo>
                    <a:pt x="75664" y="0"/>
                    <a:pt x="75135" y="0"/>
                    <a:pt x="74606" y="0"/>
                  </a:cubicBezTo>
                  <a:cubicBezTo>
                    <a:pt x="74606" y="0"/>
                    <a:pt x="74077" y="0"/>
                    <a:pt x="74077" y="0"/>
                  </a:cubicBezTo>
                  <a:cubicBezTo>
                    <a:pt x="74077" y="0"/>
                    <a:pt x="74077" y="0"/>
                    <a:pt x="73548" y="0"/>
                  </a:cubicBezTo>
                  <a:cubicBezTo>
                    <a:pt x="53970" y="0"/>
                    <a:pt x="35451" y="7937"/>
                    <a:pt x="21694" y="22223"/>
                  </a:cubicBezTo>
                  <a:cubicBezTo>
                    <a:pt x="17461" y="26456"/>
                    <a:pt x="14286" y="31218"/>
                    <a:pt x="11112" y="35979"/>
                  </a:cubicBezTo>
                  <a:cubicBezTo>
                    <a:pt x="10582" y="37038"/>
                    <a:pt x="10053" y="38096"/>
                    <a:pt x="9524" y="38625"/>
                  </a:cubicBezTo>
                  <a:cubicBezTo>
                    <a:pt x="3704" y="49207"/>
                    <a:pt x="0" y="61377"/>
                    <a:pt x="0" y="74077"/>
                  </a:cubicBezTo>
                  <a:cubicBezTo>
                    <a:pt x="0" y="86775"/>
                    <a:pt x="3704" y="98945"/>
                    <a:pt x="9524" y="109527"/>
                  </a:cubicBezTo>
                  <a:cubicBezTo>
                    <a:pt x="10053" y="110585"/>
                    <a:pt x="10582" y="111643"/>
                    <a:pt x="11112" y="112701"/>
                  </a:cubicBezTo>
                  <a:cubicBezTo>
                    <a:pt x="14286" y="117464"/>
                    <a:pt x="17461" y="122226"/>
                    <a:pt x="21165" y="126459"/>
                  </a:cubicBezTo>
                  <a:cubicBezTo>
                    <a:pt x="34922" y="140745"/>
                    <a:pt x="53441" y="148682"/>
                    <a:pt x="73019" y="148682"/>
                  </a:cubicBezTo>
                  <a:cubicBezTo>
                    <a:pt x="73019" y="148682"/>
                    <a:pt x="73019" y="148682"/>
                    <a:pt x="73019" y="148682"/>
                  </a:cubicBezTo>
                  <a:cubicBezTo>
                    <a:pt x="73019" y="148682"/>
                    <a:pt x="73019" y="148682"/>
                    <a:pt x="73019" y="148682"/>
                  </a:cubicBezTo>
                  <a:cubicBezTo>
                    <a:pt x="73019" y="148682"/>
                    <a:pt x="73548" y="148682"/>
                    <a:pt x="73548" y="148682"/>
                  </a:cubicBezTo>
                  <a:cubicBezTo>
                    <a:pt x="73548" y="148682"/>
                    <a:pt x="74077" y="148682"/>
                    <a:pt x="74077" y="148682"/>
                  </a:cubicBezTo>
                  <a:cubicBezTo>
                    <a:pt x="74077" y="148682"/>
                    <a:pt x="74077" y="148682"/>
                    <a:pt x="74606" y="148682"/>
                  </a:cubicBezTo>
                  <a:cubicBezTo>
                    <a:pt x="74606" y="148682"/>
                    <a:pt x="74606" y="148682"/>
                    <a:pt x="74606" y="148682"/>
                  </a:cubicBezTo>
                  <a:cubicBezTo>
                    <a:pt x="74606" y="148682"/>
                    <a:pt x="74606" y="148682"/>
                    <a:pt x="74606" y="148682"/>
                  </a:cubicBezTo>
                  <a:cubicBezTo>
                    <a:pt x="74606" y="148682"/>
                    <a:pt x="74606" y="148682"/>
                    <a:pt x="74606" y="148682"/>
                  </a:cubicBezTo>
                  <a:cubicBezTo>
                    <a:pt x="74606" y="148682"/>
                    <a:pt x="74606" y="148682"/>
                    <a:pt x="74606" y="148682"/>
                  </a:cubicBezTo>
                  <a:cubicBezTo>
                    <a:pt x="101062" y="148153"/>
                    <a:pt x="124343" y="133866"/>
                    <a:pt x="137042" y="112701"/>
                  </a:cubicBezTo>
                  <a:cubicBezTo>
                    <a:pt x="138100" y="111643"/>
                    <a:pt x="138629" y="111115"/>
                    <a:pt x="139158" y="110056"/>
                  </a:cubicBezTo>
                  <a:close/>
                  <a:moveTo>
                    <a:pt x="13757" y="80426"/>
                  </a:moveTo>
                  <a:lnTo>
                    <a:pt x="34393" y="80426"/>
                  </a:lnTo>
                  <a:cubicBezTo>
                    <a:pt x="34922" y="87833"/>
                    <a:pt x="35980" y="94712"/>
                    <a:pt x="38097" y="101591"/>
                  </a:cubicBezTo>
                  <a:lnTo>
                    <a:pt x="20107" y="101591"/>
                  </a:lnTo>
                  <a:cubicBezTo>
                    <a:pt x="16403" y="95241"/>
                    <a:pt x="14286" y="87833"/>
                    <a:pt x="13757" y="80426"/>
                  </a:cubicBezTo>
                  <a:close/>
                  <a:moveTo>
                    <a:pt x="135455" y="67726"/>
                  </a:moveTo>
                  <a:lnTo>
                    <a:pt x="114290" y="67726"/>
                  </a:lnTo>
                  <a:cubicBezTo>
                    <a:pt x="113761" y="60319"/>
                    <a:pt x="112702" y="53440"/>
                    <a:pt x="110586" y="46561"/>
                  </a:cubicBezTo>
                  <a:lnTo>
                    <a:pt x="128576" y="46561"/>
                  </a:lnTo>
                  <a:cubicBezTo>
                    <a:pt x="132280" y="53440"/>
                    <a:pt x="134396" y="60319"/>
                    <a:pt x="135455" y="67726"/>
                  </a:cubicBezTo>
                  <a:close/>
                  <a:moveTo>
                    <a:pt x="101062" y="67726"/>
                  </a:moveTo>
                  <a:lnTo>
                    <a:pt x="80426" y="67726"/>
                  </a:lnTo>
                  <a:lnTo>
                    <a:pt x="80426" y="46561"/>
                  </a:lnTo>
                  <a:lnTo>
                    <a:pt x="96829" y="46561"/>
                  </a:lnTo>
                  <a:cubicBezTo>
                    <a:pt x="99474" y="53440"/>
                    <a:pt x="100533" y="60319"/>
                    <a:pt x="101062" y="67726"/>
                  </a:cubicBezTo>
                  <a:close/>
                  <a:moveTo>
                    <a:pt x="80955" y="33863"/>
                  </a:moveTo>
                  <a:lnTo>
                    <a:pt x="80955" y="26984"/>
                  </a:lnTo>
                  <a:lnTo>
                    <a:pt x="80955" y="20105"/>
                  </a:lnTo>
                  <a:cubicBezTo>
                    <a:pt x="80955" y="20105"/>
                    <a:pt x="80955" y="20105"/>
                    <a:pt x="80955" y="20105"/>
                  </a:cubicBezTo>
                  <a:cubicBezTo>
                    <a:pt x="84130" y="23281"/>
                    <a:pt x="86775" y="26456"/>
                    <a:pt x="89421" y="30688"/>
                  </a:cubicBezTo>
                  <a:cubicBezTo>
                    <a:pt x="89950" y="31747"/>
                    <a:pt x="90479" y="33333"/>
                    <a:pt x="91538" y="34393"/>
                  </a:cubicBezTo>
                  <a:lnTo>
                    <a:pt x="80955" y="33863"/>
                  </a:lnTo>
                  <a:close/>
                  <a:moveTo>
                    <a:pt x="59261" y="30160"/>
                  </a:moveTo>
                  <a:cubicBezTo>
                    <a:pt x="61907" y="26456"/>
                    <a:pt x="64553" y="22751"/>
                    <a:pt x="67727" y="19577"/>
                  </a:cubicBezTo>
                  <a:cubicBezTo>
                    <a:pt x="67727" y="19577"/>
                    <a:pt x="67727" y="19577"/>
                    <a:pt x="67727" y="19577"/>
                  </a:cubicBezTo>
                  <a:lnTo>
                    <a:pt x="67727" y="26456"/>
                  </a:lnTo>
                  <a:lnTo>
                    <a:pt x="67727" y="33333"/>
                  </a:lnTo>
                  <a:lnTo>
                    <a:pt x="57674" y="33333"/>
                  </a:lnTo>
                  <a:cubicBezTo>
                    <a:pt x="58203" y="32805"/>
                    <a:pt x="58732" y="31218"/>
                    <a:pt x="59261" y="30160"/>
                  </a:cubicBezTo>
                  <a:close/>
                  <a:moveTo>
                    <a:pt x="67727" y="46561"/>
                  </a:moveTo>
                  <a:lnTo>
                    <a:pt x="67727" y="67726"/>
                  </a:lnTo>
                  <a:lnTo>
                    <a:pt x="47092" y="67726"/>
                  </a:lnTo>
                  <a:cubicBezTo>
                    <a:pt x="47621" y="60319"/>
                    <a:pt x="49208" y="53440"/>
                    <a:pt x="51325" y="46561"/>
                  </a:cubicBezTo>
                  <a:lnTo>
                    <a:pt x="67727" y="46561"/>
                  </a:lnTo>
                  <a:close/>
                  <a:moveTo>
                    <a:pt x="34393" y="67726"/>
                  </a:moveTo>
                  <a:lnTo>
                    <a:pt x="13228" y="67726"/>
                  </a:lnTo>
                  <a:cubicBezTo>
                    <a:pt x="13757" y="60319"/>
                    <a:pt x="16403" y="53440"/>
                    <a:pt x="19577" y="46561"/>
                  </a:cubicBezTo>
                  <a:lnTo>
                    <a:pt x="38097" y="46561"/>
                  </a:lnTo>
                  <a:cubicBezTo>
                    <a:pt x="35980" y="53440"/>
                    <a:pt x="34922" y="60319"/>
                    <a:pt x="34393" y="67726"/>
                  </a:cubicBezTo>
                  <a:close/>
                  <a:moveTo>
                    <a:pt x="47092" y="80426"/>
                  </a:moveTo>
                  <a:lnTo>
                    <a:pt x="67727" y="80426"/>
                  </a:lnTo>
                  <a:lnTo>
                    <a:pt x="67727" y="101591"/>
                  </a:lnTo>
                  <a:lnTo>
                    <a:pt x="51325" y="101591"/>
                  </a:lnTo>
                  <a:cubicBezTo>
                    <a:pt x="49208" y="94712"/>
                    <a:pt x="47621" y="87833"/>
                    <a:pt x="47092" y="80426"/>
                  </a:cubicBezTo>
                  <a:close/>
                  <a:moveTo>
                    <a:pt x="67727" y="114289"/>
                  </a:moveTo>
                  <a:lnTo>
                    <a:pt x="67727" y="121168"/>
                  </a:lnTo>
                  <a:lnTo>
                    <a:pt x="67727" y="128047"/>
                  </a:lnTo>
                  <a:cubicBezTo>
                    <a:pt x="67727" y="128047"/>
                    <a:pt x="67727" y="128047"/>
                    <a:pt x="67727" y="128047"/>
                  </a:cubicBezTo>
                  <a:cubicBezTo>
                    <a:pt x="64553" y="124871"/>
                    <a:pt x="61907" y="121697"/>
                    <a:pt x="59261" y="117464"/>
                  </a:cubicBezTo>
                  <a:cubicBezTo>
                    <a:pt x="58732" y="116406"/>
                    <a:pt x="58203" y="114819"/>
                    <a:pt x="57145" y="113761"/>
                  </a:cubicBezTo>
                  <a:lnTo>
                    <a:pt x="67727" y="114289"/>
                  </a:lnTo>
                  <a:close/>
                  <a:moveTo>
                    <a:pt x="88892" y="117993"/>
                  </a:moveTo>
                  <a:cubicBezTo>
                    <a:pt x="86246" y="121697"/>
                    <a:pt x="83601" y="125401"/>
                    <a:pt x="80426" y="128575"/>
                  </a:cubicBezTo>
                  <a:cubicBezTo>
                    <a:pt x="80426" y="128575"/>
                    <a:pt x="80426" y="128575"/>
                    <a:pt x="80426" y="128575"/>
                  </a:cubicBezTo>
                  <a:lnTo>
                    <a:pt x="80426" y="121697"/>
                  </a:lnTo>
                  <a:lnTo>
                    <a:pt x="80426" y="114819"/>
                  </a:lnTo>
                  <a:lnTo>
                    <a:pt x="90479" y="114819"/>
                  </a:lnTo>
                  <a:cubicBezTo>
                    <a:pt x="90479" y="115877"/>
                    <a:pt x="89950" y="116935"/>
                    <a:pt x="88892" y="117993"/>
                  </a:cubicBezTo>
                  <a:close/>
                  <a:moveTo>
                    <a:pt x="80955" y="101591"/>
                  </a:moveTo>
                  <a:lnTo>
                    <a:pt x="80955" y="80426"/>
                  </a:lnTo>
                  <a:lnTo>
                    <a:pt x="101591" y="80426"/>
                  </a:lnTo>
                  <a:cubicBezTo>
                    <a:pt x="101062" y="87833"/>
                    <a:pt x="99474" y="94712"/>
                    <a:pt x="97358" y="101591"/>
                  </a:cubicBezTo>
                  <a:lnTo>
                    <a:pt x="80955" y="101591"/>
                  </a:lnTo>
                  <a:close/>
                  <a:moveTo>
                    <a:pt x="114290" y="80426"/>
                  </a:moveTo>
                  <a:lnTo>
                    <a:pt x="134925" y="80426"/>
                  </a:lnTo>
                  <a:cubicBezTo>
                    <a:pt x="133867" y="87833"/>
                    <a:pt x="132280" y="94712"/>
                    <a:pt x="129105" y="101591"/>
                  </a:cubicBezTo>
                  <a:lnTo>
                    <a:pt x="110586" y="101591"/>
                  </a:lnTo>
                  <a:cubicBezTo>
                    <a:pt x="112702" y="94712"/>
                    <a:pt x="113761" y="87833"/>
                    <a:pt x="114290" y="80426"/>
                  </a:cubicBezTo>
                  <a:close/>
                  <a:moveTo>
                    <a:pt x="120110" y="33863"/>
                  </a:moveTo>
                  <a:lnTo>
                    <a:pt x="105824" y="33863"/>
                  </a:lnTo>
                  <a:cubicBezTo>
                    <a:pt x="104237" y="30160"/>
                    <a:pt x="102120" y="26456"/>
                    <a:pt x="100003" y="23281"/>
                  </a:cubicBezTo>
                  <a:cubicBezTo>
                    <a:pt x="98416" y="21165"/>
                    <a:pt x="96829" y="18519"/>
                    <a:pt x="95241" y="16932"/>
                  </a:cubicBezTo>
                  <a:cubicBezTo>
                    <a:pt x="104766" y="20105"/>
                    <a:pt x="113231" y="25926"/>
                    <a:pt x="120110" y="33863"/>
                  </a:cubicBezTo>
                  <a:close/>
                  <a:moveTo>
                    <a:pt x="48679" y="23281"/>
                  </a:moveTo>
                  <a:cubicBezTo>
                    <a:pt x="46563" y="26456"/>
                    <a:pt x="44446" y="30160"/>
                    <a:pt x="42859" y="33863"/>
                  </a:cubicBezTo>
                  <a:lnTo>
                    <a:pt x="28572" y="33863"/>
                  </a:lnTo>
                  <a:cubicBezTo>
                    <a:pt x="29102" y="32805"/>
                    <a:pt x="30160" y="32275"/>
                    <a:pt x="30689" y="31218"/>
                  </a:cubicBezTo>
                  <a:cubicBezTo>
                    <a:pt x="37038" y="24339"/>
                    <a:pt x="44975" y="19577"/>
                    <a:pt x="53441" y="16402"/>
                  </a:cubicBezTo>
                  <a:cubicBezTo>
                    <a:pt x="51854" y="18519"/>
                    <a:pt x="50266" y="20635"/>
                    <a:pt x="48679" y="23281"/>
                  </a:cubicBezTo>
                  <a:close/>
                  <a:moveTo>
                    <a:pt x="30689" y="116935"/>
                  </a:moveTo>
                  <a:cubicBezTo>
                    <a:pt x="30160" y="116406"/>
                    <a:pt x="29102" y="115347"/>
                    <a:pt x="28572" y="114289"/>
                  </a:cubicBezTo>
                  <a:lnTo>
                    <a:pt x="42859" y="114289"/>
                  </a:lnTo>
                  <a:cubicBezTo>
                    <a:pt x="44446" y="117993"/>
                    <a:pt x="46563" y="121697"/>
                    <a:pt x="48679" y="124871"/>
                  </a:cubicBezTo>
                  <a:cubicBezTo>
                    <a:pt x="50266" y="126989"/>
                    <a:pt x="51854" y="129634"/>
                    <a:pt x="53441" y="131750"/>
                  </a:cubicBezTo>
                  <a:cubicBezTo>
                    <a:pt x="44975" y="128575"/>
                    <a:pt x="37038" y="123813"/>
                    <a:pt x="30689" y="116935"/>
                  </a:cubicBezTo>
                  <a:close/>
                  <a:moveTo>
                    <a:pt x="95241" y="131750"/>
                  </a:moveTo>
                  <a:cubicBezTo>
                    <a:pt x="96829" y="129634"/>
                    <a:pt x="98416" y="127517"/>
                    <a:pt x="100003" y="124871"/>
                  </a:cubicBezTo>
                  <a:cubicBezTo>
                    <a:pt x="102120" y="121697"/>
                    <a:pt x="104237" y="117993"/>
                    <a:pt x="105824" y="114289"/>
                  </a:cubicBezTo>
                  <a:lnTo>
                    <a:pt x="120110" y="114289"/>
                  </a:lnTo>
                  <a:cubicBezTo>
                    <a:pt x="113231" y="122226"/>
                    <a:pt x="104766" y="128047"/>
                    <a:pt x="95241" y="131750"/>
                  </a:cubicBezTo>
                  <a:close/>
                </a:path>
              </a:pathLst>
            </a:custGeom>
            <a:solidFill>
              <a:schemeClr val="lt1"/>
            </a:solidFill>
            <a:ln>
              <a:noFill/>
            </a:ln>
          </p:spPr>
          <p:txBody>
            <a:bodyPr spcFirstLastPara="1" wrap="square" lIns="68569" tIns="34275" rIns="68569" bIns="34275" anchor="ctr" anchorCtr="0">
              <a:noAutofit/>
            </a:bodyPr>
            <a:lstStyle/>
            <a:p>
              <a:pPr defTabSz="685800">
                <a:buClr>
                  <a:srgbClr val="000000"/>
                </a:buClr>
                <a:buSzPts val="1800"/>
                <a:defRPr/>
              </a:pPr>
              <a:endParaRPr sz="1350">
                <a:solidFill>
                  <a:srgbClr val="164194"/>
                </a:solidFill>
                <a:latin typeface="Calibri"/>
                <a:ea typeface="Calibri"/>
                <a:cs typeface="Calibri"/>
                <a:sym typeface="Calibri"/>
              </a:endParaRPr>
            </a:p>
          </p:txBody>
        </p:sp>
        <p:sp>
          <p:nvSpPr>
            <p:cNvPr id="206" name="Google Shape;206;p5"/>
            <p:cNvSpPr/>
            <p:nvPr/>
          </p:nvSpPr>
          <p:spPr>
            <a:xfrm>
              <a:off x="2485029" y="21420327"/>
              <a:ext cx="100532" cy="100532"/>
            </a:xfrm>
            <a:custGeom>
              <a:avLst/>
              <a:gdLst/>
              <a:ahLst/>
              <a:cxnLst/>
              <a:rect l="l" t="t" r="r" b="b"/>
              <a:pathLst>
                <a:path w="100532" h="100532" extrusionOk="0">
                  <a:moveTo>
                    <a:pt x="51854" y="103707"/>
                  </a:moveTo>
                  <a:cubicBezTo>
                    <a:pt x="80426" y="103707"/>
                    <a:pt x="103707" y="80426"/>
                    <a:pt x="103707" y="51854"/>
                  </a:cubicBezTo>
                  <a:cubicBezTo>
                    <a:pt x="103707" y="23281"/>
                    <a:pt x="80426" y="0"/>
                    <a:pt x="51854" y="0"/>
                  </a:cubicBezTo>
                  <a:cubicBezTo>
                    <a:pt x="23281" y="0"/>
                    <a:pt x="0" y="23281"/>
                    <a:pt x="0" y="51854"/>
                  </a:cubicBezTo>
                  <a:cubicBezTo>
                    <a:pt x="0" y="80955"/>
                    <a:pt x="23281" y="103707"/>
                    <a:pt x="51854" y="103707"/>
                  </a:cubicBezTo>
                  <a:close/>
                  <a:moveTo>
                    <a:pt x="51854" y="13228"/>
                  </a:moveTo>
                  <a:cubicBezTo>
                    <a:pt x="73018" y="13228"/>
                    <a:pt x="90479" y="30689"/>
                    <a:pt x="90479" y="51854"/>
                  </a:cubicBezTo>
                  <a:cubicBezTo>
                    <a:pt x="90479" y="73019"/>
                    <a:pt x="73018" y="90479"/>
                    <a:pt x="51854" y="90479"/>
                  </a:cubicBezTo>
                  <a:cubicBezTo>
                    <a:pt x="30689" y="90479"/>
                    <a:pt x="13228" y="73019"/>
                    <a:pt x="13228" y="51854"/>
                  </a:cubicBezTo>
                  <a:cubicBezTo>
                    <a:pt x="13228" y="30689"/>
                    <a:pt x="30160" y="13228"/>
                    <a:pt x="51854" y="13228"/>
                  </a:cubicBezTo>
                  <a:close/>
                </a:path>
              </a:pathLst>
            </a:custGeom>
            <a:solidFill>
              <a:schemeClr val="lt1"/>
            </a:solidFill>
            <a:ln>
              <a:noFill/>
            </a:ln>
          </p:spPr>
          <p:txBody>
            <a:bodyPr spcFirstLastPara="1" wrap="square" lIns="68569" tIns="34275" rIns="68569" bIns="34275" anchor="ctr" anchorCtr="0">
              <a:noAutofit/>
            </a:bodyPr>
            <a:lstStyle/>
            <a:p>
              <a:pPr defTabSz="685800">
                <a:buClr>
                  <a:srgbClr val="000000"/>
                </a:buClr>
                <a:buSzPts val="1800"/>
                <a:defRPr/>
              </a:pPr>
              <a:endParaRPr sz="1350">
                <a:solidFill>
                  <a:srgbClr val="164194"/>
                </a:solidFill>
                <a:latin typeface="Calibri"/>
                <a:ea typeface="Calibri"/>
                <a:cs typeface="Calibri"/>
                <a:sym typeface="Calibri"/>
              </a:endParaRPr>
            </a:p>
          </p:txBody>
        </p:sp>
        <p:sp>
          <p:nvSpPr>
            <p:cNvPr id="207" name="Google Shape;207;p5"/>
            <p:cNvSpPr/>
            <p:nvPr/>
          </p:nvSpPr>
          <p:spPr>
            <a:xfrm>
              <a:off x="2514660" y="21438845"/>
              <a:ext cx="42329" cy="63494"/>
            </a:xfrm>
            <a:custGeom>
              <a:avLst/>
              <a:gdLst/>
              <a:ahLst/>
              <a:cxnLst/>
              <a:rect l="l" t="t" r="r" b="b"/>
              <a:pathLst>
                <a:path w="42329" h="63494" extrusionOk="0">
                  <a:moveTo>
                    <a:pt x="10582" y="67727"/>
                  </a:moveTo>
                  <a:lnTo>
                    <a:pt x="33334" y="67727"/>
                  </a:lnTo>
                  <a:cubicBezTo>
                    <a:pt x="38626" y="67727"/>
                    <a:pt x="43388" y="62965"/>
                    <a:pt x="43388" y="57673"/>
                  </a:cubicBezTo>
                  <a:lnTo>
                    <a:pt x="43388" y="46033"/>
                  </a:lnTo>
                  <a:cubicBezTo>
                    <a:pt x="43388" y="39684"/>
                    <a:pt x="40213" y="33863"/>
                    <a:pt x="35451" y="29630"/>
                  </a:cubicBezTo>
                  <a:cubicBezTo>
                    <a:pt x="37038" y="26984"/>
                    <a:pt x="38096" y="24339"/>
                    <a:pt x="38096" y="21165"/>
                  </a:cubicBezTo>
                  <a:lnTo>
                    <a:pt x="38096" y="16402"/>
                  </a:lnTo>
                  <a:cubicBezTo>
                    <a:pt x="38096" y="7407"/>
                    <a:pt x="30689" y="0"/>
                    <a:pt x="21694" y="0"/>
                  </a:cubicBezTo>
                  <a:cubicBezTo>
                    <a:pt x="12699" y="0"/>
                    <a:pt x="5291" y="7407"/>
                    <a:pt x="5291" y="16402"/>
                  </a:cubicBezTo>
                  <a:lnTo>
                    <a:pt x="5291" y="21165"/>
                  </a:lnTo>
                  <a:cubicBezTo>
                    <a:pt x="5291" y="24339"/>
                    <a:pt x="6349" y="26984"/>
                    <a:pt x="7937" y="29630"/>
                  </a:cubicBezTo>
                  <a:cubicBezTo>
                    <a:pt x="3175" y="33335"/>
                    <a:pt x="0" y="39154"/>
                    <a:pt x="0" y="46033"/>
                  </a:cubicBezTo>
                  <a:lnTo>
                    <a:pt x="0" y="57673"/>
                  </a:lnTo>
                  <a:cubicBezTo>
                    <a:pt x="529" y="62965"/>
                    <a:pt x="5291" y="67727"/>
                    <a:pt x="10582" y="67727"/>
                  </a:cubicBezTo>
                  <a:close/>
                  <a:moveTo>
                    <a:pt x="30689" y="54500"/>
                  </a:moveTo>
                  <a:lnTo>
                    <a:pt x="13757" y="54500"/>
                  </a:lnTo>
                  <a:lnTo>
                    <a:pt x="13757" y="46033"/>
                  </a:lnTo>
                  <a:cubicBezTo>
                    <a:pt x="13757" y="41272"/>
                    <a:pt x="17461" y="37567"/>
                    <a:pt x="22223" y="37567"/>
                  </a:cubicBezTo>
                  <a:cubicBezTo>
                    <a:pt x="26985" y="37567"/>
                    <a:pt x="30689" y="41272"/>
                    <a:pt x="30689" y="46033"/>
                  </a:cubicBezTo>
                  <a:lnTo>
                    <a:pt x="30689" y="54500"/>
                  </a:lnTo>
                  <a:close/>
                  <a:moveTo>
                    <a:pt x="18519" y="16402"/>
                  </a:moveTo>
                  <a:cubicBezTo>
                    <a:pt x="18519" y="14286"/>
                    <a:pt x="20106" y="12698"/>
                    <a:pt x="22223" y="12698"/>
                  </a:cubicBezTo>
                  <a:cubicBezTo>
                    <a:pt x="24339" y="12698"/>
                    <a:pt x="25927" y="14286"/>
                    <a:pt x="25927" y="16402"/>
                  </a:cubicBezTo>
                  <a:lnTo>
                    <a:pt x="25927" y="21165"/>
                  </a:lnTo>
                  <a:cubicBezTo>
                    <a:pt x="25927" y="24868"/>
                    <a:pt x="19048" y="24868"/>
                    <a:pt x="19048" y="21165"/>
                  </a:cubicBezTo>
                  <a:lnTo>
                    <a:pt x="19048" y="16402"/>
                  </a:lnTo>
                  <a:close/>
                </a:path>
              </a:pathLst>
            </a:custGeom>
            <a:solidFill>
              <a:schemeClr val="lt1"/>
            </a:solidFill>
            <a:ln>
              <a:noFill/>
            </a:ln>
          </p:spPr>
          <p:txBody>
            <a:bodyPr spcFirstLastPara="1" wrap="square" lIns="68569" tIns="34275" rIns="68569" bIns="34275" anchor="ctr" anchorCtr="0">
              <a:noAutofit/>
            </a:bodyPr>
            <a:lstStyle/>
            <a:p>
              <a:pPr defTabSz="685800">
                <a:buClr>
                  <a:srgbClr val="000000"/>
                </a:buClr>
                <a:buSzPts val="1800"/>
                <a:defRPr/>
              </a:pPr>
              <a:endParaRPr sz="1350">
                <a:solidFill>
                  <a:srgbClr val="164194"/>
                </a:solidFill>
                <a:latin typeface="Calibri"/>
                <a:ea typeface="Calibri"/>
                <a:cs typeface="Calibri"/>
                <a:sym typeface="Calibri"/>
              </a:endParaRPr>
            </a:p>
          </p:txBody>
        </p:sp>
        <p:sp>
          <p:nvSpPr>
            <p:cNvPr id="208" name="Google Shape;208;p5"/>
            <p:cNvSpPr/>
            <p:nvPr/>
          </p:nvSpPr>
          <p:spPr>
            <a:xfrm>
              <a:off x="2485029" y="21631973"/>
              <a:ext cx="100532" cy="100532"/>
            </a:xfrm>
            <a:custGeom>
              <a:avLst/>
              <a:gdLst/>
              <a:ahLst/>
              <a:cxnLst/>
              <a:rect l="l" t="t" r="r" b="b"/>
              <a:pathLst>
                <a:path w="100532" h="100532" extrusionOk="0">
                  <a:moveTo>
                    <a:pt x="51854" y="0"/>
                  </a:moveTo>
                  <a:cubicBezTo>
                    <a:pt x="23281" y="0"/>
                    <a:pt x="0" y="23281"/>
                    <a:pt x="0" y="51854"/>
                  </a:cubicBezTo>
                  <a:cubicBezTo>
                    <a:pt x="0" y="80426"/>
                    <a:pt x="23281" y="103707"/>
                    <a:pt x="51854" y="103707"/>
                  </a:cubicBezTo>
                  <a:cubicBezTo>
                    <a:pt x="80426" y="103707"/>
                    <a:pt x="103707" y="80426"/>
                    <a:pt x="103707" y="51854"/>
                  </a:cubicBezTo>
                  <a:cubicBezTo>
                    <a:pt x="103707" y="23281"/>
                    <a:pt x="80426" y="0"/>
                    <a:pt x="51854" y="0"/>
                  </a:cubicBezTo>
                  <a:close/>
                  <a:moveTo>
                    <a:pt x="51854" y="90479"/>
                  </a:moveTo>
                  <a:cubicBezTo>
                    <a:pt x="30689" y="90479"/>
                    <a:pt x="13228" y="73019"/>
                    <a:pt x="13228" y="51854"/>
                  </a:cubicBezTo>
                  <a:cubicBezTo>
                    <a:pt x="13228" y="30689"/>
                    <a:pt x="30689" y="13228"/>
                    <a:pt x="51854" y="13228"/>
                  </a:cubicBezTo>
                  <a:cubicBezTo>
                    <a:pt x="73018" y="13228"/>
                    <a:pt x="90479" y="30689"/>
                    <a:pt x="90479" y="51854"/>
                  </a:cubicBezTo>
                  <a:cubicBezTo>
                    <a:pt x="90479" y="73019"/>
                    <a:pt x="73018" y="90479"/>
                    <a:pt x="51854" y="90479"/>
                  </a:cubicBezTo>
                  <a:close/>
                </a:path>
              </a:pathLst>
            </a:custGeom>
            <a:solidFill>
              <a:schemeClr val="lt1"/>
            </a:solidFill>
            <a:ln>
              <a:noFill/>
            </a:ln>
          </p:spPr>
          <p:txBody>
            <a:bodyPr spcFirstLastPara="1" wrap="square" lIns="68569" tIns="34275" rIns="68569" bIns="34275" anchor="ctr" anchorCtr="0">
              <a:noAutofit/>
            </a:bodyPr>
            <a:lstStyle/>
            <a:p>
              <a:pPr defTabSz="685800">
                <a:buClr>
                  <a:srgbClr val="000000"/>
                </a:buClr>
                <a:buSzPts val="1800"/>
                <a:defRPr/>
              </a:pPr>
              <a:endParaRPr sz="1350">
                <a:solidFill>
                  <a:srgbClr val="164194"/>
                </a:solidFill>
                <a:latin typeface="Calibri"/>
                <a:ea typeface="Calibri"/>
                <a:cs typeface="Calibri"/>
                <a:sym typeface="Calibri"/>
              </a:endParaRPr>
            </a:p>
          </p:txBody>
        </p:sp>
        <p:sp>
          <p:nvSpPr>
            <p:cNvPr id="209" name="Google Shape;209;p5"/>
            <p:cNvSpPr/>
            <p:nvPr/>
          </p:nvSpPr>
          <p:spPr>
            <a:xfrm>
              <a:off x="2515189" y="21649963"/>
              <a:ext cx="42329" cy="63494"/>
            </a:xfrm>
            <a:custGeom>
              <a:avLst/>
              <a:gdLst/>
              <a:ahLst/>
              <a:cxnLst/>
              <a:rect l="l" t="t" r="r" b="b"/>
              <a:pathLst>
                <a:path w="42329" h="63494" extrusionOk="0">
                  <a:moveTo>
                    <a:pt x="38097" y="21165"/>
                  </a:moveTo>
                  <a:lnTo>
                    <a:pt x="38097" y="16403"/>
                  </a:lnTo>
                  <a:cubicBezTo>
                    <a:pt x="38097" y="7408"/>
                    <a:pt x="30689" y="0"/>
                    <a:pt x="21694" y="0"/>
                  </a:cubicBezTo>
                  <a:cubicBezTo>
                    <a:pt x="12699" y="0"/>
                    <a:pt x="5291" y="7408"/>
                    <a:pt x="5291" y="16403"/>
                  </a:cubicBezTo>
                  <a:lnTo>
                    <a:pt x="5291" y="21165"/>
                  </a:lnTo>
                  <a:cubicBezTo>
                    <a:pt x="5291" y="24339"/>
                    <a:pt x="6349" y="26984"/>
                    <a:pt x="7937" y="29630"/>
                  </a:cubicBezTo>
                  <a:cubicBezTo>
                    <a:pt x="3175" y="33335"/>
                    <a:pt x="0" y="39156"/>
                    <a:pt x="0" y="46033"/>
                  </a:cubicBezTo>
                  <a:lnTo>
                    <a:pt x="0" y="57675"/>
                  </a:lnTo>
                  <a:cubicBezTo>
                    <a:pt x="0" y="62966"/>
                    <a:pt x="4233" y="67727"/>
                    <a:pt x="10053" y="67727"/>
                  </a:cubicBezTo>
                  <a:lnTo>
                    <a:pt x="32805" y="67727"/>
                  </a:lnTo>
                  <a:cubicBezTo>
                    <a:pt x="38097" y="67727"/>
                    <a:pt x="42859" y="62966"/>
                    <a:pt x="42859" y="57675"/>
                  </a:cubicBezTo>
                  <a:lnTo>
                    <a:pt x="42859" y="46033"/>
                  </a:lnTo>
                  <a:cubicBezTo>
                    <a:pt x="42859" y="39685"/>
                    <a:pt x="39684" y="33864"/>
                    <a:pt x="34922" y="29630"/>
                  </a:cubicBezTo>
                  <a:cubicBezTo>
                    <a:pt x="37038" y="26984"/>
                    <a:pt x="38097" y="24339"/>
                    <a:pt x="38097" y="21165"/>
                  </a:cubicBezTo>
                  <a:close/>
                  <a:moveTo>
                    <a:pt x="17990" y="16403"/>
                  </a:moveTo>
                  <a:cubicBezTo>
                    <a:pt x="17990" y="14286"/>
                    <a:pt x="19577" y="12700"/>
                    <a:pt x="21694" y="12700"/>
                  </a:cubicBezTo>
                  <a:cubicBezTo>
                    <a:pt x="23810" y="12700"/>
                    <a:pt x="25398" y="14286"/>
                    <a:pt x="25398" y="16403"/>
                  </a:cubicBezTo>
                  <a:lnTo>
                    <a:pt x="25398" y="21165"/>
                  </a:lnTo>
                  <a:cubicBezTo>
                    <a:pt x="25398" y="24868"/>
                    <a:pt x="18519" y="24868"/>
                    <a:pt x="18519" y="21165"/>
                  </a:cubicBezTo>
                  <a:lnTo>
                    <a:pt x="18519" y="16403"/>
                  </a:lnTo>
                  <a:close/>
                  <a:moveTo>
                    <a:pt x="30160" y="54500"/>
                  </a:moveTo>
                  <a:lnTo>
                    <a:pt x="13228" y="54500"/>
                  </a:lnTo>
                  <a:lnTo>
                    <a:pt x="13228" y="46033"/>
                  </a:lnTo>
                  <a:cubicBezTo>
                    <a:pt x="13228" y="41272"/>
                    <a:pt x="16932" y="37567"/>
                    <a:pt x="21694" y="37567"/>
                  </a:cubicBezTo>
                  <a:cubicBezTo>
                    <a:pt x="26456" y="37567"/>
                    <a:pt x="30160" y="41272"/>
                    <a:pt x="30160" y="46033"/>
                  </a:cubicBezTo>
                  <a:lnTo>
                    <a:pt x="30160" y="54500"/>
                  </a:lnTo>
                  <a:close/>
                </a:path>
              </a:pathLst>
            </a:custGeom>
            <a:solidFill>
              <a:schemeClr val="lt1"/>
            </a:solidFill>
            <a:ln>
              <a:noFill/>
            </a:ln>
          </p:spPr>
          <p:txBody>
            <a:bodyPr spcFirstLastPara="1" wrap="square" lIns="68569" tIns="34275" rIns="68569" bIns="34275" anchor="ctr" anchorCtr="0">
              <a:noAutofit/>
            </a:bodyPr>
            <a:lstStyle/>
            <a:p>
              <a:pPr defTabSz="685800">
                <a:buClr>
                  <a:srgbClr val="000000"/>
                </a:buClr>
                <a:buSzPts val="1800"/>
                <a:defRPr/>
              </a:pPr>
              <a:endParaRPr sz="1350">
                <a:solidFill>
                  <a:srgbClr val="164194"/>
                </a:solidFill>
                <a:latin typeface="Calibri"/>
                <a:ea typeface="Calibri"/>
                <a:cs typeface="Calibri"/>
                <a:sym typeface="Calibri"/>
              </a:endParaRPr>
            </a:p>
          </p:txBody>
        </p:sp>
        <p:sp>
          <p:nvSpPr>
            <p:cNvPr id="210" name="Google Shape;210;p5"/>
            <p:cNvSpPr/>
            <p:nvPr/>
          </p:nvSpPr>
          <p:spPr>
            <a:xfrm>
              <a:off x="2273910" y="21420327"/>
              <a:ext cx="100532" cy="100532"/>
            </a:xfrm>
            <a:custGeom>
              <a:avLst/>
              <a:gdLst/>
              <a:ahLst/>
              <a:cxnLst/>
              <a:rect l="l" t="t" r="r" b="b"/>
              <a:pathLst>
                <a:path w="100532" h="100532" extrusionOk="0">
                  <a:moveTo>
                    <a:pt x="51854" y="103707"/>
                  </a:moveTo>
                  <a:cubicBezTo>
                    <a:pt x="80426" y="103707"/>
                    <a:pt x="103707" y="80426"/>
                    <a:pt x="103707" y="51854"/>
                  </a:cubicBezTo>
                  <a:cubicBezTo>
                    <a:pt x="103707" y="23281"/>
                    <a:pt x="80426" y="0"/>
                    <a:pt x="51854" y="0"/>
                  </a:cubicBezTo>
                  <a:cubicBezTo>
                    <a:pt x="23281" y="0"/>
                    <a:pt x="0" y="23281"/>
                    <a:pt x="0" y="51854"/>
                  </a:cubicBezTo>
                  <a:cubicBezTo>
                    <a:pt x="0" y="80955"/>
                    <a:pt x="23281" y="103707"/>
                    <a:pt x="51854" y="103707"/>
                  </a:cubicBezTo>
                  <a:close/>
                  <a:moveTo>
                    <a:pt x="51854" y="13228"/>
                  </a:moveTo>
                  <a:cubicBezTo>
                    <a:pt x="73018" y="13228"/>
                    <a:pt x="90479" y="30689"/>
                    <a:pt x="90479" y="51854"/>
                  </a:cubicBezTo>
                  <a:cubicBezTo>
                    <a:pt x="90479" y="73019"/>
                    <a:pt x="73018" y="90479"/>
                    <a:pt x="51854" y="90479"/>
                  </a:cubicBezTo>
                  <a:cubicBezTo>
                    <a:pt x="30689" y="90479"/>
                    <a:pt x="13228" y="73019"/>
                    <a:pt x="13228" y="51854"/>
                  </a:cubicBezTo>
                  <a:cubicBezTo>
                    <a:pt x="13228" y="30689"/>
                    <a:pt x="30160" y="13228"/>
                    <a:pt x="51854" y="13228"/>
                  </a:cubicBezTo>
                  <a:close/>
                </a:path>
              </a:pathLst>
            </a:custGeom>
            <a:solidFill>
              <a:schemeClr val="lt1"/>
            </a:solidFill>
            <a:ln>
              <a:noFill/>
            </a:ln>
          </p:spPr>
          <p:txBody>
            <a:bodyPr spcFirstLastPara="1" wrap="square" lIns="68569" tIns="34275" rIns="68569" bIns="34275" anchor="ctr" anchorCtr="0">
              <a:noAutofit/>
            </a:bodyPr>
            <a:lstStyle/>
            <a:p>
              <a:pPr defTabSz="685800">
                <a:buClr>
                  <a:srgbClr val="000000"/>
                </a:buClr>
                <a:buSzPts val="1800"/>
                <a:defRPr/>
              </a:pPr>
              <a:endParaRPr sz="1350">
                <a:solidFill>
                  <a:srgbClr val="164194"/>
                </a:solidFill>
                <a:latin typeface="Calibri"/>
                <a:ea typeface="Calibri"/>
                <a:cs typeface="Calibri"/>
                <a:sym typeface="Calibri"/>
              </a:endParaRPr>
            </a:p>
          </p:txBody>
        </p:sp>
        <p:sp>
          <p:nvSpPr>
            <p:cNvPr id="211" name="Google Shape;211;p5"/>
            <p:cNvSpPr/>
            <p:nvPr/>
          </p:nvSpPr>
          <p:spPr>
            <a:xfrm>
              <a:off x="2303541" y="21438845"/>
              <a:ext cx="42329" cy="63494"/>
            </a:xfrm>
            <a:custGeom>
              <a:avLst/>
              <a:gdLst/>
              <a:ahLst/>
              <a:cxnLst/>
              <a:rect l="l" t="t" r="r" b="b"/>
              <a:pathLst>
                <a:path w="42329" h="63494" extrusionOk="0">
                  <a:moveTo>
                    <a:pt x="10582" y="67727"/>
                  </a:moveTo>
                  <a:lnTo>
                    <a:pt x="33335" y="67727"/>
                  </a:lnTo>
                  <a:cubicBezTo>
                    <a:pt x="38626" y="67727"/>
                    <a:pt x="43388" y="62965"/>
                    <a:pt x="43388" y="57673"/>
                  </a:cubicBezTo>
                  <a:lnTo>
                    <a:pt x="43388" y="46033"/>
                  </a:lnTo>
                  <a:cubicBezTo>
                    <a:pt x="43388" y="39684"/>
                    <a:pt x="40213" y="33863"/>
                    <a:pt x="35451" y="29630"/>
                  </a:cubicBezTo>
                  <a:cubicBezTo>
                    <a:pt x="37038" y="26984"/>
                    <a:pt x="38097" y="24339"/>
                    <a:pt x="38097" y="21165"/>
                  </a:cubicBezTo>
                  <a:lnTo>
                    <a:pt x="38097" y="16402"/>
                  </a:lnTo>
                  <a:cubicBezTo>
                    <a:pt x="38097" y="7407"/>
                    <a:pt x="30689" y="0"/>
                    <a:pt x="21694" y="0"/>
                  </a:cubicBezTo>
                  <a:cubicBezTo>
                    <a:pt x="12699" y="0"/>
                    <a:pt x="5291" y="7407"/>
                    <a:pt x="5291" y="16402"/>
                  </a:cubicBezTo>
                  <a:lnTo>
                    <a:pt x="5291" y="21165"/>
                  </a:lnTo>
                  <a:cubicBezTo>
                    <a:pt x="5291" y="24339"/>
                    <a:pt x="6349" y="26984"/>
                    <a:pt x="7937" y="29630"/>
                  </a:cubicBezTo>
                  <a:cubicBezTo>
                    <a:pt x="3175" y="33335"/>
                    <a:pt x="0" y="39154"/>
                    <a:pt x="0" y="46033"/>
                  </a:cubicBezTo>
                  <a:lnTo>
                    <a:pt x="0" y="57673"/>
                  </a:lnTo>
                  <a:cubicBezTo>
                    <a:pt x="529" y="62965"/>
                    <a:pt x="5291" y="67727"/>
                    <a:pt x="10582" y="67727"/>
                  </a:cubicBezTo>
                  <a:close/>
                  <a:moveTo>
                    <a:pt x="30689" y="54500"/>
                  </a:moveTo>
                  <a:lnTo>
                    <a:pt x="13757" y="54500"/>
                  </a:lnTo>
                  <a:lnTo>
                    <a:pt x="13757" y="46033"/>
                  </a:lnTo>
                  <a:cubicBezTo>
                    <a:pt x="13757" y="41272"/>
                    <a:pt x="17461" y="37567"/>
                    <a:pt x="22223" y="37567"/>
                  </a:cubicBezTo>
                  <a:cubicBezTo>
                    <a:pt x="26985" y="37567"/>
                    <a:pt x="30689" y="41272"/>
                    <a:pt x="30689" y="46033"/>
                  </a:cubicBezTo>
                  <a:lnTo>
                    <a:pt x="30689" y="54500"/>
                  </a:lnTo>
                  <a:close/>
                  <a:moveTo>
                    <a:pt x="18519" y="16402"/>
                  </a:moveTo>
                  <a:cubicBezTo>
                    <a:pt x="18519" y="14286"/>
                    <a:pt x="20107" y="12698"/>
                    <a:pt x="22223" y="12698"/>
                  </a:cubicBezTo>
                  <a:cubicBezTo>
                    <a:pt x="24340" y="12698"/>
                    <a:pt x="25927" y="14286"/>
                    <a:pt x="25927" y="16402"/>
                  </a:cubicBezTo>
                  <a:lnTo>
                    <a:pt x="25927" y="21165"/>
                  </a:lnTo>
                  <a:cubicBezTo>
                    <a:pt x="25927" y="24868"/>
                    <a:pt x="19048" y="24868"/>
                    <a:pt x="19048" y="21165"/>
                  </a:cubicBezTo>
                  <a:lnTo>
                    <a:pt x="19048" y="16402"/>
                  </a:lnTo>
                  <a:close/>
                </a:path>
              </a:pathLst>
            </a:custGeom>
            <a:solidFill>
              <a:schemeClr val="lt1"/>
            </a:solidFill>
            <a:ln>
              <a:noFill/>
            </a:ln>
          </p:spPr>
          <p:txBody>
            <a:bodyPr spcFirstLastPara="1" wrap="square" lIns="68569" tIns="34275" rIns="68569" bIns="34275" anchor="ctr" anchorCtr="0">
              <a:noAutofit/>
            </a:bodyPr>
            <a:lstStyle/>
            <a:p>
              <a:pPr defTabSz="685800">
                <a:buClr>
                  <a:srgbClr val="000000"/>
                </a:buClr>
                <a:buSzPts val="1800"/>
                <a:defRPr/>
              </a:pPr>
              <a:endParaRPr sz="1350">
                <a:solidFill>
                  <a:srgbClr val="164194"/>
                </a:solidFill>
                <a:latin typeface="Calibri"/>
                <a:ea typeface="Calibri"/>
                <a:cs typeface="Calibri"/>
                <a:sym typeface="Calibri"/>
              </a:endParaRPr>
            </a:p>
          </p:txBody>
        </p:sp>
        <p:sp>
          <p:nvSpPr>
            <p:cNvPr id="212" name="Google Shape;212;p5"/>
            <p:cNvSpPr/>
            <p:nvPr/>
          </p:nvSpPr>
          <p:spPr>
            <a:xfrm>
              <a:off x="2273910" y="21631973"/>
              <a:ext cx="100532" cy="100532"/>
            </a:xfrm>
            <a:custGeom>
              <a:avLst/>
              <a:gdLst/>
              <a:ahLst/>
              <a:cxnLst/>
              <a:rect l="l" t="t" r="r" b="b"/>
              <a:pathLst>
                <a:path w="100532" h="100532" extrusionOk="0">
                  <a:moveTo>
                    <a:pt x="51854" y="0"/>
                  </a:moveTo>
                  <a:cubicBezTo>
                    <a:pt x="23281" y="0"/>
                    <a:pt x="0" y="23281"/>
                    <a:pt x="0" y="51854"/>
                  </a:cubicBezTo>
                  <a:cubicBezTo>
                    <a:pt x="0" y="80426"/>
                    <a:pt x="23281" y="103707"/>
                    <a:pt x="51854" y="103707"/>
                  </a:cubicBezTo>
                  <a:cubicBezTo>
                    <a:pt x="80426" y="103707"/>
                    <a:pt x="103707" y="80426"/>
                    <a:pt x="103707" y="51854"/>
                  </a:cubicBezTo>
                  <a:cubicBezTo>
                    <a:pt x="103707" y="23281"/>
                    <a:pt x="80426" y="0"/>
                    <a:pt x="51854" y="0"/>
                  </a:cubicBezTo>
                  <a:close/>
                  <a:moveTo>
                    <a:pt x="51854" y="90479"/>
                  </a:moveTo>
                  <a:cubicBezTo>
                    <a:pt x="30689" y="90479"/>
                    <a:pt x="13228" y="73019"/>
                    <a:pt x="13228" y="51854"/>
                  </a:cubicBezTo>
                  <a:cubicBezTo>
                    <a:pt x="13228" y="30689"/>
                    <a:pt x="30689" y="13228"/>
                    <a:pt x="51854" y="13228"/>
                  </a:cubicBezTo>
                  <a:cubicBezTo>
                    <a:pt x="73018" y="13228"/>
                    <a:pt x="90479" y="30689"/>
                    <a:pt x="90479" y="51854"/>
                  </a:cubicBezTo>
                  <a:cubicBezTo>
                    <a:pt x="90479" y="73019"/>
                    <a:pt x="73018" y="90479"/>
                    <a:pt x="51854" y="90479"/>
                  </a:cubicBezTo>
                  <a:close/>
                </a:path>
              </a:pathLst>
            </a:custGeom>
            <a:solidFill>
              <a:schemeClr val="lt1"/>
            </a:solidFill>
            <a:ln>
              <a:noFill/>
            </a:ln>
          </p:spPr>
          <p:txBody>
            <a:bodyPr spcFirstLastPara="1" wrap="square" lIns="68569" tIns="34275" rIns="68569" bIns="34275" anchor="ctr" anchorCtr="0">
              <a:noAutofit/>
            </a:bodyPr>
            <a:lstStyle/>
            <a:p>
              <a:pPr defTabSz="685800">
                <a:buClr>
                  <a:srgbClr val="000000"/>
                </a:buClr>
                <a:buSzPts val="1800"/>
                <a:defRPr/>
              </a:pPr>
              <a:endParaRPr sz="1350">
                <a:solidFill>
                  <a:srgbClr val="164194"/>
                </a:solidFill>
                <a:latin typeface="Calibri"/>
                <a:ea typeface="Calibri"/>
                <a:cs typeface="Calibri"/>
                <a:sym typeface="Calibri"/>
              </a:endParaRPr>
            </a:p>
          </p:txBody>
        </p:sp>
        <p:sp>
          <p:nvSpPr>
            <p:cNvPr id="213" name="Google Shape;213;p5"/>
            <p:cNvSpPr/>
            <p:nvPr/>
          </p:nvSpPr>
          <p:spPr>
            <a:xfrm>
              <a:off x="2304070" y="21649963"/>
              <a:ext cx="42329" cy="63494"/>
            </a:xfrm>
            <a:custGeom>
              <a:avLst/>
              <a:gdLst/>
              <a:ahLst/>
              <a:cxnLst/>
              <a:rect l="l" t="t" r="r" b="b"/>
              <a:pathLst>
                <a:path w="42329" h="63494" extrusionOk="0">
                  <a:moveTo>
                    <a:pt x="38097" y="21165"/>
                  </a:moveTo>
                  <a:lnTo>
                    <a:pt x="38097" y="16403"/>
                  </a:lnTo>
                  <a:cubicBezTo>
                    <a:pt x="38097" y="7408"/>
                    <a:pt x="30689" y="0"/>
                    <a:pt x="21694" y="0"/>
                  </a:cubicBezTo>
                  <a:cubicBezTo>
                    <a:pt x="12699" y="0"/>
                    <a:pt x="5291" y="7408"/>
                    <a:pt x="5291" y="16403"/>
                  </a:cubicBezTo>
                  <a:lnTo>
                    <a:pt x="5291" y="21165"/>
                  </a:lnTo>
                  <a:cubicBezTo>
                    <a:pt x="5291" y="24339"/>
                    <a:pt x="6349" y="26984"/>
                    <a:pt x="7937" y="29630"/>
                  </a:cubicBezTo>
                  <a:cubicBezTo>
                    <a:pt x="3175" y="33335"/>
                    <a:pt x="0" y="39156"/>
                    <a:pt x="0" y="46033"/>
                  </a:cubicBezTo>
                  <a:lnTo>
                    <a:pt x="0" y="57675"/>
                  </a:lnTo>
                  <a:cubicBezTo>
                    <a:pt x="0" y="62966"/>
                    <a:pt x="4233" y="67727"/>
                    <a:pt x="10053" y="67727"/>
                  </a:cubicBezTo>
                  <a:lnTo>
                    <a:pt x="32805" y="67727"/>
                  </a:lnTo>
                  <a:cubicBezTo>
                    <a:pt x="38097" y="67727"/>
                    <a:pt x="42859" y="62966"/>
                    <a:pt x="42859" y="57675"/>
                  </a:cubicBezTo>
                  <a:lnTo>
                    <a:pt x="42859" y="46033"/>
                  </a:lnTo>
                  <a:cubicBezTo>
                    <a:pt x="42859" y="39685"/>
                    <a:pt x="39684" y="33864"/>
                    <a:pt x="34922" y="29630"/>
                  </a:cubicBezTo>
                  <a:cubicBezTo>
                    <a:pt x="37038" y="26984"/>
                    <a:pt x="38097" y="24339"/>
                    <a:pt x="38097" y="21165"/>
                  </a:cubicBezTo>
                  <a:close/>
                  <a:moveTo>
                    <a:pt x="17990" y="16403"/>
                  </a:moveTo>
                  <a:cubicBezTo>
                    <a:pt x="17990" y="14286"/>
                    <a:pt x="19577" y="12700"/>
                    <a:pt x="21694" y="12700"/>
                  </a:cubicBezTo>
                  <a:cubicBezTo>
                    <a:pt x="23810" y="12700"/>
                    <a:pt x="25398" y="14286"/>
                    <a:pt x="25398" y="16403"/>
                  </a:cubicBezTo>
                  <a:lnTo>
                    <a:pt x="25398" y="21165"/>
                  </a:lnTo>
                  <a:cubicBezTo>
                    <a:pt x="25398" y="24868"/>
                    <a:pt x="18519" y="24868"/>
                    <a:pt x="18519" y="21165"/>
                  </a:cubicBezTo>
                  <a:lnTo>
                    <a:pt x="18519" y="16403"/>
                  </a:lnTo>
                  <a:close/>
                  <a:moveTo>
                    <a:pt x="30160" y="54500"/>
                  </a:moveTo>
                  <a:lnTo>
                    <a:pt x="13228" y="54500"/>
                  </a:lnTo>
                  <a:lnTo>
                    <a:pt x="13228" y="46033"/>
                  </a:lnTo>
                  <a:cubicBezTo>
                    <a:pt x="13228" y="41272"/>
                    <a:pt x="16932" y="37567"/>
                    <a:pt x="21694" y="37567"/>
                  </a:cubicBezTo>
                  <a:cubicBezTo>
                    <a:pt x="26456" y="37567"/>
                    <a:pt x="30160" y="41272"/>
                    <a:pt x="30160" y="46033"/>
                  </a:cubicBezTo>
                  <a:lnTo>
                    <a:pt x="30160" y="54500"/>
                  </a:lnTo>
                  <a:close/>
                </a:path>
              </a:pathLst>
            </a:custGeom>
            <a:solidFill>
              <a:schemeClr val="lt1"/>
            </a:solidFill>
            <a:ln>
              <a:noFill/>
            </a:ln>
          </p:spPr>
          <p:txBody>
            <a:bodyPr spcFirstLastPara="1" wrap="square" lIns="68569" tIns="34275" rIns="68569" bIns="34275" anchor="ctr" anchorCtr="0">
              <a:noAutofit/>
            </a:bodyPr>
            <a:lstStyle/>
            <a:p>
              <a:pPr defTabSz="685800">
                <a:buClr>
                  <a:srgbClr val="000000"/>
                </a:buClr>
                <a:buSzPts val="1800"/>
                <a:defRPr/>
              </a:pPr>
              <a:endParaRPr sz="1350">
                <a:solidFill>
                  <a:srgbClr val="164194"/>
                </a:solidFill>
                <a:latin typeface="Calibri"/>
                <a:ea typeface="Calibri"/>
                <a:cs typeface="Calibri"/>
                <a:sym typeface="Calibri"/>
              </a:endParaRPr>
            </a:p>
          </p:txBody>
        </p:sp>
        <p:sp>
          <p:nvSpPr>
            <p:cNvPr id="214" name="Google Shape;214;p5"/>
            <p:cNvSpPr/>
            <p:nvPr/>
          </p:nvSpPr>
          <p:spPr>
            <a:xfrm>
              <a:off x="2379194" y="21420559"/>
              <a:ext cx="100532" cy="15873"/>
            </a:xfrm>
            <a:custGeom>
              <a:avLst/>
              <a:gdLst/>
              <a:ahLst/>
              <a:cxnLst/>
              <a:rect l="l" t="t" r="r" b="b"/>
              <a:pathLst>
                <a:path w="100532" h="15873" extrusionOk="0">
                  <a:moveTo>
                    <a:pt x="6889" y="19873"/>
                  </a:moveTo>
                  <a:cubicBezTo>
                    <a:pt x="7418" y="19873"/>
                    <a:pt x="8477" y="19873"/>
                    <a:pt x="9006" y="19344"/>
                  </a:cubicBezTo>
                  <a:cubicBezTo>
                    <a:pt x="9535" y="19344"/>
                    <a:pt x="51335" y="5058"/>
                    <a:pt x="95252" y="19344"/>
                  </a:cubicBezTo>
                  <a:cubicBezTo>
                    <a:pt x="98427" y="20402"/>
                    <a:pt x="102131" y="18814"/>
                    <a:pt x="103189" y="15111"/>
                  </a:cubicBezTo>
                  <a:cubicBezTo>
                    <a:pt x="104247" y="11937"/>
                    <a:pt x="102660" y="8232"/>
                    <a:pt x="98956" y="7174"/>
                  </a:cubicBezTo>
                  <a:cubicBezTo>
                    <a:pt x="50806" y="-8700"/>
                    <a:pt x="6360" y="6645"/>
                    <a:pt x="4244" y="7174"/>
                  </a:cubicBezTo>
                  <a:cubicBezTo>
                    <a:pt x="1069" y="8232"/>
                    <a:pt x="-1048" y="11937"/>
                    <a:pt x="540" y="15640"/>
                  </a:cubicBezTo>
                  <a:cubicBezTo>
                    <a:pt x="1598" y="18286"/>
                    <a:pt x="4244" y="19873"/>
                    <a:pt x="6889" y="19873"/>
                  </a:cubicBezTo>
                  <a:close/>
                </a:path>
              </a:pathLst>
            </a:custGeom>
            <a:solidFill>
              <a:schemeClr val="lt1"/>
            </a:solidFill>
            <a:ln>
              <a:noFill/>
            </a:ln>
          </p:spPr>
          <p:txBody>
            <a:bodyPr spcFirstLastPara="1" wrap="square" lIns="68569" tIns="34275" rIns="68569" bIns="34275" anchor="ctr" anchorCtr="0">
              <a:noAutofit/>
            </a:bodyPr>
            <a:lstStyle/>
            <a:p>
              <a:pPr defTabSz="685800">
                <a:buClr>
                  <a:srgbClr val="000000"/>
                </a:buClr>
                <a:buSzPts val="1800"/>
                <a:defRPr/>
              </a:pPr>
              <a:endParaRPr sz="1350">
                <a:solidFill>
                  <a:srgbClr val="164194"/>
                </a:solidFill>
                <a:latin typeface="Calibri"/>
                <a:ea typeface="Calibri"/>
                <a:cs typeface="Calibri"/>
                <a:sym typeface="Calibri"/>
              </a:endParaRPr>
            </a:p>
          </p:txBody>
        </p:sp>
        <p:sp>
          <p:nvSpPr>
            <p:cNvPr id="215" name="Google Shape;215;p5"/>
            <p:cNvSpPr/>
            <p:nvPr/>
          </p:nvSpPr>
          <p:spPr>
            <a:xfrm>
              <a:off x="2379941" y="21714719"/>
              <a:ext cx="100532" cy="15873"/>
            </a:xfrm>
            <a:custGeom>
              <a:avLst/>
              <a:gdLst/>
              <a:ahLst/>
              <a:cxnLst/>
              <a:rect l="l" t="t" r="r" b="b"/>
              <a:pathLst>
                <a:path w="100532" h="15873" extrusionOk="0">
                  <a:moveTo>
                    <a:pt x="94505" y="327"/>
                  </a:moveTo>
                  <a:cubicBezTo>
                    <a:pt x="93976" y="327"/>
                    <a:pt x="52176" y="14614"/>
                    <a:pt x="8259" y="327"/>
                  </a:cubicBezTo>
                  <a:cubicBezTo>
                    <a:pt x="5084" y="-732"/>
                    <a:pt x="1380" y="856"/>
                    <a:pt x="322" y="4559"/>
                  </a:cubicBezTo>
                  <a:cubicBezTo>
                    <a:pt x="-736" y="7734"/>
                    <a:pt x="851" y="11439"/>
                    <a:pt x="4555" y="12496"/>
                  </a:cubicBezTo>
                  <a:cubicBezTo>
                    <a:pt x="20958" y="17787"/>
                    <a:pt x="36831" y="19905"/>
                    <a:pt x="51117" y="19905"/>
                  </a:cubicBezTo>
                  <a:cubicBezTo>
                    <a:pt x="78102" y="19905"/>
                    <a:pt x="98209" y="13025"/>
                    <a:pt x="99267" y="12496"/>
                  </a:cubicBezTo>
                  <a:cubicBezTo>
                    <a:pt x="102442" y="11439"/>
                    <a:pt x="104558" y="7734"/>
                    <a:pt x="102971" y="4032"/>
                  </a:cubicBezTo>
                  <a:cubicBezTo>
                    <a:pt x="101384" y="856"/>
                    <a:pt x="97680" y="-732"/>
                    <a:pt x="94505" y="327"/>
                  </a:cubicBezTo>
                  <a:close/>
                </a:path>
              </a:pathLst>
            </a:custGeom>
            <a:solidFill>
              <a:schemeClr val="lt1"/>
            </a:solidFill>
            <a:ln>
              <a:noFill/>
            </a:ln>
          </p:spPr>
          <p:txBody>
            <a:bodyPr spcFirstLastPara="1" wrap="square" lIns="68569" tIns="34275" rIns="68569" bIns="34275" anchor="ctr" anchorCtr="0">
              <a:noAutofit/>
            </a:bodyPr>
            <a:lstStyle/>
            <a:p>
              <a:pPr defTabSz="685800">
                <a:buClr>
                  <a:srgbClr val="000000"/>
                </a:buClr>
                <a:buSzPts val="1800"/>
                <a:defRPr/>
              </a:pPr>
              <a:endParaRPr sz="1350">
                <a:solidFill>
                  <a:srgbClr val="164194"/>
                </a:solidFill>
                <a:latin typeface="Calibri"/>
                <a:ea typeface="Calibri"/>
                <a:cs typeface="Calibri"/>
                <a:sym typeface="Calibri"/>
              </a:endParaRPr>
            </a:p>
          </p:txBody>
        </p:sp>
        <p:sp>
          <p:nvSpPr>
            <p:cNvPr id="216" name="Google Shape;216;p5"/>
            <p:cNvSpPr/>
            <p:nvPr/>
          </p:nvSpPr>
          <p:spPr>
            <a:xfrm>
              <a:off x="2568546" y="21526667"/>
              <a:ext cx="15873" cy="100532"/>
            </a:xfrm>
            <a:custGeom>
              <a:avLst/>
              <a:gdLst/>
              <a:ahLst/>
              <a:cxnLst/>
              <a:rect l="l" t="t" r="r" b="b"/>
              <a:pathLst>
                <a:path w="15873" h="100532" extrusionOk="0">
                  <a:moveTo>
                    <a:pt x="4317" y="102660"/>
                  </a:moveTo>
                  <a:cubicBezTo>
                    <a:pt x="4846" y="102660"/>
                    <a:pt x="5904" y="103188"/>
                    <a:pt x="6433" y="103188"/>
                  </a:cubicBezTo>
                  <a:cubicBezTo>
                    <a:pt x="9079" y="103188"/>
                    <a:pt x="11724" y="101602"/>
                    <a:pt x="12783" y="98957"/>
                  </a:cubicBezTo>
                  <a:cubicBezTo>
                    <a:pt x="28656" y="50806"/>
                    <a:pt x="13312" y="6361"/>
                    <a:pt x="12783" y="4243"/>
                  </a:cubicBezTo>
                  <a:cubicBezTo>
                    <a:pt x="11724" y="1069"/>
                    <a:pt x="8021" y="-1048"/>
                    <a:pt x="4317" y="540"/>
                  </a:cubicBezTo>
                  <a:cubicBezTo>
                    <a:pt x="1142" y="1598"/>
                    <a:pt x="-974" y="5301"/>
                    <a:pt x="613" y="9006"/>
                  </a:cubicBezTo>
                  <a:cubicBezTo>
                    <a:pt x="613" y="9535"/>
                    <a:pt x="14899" y="51336"/>
                    <a:pt x="613" y="95252"/>
                  </a:cubicBezTo>
                  <a:cubicBezTo>
                    <a:pt x="-974" y="97897"/>
                    <a:pt x="613" y="101602"/>
                    <a:pt x="4317" y="102660"/>
                  </a:cubicBezTo>
                  <a:close/>
                </a:path>
              </a:pathLst>
            </a:custGeom>
            <a:solidFill>
              <a:schemeClr val="lt1"/>
            </a:solidFill>
            <a:ln>
              <a:noFill/>
            </a:ln>
          </p:spPr>
          <p:txBody>
            <a:bodyPr spcFirstLastPara="1" wrap="square" lIns="68569" tIns="34275" rIns="68569" bIns="34275" anchor="ctr" anchorCtr="0">
              <a:noAutofit/>
            </a:bodyPr>
            <a:lstStyle/>
            <a:p>
              <a:pPr defTabSz="685800">
                <a:buClr>
                  <a:srgbClr val="000000"/>
                </a:buClr>
                <a:buSzPts val="1800"/>
                <a:defRPr/>
              </a:pPr>
              <a:endParaRPr sz="1350">
                <a:solidFill>
                  <a:srgbClr val="164194"/>
                </a:solidFill>
                <a:latin typeface="Calibri"/>
                <a:ea typeface="Calibri"/>
                <a:cs typeface="Calibri"/>
                <a:sym typeface="Calibri"/>
              </a:endParaRPr>
            </a:p>
          </p:txBody>
        </p:sp>
        <p:sp>
          <p:nvSpPr>
            <p:cNvPr id="217" name="Google Shape;217;p5"/>
            <p:cNvSpPr/>
            <p:nvPr/>
          </p:nvSpPr>
          <p:spPr>
            <a:xfrm>
              <a:off x="2274673" y="21525828"/>
              <a:ext cx="15873" cy="100532"/>
            </a:xfrm>
            <a:custGeom>
              <a:avLst/>
              <a:gdLst/>
              <a:ahLst/>
              <a:cxnLst/>
              <a:rect l="l" t="t" r="r" b="b"/>
              <a:pathLst>
                <a:path w="15873" h="100532" extrusionOk="0">
                  <a:moveTo>
                    <a:pt x="15111" y="322"/>
                  </a:moveTo>
                  <a:cubicBezTo>
                    <a:pt x="11936" y="-736"/>
                    <a:pt x="8232" y="850"/>
                    <a:pt x="7174" y="4555"/>
                  </a:cubicBezTo>
                  <a:cubicBezTo>
                    <a:pt x="-8700" y="52704"/>
                    <a:pt x="6645" y="97151"/>
                    <a:pt x="7174" y="99267"/>
                  </a:cubicBezTo>
                  <a:cubicBezTo>
                    <a:pt x="8232" y="101912"/>
                    <a:pt x="10349" y="103500"/>
                    <a:pt x="13523" y="103500"/>
                  </a:cubicBezTo>
                  <a:cubicBezTo>
                    <a:pt x="14052" y="103500"/>
                    <a:pt x="15111" y="103500"/>
                    <a:pt x="15640" y="102970"/>
                  </a:cubicBezTo>
                  <a:cubicBezTo>
                    <a:pt x="18815" y="101912"/>
                    <a:pt x="20931" y="98209"/>
                    <a:pt x="19344" y="94505"/>
                  </a:cubicBezTo>
                  <a:cubicBezTo>
                    <a:pt x="19344" y="93976"/>
                    <a:pt x="5057" y="52176"/>
                    <a:pt x="19344" y="8259"/>
                  </a:cubicBezTo>
                  <a:cubicBezTo>
                    <a:pt x="20402" y="5613"/>
                    <a:pt x="18285" y="1909"/>
                    <a:pt x="15111" y="322"/>
                  </a:cubicBezTo>
                  <a:close/>
                </a:path>
              </a:pathLst>
            </a:custGeom>
            <a:solidFill>
              <a:schemeClr val="lt1"/>
            </a:solidFill>
            <a:ln>
              <a:noFill/>
            </a:ln>
          </p:spPr>
          <p:txBody>
            <a:bodyPr spcFirstLastPara="1" wrap="square" lIns="68569" tIns="34275" rIns="68569" bIns="34275" anchor="ctr" anchorCtr="0">
              <a:noAutofit/>
            </a:bodyPr>
            <a:lstStyle/>
            <a:p>
              <a:pPr defTabSz="685800">
                <a:buClr>
                  <a:srgbClr val="000000"/>
                </a:buClr>
                <a:buSzPts val="1800"/>
                <a:defRPr/>
              </a:pPr>
              <a:endParaRPr sz="1350">
                <a:solidFill>
                  <a:srgbClr val="164194"/>
                </a:solidFill>
                <a:latin typeface="Calibri"/>
                <a:ea typeface="Calibri"/>
                <a:cs typeface="Calibri"/>
                <a:sym typeface="Calibri"/>
              </a:endParaRPr>
            </a:p>
          </p:txBody>
        </p:sp>
      </p:grpSp>
      <p:sp>
        <p:nvSpPr>
          <p:cNvPr id="2" name="Google Shape;186;p5">
            <a:extLst>
              <a:ext uri="{FF2B5EF4-FFF2-40B4-BE49-F238E27FC236}">
                <a16:creationId xmlns:a16="http://schemas.microsoft.com/office/drawing/2014/main" id="{143D8EFD-2F69-E86F-A033-7407689619E8}"/>
              </a:ext>
            </a:extLst>
          </p:cNvPr>
          <p:cNvSpPr/>
          <p:nvPr/>
        </p:nvSpPr>
        <p:spPr>
          <a:xfrm rot="5400000">
            <a:off x="3953822" y="2823004"/>
            <a:ext cx="3444513" cy="352538"/>
          </a:xfrm>
          <a:prstGeom prst="roundRect">
            <a:avLst>
              <a:gd name="adj" fmla="val 16667"/>
            </a:avLst>
          </a:prstGeom>
          <a:solidFill>
            <a:srgbClr val="7030A0"/>
          </a:solidFill>
          <a:ln w="38100">
            <a:solidFill>
              <a:srgbClr val="FFC000"/>
            </a:solidFill>
          </a:ln>
          <a:effectLst>
            <a:outerShdw blurRad="50800" dist="38100" dir="2700000" algn="tl" rotWithShape="0">
              <a:srgbClr val="000000">
                <a:alpha val="40000"/>
              </a:srgbClr>
            </a:outerShdw>
          </a:effectLst>
        </p:spPr>
        <p:txBody>
          <a:bodyPr spcFirstLastPara="1" wrap="square" lIns="68569" tIns="34275" rIns="68569" bIns="34275" anchor="ctr" anchorCtr="0">
            <a:noAutofit/>
          </a:bodyPr>
          <a:lstStyle/>
          <a:p>
            <a:pPr algn="ctr" defTabSz="685800">
              <a:defRPr/>
            </a:pPr>
            <a:r>
              <a:rPr lang="fr-FR" sz="1350" b="1" dirty="0">
                <a:solidFill>
                  <a:srgbClr val="FFFFFF"/>
                </a:solidFill>
                <a:latin typeface="Calibri"/>
                <a:ea typeface="Calibri"/>
                <a:cs typeface="Calibri"/>
                <a:sym typeface="Calibri"/>
              </a:rPr>
              <a:t>WP4 –   HÅLLBARHET</a:t>
            </a:r>
            <a:endParaRPr sz="675" b="1" dirty="0">
              <a:solidFill>
                <a:srgbClr val="FFFFFF"/>
              </a:solidFill>
              <a:latin typeface="Calibri"/>
              <a:ea typeface="Calibri"/>
              <a:cs typeface="Calibri"/>
              <a:sym typeface="Calibri"/>
            </a:endParaRPr>
          </a:p>
        </p:txBody>
      </p:sp>
      <p:sp>
        <p:nvSpPr>
          <p:cNvPr id="225" name="Google Shape;225;p5"/>
          <p:cNvSpPr txBox="1"/>
          <p:nvPr/>
        </p:nvSpPr>
        <p:spPr>
          <a:xfrm>
            <a:off x="581182" y="294357"/>
            <a:ext cx="6955760" cy="553968"/>
          </a:xfrm>
          <a:prstGeom prst="rect">
            <a:avLst/>
          </a:prstGeom>
          <a:noFill/>
          <a:ln>
            <a:noFill/>
          </a:ln>
        </p:spPr>
        <p:txBody>
          <a:bodyPr spcFirstLastPara="1" wrap="square" lIns="68569" tIns="34275" rIns="68569" bIns="34275" anchor="t" anchorCtr="0">
            <a:spAutoFit/>
          </a:bodyPr>
          <a:lstStyle/>
          <a:p>
            <a:pPr defTabSz="685800">
              <a:defRPr/>
            </a:pPr>
            <a:r>
              <a:rPr lang="fr-FR" sz="2100" b="1" dirty="0" err="1">
                <a:solidFill>
                  <a:srgbClr val="622E88"/>
                </a:solidFill>
                <a:latin typeface="Parkinsans"/>
                <a:ea typeface="Parkinsans"/>
                <a:cs typeface="Parkinsans"/>
                <a:sym typeface="Parkinsans"/>
              </a:rPr>
              <a:t>Nio</a:t>
            </a:r>
            <a:r>
              <a:rPr lang="fr-FR" sz="2100" b="1" dirty="0">
                <a:solidFill>
                  <a:srgbClr val="622E88"/>
                </a:solidFill>
                <a:latin typeface="Parkinsans"/>
                <a:ea typeface="Parkinsans"/>
                <a:cs typeface="Parkinsans"/>
                <a:sym typeface="Parkinsans"/>
              </a:rPr>
              <a:t> </a:t>
            </a:r>
            <a:r>
              <a:rPr lang="fr-FR" sz="2100" b="1" dirty="0" err="1">
                <a:solidFill>
                  <a:srgbClr val="622E88"/>
                </a:solidFill>
                <a:latin typeface="Parkinsans"/>
                <a:ea typeface="Parkinsans"/>
                <a:cs typeface="Parkinsans"/>
                <a:sym typeface="Parkinsans"/>
              </a:rPr>
              <a:t>olika</a:t>
            </a:r>
            <a:r>
              <a:rPr lang="fr-FR" sz="2100" b="1" dirty="0">
                <a:solidFill>
                  <a:srgbClr val="622E88"/>
                </a:solidFill>
                <a:latin typeface="Parkinsans"/>
                <a:ea typeface="Parkinsans"/>
                <a:cs typeface="Parkinsans"/>
                <a:sym typeface="Parkinsans"/>
              </a:rPr>
              <a:t> </a:t>
            </a:r>
            <a:r>
              <a:rPr lang="fr-FR" sz="2100" b="1" dirty="0" err="1">
                <a:solidFill>
                  <a:srgbClr val="622E88"/>
                </a:solidFill>
                <a:latin typeface="Parkinsans"/>
                <a:ea typeface="Parkinsans"/>
                <a:cs typeface="Parkinsans"/>
                <a:sym typeface="Parkinsans"/>
              </a:rPr>
              <a:t>pågående</a:t>
            </a:r>
            <a:r>
              <a:rPr lang="fr-FR" sz="2100" b="1" dirty="0">
                <a:solidFill>
                  <a:srgbClr val="622E88"/>
                </a:solidFill>
                <a:latin typeface="Parkinsans"/>
                <a:ea typeface="Parkinsans"/>
                <a:cs typeface="Parkinsans"/>
                <a:sym typeface="Parkinsans"/>
              </a:rPr>
              <a:t> </a:t>
            </a:r>
            <a:r>
              <a:rPr lang="fr-FR" sz="2100" b="1" dirty="0" err="1">
                <a:solidFill>
                  <a:srgbClr val="622E88"/>
                </a:solidFill>
                <a:latin typeface="Parkinsans"/>
                <a:ea typeface="Parkinsans"/>
                <a:cs typeface="Parkinsans"/>
                <a:sym typeface="Parkinsans"/>
              </a:rPr>
              <a:t>arbetspaket</a:t>
            </a:r>
            <a:endParaRPr sz="1350" dirty="0">
              <a:solidFill>
                <a:srgbClr val="622E88"/>
              </a:solidFill>
              <a:latin typeface="Arial"/>
            </a:endParaRPr>
          </a:p>
          <a:p>
            <a:pPr defTabSz="685800">
              <a:defRPr/>
            </a:pPr>
            <a:endParaRPr sz="1050" b="1" dirty="0">
              <a:solidFill>
                <a:srgbClr val="622E88"/>
              </a:solidFill>
              <a:latin typeface="Calibri"/>
              <a:ea typeface="Calibri"/>
              <a:cs typeface="Calibri"/>
              <a:sym typeface="Calibri"/>
            </a:endParaRPr>
          </a:p>
        </p:txBody>
      </p:sp>
      <p:grpSp>
        <p:nvGrpSpPr>
          <p:cNvPr id="9" name="Grupp 8">
            <a:extLst>
              <a:ext uri="{FF2B5EF4-FFF2-40B4-BE49-F238E27FC236}">
                <a16:creationId xmlns:a16="http://schemas.microsoft.com/office/drawing/2014/main" id="{53843E49-2291-C85A-E8C2-635B6BFC58DD}"/>
              </a:ext>
            </a:extLst>
          </p:cNvPr>
          <p:cNvGrpSpPr/>
          <p:nvPr/>
        </p:nvGrpSpPr>
        <p:grpSpPr>
          <a:xfrm>
            <a:off x="5473080" y="983816"/>
            <a:ext cx="384670" cy="392415"/>
            <a:chOff x="7297440" y="1311754"/>
            <a:chExt cx="512893" cy="523220"/>
          </a:xfrm>
        </p:grpSpPr>
        <p:sp>
          <p:nvSpPr>
            <p:cNvPr id="176" name="Google Shape;176;p5"/>
            <p:cNvSpPr/>
            <p:nvPr/>
          </p:nvSpPr>
          <p:spPr>
            <a:xfrm>
              <a:off x="7297440" y="1311754"/>
              <a:ext cx="512893" cy="523220"/>
            </a:xfrm>
            <a:prstGeom prst="ellipse">
              <a:avLst/>
            </a:prstGeom>
            <a:solidFill>
              <a:srgbClr val="7030A0"/>
            </a:solidFill>
            <a:ln>
              <a:noFill/>
            </a:ln>
          </p:spPr>
          <p:txBody>
            <a:bodyPr spcFirstLastPara="1" wrap="square" lIns="68569" tIns="34275" rIns="68569" bIns="34275" anchor="ctr" anchorCtr="0">
              <a:noAutofit/>
            </a:bodyPr>
            <a:lstStyle/>
            <a:p>
              <a:pPr algn="ctr" defTabSz="685800">
                <a:defRPr/>
              </a:pPr>
              <a:endParaRPr sz="1350">
                <a:solidFill>
                  <a:srgbClr val="FFFFFF"/>
                </a:solidFill>
                <a:latin typeface="Calibri"/>
                <a:ea typeface="Calibri"/>
                <a:cs typeface="Calibri"/>
                <a:sym typeface="Calibri"/>
              </a:endParaRPr>
            </a:p>
          </p:txBody>
        </p:sp>
        <p:grpSp>
          <p:nvGrpSpPr>
            <p:cNvPr id="189" name="Google Shape;189;p5"/>
            <p:cNvGrpSpPr/>
            <p:nvPr/>
          </p:nvGrpSpPr>
          <p:grpSpPr>
            <a:xfrm>
              <a:off x="7366842" y="1408712"/>
              <a:ext cx="374053" cy="366699"/>
              <a:chOff x="5279130" y="13167656"/>
              <a:chExt cx="307064" cy="312181"/>
            </a:xfrm>
          </p:grpSpPr>
          <p:sp>
            <p:nvSpPr>
              <p:cNvPr id="190" name="Google Shape;190;p5"/>
              <p:cNvSpPr/>
              <p:nvPr/>
            </p:nvSpPr>
            <p:spPr>
              <a:xfrm>
                <a:off x="5413702" y="13469255"/>
                <a:ext cx="68785" cy="10582"/>
              </a:xfrm>
              <a:custGeom>
                <a:avLst/>
                <a:gdLst/>
                <a:ahLst/>
                <a:cxnLst/>
                <a:rect l="l" t="t" r="r" b="b"/>
                <a:pathLst>
                  <a:path w="68785" h="10582" extrusionOk="0">
                    <a:moveTo>
                      <a:pt x="64553" y="0"/>
                    </a:moveTo>
                    <a:lnTo>
                      <a:pt x="6350" y="0"/>
                    </a:lnTo>
                    <a:cubicBezTo>
                      <a:pt x="2646" y="0"/>
                      <a:pt x="0" y="2646"/>
                      <a:pt x="0" y="6349"/>
                    </a:cubicBezTo>
                    <a:cubicBezTo>
                      <a:pt x="0" y="10053"/>
                      <a:pt x="2646" y="12698"/>
                      <a:pt x="6350" y="12698"/>
                    </a:cubicBezTo>
                    <a:lnTo>
                      <a:pt x="64553" y="12698"/>
                    </a:lnTo>
                    <a:cubicBezTo>
                      <a:pt x="68256" y="12698"/>
                      <a:pt x="70902" y="10053"/>
                      <a:pt x="70902" y="6349"/>
                    </a:cubicBezTo>
                    <a:cubicBezTo>
                      <a:pt x="70902" y="2646"/>
                      <a:pt x="68256" y="0"/>
                      <a:pt x="64553" y="0"/>
                    </a:cubicBezTo>
                    <a:close/>
                  </a:path>
                </a:pathLst>
              </a:custGeom>
              <a:solidFill>
                <a:schemeClr val="lt1"/>
              </a:solidFill>
              <a:ln>
                <a:noFill/>
              </a:ln>
            </p:spPr>
            <p:txBody>
              <a:bodyPr spcFirstLastPara="1" wrap="square" lIns="68569" tIns="34275" rIns="68569" bIns="34275" anchor="ctr" anchorCtr="0">
                <a:noAutofit/>
              </a:bodyPr>
              <a:lstStyle/>
              <a:p>
                <a:pPr defTabSz="685800">
                  <a:buClr>
                    <a:srgbClr val="000000"/>
                  </a:buClr>
                  <a:buSzPts val="800"/>
                  <a:defRPr/>
                </a:pPr>
                <a:endParaRPr sz="600">
                  <a:solidFill>
                    <a:srgbClr val="164194"/>
                  </a:solidFill>
                  <a:latin typeface="Calibri"/>
                  <a:ea typeface="Calibri"/>
                  <a:cs typeface="Calibri"/>
                  <a:sym typeface="Calibri"/>
                </a:endParaRPr>
              </a:p>
            </p:txBody>
          </p:sp>
          <p:sp>
            <p:nvSpPr>
              <p:cNvPr id="191" name="Google Shape;191;p5"/>
              <p:cNvSpPr/>
              <p:nvPr/>
            </p:nvSpPr>
            <p:spPr>
              <a:xfrm>
                <a:off x="5279130" y="13255489"/>
                <a:ext cx="227521" cy="222229"/>
              </a:xfrm>
              <a:custGeom>
                <a:avLst/>
                <a:gdLst/>
                <a:ahLst/>
                <a:cxnLst/>
                <a:rect l="l" t="t" r="r" b="b"/>
                <a:pathLst>
                  <a:path w="227521" h="222229" extrusionOk="0">
                    <a:moveTo>
                      <a:pt x="207591" y="9524"/>
                    </a:moveTo>
                    <a:lnTo>
                      <a:pt x="118699" y="9524"/>
                    </a:lnTo>
                    <a:cubicBezTo>
                      <a:pt x="110762" y="3175"/>
                      <a:pt x="101238" y="0"/>
                      <a:pt x="90127" y="0"/>
                    </a:cubicBezTo>
                    <a:cubicBezTo>
                      <a:pt x="77428" y="0"/>
                      <a:pt x="65258" y="5821"/>
                      <a:pt x="56263" y="15345"/>
                    </a:cubicBezTo>
                    <a:lnTo>
                      <a:pt x="54147" y="17991"/>
                    </a:lnTo>
                    <a:cubicBezTo>
                      <a:pt x="53617" y="19049"/>
                      <a:pt x="52559" y="20107"/>
                      <a:pt x="52030" y="20636"/>
                    </a:cubicBezTo>
                    <a:lnTo>
                      <a:pt x="3880" y="87305"/>
                    </a:lnTo>
                    <a:cubicBezTo>
                      <a:pt x="-2469" y="96299"/>
                      <a:pt x="-882" y="108999"/>
                      <a:pt x="7584" y="115878"/>
                    </a:cubicBezTo>
                    <a:cubicBezTo>
                      <a:pt x="11817" y="119581"/>
                      <a:pt x="17637" y="121169"/>
                      <a:pt x="23457" y="120639"/>
                    </a:cubicBezTo>
                    <a:cubicBezTo>
                      <a:pt x="29278" y="120110"/>
                      <a:pt x="34569" y="116936"/>
                      <a:pt x="37744" y="112173"/>
                    </a:cubicBezTo>
                    <a:lnTo>
                      <a:pt x="44622" y="102650"/>
                    </a:lnTo>
                    <a:lnTo>
                      <a:pt x="44622" y="220114"/>
                    </a:lnTo>
                    <a:cubicBezTo>
                      <a:pt x="44622" y="223818"/>
                      <a:pt x="47268" y="226463"/>
                      <a:pt x="50972" y="226463"/>
                    </a:cubicBezTo>
                    <a:lnTo>
                      <a:pt x="78486" y="226463"/>
                    </a:lnTo>
                    <a:cubicBezTo>
                      <a:pt x="82190" y="226463"/>
                      <a:pt x="84835" y="223818"/>
                      <a:pt x="84835" y="220114"/>
                    </a:cubicBezTo>
                    <a:lnTo>
                      <a:pt x="84835" y="119581"/>
                    </a:lnTo>
                    <a:lnTo>
                      <a:pt x="146742" y="119581"/>
                    </a:lnTo>
                    <a:cubicBezTo>
                      <a:pt x="149388" y="119581"/>
                      <a:pt x="150975" y="121697"/>
                      <a:pt x="150975" y="123815"/>
                    </a:cubicBezTo>
                    <a:lnTo>
                      <a:pt x="150975" y="191012"/>
                    </a:lnTo>
                    <a:cubicBezTo>
                      <a:pt x="150975" y="192600"/>
                      <a:pt x="151505" y="194186"/>
                      <a:pt x="153092" y="195774"/>
                    </a:cubicBezTo>
                    <a:cubicBezTo>
                      <a:pt x="154150" y="196832"/>
                      <a:pt x="155737" y="197891"/>
                      <a:pt x="157854" y="197891"/>
                    </a:cubicBezTo>
                    <a:lnTo>
                      <a:pt x="185897" y="197362"/>
                    </a:lnTo>
                    <a:cubicBezTo>
                      <a:pt x="189601" y="197362"/>
                      <a:pt x="192247" y="194186"/>
                      <a:pt x="192247" y="191012"/>
                    </a:cubicBezTo>
                    <a:lnTo>
                      <a:pt x="191718" y="115878"/>
                    </a:lnTo>
                    <a:cubicBezTo>
                      <a:pt x="191718" y="95241"/>
                      <a:pt x="174785" y="77780"/>
                      <a:pt x="153621" y="77780"/>
                    </a:cubicBezTo>
                    <a:lnTo>
                      <a:pt x="135102" y="77780"/>
                    </a:lnTo>
                    <a:lnTo>
                      <a:pt x="135102" y="51854"/>
                    </a:lnTo>
                    <a:lnTo>
                      <a:pt x="207062" y="51854"/>
                    </a:lnTo>
                    <a:cubicBezTo>
                      <a:pt x="218703" y="51854"/>
                      <a:pt x="228227" y="42330"/>
                      <a:pt x="228227" y="30689"/>
                    </a:cubicBezTo>
                    <a:cubicBezTo>
                      <a:pt x="228227" y="19049"/>
                      <a:pt x="219232" y="9524"/>
                      <a:pt x="207591" y="9524"/>
                    </a:cubicBezTo>
                    <a:close/>
                    <a:moveTo>
                      <a:pt x="207591" y="38626"/>
                    </a:moveTo>
                    <a:lnTo>
                      <a:pt x="129281" y="38626"/>
                    </a:lnTo>
                    <a:cubicBezTo>
                      <a:pt x="125578" y="38626"/>
                      <a:pt x="122932" y="41272"/>
                      <a:pt x="122932" y="44975"/>
                    </a:cubicBezTo>
                    <a:lnTo>
                      <a:pt x="122932" y="83601"/>
                    </a:lnTo>
                    <a:cubicBezTo>
                      <a:pt x="122932" y="87305"/>
                      <a:pt x="125578" y="89950"/>
                      <a:pt x="129281" y="89950"/>
                    </a:cubicBezTo>
                    <a:lnTo>
                      <a:pt x="154679" y="89950"/>
                    </a:lnTo>
                    <a:cubicBezTo>
                      <a:pt x="168436" y="89950"/>
                      <a:pt x="179548" y="101062"/>
                      <a:pt x="179548" y="114819"/>
                    </a:cubicBezTo>
                    <a:lnTo>
                      <a:pt x="180077" y="183604"/>
                    </a:lnTo>
                    <a:lnTo>
                      <a:pt x="165262" y="183604"/>
                    </a:lnTo>
                    <a:lnTo>
                      <a:pt x="165262" y="123285"/>
                    </a:lnTo>
                    <a:cubicBezTo>
                      <a:pt x="165262" y="113761"/>
                      <a:pt x="157325" y="105824"/>
                      <a:pt x="147800" y="105824"/>
                    </a:cubicBezTo>
                    <a:lnTo>
                      <a:pt x="79544" y="105824"/>
                    </a:lnTo>
                    <a:cubicBezTo>
                      <a:pt x="75840" y="105824"/>
                      <a:pt x="73195" y="108469"/>
                      <a:pt x="73195" y="112173"/>
                    </a:cubicBezTo>
                    <a:lnTo>
                      <a:pt x="73195" y="212706"/>
                    </a:lnTo>
                    <a:lnTo>
                      <a:pt x="58380" y="212706"/>
                    </a:lnTo>
                    <a:lnTo>
                      <a:pt x="58380" y="83601"/>
                    </a:lnTo>
                    <a:cubicBezTo>
                      <a:pt x="58380" y="80955"/>
                      <a:pt x="56792" y="78310"/>
                      <a:pt x="54147" y="77252"/>
                    </a:cubicBezTo>
                    <a:cubicBezTo>
                      <a:pt x="51501" y="76194"/>
                      <a:pt x="48855" y="77252"/>
                      <a:pt x="46739" y="79368"/>
                    </a:cubicBezTo>
                    <a:lnTo>
                      <a:pt x="28220" y="104236"/>
                    </a:lnTo>
                    <a:cubicBezTo>
                      <a:pt x="26632" y="105824"/>
                      <a:pt x="25045" y="107411"/>
                      <a:pt x="22399" y="107411"/>
                    </a:cubicBezTo>
                    <a:cubicBezTo>
                      <a:pt x="20283" y="107941"/>
                      <a:pt x="18166" y="106882"/>
                      <a:pt x="16050" y="105824"/>
                    </a:cubicBezTo>
                    <a:cubicBezTo>
                      <a:pt x="12875" y="103178"/>
                      <a:pt x="12346" y="98417"/>
                      <a:pt x="14463" y="94713"/>
                    </a:cubicBezTo>
                    <a:lnTo>
                      <a:pt x="63141" y="28044"/>
                    </a:lnTo>
                    <a:cubicBezTo>
                      <a:pt x="63671" y="27514"/>
                      <a:pt x="64200" y="26456"/>
                      <a:pt x="64729" y="25928"/>
                    </a:cubicBezTo>
                    <a:lnTo>
                      <a:pt x="66316" y="23810"/>
                    </a:lnTo>
                    <a:cubicBezTo>
                      <a:pt x="71078" y="18519"/>
                      <a:pt x="77428" y="14816"/>
                      <a:pt x="83777" y="13758"/>
                    </a:cubicBezTo>
                    <a:lnTo>
                      <a:pt x="83777" y="50796"/>
                    </a:lnTo>
                    <a:cubicBezTo>
                      <a:pt x="83777" y="54500"/>
                      <a:pt x="86423" y="57145"/>
                      <a:pt x="90127" y="57145"/>
                    </a:cubicBezTo>
                    <a:cubicBezTo>
                      <a:pt x="93831" y="57145"/>
                      <a:pt x="96476" y="54500"/>
                      <a:pt x="96476" y="50796"/>
                    </a:cubicBezTo>
                    <a:lnTo>
                      <a:pt x="96476" y="13758"/>
                    </a:lnTo>
                    <a:cubicBezTo>
                      <a:pt x="102296" y="14816"/>
                      <a:pt x="107588" y="17461"/>
                      <a:pt x="111820" y="21165"/>
                    </a:cubicBezTo>
                    <a:cubicBezTo>
                      <a:pt x="112879" y="22223"/>
                      <a:pt x="114466" y="22752"/>
                      <a:pt x="116053" y="22752"/>
                    </a:cubicBezTo>
                    <a:lnTo>
                      <a:pt x="207062" y="22752"/>
                    </a:lnTo>
                    <a:cubicBezTo>
                      <a:pt x="211295" y="22752"/>
                      <a:pt x="214999" y="26456"/>
                      <a:pt x="214999" y="30689"/>
                    </a:cubicBezTo>
                    <a:cubicBezTo>
                      <a:pt x="214999" y="34922"/>
                      <a:pt x="212353" y="38626"/>
                      <a:pt x="207591" y="38626"/>
                    </a:cubicBezTo>
                    <a:close/>
                  </a:path>
                </a:pathLst>
              </a:custGeom>
              <a:solidFill>
                <a:schemeClr val="lt1"/>
              </a:solidFill>
              <a:ln>
                <a:noFill/>
              </a:ln>
            </p:spPr>
            <p:txBody>
              <a:bodyPr spcFirstLastPara="1" wrap="square" lIns="68569" tIns="34275" rIns="68569" bIns="34275" anchor="ctr" anchorCtr="0">
                <a:noAutofit/>
              </a:bodyPr>
              <a:lstStyle/>
              <a:p>
                <a:pPr defTabSz="685800">
                  <a:buClr>
                    <a:srgbClr val="000000"/>
                  </a:buClr>
                  <a:buSzPts val="800"/>
                  <a:defRPr/>
                </a:pPr>
                <a:endParaRPr sz="600">
                  <a:solidFill>
                    <a:srgbClr val="164194"/>
                  </a:solidFill>
                  <a:latin typeface="Calibri"/>
                  <a:ea typeface="Calibri"/>
                  <a:cs typeface="Calibri"/>
                  <a:sym typeface="Calibri"/>
                </a:endParaRPr>
              </a:p>
            </p:txBody>
          </p:sp>
          <p:sp>
            <p:nvSpPr>
              <p:cNvPr id="192" name="Google Shape;192;p5"/>
              <p:cNvSpPr/>
              <p:nvPr/>
            </p:nvSpPr>
            <p:spPr>
              <a:xfrm>
                <a:off x="5334322" y="13168184"/>
                <a:ext cx="68785" cy="79367"/>
              </a:xfrm>
              <a:custGeom>
                <a:avLst/>
                <a:gdLst/>
                <a:ahLst/>
                <a:cxnLst/>
                <a:rect l="l" t="t" r="r" b="b"/>
                <a:pathLst>
                  <a:path w="68785" h="79367" extrusionOk="0">
                    <a:moveTo>
                      <a:pt x="35464" y="80426"/>
                    </a:moveTo>
                    <a:cubicBezTo>
                      <a:pt x="55041" y="80426"/>
                      <a:pt x="70915" y="64552"/>
                      <a:pt x="70915" y="44975"/>
                    </a:cubicBezTo>
                    <a:lnTo>
                      <a:pt x="70915" y="35451"/>
                    </a:lnTo>
                    <a:cubicBezTo>
                      <a:pt x="70915" y="15874"/>
                      <a:pt x="55041" y="0"/>
                      <a:pt x="35464" y="0"/>
                    </a:cubicBezTo>
                    <a:cubicBezTo>
                      <a:pt x="15886" y="0"/>
                      <a:pt x="13" y="15874"/>
                      <a:pt x="13" y="35451"/>
                    </a:cubicBezTo>
                    <a:lnTo>
                      <a:pt x="13" y="44975"/>
                    </a:lnTo>
                    <a:cubicBezTo>
                      <a:pt x="-516" y="64552"/>
                      <a:pt x="15357" y="80426"/>
                      <a:pt x="35464" y="80426"/>
                    </a:cubicBezTo>
                    <a:close/>
                    <a:moveTo>
                      <a:pt x="12712" y="34922"/>
                    </a:moveTo>
                    <a:cubicBezTo>
                      <a:pt x="12712" y="22223"/>
                      <a:pt x="22765" y="12170"/>
                      <a:pt x="35464" y="12170"/>
                    </a:cubicBezTo>
                    <a:cubicBezTo>
                      <a:pt x="48163" y="12170"/>
                      <a:pt x="58216" y="22223"/>
                      <a:pt x="58216" y="34922"/>
                    </a:cubicBezTo>
                    <a:lnTo>
                      <a:pt x="58216" y="44447"/>
                    </a:lnTo>
                    <a:cubicBezTo>
                      <a:pt x="58216" y="57145"/>
                      <a:pt x="48163" y="67198"/>
                      <a:pt x="35464" y="67198"/>
                    </a:cubicBezTo>
                    <a:cubicBezTo>
                      <a:pt x="22765" y="67198"/>
                      <a:pt x="12712" y="57145"/>
                      <a:pt x="12712" y="44447"/>
                    </a:cubicBezTo>
                    <a:lnTo>
                      <a:pt x="12712" y="34922"/>
                    </a:lnTo>
                    <a:close/>
                  </a:path>
                </a:pathLst>
              </a:custGeom>
              <a:solidFill>
                <a:schemeClr val="lt1"/>
              </a:solidFill>
              <a:ln>
                <a:noFill/>
              </a:ln>
            </p:spPr>
            <p:txBody>
              <a:bodyPr spcFirstLastPara="1" wrap="square" lIns="68569" tIns="34275" rIns="68569" bIns="34275" anchor="ctr" anchorCtr="0">
                <a:noAutofit/>
              </a:bodyPr>
              <a:lstStyle/>
              <a:p>
                <a:pPr defTabSz="685800">
                  <a:buClr>
                    <a:srgbClr val="000000"/>
                  </a:buClr>
                  <a:buSzPts val="800"/>
                  <a:defRPr/>
                </a:pPr>
                <a:endParaRPr sz="600">
                  <a:solidFill>
                    <a:srgbClr val="164194"/>
                  </a:solidFill>
                  <a:latin typeface="Calibri"/>
                  <a:ea typeface="Calibri"/>
                  <a:cs typeface="Calibri"/>
                  <a:sym typeface="Calibri"/>
                </a:endParaRPr>
              </a:p>
            </p:txBody>
          </p:sp>
          <p:sp>
            <p:nvSpPr>
              <p:cNvPr id="193" name="Google Shape;193;p5"/>
              <p:cNvSpPr/>
              <p:nvPr/>
            </p:nvSpPr>
            <p:spPr>
              <a:xfrm>
                <a:off x="5453915" y="13167656"/>
                <a:ext cx="132279" cy="126988"/>
              </a:xfrm>
              <a:custGeom>
                <a:avLst/>
                <a:gdLst/>
                <a:ahLst/>
                <a:cxnLst/>
                <a:rect l="l" t="t" r="r" b="b"/>
                <a:pathLst>
                  <a:path w="132279" h="126988" extrusionOk="0">
                    <a:moveTo>
                      <a:pt x="124873" y="19048"/>
                    </a:moveTo>
                    <a:lnTo>
                      <a:pt x="115877" y="19048"/>
                    </a:lnTo>
                    <a:lnTo>
                      <a:pt x="115877" y="6349"/>
                    </a:lnTo>
                    <a:cubicBezTo>
                      <a:pt x="115877" y="2646"/>
                      <a:pt x="113232" y="0"/>
                      <a:pt x="109528" y="0"/>
                    </a:cubicBezTo>
                    <a:lnTo>
                      <a:pt x="25927" y="0"/>
                    </a:lnTo>
                    <a:cubicBezTo>
                      <a:pt x="22223" y="0"/>
                      <a:pt x="19578" y="2646"/>
                      <a:pt x="19578" y="6349"/>
                    </a:cubicBezTo>
                    <a:lnTo>
                      <a:pt x="19578" y="19048"/>
                    </a:lnTo>
                    <a:lnTo>
                      <a:pt x="6350" y="19048"/>
                    </a:lnTo>
                    <a:cubicBezTo>
                      <a:pt x="2646" y="19048"/>
                      <a:pt x="0" y="21693"/>
                      <a:pt x="0" y="25397"/>
                    </a:cubicBezTo>
                    <a:lnTo>
                      <a:pt x="0" y="44975"/>
                    </a:lnTo>
                    <a:cubicBezTo>
                      <a:pt x="0" y="56086"/>
                      <a:pt x="3704" y="66140"/>
                      <a:pt x="11112" y="73017"/>
                    </a:cubicBezTo>
                    <a:cubicBezTo>
                      <a:pt x="16932" y="78838"/>
                      <a:pt x="24869" y="82013"/>
                      <a:pt x="33864" y="82013"/>
                    </a:cubicBezTo>
                    <a:cubicBezTo>
                      <a:pt x="33864" y="82013"/>
                      <a:pt x="34393" y="82013"/>
                      <a:pt x="34393" y="82013"/>
                    </a:cubicBezTo>
                    <a:cubicBezTo>
                      <a:pt x="34922" y="82013"/>
                      <a:pt x="34922" y="82013"/>
                      <a:pt x="35451" y="82013"/>
                    </a:cubicBezTo>
                    <a:cubicBezTo>
                      <a:pt x="39684" y="86775"/>
                      <a:pt x="44446" y="91008"/>
                      <a:pt x="50266" y="93654"/>
                    </a:cubicBezTo>
                    <a:cubicBezTo>
                      <a:pt x="53442" y="95241"/>
                      <a:pt x="57145" y="94182"/>
                      <a:pt x="59262" y="91008"/>
                    </a:cubicBezTo>
                    <a:cubicBezTo>
                      <a:pt x="60849" y="87833"/>
                      <a:pt x="59791" y="84129"/>
                      <a:pt x="56616" y="82013"/>
                    </a:cubicBezTo>
                    <a:cubicBezTo>
                      <a:pt x="40743" y="73547"/>
                      <a:pt x="33335" y="56615"/>
                      <a:pt x="33335" y="29630"/>
                    </a:cubicBezTo>
                    <a:lnTo>
                      <a:pt x="33335" y="12169"/>
                    </a:lnTo>
                    <a:lnTo>
                      <a:pt x="104237" y="12169"/>
                    </a:lnTo>
                    <a:lnTo>
                      <a:pt x="104237" y="24868"/>
                    </a:lnTo>
                    <a:lnTo>
                      <a:pt x="104237" y="28572"/>
                    </a:lnTo>
                    <a:cubicBezTo>
                      <a:pt x="104237" y="46561"/>
                      <a:pt x="99475" y="69843"/>
                      <a:pt x="77781" y="81484"/>
                    </a:cubicBezTo>
                    <a:cubicBezTo>
                      <a:pt x="75664" y="82542"/>
                      <a:pt x="74077" y="84659"/>
                      <a:pt x="74077" y="87305"/>
                    </a:cubicBezTo>
                    <a:lnTo>
                      <a:pt x="74077" y="117993"/>
                    </a:lnTo>
                    <a:lnTo>
                      <a:pt x="66140" y="117993"/>
                    </a:lnTo>
                    <a:cubicBezTo>
                      <a:pt x="62436" y="117993"/>
                      <a:pt x="59791" y="120638"/>
                      <a:pt x="59791" y="124343"/>
                    </a:cubicBezTo>
                    <a:cubicBezTo>
                      <a:pt x="59791" y="128047"/>
                      <a:pt x="62436" y="130692"/>
                      <a:pt x="66140" y="130692"/>
                    </a:cubicBezTo>
                    <a:lnTo>
                      <a:pt x="80426" y="130692"/>
                    </a:lnTo>
                    <a:cubicBezTo>
                      <a:pt x="84130" y="130692"/>
                      <a:pt x="86776" y="128047"/>
                      <a:pt x="86776" y="124343"/>
                    </a:cubicBezTo>
                    <a:lnTo>
                      <a:pt x="86776" y="91008"/>
                    </a:lnTo>
                    <a:cubicBezTo>
                      <a:pt x="91009" y="88363"/>
                      <a:pt x="94712" y="85187"/>
                      <a:pt x="98417" y="81484"/>
                    </a:cubicBezTo>
                    <a:cubicBezTo>
                      <a:pt x="98417" y="81484"/>
                      <a:pt x="98417" y="81484"/>
                      <a:pt x="98417" y="81484"/>
                    </a:cubicBezTo>
                    <a:cubicBezTo>
                      <a:pt x="107411" y="81484"/>
                      <a:pt x="115348" y="78309"/>
                      <a:pt x="121168" y="72489"/>
                    </a:cubicBezTo>
                    <a:cubicBezTo>
                      <a:pt x="128047" y="65610"/>
                      <a:pt x="132280" y="55557"/>
                      <a:pt x="132280" y="44445"/>
                    </a:cubicBezTo>
                    <a:lnTo>
                      <a:pt x="132280" y="24868"/>
                    </a:lnTo>
                    <a:cubicBezTo>
                      <a:pt x="131222" y="21693"/>
                      <a:pt x="128576" y="19048"/>
                      <a:pt x="124873" y="19048"/>
                    </a:cubicBezTo>
                    <a:close/>
                    <a:moveTo>
                      <a:pt x="19578" y="64023"/>
                    </a:moveTo>
                    <a:cubicBezTo>
                      <a:pt x="14816" y="59789"/>
                      <a:pt x="12699" y="52912"/>
                      <a:pt x="12699" y="44975"/>
                    </a:cubicBezTo>
                    <a:lnTo>
                      <a:pt x="12699" y="31747"/>
                    </a:lnTo>
                    <a:lnTo>
                      <a:pt x="19578" y="31747"/>
                    </a:lnTo>
                    <a:cubicBezTo>
                      <a:pt x="19578" y="46033"/>
                      <a:pt x="22223" y="58203"/>
                      <a:pt x="26456" y="68256"/>
                    </a:cubicBezTo>
                    <a:cubicBezTo>
                      <a:pt x="23810" y="67198"/>
                      <a:pt x="21694" y="66140"/>
                      <a:pt x="19578" y="64023"/>
                    </a:cubicBezTo>
                    <a:close/>
                    <a:moveTo>
                      <a:pt x="118523" y="44975"/>
                    </a:moveTo>
                    <a:cubicBezTo>
                      <a:pt x="118523" y="52912"/>
                      <a:pt x="115877" y="59789"/>
                      <a:pt x="111645" y="64023"/>
                    </a:cubicBezTo>
                    <a:cubicBezTo>
                      <a:pt x="110586" y="65081"/>
                      <a:pt x="109528" y="65610"/>
                      <a:pt x="108469" y="66668"/>
                    </a:cubicBezTo>
                    <a:cubicBezTo>
                      <a:pt x="113232" y="56615"/>
                      <a:pt x="115877" y="44975"/>
                      <a:pt x="115877" y="32275"/>
                    </a:cubicBezTo>
                    <a:lnTo>
                      <a:pt x="118523" y="32275"/>
                    </a:lnTo>
                    <a:lnTo>
                      <a:pt x="118523" y="44975"/>
                    </a:lnTo>
                    <a:close/>
                  </a:path>
                </a:pathLst>
              </a:custGeom>
              <a:solidFill>
                <a:schemeClr val="lt1"/>
              </a:solidFill>
              <a:ln>
                <a:noFill/>
              </a:ln>
            </p:spPr>
            <p:txBody>
              <a:bodyPr spcFirstLastPara="1" wrap="square" lIns="68569" tIns="34275" rIns="68569" bIns="34275" anchor="ctr" anchorCtr="0">
                <a:noAutofit/>
              </a:bodyPr>
              <a:lstStyle/>
              <a:p>
                <a:pPr defTabSz="685800">
                  <a:buClr>
                    <a:srgbClr val="000000"/>
                  </a:buClr>
                  <a:buSzPts val="800"/>
                  <a:defRPr/>
                </a:pPr>
                <a:endParaRPr sz="600">
                  <a:solidFill>
                    <a:srgbClr val="164194"/>
                  </a:solidFill>
                  <a:latin typeface="Calibri"/>
                  <a:ea typeface="Calibri"/>
                  <a:cs typeface="Calibri"/>
                  <a:sym typeface="Calibri"/>
                </a:endParaRPr>
              </a:p>
            </p:txBody>
          </p:sp>
          <p:sp>
            <p:nvSpPr>
              <p:cNvPr id="194" name="Google Shape;194;p5"/>
              <p:cNvSpPr/>
              <p:nvPr/>
            </p:nvSpPr>
            <p:spPr>
              <a:xfrm>
                <a:off x="5507886" y="13303641"/>
                <a:ext cx="47620" cy="10582"/>
              </a:xfrm>
              <a:custGeom>
                <a:avLst/>
                <a:gdLst/>
                <a:ahLst/>
                <a:cxnLst/>
                <a:rect l="l" t="t" r="r" b="b"/>
                <a:pathLst>
                  <a:path w="47620" h="10582" extrusionOk="0">
                    <a:moveTo>
                      <a:pt x="43388" y="0"/>
                    </a:moveTo>
                    <a:lnTo>
                      <a:pt x="6349" y="0"/>
                    </a:lnTo>
                    <a:cubicBezTo>
                      <a:pt x="2646" y="0"/>
                      <a:pt x="0" y="2646"/>
                      <a:pt x="0" y="6349"/>
                    </a:cubicBezTo>
                    <a:cubicBezTo>
                      <a:pt x="0" y="10053"/>
                      <a:pt x="2646" y="12698"/>
                      <a:pt x="6349" y="12698"/>
                    </a:cubicBezTo>
                    <a:lnTo>
                      <a:pt x="43388" y="12698"/>
                    </a:lnTo>
                    <a:cubicBezTo>
                      <a:pt x="47092" y="12698"/>
                      <a:pt x="49737" y="10053"/>
                      <a:pt x="49737" y="6349"/>
                    </a:cubicBezTo>
                    <a:cubicBezTo>
                      <a:pt x="49737" y="2646"/>
                      <a:pt x="47092" y="0"/>
                      <a:pt x="43388" y="0"/>
                    </a:cubicBezTo>
                    <a:close/>
                  </a:path>
                </a:pathLst>
              </a:custGeom>
              <a:solidFill>
                <a:schemeClr val="lt1"/>
              </a:solidFill>
              <a:ln>
                <a:noFill/>
              </a:ln>
            </p:spPr>
            <p:txBody>
              <a:bodyPr spcFirstLastPara="1" wrap="square" lIns="68569" tIns="34275" rIns="68569" bIns="34275" anchor="ctr" anchorCtr="0">
                <a:noAutofit/>
              </a:bodyPr>
              <a:lstStyle/>
              <a:p>
                <a:pPr defTabSz="685800">
                  <a:buClr>
                    <a:srgbClr val="000000"/>
                  </a:buClr>
                  <a:buSzPts val="800"/>
                  <a:defRPr/>
                </a:pPr>
                <a:endParaRPr sz="600">
                  <a:solidFill>
                    <a:srgbClr val="164194"/>
                  </a:solidFill>
                  <a:latin typeface="Calibri"/>
                  <a:ea typeface="Calibri"/>
                  <a:cs typeface="Calibri"/>
                  <a:sym typeface="Calibri"/>
                </a:endParaRPr>
              </a:p>
            </p:txBody>
          </p:sp>
        </p:grpSp>
      </p:grpSp>
    </p:spTree>
    <p:extLst>
      <p:ext uri="{BB962C8B-B14F-4D97-AF65-F5344CB8AC3E}">
        <p14:creationId xmlns:p14="http://schemas.microsoft.com/office/powerpoint/2010/main" val="2556665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mph" presetSubtype="0" fill="remove" grpId="0" nodeType="clickEffect">
                                  <p:stCondLst>
                                    <p:cond delay="0"/>
                                  </p:stCondLst>
                                  <p:childTnLst>
                                    <p:animClr clrSpc="rgb" dir="cw">
                                      <p:cBhvr override="childStyle">
                                        <p:cTn id="6" dur="250" autoRev="1" fill="remove"/>
                                        <p:tgtEl>
                                          <p:spTgt spid="2"/>
                                        </p:tgtEl>
                                        <p:attrNameLst>
                                          <p:attrName>style.color</p:attrName>
                                        </p:attrNameLst>
                                      </p:cBhvr>
                                      <p:to>
                                        <a:schemeClr val="bg1"/>
                                      </p:to>
                                    </p:animClr>
                                    <p:animClr clrSpc="rgb" dir="cw">
                                      <p:cBhvr>
                                        <p:cTn id="7" dur="250" autoRev="1" fill="remove"/>
                                        <p:tgtEl>
                                          <p:spTgt spid="2"/>
                                        </p:tgtEl>
                                        <p:attrNameLst>
                                          <p:attrName>fillcolor</p:attrName>
                                        </p:attrNameLst>
                                      </p:cBhvr>
                                      <p:to>
                                        <a:schemeClr val="bg1"/>
                                      </p:to>
                                    </p:animClr>
                                    <p:set>
                                      <p:cBhvr>
                                        <p:cTn id="8" dur="250" autoRev="1" fill="remove"/>
                                        <p:tgtEl>
                                          <p:spTgt spid="2"/>
                                        </p:tgtEl>
                                        <p:attrNameLst>
                                          <p:attrName>fill.type</p:attrName>
                                        </p:attrNameLst>
                                      </p:cBhvr>
                                      <p:to>
                                        <p:strVal val="solid"/>
                                      </p:to>
                                    </p:set>
                                    <p:set>
                                      <p:cBhvr>
                                        <p:cTn id="9" dur="250" autoRev="1" fill="remove"/>
                                        <p:tgtEl>
                                          <p:spTgt spid="2"/>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6" name="Google Shape;336;p13"/>
          <p:cNvSpPr txBox="1"/>
          <p:nvPr/>
        </p:nvSpPr>
        <p:spPr>
          <a:xfrm>
            <a:off x="527545" y="546469"/>
            <a:ext cx="8072550" cy="253885"/>
          </a:xfrm>
          <a:prstGeom prst="rect">
            <a:avLst/>
          </a:prstGeom>
          <a:noFill/>
          <a:ln>
            <a:noFill/>
          </a:ln>
        </p:spPr>
        <p:txBody>
          <a:bodyPr spcFirstLastPara="1" wrap="square" lIns="68569" tIns="34275" rIns="68569" bIns="34275" anchor="t" anchorCtr="0">
            <a:spAutoFit/>
          </a:bodyPr>
          <a:lstStyle/>
          <a:p>
            <a:pPr defTabSz="685800">
              <a:defRPr/>
            </a:pPr>
            <a:endParaRPr sz="1200" b="1">
              <a:solidFill>
                <a:srgbClr val="312C84"/>
              </a:solidFill>
              <a:latin typeface="Arial"/>
              <a:ea typeface="Calibri"/>
              <a:cs typeface="Calibri"/>
              <a:sym typeface="Calibri"/>
            </a:endParaRPr>
          </a:p>
        </p:txBody>
      </p:sp>
      <p:sp>
        <p:nvSpPr>
          <p:cNvPr id="337" name="Google Shape;337;p13"/>
          <p:cNvSpPr/>
          <p:nvPr/>
        </p:nvSpPr>
        <p:spPr>
          <a:xfrm>
            <a:off x="543905" y="230092"/>
            <a:ext cx="5308899" cy="392415"/>
          </a:xfrm>
          <a:prstGeom prst="roundRect">
            <a:avLst>
              <a:gd name="adj" fmla="val 16667"/>
            </a:avLst>
          </a:prstGeom>
          <a:noFill/>
          <a:ln>
            <a:noFill/>
          </a:ln>
        </p:spPr>
        <p:txBody>
          <a:bodyPr spcFirstLastPara="1" wrap="square" lIns="68569" tIns="34275" rIns="68569" bIns="34275" anchor="ctr" anchorCtr="0">
            <a:noAutofit/>
          </a:bodyPr>
          <a:lstStyle/>
          <a:p>
            <a:pPr defTabSz="685800">
              <a:defRPr/>
            </a:pPr>
            <a:r>
              <a:rPr lang="fr-FR" sz="2100" b="1" dirty="0" err="1">
                <a:solidFill>
                  <a:srgbClr val="622E88"/>
                </a:solidFill>
                <a:latin typeface="Arial"/>
                <a:ea typeface="Noto Sans"/>
                <a:cs typeface="Noto Sans"/>
                <a:sym typeface="Parkinsans"/>
              </a:rPr>
              <a:t>Arbetspaket</a:t>
            </a:r>
            <a:r>
              <a:rPr lang="fr-FR" sz="2100" b="1" dirty="0">
                <a:solidFill>
                  <a:srgbClr val="622E88"/>
                </a:solidFill>
                <a:latin typeface="Arial"/>
                <a:ea typeface="Noto Sans"/>
                <a:cs typeface="Noto Sans"/>
                <a:sym typeface="Parkinsans"/>
              </a:rPr>
              <a:t> 4: </a:t>
            </a:r>
            <a:r>
              <a:rPr lang="fr-FR" sz="2100" b="1" dirty="0" err="1">
                <a:solidFill>
                  <a:srgbClr val="622E88"/>
                </a:solidFill>
                <a:latin typeface="Arial"/>
                <a:ea typeface="Noto Sans"/>
                <a:cs typeface="Noto Sans"/>
                <a:sym typeface="Parkinsans"/>
              </a:rPr>
              <a:t>Hållbarhet</a:t>
            </a:r>
            <a:endParaRPr lang="sv-SE" dirty="0">
              <a:solidFill>
                <a:srgbClr val="622E88"/>
              </a:solidFill>
              <a:latin typeface="Arial"/>
            </a:endParaRPr>
          </a:p>
        </p:txBody>
      </p:sp>
      <p:grpSp>
        <p:nvGrpSpPr>
          <p:cNvPr id="3" name="Grupp 2">
            <a:extLst>
              <a:ext uri="{FF2B5EF4-FFF2-40B4-BE49-F238E27FC236}">
                <a16:creationId xmlns:a16="http://schemas.microsoft.com/office/drawing/2014/main" id="{D6D3677D-9FF4-8C82-F6EC-90A120014730}"/>
              </a:ext>
            </a:extLst>
          </p:cNvPr>
          <p:cNvGrpSpPr/>
          <p:nvPr/>
        </p:nvGrpSpPr>
        <p:grpSpPr>
          <a:xfrm>
            <a:off x="1042793" y="938884"/>
            <a:ext cx="6867394" cy="3556198"/>
            <a:chOff x="1427968" y="1387778"/>
            <a:chExt cx="9156525" cy="4741597"/>
          </a:xfrm>
        </p:grpSpPr>
        <p:sp>
          <p:nvSpPr>
            <p:cNvPr id="334" name="Google Shape;334;p13"/>
            <p:cNvSpPr/>
            <p:nvPr/>
          </p:nvSpPr>
          <p:spPr>
            <a:xfrm>
              <a:off x="1427968" y="2076708"/>
              <a:ext cx="9156525" cy="4052667"/>
            </a:xfrm>
            <a:prstGeom prst="roundRect">
              <a:avLst>
                <a:gd name="adj" fmla="val 16667"/>
              </a:avLst>
            </a:prstGeom>
            <a:solidFill>
              <a:srgbClr val="EADDEC"/>
            </a:solidFill>
            <a:ln w="9525" cap="flat" cmpd="sng">
              <a:solidFill>
                <a:schemeClr val="dk1"/>
              </a:solidFill>
              <a:prstDash val="solid"/>
              <a:round/>
              <a:headEnd type="none" w="sm" len="sm"/>
              <a:tailEnd type="none" w="sm" len="sm"/>
            </a:ln>
          </p:spPr>
          <p:txBody>
            <a:bodyPr spcFirstLastPara="1" wrap="square" lIns="68569" tIns="34275" rIns="68569" bIns="34275" anchor="t" anchorCtr="0">
              <a:noAutofit/>
            </a:bodyPr>
            <a:lstStyle/>
            <a:p>
              <a:pPr defTabSz="685800">
                <a:defRPr/>
              </a:pPr>
              <a:r>
                <a:rPr lang="fr-FR" sz="1200" dirty="0">
                  <a:solidFill>
                    <a:srgbClr val="622E88"/>
                  </a:solidFill>
                  <a:latin typeface="Arial"/>
                  <a:ea typeface="Calibri"/>
                  <a:cs typeface="Calibri"/>
                  <a:sym typeface="Calibri"/>
                </a:rPr>
                <a:t/>
              </a:r>
              <a:br>
                <a:rPr lang="fr-FR" sz="1200" dirty="0">
                  <a:solidFill>
                    <a:srgbClr val="622E88"/>
                  </a:solidFill>
                  <a:latin typeface="Arial"/>
                  <a:ea typeface="Calibri"/>
                  <a:cs typeface="Calibri"/>
                  <a:sym typeface="Calibri"/>
                </a:rPr>
              </a:br>
              <a:r>
                <a:rPr lang="fr-FR" sz="1350" dirty="0" err="1">
                  <a:solidFill>
                    <a:srgbClr val="312C84"/>
                  </a:solidFill>
                  <a:latin typeface="Arial"/>
                  <a:sym typeface="Calibri"/>
                </a:rPr>
                <a:t>Piloternas</a:t>
              </a:r>
              <a:r>
                <a:rPr lang="fr-FR" sz="1350" dirty="0">
                  <a:solidFill>
                    <a:srgbClr val="312C84"/>
                  </a:solidFill>
                  <a:latin typeface="Arial"/>
                  <a:sym typeface="Calibri"/>
                </a:rPr>
                <a:t> </a:t>
              </a:r>
              <a:r>
                <a:rPr lang="fr-FR" sz="1350" dirty="0" err="1">
                  <a:solidFill>
                    <a:srgbClr val="312C84"/>
                  </a:solidFill>
                  <a:latin typeface="Arial"/>
                  <a:sym typeface="Calibri"/>
                </a:rPr>
                <a:t>syfte</a:t>
              </a:r>
              <a:r>
                <a:rPr lang="fr-FR" sz="1350" dirty="0">
                  <a:solidFill>
                    <a:srgbClr val="312C84"/>
                  </a:solidFill>
                  <a:latin typeface="Arial"/>
                  <a:sym typeface="Calibri"/>
                </a:rPr>
                <a:t> </a:t>
              </a:r>
              <a:r>
                <a:rPr lang="fr-FR" sz="1350" dirty="0" err="1">
                  <a:solidFill>
                    <a:srgbClr val="312C84"/>
                  </a:solidFill>
                  <a:latin typeface="Arial"/>
                  <a:sym typeface="Calibri"/>
                </a:rPr>
                <a:t>är</a:t>
              </a:r>
              <a:r>
                <a:rPr lang="fr-FR" sz="1350" dirty="0">
                  <a:solidFill>
                    <a:srgbClr val="312C84"/>
                  </a:solidFill>
                  <a:latin typeface="Arial"/>
                  <a:sym typeface="Calibri"/>
                </a:rPr>
                <a:t> att testa </a:t>
              </a:r>
              <a:r>
                <a:rPr lang="fr-FR" sz="1350" dirty="0" err="1">
                  <a:solidFill>
                    <a:srgbClr val="312C84"/>
                  </a:solidFill>
                  <a:latin typeface="Arial"/>
                  <a:sym typeface="Calibri"/>
                </a:rPr>
                <a:t>genomförbarheten</a:t>
              </a:r>
              <a:r>
                <a:rPr lang="fr-FR" sz="1350" dirty="0">
                  <a:solidFill>
                    <a:srgbClr val="312C84"/>
                  </a:solidFill>
                  <a:latin typeface="Arial"/>
                  <a:sym typeface="Calibri"/>
                </a:rPr>
                <a:t>, </a:t>
              </a:r>
              <a:r>
                <a:rPr lang="fr-FR" sz="1350" dirty="0" err="1">
                  <a:solidFill>
                    <a:srgbClr val="312C84"/>
                  </a:solidFill>
                  <a:latin typeface="Arial"/>
                  <a:sym typeface="Calibri"/>
                </a:rPr>
                <a:t>anpassningsförmågan</a:t>
              </a:r>
              <a:r>
                <a:rPr lang="fr-FR" sz="1350" dirty="0">
                  <a:solidFill>
                    <a:srgbClr val="312C84"/>
                  </a:solidFill>
                  <a:latin typeface="Arial"/>
                  <a:sym typeface="Calibri"/>
                </a:rPr>
                <a:t> </a:t>
              </a:r>
              <a:r>
                <a:rPr lang="fr-FR" sz="1350" dirty="0" err="1">
                  <a:solidFill>
                    <a:srgbClr val="312C84"/>
                  </a:solidFill>
                  <a:latin typeface="Arial"/>
                  <a:sym typeface="Calibri"/>
                </a:rPr>
                <a:t>och</a:t>
              </a:r>
              <a:r>
                <a:rPr lang="fr-FR" sz="1350" dirty="0">
                  <a:solidFill>
                    <a:srgbClr val="312C84"/>
                  </a:solidFill>
                  <a:latin typeface="Arial"/>
                  <a:sym typeface="Calibri"/>
                </a:rPr>
                <a:t> </a:t>
              </a:r>
              <a:r>
                <a:rPr lang="fr-FR" sz="1350" dirty="0" err="1">
                  <a:solidFill>
                    <a:srgbClr val="312C84"/>
                  </a:solidFill>
                  <a:latin typeface="Arial"/>
                  <a:sym typeface="Calibri"/>
                </a:rPr>
                <a:t>robustheten</a:t>
              </a:r>
              <a:r>
                <a:rPr lang="fr-FR" sz="1350" dirty="0">
                  <a:solidFill>
                    <a:srgbClr val="312C84"/>
                  </a:solidFill>
                  <a:latin typeface="Arial"/>
                  <a:sym typeface="Calibri"/>
                </a:rPr>
                <a:t> </a:t>
              </a:r>
              <a:r>
                <a:rPr lang="fr-FR" sz="1350" dirty="0" err="1">
                  <a:solidFill>
                    <a:srgbClr val="312C84"/>
                  </a:solidFill>
                  <a:latin typeface="Arial"/>
                  <a:sym typeface="Calibri"/>
                </a:rPr>
                <a:t>hos</a:t>
              </a:r>
              <a:r>
                <a:rPr lang="fr-FR" sz="1350" dirty="0">
                  <a:solidFill>
                    <a:srgbClr val="312C84"/>
                  </a:solidFill>
                  <a:latin typeface="Arial"/>
                  <a:sym typeface="Calibri"/>
                </a:rPr>
                <a:t> CCC i </a:t>
              </a:r>
              <a:r>
                <a:rPr lang="fr-FR" sz="1350" dirty="0" err="1">
                  <a:solidFill>
                    <a:srgbClr val="312C84"/>
                  </a:solidFill>
                  <a:latin typeface="Arial"/>
                  <a:sym typeface="Calibri"/>
                </a:rPr>
                <a:t>olika</a:t>
              </a:r>
              <a:r>
                <a:rPr lang="fr-FR" sz="1350" dirty="0">
                  <a:solidFill>
                    <a:srgbClr val="312C84"/>
                  </a:solidFill>
                  <a:latin typeface="Arial"/>
                  <a:sym typeface="Calibri"/>
                </a:rPr>
                <a:t> </a:t>
              </a:r>
              <a:r>
                <a:rPr lang="fr-FR" sz="1350" dirty="0" err="1">
                  <a:solidFill>
                    <a:srgbClr val="312C84"/>
                  </a:solidFill>
                  <a:latin typeface="Arial"/>
                  <a:sym typeface="Calibri"/>
                </a:rPr>
                <a:t>konfigurationer</a:t>
              </a:r>
              <a:r>
                <a:rPr lang="fr-FR" sz="1350" dirty="0">
                  <a:solidFill>
                    <a:srgbClr val="312C84"/>
                  </a:solidFill>
                  <a:latin typeface="Arial"/>
                  <a:sym typeface="Calibri"/>
                </a:rPr>
                <a:t> och i </a:t>
              </a:r>
              <a:r>
                <a:rPr lang="fr-FR" sz="1350" dirty="0" err="1">
                  <a:solidFill>
                    <a:srgbClr val="312C84"/>
                  </a:solidFill>
                  <a:latin typeface="Arial"/>
                  <a:sym typeface="Calibri"/>
                </a:rPr>
                <a:t>olika</a:t>
              </a:r>
              <a:r>
                <a:rPr lang="fr-FR" sz="1350" dirty="0">
                  <a:solidFill>
                    <a:srgbClr val="312C84"/>
                  </a:solidFill>
                  <a:latin typeface="Arial"/>
                  <a:sym typeface="Calibri"/>
                </a:rPr>
                <a:t> </a:t>
              </a:r>
              <a:r>
                <a:rPr lang="fr-FR" sz="1350" dirty="0" err="1">
                  <a:solidFill>
                    <a:srgbClr val="312C84"/>
                  </a:solidFill>
                  <a:latin typeface="Arial"/>
                  <a:sym typeface="Calibri"/>
                </a:rPr>
                <a:t>sammanhang</a:t>
              </a:r>
              <a:r>
                <a:rPr lang="fr-FR" sz="1350" dirty="0">
                  <a:solidFill>
                    <a:srgbClr val="312C84"/>
                  </a:solidFill>
                  <a:latin typeface="Arial"/>
                  <a:sym typeface="Calibri"/>
                </a:rPr>
                <a:t> </a:t>
              </a:r>
              <a:r>
                <a:rPr lang="fr-FR" sz="1350" dirty="0" err="1">
                  <a:solidFill>
                    <a:srgbClr val="312C84"/>
                  </a:solidFill>
                  <a:latin typeface="Arial"/>
                  <a:sym typeface="Calibri"/>
                </a:rPr>
                <a:t>för</a:t>
              </a:r>
              <a:r>
                <a:rPr lang="fr-FR" sz="1350" dirty="0">
                  <a:solidFill>
                    <a:srgbClr val="312C84"/>
                  </a:solidFill>
                  <a:latin typeface="Arial"/>
                  <a:sym typeface="Calibri"/>
                </a:rPr>
                <a:t> att </a:t>
              </a:r>
              <a:r>
                <a:rPr lang="fr-FR" sz="1350" dirty="0" err="1">
                  <a:solidFill>
                    <a:srgbClr val="312C84"/>
                  </a:solidFill>
                  <a:latin typeface="Arial"/>
                  <a:sym typeface="Calibri"/>
                </a:rPr>
                <a:t>skapa</a:t>
              </a:r>
              <a:r>
                <a:rPr lang="fr-FR" sz="1350" dirty="0">
                  <a:solidFill>
                    <a:srgbClr val="312C84"/>
                  </a:solidFill>
                  <a:latin typeface="Arial"/>
                  <a:sym typeface="Calibri"/>
                </a:rPr>
                <a:t> </a:t>
              </a:r>
              <a:r>
                <a:rPr lang="fr-FR" sz="1350" dirty="0" err="1">
                  <a:solidFill>
                    <a:srgbClr val="312C84"/>
                  </a:solidFill>
                  <a:latin typeface="Arial"/>
                  <a:sym typeface="Calibri"/>
                </a:rPr>
                <a:t>hållbara</a:t>
              </a:r>
              <a:r>
                <a:rPr lang="fr-FR" sz="1350" dirty="0">
                  <a:solidFill>
                    <a:srgbClr val="312C84"/>
                  </a:solidFill>
                  <a:latin typeface="Arial"/>
                  <a:sym typeface="Calibri"/>
                </a:rPr>
                <a:t> </a:t>
              </a:r>
              <a:r>
                <a:rPr lang="fr-FR" sz="1350" dirty="0" err="1">
                  <a:solidFill>
                    <a:srgbClr val="312C84"/>
                  </a:solidFill>
                  <a:latin typeface="Arial"/>
                  <a:sym typeface="Calibri"/>
                </a:rPr>
                <a:t>nätverksstrukturer</a:t>
              </a:r>
              <a:r>
                <a:rPr lang="fr-FR" sz="1350" dirty="0">
                  <a:solidFill>
                    <a:srgbClr val="312C84"/>
                  </a:solidFill>
                  <a:latin typeface="Arial"/>
                  <a:sym typeface="Calibri"/>
                </a:rPr>
                <a:t>. </a:t>
              </a:r>
              <a:endParaRPr lang="sv-SE" sz="1350" dirty="0">
                <a:solidFill>
                  <a:srgbClr val="312C84"/>
                </a:solidFill>
                <a:latin typeface="Arial"/>
              </a:endParaRPr>
            </a:p>
            <a:p>
              <a:pPr defTabSz="685800">
                <a:defRPr/>
              </a:pPr>
              <a:endParaRPr lang="fr-FR" sz="1350" dirty="0">
                <a:solidFill>
                  <a:srgbClr val="312C84"/>
                </a:solidFill>
                <a:latin typeface="Arial"/>
              </a:endParaRPr>
            </a:p>
            <a:p>
              <a:pPr defTabSz="685800">
                <a:defRPr/>
              </a:pPr>
              <a:r>
                <a:rPr lang="fr-FR" sz="1350" dirty="0" err="1">
                  <a:solidFill>
                    <a:srgbClr val="312C84"/>
                  </a:solidFill>
                  <a:latin typeface="Arial"/>
                </a:rPr>
                <a:t>Sverige</a:t>
              </a:r>
              <a:r>
                <a:rPr lang="fr-FR" sz="1350" dirty="0">
                  <a:solidFill>
                    <a:srgbClr val="312C84"/>
                  </a:solidFill>
                  <a:latin typeface="Arial"/>
                </a:rPr>
                <a:t> </a:t>
              </a:r>
              <a:r>
                <a:rPr lang="fr-FR" sz="1350" dirty="0" err="1">
                  <a:solidFill>
                    <a:srgbClr val="312C84"/>
                  </a:solidFill>
                  <a:latin typeface="Arial"/>
                </a:rPr>
                <a:t>genomför</a:t>
              </a:r>
              <a:r>
                <a:rPr lang="fr-FR" sz="1350" dirty="0">
                  <a:solidFill>
                    <a:srgbClr val="312C84"/>
                  </a:solidFill>
                  <a:latin typeface="Arial"/>
                </a:rPr>
                <a:t> </a:t>
              </a:r>
              <a:r>
                <a:rPr lang="fr-FR" sz="1350" dirty="0" err="1">
                  <a:solidFill>
                    <a:srgbClr val="312C84"/>
                  </a:solidFill>
                  <a:latin typeface="Arial"/>
                </a:rPr>
                <a:t>två</a:t>
              </a:r>
              <a:r>
                <a:rPr lang="fr-FR" sz="1350" dirty="0">
                  <a:solidFill>
                    <a:srgbClr val="312C84"/>
                  </a:solidFill>
                  <a:latin typeface="Arial"/>
                </a:rPr>
                <a:t> </a:t>
              </a:r>
              <a:r>
                <a:rPr lang="fr-FR" sz="1350" dirty="0" err="1">
                  <a:solidFill>
                    <a:srgbClr val="312C84"/>
                  </a:solidFill>
                  <a:latin typeface="Arial"/>
                </a:rPr>
                <a:t>pilotprojekt</a:t>
              </a:r>
              <a:r>
                <a:rPr lang="fr-FR" sz="1350" dirty="0">
                  <a:solidFill>
                    <a:srgbClr val="312C84"/>
                  </a:solidFill>
                  <a:latin typeface="Arial"/>
                </a:rPr>
                <a:t>:</a:t>
              </a:r>
            </a:p>
            <a:p>
              <a:pPr defTabSz="685800">
                <a:defRPr/>
              </a:pPr>
              <a:endParaRPr lang="fr-FR" sz="1350" b="1" dirty="0">
                <a:solidFill>
                  <a:srgbClr val="312C84"/>
                </a:solidFill>
                <a:latin typeface="Arial"/>
              </a:endParaRPr>
            </a:p>
            <a:p>
              <a:pPr marL="214313" indent="-214313" defTabSz="685800">
                <a:buFontTx/>
                <a:buChar char="•"/>
                <a:defRPr/>
              </a:pPr>
              <a:r>
                <a:rPr lang="fr-FR" sz="1350" b="1" dirty="0" err="1">
                  <a:solidFill>
                    <a:srgbClr val="312C84"/>
                  </a:solidFill>
                  <a:latin typeface="Arial"/>
                </a:rPr>
                <a:t>Sjukvårdsregional</a:t>
              </a:r>
              <a:r>
                <a:rPr lang="fr-FR" sz="1350" b="1" dirty="0">
                  <a:solidFill>
                    <a:srgbClr val="312C84"/>
                  </a:solidFill>
                  <a:latin typeface="Arial"/>
                </a:rPr>
                <a:t> pilot</a:t>
              </a:r>
            </a:p>
            <a:p>
              <a:pPr marL="214313" indent="-214313" defTabSz="685800">
                <a:buFontTx/>
                <a:buChar char="•"/>
                <a:defRPr/>
              </a:pPr>
              <a:r>
                <a:rPr lang="fr-FR" sz="1350" dirty="0" err="1">
                  <a:solidFill>
                    <a:srgbClr val="312C84"/>
                  </a:solidFill>
                  <a:latin typeface="Arial"/>
                </a:rPr>
                <a:t>Nationell</a:t>
              </a:r>
              <a:r>
                <a:rPr lang="fr-FR" sz="1350" dirty="0">
                  <a:solidFill>
                    <a:srgbClr val="312C84"/>
                  </a:solidFill>
                  <a:latin typeface="Arial"/>
                </a:rPr>
                <a:t> pilot </a:t>
              </a:r>
              <a:r>
                <a:rPr lang="fr-FR" sz="1350" dirty="0" err="1">
                  <a:solidFill>
                    <a:srgbClr val="312C84"/>
                  </a:solidFill>
                  <a:latin typeface="Arial"/>
                </a:rPr>
                <a:t>för</a:t>
              </a:r>
              <a:r>
                <a:rPr lang="fr-FR" sz="1350" dirty="0">
                  <a:solidFill>
                    <a:srgbClr val="312C84"/>
                  </a:solidFill>
                  <a:latin typeface="Arial"/>
                </a:rPr>
                <a:t> att formalisera </a:t>
              </a:r>
              <a:r>
                <a:rPr lang="fr-FR" sz="1350" dirty="0" err="1">
                  <a:solidFill>
                    <a:srgbClr val="312C84"/>
                  </a:solidFill>
                  <a:latin typeface="Arial"/>
                </a:rPr>
                <a:t>ett</a:t>
              </a:r>
              <a:r>
                <a:rPr lang="fr-FR" sz="1350" dirty="0">
                  <a:solidFill>
                    <a:srgbClr val="312C84"/>
                  </a:solidFill>
                  <a:latin typeface="Arial"/>
                </a:rPr>
                <a:t> </a:t>
              </a:r>
              <a:r>
                <a:rPr lang="fr-FR" sz="1350" dirty="0" err="1">
                  <a:solidFill>
                    <a:srgbClr val="312C84"/>
                  </a:solidFill>
                  <a:latin typeface="Arial"/>
                </a:rPr>
                <a:t>nationellt</a:t>
              </a:r>
              <a:r>
                <a:rPr lang="fr-FR" sz="1350" dirty="0">
                  <a:solidFill>
                    <a:srgbClr val="312C84"/>
                  </a:solidFill>
                  <a:latin typeface="Arial"/>
                </a:rPr>
                <a:t> CCC-</a:t>
              </a:r>
              <a:r>
                <a:rPr lang="fr-FR" sz="1350" dirty="0" err="1">
                  <a:solidFill>
                    <a:srgbClr val="312C84"/>
                  </a:solidFill>
                  <a:latin typeface="Arial"/>
                </a:rPr>
                <a:t>nätverk</a:t>
              </a:r>
              <a:r>
                <a:rPr lang="fr-FR" sz="1350" dirty="0">
                  <a:solidFill>
                    <a:srgbClr val="312C84"/>
                  </a:solidFill>
                  <a:latin typeface="Arial"/>
                </a:rPr>
                <a:t> </a:t>
              </a:r>
            </a:p>
            <a:p>
              <a:pPr marL="214313" indent="-214313" defTabSz="685800">
                <a:buFontTx/>
                <a:buChar char="•"/>
                <a:defRPr/>
              </a:pPr>
              <a:endParaRPr lang="fr-FR" sz="1500" dirty="0">
                <a:solidFill>
                  <a:srgbClr val="622E88"/>
                </a:solidFill>
                <a:latin typeface="Arial"/>
                <a:ea typeface="Calibri"/>
                <a:cs typeface="Calibri"/>
              </a:endParaRPr>
            </a:p>
            <a:p>
              <a:pPr defTabSz="685800">
                <a:defRPr/>
              </a:pPr>
              <a:r>
                <a:rPr lang="fr-FR" sz="1500" dirty="0">
                  <a:solidFill>
                    <a:srgbClr val="622E88"/>
                  </a:solidFill>
                  <a:latin typeface="Arial"/>
                  <a:ea typeface="Calibri"/>
                  <a:cs typeface="Calibri"/>
                </a:rPr>
                <a:t/>
              </a:r>
              <a:br>
                <a:rPr lang="fr-FR" sz="1500" dirty="0">
                  <a:solidFill>
                    <a:srgbClr val="622E88"/>
                  </a:solidFill>
                  <a:latin typeface="Arial"/>
                  <a:ea typeface="Calibri"/>
                  <a:cs typeface="Calibri"/>
                </a:rPr>
              </a:br>
              <a:r>
                <a:rPr lang="fr-FR" sz="1200" dirty="0">
                  <a:solidFill>
                    <a:srgbClr val="622E88"/>
                  </a:solidFill>
                  <a:latin typeface="Arial"/>
                  <a:ea typeface="Calibri"/>
                  <a:cs typeface="Calibri"/>
                </a:rPr>
                <a:t/>
              </a:r>
              <a:br>
                <a:rPr lang="fr-FR" sz="1200" dirty="0">
                  <a:solidFill>
                    <a:srgbClr val="622E88"/>
                  </a:solidFill>
                  <a:latin typeface="Arial"/>
                  <a:ea typeface="Calibri"/>
                  <a:cs typeface="Calibri"/>
                </a:rPr>
              </a:br>
              <a:endParaRPr lang="fr-FR" sz="1200" dirty="0">
                <a:solidFill>
                  <a:srgbClr val="622E88"/>
                </a:solidFill>
                <a:latin typeface="Arial"/>
                <a:ea typeface="Calibri"/>
                <a:cs typeface="Calibri"/>
              </a:endParaRPr>
            </a:p>
          </p:txBody>
        </p:sp>
        <p:sp>
          <p:nvSpPr>
            <p:cNvPr id="2" name="Rektangel: rundade hörn 1">
              <a:extLst>
                <a:ext uri="{FF2B5EF4-FFF2-40B4-BE49-F238E27FC236}">
                  <a16:creationId xmlns:a16="http://schemas.microsoft.com/office/drawing/2014/main" id="{20C607A6-98F3-67CB-E8D0-595DE537A75E}"/>
                </a:ext>
              </a:extLst>
            </p:cNvPr>
            <p:cNvSpPr/>
            <p:nvPr/>
          </p:nvSpPr>
          <p:spPr>
            <a:xfrm>
              <a:off x="3507288" y="1387778"/>
              <a:ext cx="4559474" cy="789139"/>
            </a:xfrm>
            <a:prstGeom prst="round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defTabSz="685800">
                <a:defRPr/>
              </a:pPr>
              <a:r>
                <a:rPr lang="sv-SE" sz="1350" dirty="0">
                  <a:solidFill>
                    <a:srgbClr val="FFFFFF"/>
                  </a:solidFill>
                  <a:latin typeface="Arial"/>
                </a:rPr>
                <a:t>”Länder i EU har olika förutsättningar”</a:t>
              </a:r>
            </a:p>
          </p:txBody>
        </p:sp>
      </p:grpSp>
    </p:spTree>
    <p:extLst>
      <p:ext uri="{BB962C8B-B14F-4D97-AF65-F5344CB8AC3E}">
        <p14:creationId xmlns:p14="http://schemas.microsoft.com/office/powerpoint/2010/main" val="27063889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C4B909-A472-0D68-4843-99113A500BD2}"/>
            </a:ext>
          </a:extLst>
        </p:cNvPr>
        <p:cNvGrpSpPr/>
        <p:nvPr/>
      </p:nvGrpSpPr>
      <p:grpSpPr>
        <a:xfrm>
          <a:off x="0" y="0"/>
          <a:ext cx="0" cy="0"/>
          <a:chOff x="0" y="0"/>
          <a:chExt cx="0" cy="0"/>
        </a:xfrm>
      </p:grpSpPr>
      <p:sp>
        <p:nvSpPr>
          <p:cNvPr id="2" name="Naslov 1">
            <a:extLst>
              <a:ext uri="{FF2B5EF4-FFF2-40B4-BE49-F238E27FC236}">
                <a16:creationId xmlns:a16="http://schemas.microsoft.com/office/drawing/2014/main" id="{C2123016-49F0-0B8E-69A8-8BA830DFF9AA}"/>
              </a:ext>
            </a:extLst>
          </p:cNvPr>
          <p:cNvSpPr>
            <a:spLocks noGrp="1"/>
          </p:cNvSpPr>
          <p:nvPr>
            <p:ph type="title"/>
          </p:nvPr>
        </p:nvSpPr>
        <p:spPr>
          <a:xfrm>
            <a:off x="583296" y="238313"/>
            <a:ext cx="6616017" cy="810000"/>
          </a:xfrm>
        </p:spPr>
        <p:txBody>
          <a:bodyPr anchor="t">
            <a:normAutofit/>
          </a:bodyPr>
          <a:lstStyle/>
          <a:p>
            <a:r>
              <a:rPr lang="en-US" sz="2700" b="1" dirty="0">
                <a:solidFill>
                  <a:srgbClr val="622E88"/>
                </a:solidFill>
                <a:latin typeface="+mn-lt"/>
                <a:ea typeface="Noto Sans"/>
                <a:cs typeface="Noto Sans"/>
              </a:rPr>
              <a:t>Den </a:t>
            </a:r>
            <a:r>
              <a:rPr lang="en-US" sz="2700" b="1" dirty="0" err="1">
                <a:solidFill>
                  <a:schemeClr val="accent2"/>
                </a:solidFill>
                <a:latin typeface="+mn-lt"/>
                <a:ea typeface="Noto Sans"/>
                <a:cs typeface="Noto Sans"/>
              </a:rPr>
              <a:t>sjukvårdsregionala</a:t>
            </a:r>
            <a:r>
              <a:rPr lang="en-US" sz="2700" b="1" dirty="0">
                <a:solidFill>
                  <a:srgbClr val="622E88"/>
                </a:solidFill>
                <a:latin typeface="+mn-lt"/>
                <a:ea typeface="Noto Sans"/>
                <a:cs typeface="Noto Sans"/>
              </a:rPr>
              <a:t> </a:t>
            </a:r>
            <a:r>
              <a:rPr lang="en-US" sz="2700" b="1" dirty="0" err="1">
                <a:solidFill>
                  <a:srgbClr val="622E88"/>
                </a:solidFill>
                <a:latin typeface="+mn-lt"/>
                <a:ea typeface="Noto Sans"/>
                <a:cs typeface="Noto Sans"/>
              </a:rPr>
              <a:t>piloten</a:t>
            </a:r>
            <a:endParaRPr lang="en-US" sz="2700" b="1" dirty="0">
              <a:solidFill>
                <a:srgbClr val="622E88"/>
              </a:solidFill>
              <a:latin typeface="+mn-lt"/>
            </a:endParaRPr>
          </a:p>
        </p:txBody>
      </p:sp>
      <p:sp>
        <p:nvSpPr>
          <p:cNvPr id="15" name="textruta 14">
            <a:extLst>
              <a:ext uri="{FF2B5EF4-FFF2-40B4-BE49-F238E27FC236}">
                <a16:creationId xmlns:a16="http://schemas.microsoft.com/office/drawing/2014/main" id="{19DC3E0A-94CB-B3A8-1C9C-B159C0452BC5}"/>
              </a:ext>
            </a:extLst>
          </p:cNvPr>
          <p:cNvSpPr txBox="1"/>
          <p:nvPr/>
        </p:nvSpPr>
        <p:spPr>
          <a:xfrm>
            <a:off x="4994694" y="4386532"/>
            <a:ext cx="888723" cy="140285"/>
          </a:xfrm>
          <a:prstGeom prst="rect">
            <a:avLst/>
          </a:prstGeom>
        </p:spPr>
        <p:txBody>
          <a:bodyPr vert="horz" wrap="square" lIns="0" tIns="34290" rIns="68580" bIns="34290" rtlCol="0" anchor="t">
            <a:normAutofit fontScale="40000" lnSpcReduction="20000"/>
          </a:bodyPr>
          <a:lstStyle/>
          <a:p>
            <a:pPr defTabSz="685800">
              <a:defRPr/>
            </a:pPr>
            <a:endParaRPr lang="sv-SE" sz="1350">
              <a:solidFill>
                <a:srgbClr val="164194"/>
              </a:solidFill>
              <a:latin typeface="Arial"/>
            </a:endParaRPr>
          </a:p>
        </p:txBody>
      </p:sp>
      <p:sp>
        <p:nvSpPr>
          <p:cNvPr id="16" name="textruta 15">
            <a:extLst>
              <a:ext uri="{FF2B5EF4-FFF2-40B4-BE49-F238E27FC236}">
                <a16:creationId xmlns:a16="http://schemas.microsoft.com/office/drawing/2014/main" id="{0594C026-FCA2-2CEA-029B-1D1D40687258}"/>
              </a:ext>
            </a:extLst>
          </p:cNvPr>
          <p:cNvSpPr txBox="1"/>
          <p:nvPr/>
        </p:nvSpPr>
        <p:spPr>
          <a:xfrm>
            <a:off x="3142660" y="1176142"/>
            <a:ext cx="5870742" cy="3399260"/>
          </a:xfrm>
          <a:prstGeom prst="rect">
            <a:avLst/>
          </a:prstGeom>
        </p:spPr>
        <p:txBody>
          <a:bodyPr vert="horz" wrap="square" lIns="0" tIns="34290" rIns="68580" bIns="34290" rtlCol="0" anchor="t">
            <a:noAutofit/>
          </a:bodyPr>
          <a:lstStyle/>
          <a:p>
            <a:pPr defTabSz="685800">
              <a:defRPr/>
            </a:pPr>
            <a:r>
              <a:rPr lang="sv-SE" sz="1500" b="1" dirty="0">
                <a:solidFill>
                  <a:srgbClr val="622E88"/>
                </a:solidFill>
                <a:latin typeface="Arial"/>
                <a:ea typeface="Calibri"/>
                <a:cs typeface="Calibri"/>
              </a:rPr>
              <a:t>Övergripande syfte</a:t>
            </a:r>
          </a:p>
          <a:p>
            <a:pPr defTabSz="685800">
              <a:defRPr/>
            </a:pPr>
            <a:r>
              <a:rPr lang="sv-SE" sz="1350" dirty="0">
                <a:solidFill>
                  <a:srgbClr val="312C84"/>
                </a:solidFill>
                <a:latin typeface="Arial"/>
                <a:ea typeface="Calibri"/>
                <a:cs typeface="Calibri"/>
              </a:rPr>
              <a:t>Bidra till en </a:t>
            </a:r>
            <a:r>
              <a:rPr lang="sv-SE" sz="1350" b="1" dirty="0">
                <a:solidFill>
                  <a:srgbClr val="312C84"/>
                </a:solidFill>
                <a:latin typeface="Arial"/>
                <a:ea typeface="Calibri"/>
                <a:cs typeface="Calibri"/>
              </a:rPr>
              <a:t>hållbar lösning för ett sjukvårdsregionalt CCC nätverk i Sydöstra sjukvårdsregionen </a:t>
            </a:r>
            <a:r>
              <a:rPr lang="sv-SE" sz="1350" dirty="0">
                <a:solidFill>
                  <a:srgbClr val="312C84"/>
                </a:solidFill>
                <a:latin typeface="Arial"/>
                <a:ea typeface="Calibri"/>
                <a:cs typeface="Calibri"/>
              </a:rPr>
              <a:t>för att leverera</a:t>
            </a:r>
          </a:p>
          <a:p>
            <a:pPr defTabSz="685800">
              <a:defRPr/>
            </a:pPr>
            <a:endParaRPr lang="sv-SE" sz="1350" dirty="0">
              <a:solidFill>
                <a:srgbClr val="312C84"/>
              </a:solidFill>
              <a:latin typeface="Arial"/>
              <a:ea typeface="Calibri"/>
              <a:cs typeface="Calibri"/>
            </a:endParaRPr>
          </a:p>
          <a:p>
            <a:pPr marL="214313" indent="-214313" defTabSz="685800">
              <a:buFont typeface="Wingdings" panose="05000000000000000000" pitchFamily="2" charset="2"/>
              <a:buChar char="ü"/>
              <a:defRPr/>
            </a:pPr>
            <a:r>
              <a:rPr lang="sv-SE" sz="1350" b="1" dirty="0">
                <a:solidFill>
                  <a:srgbClr val="312C84"/>
                </a:solidFill>
                <a:latin typeface="Arial"/>
                <a:ea typeface="Calibri"/>
                <a:cs typeface="Calibri"/>
              </a:rPr>
              <a:t>cancervård av högsta kvalitet</a:t>
            </a:r>
          </a:p>
          <a:p>
            <a:pPr marL="214313" indent="-214313" defTabSz="685800">
              <a:buFont typeface="Wingdings" panose="05000000000000000000" pitchFamily="2" charset="2"/>
              <a:buChar char="ü"/>
              <a:defRPr/>
            </a:pPr>
            <a:r>
              <a:rPr lang="sv-SE" sz="1350" b="1" dirty="0">
                <a:solidFill>
                  <a:srgbClr val="312C84"/>
                </a:solidFill>
                <a:latin typeface="Arial"/>
                <a:ea typeface="Calibri"/>
                <a:cs typeface="Calibri"/>
              </a:rPr>
              <a:t>jämlik tillgänglighet</a:t>
            </a:r>
          </a:p>
          <a:p>
            <a:pPr marL="214313" indent="-214313" defTabSz="685800">
              <a:buFont typeface="Wingdings" panose="05000000000000000000" pitchFamily="2" charset="2"/>
              <a:buChar char="ü"/>
              <a:defRPr/>
            </a:pPr>
            <a:r>
              <a:rPr lang="sv-SE" sz="1350" b="1" dirty="0">
                <a:solidFill>
                  <a:srgbClr val="312C84"/>
                </a:solidFill>
                <a:latin typeface="Arial"/>
                <a:ea typeface="Calibri"/>
                <a:cs typeface="Calibri"/>
              </a:rPr>
              <a:t>framhäva forskningskapaciteten</a:t>
            </a:r>
            <a:r>
              <a:rPr lang="sv-SE" sz="1350" dirty="0">
                <a:solidFill>
                  <a:srgbClr val="312C84"/>
                </a:solidFill>
                <a:latin typeface="Arial"/>
                <a:ea typeface="Calibri"/>
                <a:cs typeface="Calibri"/>
              </a:rPr>
              <a:t> </a:t>
            </a:r>
          </a:p>
          <a:p>
            <a:pPr defTabSz="685800">
              <a:defRPr/>
            </a:pPr>
            <a:endParaRPr lang="sv-SE" sz="1350" dirty="0">
              <a:solidFill>
                <a:srgbClr val="312C84"/>
              </a:solidFill>
              <a:latin typeface="Arial"/>
              <a:ea typeface="Calibri"/>
              <a:cs typeface="Calibri"/>
            </a:endParaRPr>
          </a:p>
          <a:p>
            <a:pPr defTabSz="685800">
              <a:defRPr/>
            </a:pPr>
            <a:r>
              <a:rPr lang="sv-SE" sz="1350" dirty="0">
                <a:solidFill>
                  <a:srgbClr val="312C84"/>
                </a:solidFill>
                <a:latin typeface="Arial"/>
                <a:ea typeface="Calibri"/>
                <a:cs typeface="Calibri"/>
              </a:rPr>
              <a:t>i </a:t>
            </a:r>
            <a:r>
              <a:rPr lang="sv-SE" sz="1350" i="1" dirty="0">
                <a:solidFill>
                  <a:srgbClr val="312C84"/>
                </a:solidFill>
                <a:latin typeface="Arial"/>
                <a:ea typeface="Calibri"/>
                <a:cs typeface="Calibri"/>
              </a:rPr>
              <a:t>hela</a:t>
            </a:r>
            <a:r>
              <a:rPr lang="sv-SE" sz="1350" dirty="0">
                <a:solidFill>
                  <a:srgbClr val="312C84"/>
                </a:solidFill>
                <a:latin typeface="Arial"/>
                <a:ea typeface="Calibri"/>
                <a:cs typeface="Calibri"/>
              </a:rPr>
              <a:t> sjukvårdsregionen</a:t>
            </a:r>
          </a:p>
          <a:p>
            <a:pPr defTabSz="685800">
              <a:defRPr/>
            </a:pPr>
            <a:endParaRPr lang="sv-SE" sz="1350" dirty="0">
              <a:solidFill>
                <a:srgbClr val="312C84"/>
              </a:solidFill>
              <a:latin typeface="Arial"/>
              <a:ea typeface="Calibri"/>
              <a:cs typeface="Calibri"/>
            </a:endParaRPr>
          </a:p>
          <a:p>
            <a:pPr defTabSz="685800">
              <a:defRPr/>
            </a:pPr>
            <a:endParaRPr lang="sv-SE" sz="1350" dirty="0">
              <a:solidFill>
                <a:srgbClr val="312C84"/>
              </a:solidFill>
              <a:latin typeface="Arial"/>
              <a:ea typeface="Calibri"/>
              <a:cs typeface="Calibri"/>
            </a:endParaRPr>
          </a:p>
          <a:p>
            <a:pPr defTabSz="685800">
              <a:defRPr/>
            </a:pPr>
            <a:endParaRPr lang="sv-SE" sz="1350" dirty="0">
              <a:solidFill>
                <a:srgbClr val="312C84"/>
              </a:solidFill>
              <a:latin typeface="Arial"/>
              <a:ea typeface="Calibri"/>
              <a:cs typeface="Calibri"/>
            </a:endParaRPr>
          </a:p>
          <a:p>
            <a:pPr defTabSz="685800">
              <a:defRPr/>
            </a:pPr>
            <a:endParaRPr lang="sv-SE" sz="1350" dirty="0">
              <a:solidFill>
                <a:srgbClr val="312C84"/>
              </a:solidFill>
              <a:latin typeface="Arial"/>
              <a:ea typeface="Calibri"/>
              <a:cs typeface="Calibri"/>
            </a:endParaRPr>
          </a:p>
          <a:p>
            <a:pPr defTabSz="685800">
              <a:defRPr/>
            </a:pPr>
            <a:endParaRPr lang="en-US" sz="1350" dirty="0">
              <a:solidFill>
                <a:srgbClr val="312C84"/>
              </a:solidFill>
              <a:latin typeface="Arial"/>
            </a:endParaRPr>
          </a:p>
          <a:p>
            <a:pPr defTabSz="685800">
              <a:defRPr/>
            </a:pPr>
            <a:endParaRPr lang="sv-SE" sz="1350" dirty="0">
              <a:solidFill>
                <a:srgbClr val="312C84"/>
              </a:solidFill>
              <a:latin typeface="Arial"/>
              <a:ea typeface="Calibri"/>
              <a:cs typeface="Calibri"/>
            </a:endParaRPr>
          </a:p>
          <a:p>
            <a:pPr defTabSz="685800">
              <a:defRPr/>
            </a:pPr>
            <a:endParaRPr lang="sv-SE" sz="1350" dirty="0">
              <a:solidFill>
                <a:srgbClr val="312C84"/>
              </a:solidFill>
              <a:latin typeface="Arial"/>
              <a:ea typeface="Calibri"/>
            </a:endParaRPr>
          </a:p>
          <a:p>
            <a:pPr defTabSz="685800">
              <a:defRPr/>
            </a:pPr>
            <a:endParaRPr lang="sv-SE" sz="1050" dirty="0">
              <a:solidFill>
                <a:srgbClr val="000000"/>
              </a:solidFill>
              <a:latin typeface="Arial"/>
              <a:ea typeface="Calibri"/>
              <a:cs typeface="Calibri"/>
            </a:endParaRPr>
          </a:p>
          <a:p>
            <a:pPr defTabSz="685800">
              <a:defRPr/>
            </a:pPr>
            <a:endParaRPr lang="sv-SE" sz="1050" dirty="0">
              <a:solidFill>
                <a:srgbClr val="000000"/>
              </a:solidFill>
              <a:latin typeface="Arial"/>
              <a:ea typeface="Calibri"/>
              <a:cs typeface="Calibri"/>
            </a:endParaRPr>
          </a:p>
          <a:p>
            <a:pPr defTabSz="685800">
              <a:defRPr/>
            </a:pPr>
            <a:endParaRPr lang="sv-SE" sz="1050" dirty="0">
              <a:solidFill>
                <a:srgbClr val="000000"/>
              </a:solidFill>
              <a:latin typeface="Arial"/>
              <a:ea typeface="Calibri"/>
              <a:cs typeface="Calibri"/>
            </a:endParaRPr>
          </a:p>
          <a:p>
            <a:pPr defTabSz="685800">
              <a:defRPr/>
            </a:pPr>
            <a:endParaRPr lang="sv-SE" sz="1050" dirty="0">
              <a:solidFill>
                <a:srgbClr val="000000"/>
              </a:solidFill>
              <a:latin typeface="Arial"/>
              <a:ea typeface="Calibri"/>
              <a:cs typeface="Calibri"/>
            </a:endParaRPr>
          </a:p>
        </p:txBody>
      </p:sp>
      <p:pic>
        <p:nvPicPr>
          <p:cNvPr id="18" name="Picture 2" descr="Renewal of the “Comprehensive Cancer Centre” accreditation for Institut  Curie | Institut Curie">
            <a:extLst>
              <a:ext uri="{FF2B5EF4-FFF2-40B4-BE49-F238E27FC236}">
                <a16:creationId xmlns:a16="http://schemas.microsoft.com/office/drawing/2014/main" id="{F6D3EAC9-20F3-20E7-FD65-A4A83D2E7560}"/>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53671" y="3163363"/>
            <a:ext cx="1223839" cy="696386"/>
          </a:xfrm>
          <a:prstGeom prst="rect">
            <a:avLst/>
          </a:prstGeom>
          <a:noFill/>
          <a:extLst>
            <a:ext uri="{909E8E84-426E-40DD-AFC4-6F175D3DCCD1}">
              <a14:hiddenFill xmlns:a14="http://schemas.microsoft.com/office/drawing/2010/main">
                <a:solidFill>
                  <a:srgbClr val="FFFFFF"/>
                </a:solidFill>
              </a14:hiddenFill>
            </a:ext>
          </a:extLst>
        </p:spPr>
      </p:pic>
      <p:sp>
        <p:nvSpPr>
          <p:cNvPr id="13" name="Rektangel: rundade hörn 13">
            <a:extLst>
              <a:ext uri="{FF2B5EF4-FFF2-40B4-BE49-F238E27FC236}">
                <a16:creationId xmlns:a16="http://schemas.microsoft.com/office/drawing/2014/main" id="{EF691152-FC91-C792-FB3B-EC5C5CBD4232}"/>
              </a:ext>
            </a:extLst>
          </p:cNvPr>
          <p:cNvSpPr/>
          <p:nvPr/>
        </p:nvSpPr>
        <p:spPr>
          <a:xfrm>
            <a:off x="1120252" y="3859534"/>
            <a:ext cx="656003" cy="715868"/>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sv-SE" sz="1350">
              <a:solidFill>
                <a:srgbClr val="FFFFFF"/>
              </a:solidFill>
              <a:latin typeface="Arial"/>
            </a:endParaRPr>
          </a:p>
        </p:txBody>
      </p:sp>
      <p:grpSp>
        <p:nvGrpSpPr>
          <p:cNvPr id="4" name="Grupp 3">
            <a:extLst>
              <a:ext uri="{FF2B5EF4-FFF2-40B4-BE49-F238E27FC236}">
                <a16:creationId xmlns:a16="http://schemas.microsoft.com/office/drawing/2014/main" id="{4B7BC56A-DA2C-C091-E878-5B1C037F7AC7}"/>
              </a:ext>
            </a:extLst>
          </p:cNvPr>
          <p:cNvGrpSpPr/>
          <p:nvPr/>
        </p:nvGrpSpPr>
        <p:grpSpPr>
          <a:xfrm>
            <a:off x="779580" y="1406267"/>
            <a:ext cx="1609460" cy="3272609"/>
            <a:chOff x="777727" y="1375584"/>
            <a:chExt cx="2748750" cy="5043149"/>
          </a:xfrm>
        </p:grpSpPr>
        <p:pic>
          <p:nvPicPr>
            <p:cNvPr id="6" name="Picture 2" descr="De sex regionerna överenstämmer med de civilområden som regeringen tidigare har beslutat om.">
              <a:extLst>
                <a:ext uri="{FF2B5EF4-FFF2-40B4-BE49-F238E27FC236}">
                  <a16:creationId xmlns:a16="http://schemas.microsoft.com/office/drawing/2014/main" id="{7D656700-2CA5-F74D-1D8F-559D505591A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3805" r="35079"/>
            <a:stretch/>
          </p:blipFill>
          <p:spPr bwMode="auto">
            <a:xfrm>
              <a:off x="777727" y="1375584"/>
              <a:ext cx="2748750" cy="5043149"/>
            </a:xfrm>
            <a:prstGeom prst="rect">
              <a:avLst/>
            </a:prstGeom>
            <a:noFill/>
            <a:extLst>
              <a:ext uri="{909E8E84-426E-40DD-AFC4-6F175D3DCCD1}">
                <a14:hiddenFill xmlns:a14="http://schemas.microsoft.com/office/drawing/2010/main">
                  <a:solidFill>
                    <a:srgbClr val="FFFFFF"/>
                  </a:solidFill>
                </a14:hiddenFill>
              </a:ext>
            </a:extLst>
          </p:spPr>
        </p:pic>
        <p:sp>
          <p:nvSpPr>
            <p:cNvPr id="7" name="Rektangel: rundade hörn 13">
              <a:extLst>
                <a:ext uri="{FF2B5EF4-FFF2-40B4-BE49-F238E27FC236}">
                  <a16:creationId xmlns:a16="http://schemas.microsoft.com/office/drawing/2014/main" id="{5781CFD3-7E4B-350B-DCB0-D990789BD96D}"/>
                </a:ext>
              </a:extLst>
            </p:cNvPr>
            <p:cNvSpPr/>
            <p:nvPr/>
          </p:nvSpPr>
          <p:spPr>
            <a:xfrm>
              <a:off x="1493669" y="5146045"/>
              <a:ext cx="874671" cy="954491"/>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sv-SE" sz="1350">
                <a:solidFill>
                  <a:srgbClr val="FFFFFF"/>
                </a:solidFill>
                <a:latin typeface="Arial"/>
              </a:endParaRPr>
            </a:p>
          </p:txBody>
        </p:sp>
      </p:grpSp>
    </p:spTree>
    <p:extLst>
      <p:ext uri="{BB962C8B-B14F-4D97-AF65-F5344CB8AC3E}">
        <p14:creationId xmlns:p14="http://schemas.microsoft.com/office/powerpoint/2010/main" val="151335181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5FF6BC-1397-3ADB-DC92-762CEF604A24}"/>
            </a:ext>
          </a:extLst>
        </p:cNvPr>
        <p:cNvGrpSpPr/>
        <p:nvPr/>
      </p:nvGrpSpPr>
      <p:grpSpPr>
        <a:xfrm>
          <a:off x="0" y="0"/>
          <a:ext cx="0" cy="0"/>
          <a:chOff x="0" y="0"/>
          <a:chExt cx="0" cy="0"/>
        </a:xfrm>
      </p:grpSpPr>
      <p:sp>
        <p:nvSpPr>
          <p:cNvPr id="2" name="Naslov 1">
            <a:extLst>
              <a:ext uri="{FF2B5EF4-FFF2-40B4-BE49-F238E27FC236}">
                <a16:creationId xmlns:a16="http://schemas.microsoft.com/office/drawing/2014/main" id="{6A793E4C-9F94-1E81-CF0A-F1181AEB715D}"/>
              </a:ext>
            </a:extLst>
          </p:cNvPr>
          <p:cNvSpPr>
            <a:spLocks noGrp="1"/>
          </p:cNvSpPr>
          <p:nvPr>
            <p:ph type="title"/>
          </p:nvPr>
        </p:nvSpPr>
        <p:spPr>
          <a:xfrm>
            <a:off x="583296" y="238313"/>
            <a:ext cx="6616017" cy="810000"/>
          </a:xfrm>
        </p:spPr>
        <p:txBody>
          <a:bodyPr anchor="t">
            <a:normAutofit/>
          </a:bodyPr>
          <a:lstStyle/>
          <a:p>
            <a:r>
              <a:rPr lang="en-US" sz="2700" b="1" dirty="0">
                <a:solidFill>
                  <a:srgbClr val="622E88"/>
                </a:solidFill>
                <a:latin typeface="+mn-lt"/>
                <a:ea typeface="Noto Sans"/>
                <a:cs typeface="Noto Sans"/>
              </a:rPr>
              <a:t>Den </a:t>
            </a:r>
            <a:r>
              <a:rPr lang="en-US" sz="2700" b="1" dirty="0" err="1">
                <a:solidFill>
                  <a:schemeClr val="accent2"/>
                </a:solidFill>
                <a:latin typeface="+mn-lt"/>
                <a:ea typeface="Noto Sans"/>
                <a:cs typeface="Noto Sans"/>
              </a:rPr>
              <a:t>sjukvårdsregionala</a:t>
            </a:r>
            <a:r>
              <a:rPr lang="en-US" sz="2700" b="1" dirty="0">
                <a:solidFill>
                  <a:srgbClr val="622E88"/>
                </a:solidFill>
                <a:latin typeface="+mn-lt"/>
                <a:ea typeface="Noto Sans"/>
                <a:cs typeface="Noto Sans"/>
              </a:rPr>
              <a:t> </a:t>
            </a:r>
            <a:r>
              <a:rPr lang="en-US" sz="2700" b="1" dirty="0" err="1">
                <a:solidFill>
                  <a:srgbClr val="622E88"/>
                </a:solidFill>
                <a:latin typeface="+mn-lt"/>
                <a:ea typeface="Noto Sans"/>
                <a:cs typeface="Noto Sans"/>
              </a:rPr>
              <a:t>piloten</a:t>
            </a:r>
            <a:endParaRPr lang="en-US" sz="2700" b="1" dirty="0">
              <a:solidFill>
                <a:srgbClr val="622E88"/>
              </a:solidFill>
              <a:latin typeface="+mn-lt"/>
            </a:endParaRPr>
          </a:p>
        </p:txBody>
      </p:sp>
      <p:sp>
        <p:nvSpPr>
          <p:cNvPr id="15" name="textruta 14">
            <a:extLst>
              <a:ext uri="{FF2B5EF4-FFF2-40B4-BE49-F238E27FC236}">
                <a16:creationId xmlns:a16="http://schemas.microsoft.com/office/drawing/2014/main" id="{564D7309-2453-FDDC-FA1D-A7479D92C9C9}"/>
              </a:ext>
            </a:extLst>
          </p:cNvPr>
          <p:cNvSpPr txBox="1"/>
          <p:nvPr/>
        </p:nvSpPr>
        <p:spPr>
          <a:xfrm>
            <a:off x="4994694" y="4386532"/>
            <a:ext cx="888723" cy="140285"/>
          </a:xfrm>
          <a:prstGeom prst="rect">
            <a:avLst/>
          </a:prstGeom>
        </p:spPr>
        <p:txBody>
          <a:bodyPr vert="horz" wrap="square" lIns="0" tIns="34290" rIns="68580" bIns="34290" rtlCol="0" anchor="t">
            <a:normAutofit fontScale="40000" lnSpcReduction="20000"/>
          </a:bodyPr>
          <a:lstStyle/>
          <a:p>
            <a:pPr defTabSz="685800">
              <a:defRPr/>
            </a:pPr>
            <a:endParaRPr lang="sv-SE" sz="1350">
              <a:solidFill>
                <a:srgbClr val="164194"/>
              </a:solidFill>
              <a:latin typeface="Arial"/>
            </a:endParaRPr>
          </a:p>
        </p:txBody>
      </p:sp>
      <p:sp>
        <p:nvSpPr>
          <p:cNvPr id="16" name="textruta 15">
            <a:extLst>
              <a:ext uri="{FF2B5EF4-FFF2-40B4-BE49-F238E27FC236}">
                <a16:creationId xmlns:a16="http://schemas.microsoft.com/office/drawing/2014/main" id="{9C65295B-DDBB-177B-A8E0-4BBB7F6374EC}"/>
              </a:ext>
            </a:extLst>
          </p:cNvPr>
          <p:cNvSpPr txBox="1"/>
          <p:nvPr/>
        </p:nvSpPr>
        <p:spPr>
          <a:xfrm>
            <a:off x="2677509" y="963317"/>
            <a:ext cx="5883195" cy="3543714"/>
          </a:xfrm>
          <a:prstGeom prst="rect">
            <a:avLst/>
          </a:prstGeom>
        </p:spPr>
        <p:txBody>
          <a:bodyPr vert="horz" wrap="square" lIns="0" tIns="34290" rIns="68580" bIns="34290" rtlCol="0" anchor="t">
            <a:noAutofit/>
          </a:bodyPr>
          <a:lstStyle/>
          <a:p>
            <a:pPr defTabSz="685800">
              <a:defRPr/>
            </a:pPr>
            <a:r>
              <a:rPr lang="sv-SE" sz="1350" b="1" dirty="0">
                <a:solidFill>
                  <a:srgbClr val="622E88"/>
                </a:solidFill>
                <a:latin typeface="Arial"/>
                <a:ea typeface="Calibri"/>
                <a:cs typeface="Calibri"/>
              </a:rPr>
              <a:t>Specifika mål</a:t>
            </a:r>
            <a:r>
              <a:rPr lang="en-US" sz="1350" b="1" dirty="0">
                <a:solidFill>
                  <a:srgbClr val="622E88"/>
                </a:solidFill>
                <a:latin typeface="Arial"/>
                <a:ea typeface="Calibri"/>
                <a:cs typeface="Calibri"/>
              </a:rPr>
              <a:t>​</a:t>
            </a:r>
          </a:p>
          <a:p>
            <a:pPr defTabSz="685800">
              <a:defRPr/>
            </a:pPr>
            <a:r>
              <a:rPr lang="sv-SE" sz="1200" dirty="0">
                <a:solidFill>
                  <a:srgbClr val="312C84"/>
                </a:solidFill>
                <a:latin typeface="Arial"/>
                <a:ea typeface="Calibri"/>
                <a:cs typeface="Calibri"/>
              </a:rPr>
              <a:t>Kartlägga och beskriva styrkor och möjligheter samt ta fram rekommendationer för utveckling/förbättringar avseende följande teman:</a:t>
            </a:r>
            <a:r>
              <a:rPr lang="en-US" sz="1200" dirty="0">
                <a:solidFill>
                  <a:srgbClr val="312C84"/>
                </a:solidFill>
                <a:latin typeface="Arial"/>
                <a:ea typeface="Calibri"/>
                <a:cs typeface="Calibri"/>
              </a:rPr>
              <a:t>​</a:t>
            </a:r>
          </a:p>
          <a:p>
            <a:pPr defTabSz="685800">
              <a:defRPr/>
            </a:pPr>
            <a:r>
              <a:rPr lang="sv-SE" sz="1350" dirty="0">
                <a:solidFill>
                  <a:srgbClr val="312C84"/>
                </a:solidFill>
                <a:latin typeface="Arial"/>
                <a:ea typeface="Calibri"/>
                <a:cs typeface="Calibri"/>
              </a:rPr>
              <a:t>​</a:t>
            </a:r>
          </a:p>
          <a:p>
            <a:pPr defTabSz="685800">
              <a:defRPr/>
            </a:pPr>
            <a:r>
              <a:rPr lang="sv-SE" sz="1350" b="1" dirty="0">
                <a:solidFill>
                  <a:srgbClr val="622E88"/>
                </a:solidFill>
                <a:latin typeface="Arial"/>
                <a:ea typeface="Calibri"/>
                <a:cs typeface="Calibri"/>
              </a:rPr>
              <a:t>1. Styrning och ledning</a:t>
            </a:r>
            <a:r>
              <a:rPr lang="en-US" sz="1350" b="1" dirty="0">
                <a:solidFill>
                  <a:srgbClr val="622E88"/>
                </a:solidFill>
                <a:latin typeface="Arial"/>
                <a:ea typeface="Calibri"/>
                <a:cs typeface="Calibri"/>
              </a:rPr>
              <a:t>​</a:t>
            </a:r>
          </a:p>
          <a:p>
            <a:pPr defTabSz="685800">
              <a:defRPr/>
            </a:pPr>
            <a:r>
              <a:rPr lang="sv-SE" sz="1200" dirty="0">
                <a:solidFill>
                  <a:srgbClr val="312C84"/>
                </a:solidFill>
                <a:latin typeface="Arial"/>
                <a:ea typeface="Calibri"/>
                <a:cs typeface="Calibri"/>
              </a:rPr>
              <a:t>Ett ramverk för styrning och ledning samt definiera processer för ett sjukvårdsregionalt </a:t>
            </a:r>
            <a:r>
              <a:rPr lang="sv-SE" sz="1200" dirty="0" err="1">
                <a:solidFill>
                  <a:srgbClr val="312C84"/>
                </a:solidFill>
                <a:latin typeface="Arial"/>
                <a:ea typeface="Calibri"/>
                <a:cs typeface="Calibri"/>
              </a:rPr>
              <a:t>konsortiumbaserat</a:t>
            </a:r>
            <a:r>
              <a:rPr lang="sv-SE" sz="1200" dirty="0">
                <a:solidFill>
                  <a:srgbClr val="312C84"/>
                </a:solidFill>
                <a:latin typeface="Arial"/>
                <a:ea typeface="Calibri"/>
                <a:cs typeface="Calibri"/>
              </a:rPr>
              <a:t> CCC-nätverk inom sydöstra sjukvårdsregionen</a:t>
            </a:r>
            <a:r>
              <a:rPr lang="en-US" sz="1200" dirty="0">
                <a:solidFill>
                  <a:srgbClr val="312C84"/>
                </a:solidFill>
                <a:latin typeface="Arial"/>
                <a:ea typeface="Calibri"/>
                <a:cs typeface="Calibri"/>
              </a:rPr>
              <a:t>​</a:t>
            </a:r>
          </a:p>
          <a:p>
            <a:pPr defTabSz="685800">
              <a:defRPr/>
            </a:pPr>
            <a:r>
              <a:rPr lang="sv-SE" sz="1350" dirty="0">
                <a:solidFill>
                  <a:srgbClr val="312C84"/>
                </a:solidFill>
                <a:latin typeface="Arial"/>
                <a:ea typeface="Calibri"/>
                <a:cs typeface="Calibri"/>
              </a:rPr>
              <a:t>​</a:t>
            </a:r>
          </a:p>
          <a:p>
            <a:pPr defTabSz="685800">
              <a:defRPr/>
            </a:pPr>
            <a:r>
              <a:rPr lang="sv-SE" sz="1350" b="1" dirty="0">
                <a:solidFill>
                  <a:srgbClr val="622E88"/>
                </a:solidFill>
                <a:latin typeface="Arial"/>
                <a:ea typeface="Calibri"/>
                <a:cs typeface="Calibri"/>
              </a:rPr>
              <a:t>2. Vård</a:t>
            </a:r>
            <a:r>
              <a:rPr lang="en-US" sz="1350" b="1" dirty="0">
                <a:solidFill>
                  <a:srgbClr val="622E88"/>
                </a:solidFill>
                <a:latin typeface="Arial"/>
                <a:ea typeface="Calibri"/>
                <a:cs typeface="Calibri"/>
              </a:rPr>
              <a:t>​</a:t>
            </a:r>
          </a:p>
          <a:p>
            <a:pPr defTabSz="685800">
              <a:defRPr/>
            </a:pPr>
            <a:r>
              <a:rPr lang="sv-SE" sz="1200" dirty="0">
                <a:solidFill>
                  <a:srgbClr val="312C84"/>
                </a:solidFill>
                <a:latin typeface="Arial"/>
                <a:ea typeface="Calibri"/>
                <a:cs typeface="Calibri"/>
              </a:rPr>
              <a:t>Standardiserade arbetssätt och riktlinjer för patientens hela vårdförlopp och multidisciplinära team (MDT) inom sydöstra sjukvårdsregionen</a:t>
            </a:r>
            <a:r>
              <a:rPr lang="en-US" sz="1200" dirty="0">
                <a:solidFill>
                  <a:srgbClr val="312C84"/>
                </a:solidFill>
                <a:latin typeface="Arial"/>
                <a:ea typeface="Calibri"/>
                <a:cs typeface="Calibri"/>
              </a:rPr>
              <a:t>​</a:t>
            </a:r>
          </a:p>
          <a:p>
            <a:pPr defTabSz="685800">
              <a:defRPr/>
            </a:pPr>
            <a:r>
              <a:rPr lang="sv-SE" sz="1350" b="1" dirty="0">
                <a:solidFill>
                  <a:srgbClr val="622E88"/>
                </a:solidFill>
                <a:latin typeface="Arial"/>
                <a:ea typeface="Calibri"/>
                <a:cs typeface="Calibri"/>
              </a:rPr>
              <a:t>​</a:t>
            </a:r>
          </a:p>
          <a:p>
            <a:pPr defTabSz="685800">
              <a:defRPr/>
            </a:pPr>
            <a:r>
              <a:rPr lang="sv-SE" sz="1350" b="1" dirty="0">
                <a:solidFill>
                  <a:srgbClr val="622E88"/>
                </a:solidFill>
                <a:latin typeface="Arial"/>
                <a:ea typeface="Calibri"/>
                <a:cs typeface="Calibri"/>
              </a:rPr>
              <a:t>3. Forskning/Integrerad forskning och vård</a:t>
            </a:r>
            <a:r>
              <a:rPr lang="en-US" sz="1350" b="1" dirty="0">
                <a:solidFill>
                  <a:srgbClr val="622E88"/>
                </a:solidFill>
                <a:latin typeface="Arial"/>
                <a:ea typeface="Calibri"/>
                <a:cs typeface="Calibri"/>
              </a:rPr>
              <a:t>​</a:t>
            </a:r>
          </a:p>
          <a:p>
            <a:pPr defTabSz="685800">
              <a:defRPr/>
            </a:pPr>
            <a:r>
              <a:rPr lang="sv-SE" sz="1200" dirty="0">
                <a:solidFill>
                  <a:srgbClr val="312C84"/>
                </a:solidFill>
                <a:latin typeface="Arial"/>
                <a:ea typeface="Calibri"/>
                <a:cs typeface="Calibri"/>
              </a:rPr>
              <a:t>Formaliserade forskningsnätverk med deltagande av Linköpings universitet för att följa forskningsaktiviteter och bygga kapacitet för interventionell klinisk forskning</a:t>
            </a:r>
          </a:p>
          <a:p>
            <a:pPr defTabSz="685800">
              <a:defRPr/>
            </a:pPr>
            <a:endParaRPr lang="sv-SE" sz="1500" b="1" dirty="0">
              <a:solidFill>
                <a:srgbClr val="622E88"/>
              </a:solidFill>
              <a:latin typeface="Arial"/>
              <a:ea typeface="Calibri"/>
              <a:cs typeface="Calibri"/>
            </a:endParaRPr>
          </a:p>
          <a:p>
            <a:pPr defTabSz="685800">
              <a:defRPr/>
            </a:pPr>
            <a:endParaRPr lang="sv-SE" sz="1350" dirty="0">
              <a:solidFill>
                <a:srgbClr val="312C84"/>
              </a:solidFill>
              <a:latin typeface="Arial"/>
              <a:ea typeface="Calibri"/>
              <a:cs typeface="Calibri"/>
            </a:endParaRPr>
          </a:p>
          <a:p>
            <a:pPr defTabSz="685800">
              <a:defRPr/>
            </a:pPr>
            <a:endParaRPr lang="sv-SE" sz="1350" dirty="0">
              <a:solidFill>
                <a:srgbClr val="312C84"/>
              </a:solidFill>
              <a:latin typeface="Arial"/>
              <a:ea typeface="Calibri"/>
              <a:cs typeface="Calibri"/>
            </a:endParaRPr>
          </a:p>
          <a:p>
            <a:pPr defTabSz="685800">
              <a:defRPr/>
            </a:pPr>
            <a:endParaRPr lang="sv-SE" sz="1350" dirty="0">
              <a:solidFill>
                <a:srgbClr val="312C84"/>
              </a:solidFill>
              <a:latin typeface="Arial"/>
              <a:ea typeface="Calibri"/>
              <a:cs typeface="Calibri"/>
            </a:endParaRPr>
          </a:p>
          <a:p>
            <a:pPr defTabSz="685800">
              <a:defRPr/>
            </a:pPr>
            <a:endParaRPr lang="en-US" sz="1350" dirty="0">
              <a:solidFill>
                <a:srgbClr val="312C84"/>
              </a:solidFill>
              <a:latin typeface="Arial"/>
            </a:endParaRPr>
          </a:p>
          <a:p>
            <a:pPr defTabSz="685800">
              <a:defRPr/>
            </a:pPr>
            <a:endParaRPr lang="sv-SE" sz="1350" dirty="0">
              <a:solidFill>
                <a:srgbClr val="312C84"/>
              </a:solidFill>
              <a:latin typeface="Arial"/>
              <a:ea typeface="Calibri"/>
              <a:cs typeface="Calibri"/>
            </a:endParaRPr>
          </a:p>
          <a:p>
            <a:pPr defTabSz="685800">
              <a:defRPr/>
            </a:pPr>
            <a:endParaRPr lang="sv-SE" sz="1350" dirty="0">
              <a:solidFill>
                <a:srgbClr val="312C84"/>
              </a:solidFill>
              <a:latin typeface="Arial"/>
              <a:ea typeface="Calibri"/>
            </a:endParaRPr>
          </a:p>
          <a:p>
            <a:pPr defTabSz="685800">
              <a:defRPr/>
            </a:pPr>
            <a:endParaRPr lang="sv-SE" sz="1050" dirty="0">
              <a:solidFill>
                <a:srgbClr val="000000"/>
              </a:solidFill>
              <a:latin typeface="Arial"/>
              <a:ea typeface="Calibri"/>
              <a:cs typeface="Calibri"/>
            </a:endParaRPr>
          </a:p>
          <a:p>
            <a:pPr defTabSz="685800">
              <a:defRPr/>
            </a:pPr>
            <a:endParaRPr lang="sv-SE" sz="1050" dirty="0">
              <a:solidFill>
                <a:srgbClr val="000000"/>
              </a:solidFill>
              <a:latin typeface="Arial"/>
              <a:ea typeface="Calibri"/>
              <a:cs typeface="Calibri"/>
            </a:endParaRPr>
          </a:p>
          <a:p>
            <a:pPr defTabSz="685800">
              <a:defRPr/>
            </a:pPr>
            <a:endParaRPr lang="sv-SE" sz="1050" dirty="0">
              <a:solidFill>
                <a:srgbClr val="000000"/>
              </a:solidFill>
              <a:latin typeface="Arial"/>
              <a:ea typeface="Calibri"/>
              <a:cs typeface="Calibri"/>
            </a:endParaRPr>
          </a:p>
          <a:p>
            <a:pPr defTabSz="685800">
              <a:defRPr/>
            </a:pPr>
            <a:endParaRPr lang="sv-SE" sz="1050" dirty="0">
              <a:solidFill>
                <a:srgbClr val="000000"/>
              </a:solidFill>
              <a:latin typeface="Arial"/>
              <a:ea typeface="Calibri"/>
              <a:cs typeface="Calibri"/>
            </a:endParaRPr>
          </a:p>
        </p:txBody>
      </p:sp>
      <p:pic>
        <p:nvPicPr>
          <p:cNvPr id="18" name="Picture 2" descr="Renewal of the “Comprehensive Cancer Centre” accreditation for Institut  Curie | Institut Curie">
            <a:extLst>
              <a:ext uri="{FF2B5EF4-FFF2-40B4-BE49-F238E27FC236}">
                <a16:creationId xmlns:a16="http://schemas.microsoft.com/office/drawing/2014/main" id="{0CB2AD7A-B040-C7CD-DF9D-E045C518BBDB}"/>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53671" y="3163363"/>
            <a:ext cx="1223839" cy="696386"/>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upp 3">
            <a:extLst>
              <a:ext uri="{FF2B5EF4-FFF2-40B4-BE49-F238E27FC236}">
                <a16:creationId xmlns:a16="http://schemas.microsoft.com/office/drawing/2014/main" id="{CAE698DC-2F6E-E091-9E57-98F2EF7DD3C1}"/>
              </a:ext>
            </a:extLst>
          </p:cNvPr>
          <p:cNvGrpSpPr/>
          <p:nvPr/>
        </p:nvGrpSpPr>
        <p:grpSpPr>
          <a:xfrm>
            <a:off x="779580" y="1406267"/>
            <a:ext cx="1609460" cy="3272609"/>
            <a:chOff x="777727" y="1375584"/>
            <a:chExt cx="2748750" cy="5043149"/>
          </a:xfrm>
        </p:grpSpPr>
        <p:pic>
          <p:nvPicPr>
            <p:cNvPr id="3" name="Picture 2" descr="De sex regionerna överenstämmer med de civilområden som regeringen tidigare har beslutat om.">
              <a:extLst>
                <a:ext uri="{FF2B5EF4-FFF2-40B4-BE49-F238E27FC236}">
                  <a16:creationId xmlns:a16="http://schemas.microsoft.com/office/drawing/2014/main" id="{75CC29FD-2925-87E7-5FA0-2ED13D858C5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3805" r="35079"/>
            <a:stretch/>
          </p:blipFill>
          <p:spPr bwMode="auto">
            <a:xfrm>
              <a:off x="777727" y="1375584"/>
              <a:ext cx="2748750" cy="5043149"/>
            </a:xfrm>
            <a:prstGeom prst="rect">
              <a:avLst/>
            </a:prstGeom>
            <a:noFill/>
            <a:extLst>
              <a:ext uri="{909E8E84-426E-40DD-AFC4-6F175D3DCCD1}">
                <a14:hiddenFill xmlns:a14="http://schemas.microsoft.com/office/drawing/2010/main">
                  <a:solidFill>
                    <a:srgbClr val="FFFFFF"/>
                  </a:solidFill>
                </a14:hiddenFill>
              </a:ext>
            </a:extLst>
          </p:spPr>
        </p:pic>
        <p:sp>
          <p:nvSpPr>
            <p:cNvPr id="13" name="Rektangel: rundade hörn 13">
              <a:extLst>
                <a:ext uri="{FF2B5EF4-FFF2-40B4-BE49-F238E27FC236}">
                  <a16:creationId xmlns:a16="http://schemas.microsoft.com/office/drawing/2014/main" id="{5F87291F-243E-BA51-ED17-2505E72357FA}"/>
                </a:ext>
              </a:extLst>
            </p:cNvPr>
            <p:cNvSpPr/>
            <p:nvPr/>
          </p:nvSpPr>
          <p:spPr>
            <a:xfrm>
              <a:off x="1493669" y="5146045"/>
              <a:ext cx="874671" cy="954491"/>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sv-SE" sz="1350">
                <a:solidFill>
                  <a:srgbClr val="FFFFFF"/>
                </a:solidFill>
                <a:latin typeface="Arial"/>
              </a:endParaRPr>
            </a:p>
          </p:txBody>
        </p:sp>
      </p:grpSp>
    </p:spTree>
    <p:extLst>
      <p:ext uri="{BB962C8B-B14F-4D97-AF65-F5344CB8AC3E}">
        <p14:creationId xmlns:p14="http://schemas.microsoft.com/office/powerpoint/2010/main" val="255210539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p:cNvSpPr>
            <a:spLocks noGrp="1"/>
          </p:cNvSpPr>
          <p:nvPr>
            <p:ph type="ctrTitle"/>
          </p:nvPr>
        </p:nvSpPr>
        <p:spPr/>
        <p:txBody>
          <a:bodyPr>
            <a:normAutofit fontScale="90000"/>
          </a:bodyPr>
          <a:lstStyle/>
          <a:p>
            <a:pPr algn="l"/>
            <a:r>
              <a:rPr lang="sv-SE" dirty="0"/>
              <a:t>4</a:t>
            </a:r>
            <a:r>
              <a:rPr lang="sv-SE" dirty="0" smtClean="0"/>
              <a:t>. </a:t>
            </a:r>
            <a:r>
              <a:rPr lang="sv-SE" dirty="0"/>
              <a:t>Pilotstudie lungcancerscreening i SÖSR</a:t>
            </a:r>
            <a:r>
              <a:rPr lang="sv-SE" dirty="0" smtClean="0"/>
              <a:t> </a:t>
            </a:r>
            <a:br>
              <a:rPr lang="sv-SE" dirty="0" smtClean="0"/>
            </a:br>
            <a:endParaRPr lang="sv-SE" dirty="0"/>
          </a:p>
        </p:txBody>
      </p:sp>
    </p:spTree>
    <p:extLst>
      <p:ext uri="{BB962C8B-B14F-4D97-AF65-F5344CB8AC3E}">
        <p14:creationId xmlns:p14="http://schemas.microsoft.com/office/powerpoint/2010/main" val="222981891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D8D7EC75-D1B9-AB80-D232-22236AA099BC}"/>
              </a:ext>
            </a:extLst>
          </p:cNvPr>
          <p:cNvSpPr>
            <a:spLocks noGrp="1"/>
          </p:cNvSpPr>
          <p:nvPr>
            <p:ph type="ctrTitle"/>
          </p:nvPr>
        </p:nvSpPr>
        <p:spPr>
          <a:xfrm>
            <a:off x="499110" y="631075"/>
            <a:ext cx="6858000" cy="872837"/>
          </a:xfrm>
        </p:spPr>
        <p:txBody>
          <a:bodyPr/>
          <a:lstStyle/>
          <a:p>
            <a:r>
              <a:rPr lang="sv-SE" dirty="0"/>
              <a:t>Lungcancer-screening projekt i Sydöstra sjukvårdsregionen</a:t>
            </a:r>
          </a:p>
        </p:txBody>
      </p:sp>
      <p:sp>
        <p:nvSpPr>
          <p:cNvPr id="4" name="Underrubrik 3">
            <a:extLst>
              <a:ext uri="{FF2B5EF4-FFF2-40B4-BE49-F238E27FC236}">
                <a16:creationId xmlns:a16="http://schemas.microsoft.com/office/drawing/2014/main" id="{16A352EE-3964-7A0C-965D-3F18E794CF47}"/>
              </a:ext>
            </a:extLst>
          </p:cNvPr>
          <p:cNvSpPr>
            <a:spLocks noGrp="1"/>
          </p:cNvSpPr>
          <p:nvPr>
            <p:ph type="subTitle" idx="1"/>
          </p:nvPr>
        </p:nvSpPr>
        <p:spPr>
          <a:xfrm>
            <a:off x="666750" y="2801736"/>
            <a:ext cx="6858000" cy="1610244"/>
          </a:xfrm>
        </p:spPr>
        <p:txBody>
          <a:bodyPr/>
          <a:lstStyle/>
          <a:p>
            <a:pPr>
              <a:lnSpc>
                <a:spcPct val="150000"/>
              </a:lnSpc>
            </a:pPr>
            <a:r>
              <a:rPr lang="sv-SE" dirty="0"/>
              <a:t>Ann Gollvik</a:t>
            </a:r>
          </a:p>
          <a:p>
            <a:pPr>
              <a:lnSpc>
                <a:spcPct val="150000"/>
              </a:lnSpc>
            </a:pPr>
            <a:r>
              <a:rPr lang="sv-SE" dirty="0"/>
              <a:t>Specialistläkare Lungmedicinska kliniken Linköping</a:t>
            </a:r>
          </a:p>
          <a:p>
            <a:pPr>
              <a:lnSpc>
                <a:spcPct val="150000"/>
              </a:lnSpc>
            </a:pPr>
            <a:r>
              <a:rPr lang="sv-SE" dirty="0"/>
              <a:t>RCC Processledare </a:t>
            </a:r>
          </a:p>
        </p:txBody>
      </p:sp>
      <p:cxnSp>
        <p:nvCxnSpPr>
          <p:cNvPr id="15" name="Rak koppling 14">
            <a:extLst>
              <a:ext uri="{FF2B5EF4-FFF2-40B4-BE49-F238E27FC236}">
                <a16:creationId xmlns:a16="http://schemas.microsoft.com/office/drawing/2014/main" id="{EBE92F59-9387-3472-837F-EB513422DB07}"/>
              </a:ext>
              <a:ext uri="{C183D7F6-B498-43B3-948B-1728B52AA6E4}">
                <adec:decorative xmlns:adec="http://schemas.microsoft.com/office/drawing/2017/decorative" xmlns="" val="1"/>
              </a:ext>
            </a:extLst>
          </p:cNvPr>
          <p:cNvCxnSpPr/>
          <p:nvPr/>
        </p:nvCxnSpPr>
        <p:spPr>
          <a:xfrm>
            <a:off x="7814999" y="4675368"/>
            <a:ext cx="0" cy="245700"/>
          </a:xfrm>
          <a:prstGeom prst="line">
            <a:avLst/>
          </a:prstGeom>
        </p:spPr>
        <p:style>
          <a:lnRef idx="1">
            <a:schemeClr val="dk1"/>
          </a:lnRef>
          <a:fillRef idx="0">
            <a:schemeClr val="dk1"/>
          </a:fillRef>
          <a:effectRef idx="0">
            <a:schemeClr val="dk1"/>
          </a:effectRef>
          <a:fontRef idx="minor">
            <a:schemeClr val="tx1"/>
          </a:fontRef>
        </p:style>
      </p:cxnSp>
      <p:pic>
        <p:nvPicPr>
          <p:cNvPr id="11" name="Bild 10" descr="Logotyp för Regionala Cancercentrum i Sydostsverige.">
            <a:extLst>
              <a:ext uri="{FF2B5EF4-FFF2-40B4-BE49-F238E27FC236}">
                <a16:creationId xmlns:a16="http://schemas.microsoft.com/office/drawing/2014/main" id="{FDA338F5-9844-1DDA-03F6-C526B63E88D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p:blipFill>
        <p:spPr>
          <a:xfrm>
            <a:off x="7897737" y="4642129"/>
            <a:ext cx="1016555" cy="296999"/>
          </a:xfrm>
          <a:prstGeom prst="rect">
            <a:avLst/>
          </a:prstGeom>
        </p:spPr>
      </p:pic>
      <p:pic>
        <p:nvPicPr>
          <p:cNvPr id="2" name="Bildobjekt 1" descr="Logotyp för Region Jönköpings län.">
            <a:extLst>
              <a:ext uri="{FF2B5EF4-FFF2-40B4-BE49-F238E27FC236}">
                <a16:creationId xmlns:a16="http://schemas.microsoft.com/office/drawing/2014/main" id="{9AD9AD90-2B71-B0A3-8C4B-2700376DB5AF}"/>
              </a:ext>
            </a:extLst>
          </p:cNvPr>
          <p:cNvPicPr>
            <a:picLocks noChangeAspect="1"/>
          </p:cNvPicPr>
          <p:nvPr/>
        </p:nvPicPr>
        <p:blipFill>
          <a:blip r:embed="rId4" cstate="print">
            <a:alphaModFix amt="0"/>
            <a:extLst>
              <a:ext uri="{28A0092B-C50C-407E-A947-70E740481C1C}">
                <a14:useLocalDpi xmlns:a14="http://schemas.microsoft.com/office/drawing/2010/main" val="0"/>
              </a:ext>
            </a:extLst>
          </a:blip>
          <a:srcRect/>
          <a:stretch/>
        </p:blipFill>
        <p:spPr>
          <a:xfrm>
            <a:off x="4887487" y="4720591"/>
            <a:ext cx="859531" cy="216000"/>
          </a:xfrm>
          <a:prstGeom prst="rect">
            <a:avLst/>
          </a:prstGeom>
        </p:spPr>
      </p:pic>
      <p:pic>
        <p:nvPicPr>
          <p:cNvPr id="5" name="Bildobjekt 4" descr="Logotyp för Region Kalmar län.">
            <a:extLst>
              <a:ext uri="{FF2B5EF4-FFF2-40B4-BE49-F238E27FC236}">
                <a16:creationId xmlns:a16="http://schemas.microsoft.com/office/drawing/2014/main" id="{D7BBB2D9-B4C3-C5AC-3489-ADFCC58BAEB4}"/>
              </a:ext>
            </a:extLst>
          </p:cNvPr>
          <p:cNvPicPr>
            <a:picLocks noChangeAspect="1"/>
          </p:cNvPicPr>
          <p:nvPr/>
        </p:nvPicPr>
        <p:blipFill>
          <a:blip r:embed="rId5" cstate="print">
            <a:alphaModFix amt="0"/>
            <a:extLst>
              <a:ext uri="{28A0092B-C50C-407E-A947-70E740481C1C}">
                <a14:useLocalDpi xmlns:a14="http://schemas.microsoft.com/office/drawing/2010/main" val="0"/>
              </a:ext>
            </a:extLst>
          </a:blip>
          <a:srcRect/>
          <a:stretch/>
        </p:blipFill>
        <p:spPr>
          <a:xfrm>
            <a:off x="6000846" y="4655677"/>
            <a:ext cx="584579" cy="269903"/>
          </a:xfrm>
          <a:prstGeom prst="rect">
            <a:avLst/>
          </a:prstGeom>
        </p:spPr>
      </p:pic>
      <p:pic>
        <p:nvPicPr>
          <p:cNvPr id="6" name="Bildobjekt 5" descr="Logotyp för Region Östergötland.">
            <a:extLst>
              <a:ext uri="{FF2B5EF4-FFF2-40B4-BE49-F238E27FC236}">
                <a16:creationId xmlns:a16="http://schemas.microsoft.com/office/drawing/2014/main" id="{410FA36A-9AA3-11DF-A98B-66AC07CC20A9}"/>
              </a:ext>
            </a:extLst>
          </p:cNvPr>
          <p:cNvPicPr>
            <a:picLocks noChangeAspect="1"/>
          </p:cNvPicPr>
          <p:nvPr/>
        </p:nvPicPr>
        <p:blipFill>
          <a:blip r:embed="rId6" cstate="print">
            <a:alphaModFix amt="0"/>
            <a:extLst>
              <a:ext uri="{28A0092B-C50C-407E-A947-70E740481C1C}">
                <a14:useLocalDpi xmlns:a14="http://schemas.microsoft.com/office/drawing/2010/main" val="0"/>
              </a:ext>
            </a:extLst>
          </a:blip>
          <a:srcRect/>
          <a:stretch/>
        </p:blipFill>
        <p:spPr>
          <a:xfrm>
            <a:off x="6836482" y="4696129"/>
            <a:ext cx="899555" cy="216000"/>
          </a:xfrm>
          <a:prstGeom prst="rect">
            <a:avLst/>
          </a:prstGeom>
        </p:spPr>
      </p:pic>
      <p:pic>
        <p:nvPicPr>
          <p:cNvPr id="8" name="Bild 7" descr="Logotyp för Regionala Cancercentrum i Sydostsverige.">
            <a:extLst>
              <a:ext uri="{FF2B5EF4-FFF2-40B4-BE49-F238E27FC236}">
                <a16:creationId xmlns:a16="http://schemas.microsoft.com/office/drawing/2014/main" id="{23583767-2C14-9231-60DA-444A2F1ABB0A}"/>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p:blipFill>
        <p:spPr>
          <a:xfrm>
            <a:off x="7897737" y="4642129"/>
            <a:ext cx="1016555" cy="296999"/>
          </a:xfrm>
          <a:prstGeom prst="rect">
            <a:avLst/>
          </a:prstGeom>
        </p:spPr>
      </p:pic>
    </p:spTree>
    <p:extLst>
      <p:ext uri="{BB962C8B-B14F-4D97-AF65-F5344CB8AC3E}">
        <p14:creationId xmlns:p14="http://schemas.microsoft.com/office/powerpoint/2010/main" val="181965427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179512" y="270315"/>
            <a:ext cx="7443000" cy="621550"/>
          </a:xfrm>
        </p:spPr>
        <p:txBody>
          <a:bodyPr/>
          <a:lstStyle/>
          <a:p>
            <a:pPr algn="ctr"/>
            <a:r>
              <a:rPr lang="sv-SE" dirty="0">
                <a:solidFill>
                  <a:srgbClr val="0070C0"/>
                </a:solidFill>
              </a:rPr>
              <a:t>Lungcancer-screening – tidigare studier</a:t>
            </a:r>
          </a:p>
        </p:txBody>
      </p:sp>
      <p:sp>
        <p:nvSpPr>
          <p:cNvPr id="3" name="Platshållare för bildnummer 2"/>
          <p:cNvSpPr>
            <a:spLocks noGrp="1"/>
          </p:cNvSpPr>
          <p:nvPr>
            <p:ph type="sldNum" sz="quarter" idx="12"/>
          </p:nvPr>
        </p:nvSpPr>
        <p:spPr/>
        <p:txBody>
          <a:bodyPr/>
          <a:lstStyle/>
          <a:p>
            <a:pPr defTabSz="685800"/>
            <a:fld id="{5204B58B-0420-4827-A2A8-7A3D043AFDDE}" type="slidenum">
              <a:rPr lang="sv-SE">
                <a:solidFill>
                  <a:srgbClr val="000000"/>
                </a:solidFill>
              </a:rPr>
              <a:pPr defTabSz="685800"/>
              <a:t>38</a:t>
            </a:fld>
            <a:endParaRPr lang="sv-SE" dirty="0">
              <a:solidFill>
                <a:srgbClr val="000000"/>
              </a:solidFill>
            </a:endParaRPr>
          </a:p>
        </p:txBody>
      </p:sp>
      <p:sp>
        <p:nvSpPr>
          <p:cNvPr id="4" name="Platshållare för innehåll 3"/>
          <p:cNvSpPr>
            <a:spLocks noGrp="1"/>
          </p:cNvSpPr>
          <p:nvPr>
            <p:ph sz="quarter" idx="13"/>
          </p:nvPr>
        </p:nvSpPr>
        <p:spPr>
          <a:xfrm>
            <a:off x="552450" y="1021990"/>
            <a:ext cx="8039101" cy="3503814"/>
          </a:xfrm>
        </p:spPr>
        <p:txBody>
          <a:bodyPr/>
          <a:lstStyle/>
          <a:p>
            <a:r>
              <a:rPr lang="sv-SE" sz="1500" dirty="0"/>
              <a:t>NLST (National </a:t>
            </a:r>
            <a:r>
              <a:rPr lang="sv-SE" sz="1500" dirty="0" err="1"/>
              <a:t>lung</a:t>
            </a:r>
            <a:r>
              <a:rPr lang="sv-SE" sz="1500" dirty="0"/>
              <a:t> cancer screening trial) </a:t>
            </a:r>
            <a:r>
              <a:rPr lang="sv-SE" sz="1500" dirty="0" err="1"/>
              <a:t>publ</a:t>
            </a:r>
            <a:r>
              <a:rPr lang="sv-SE" sz="1500" dirty="0"/>
              <a:t> 2011. Drygt 53 000 individer. </a:t>
            </a:r>
            <a:r>
              <a:rPr lang="sv-SE" sz="1500" dirty="0" err="1"/>
              <a:t>Inklusionskriterier</a:t>
            </a:r>
            <a:r>
              <a:rPr lang="sv-SE" sz="1500" dirty="0"/>
              <a:t>: 55-74 år, ≥ 30 paket-år. Resultat: minskad mortalitet i lungcancer med 20,3%, minskad total-mortalitet med 6,7%.</a:t>
            </a:r>
          </a:p>
          <a:p>
            <a:pPr marL="0" indent="0">
              <a:buNone/>
            </a:pPr>
            <a:r>
              <a:rPr lang="en-US" sz="1500" b="1" i="1" dirty="0"/>
              <a:t>Reduced lung-cancer mortality with low-dose computed tomographic screening, </a:t>
            </a:r>
            <a:r>
              <a:rPr lang="en-US" sz="1500" b="1" i="1" dirty="0" err="1"/>
              <a:t>Aberle</a:t>
            </a:r>
            <a:r>
              <a:rPr lang="en-US" sz="1500" b="1" i="1" dirty="0"/>
              <a:t> D R et al, New England Journal of Medicine, </a:t>
            </a:r>
            <a:r>
              <a:rPr lang="en-US" sz="1500" b="1" i="1" dirty="0" smtClean="0"/>
              <a:t>2011</a:t>
            </a:r>
            <a:endParaRPr lang="sv-SE" sz="1500" dirty="0"/>
          </a:p>
          <a:p>
            <a:r>
              <a:rPr lang="sv-SE" sz="1500" dirty="0"/>
              <a:t>NELSON (</a:t>
            </a:r>
            <a:r>
              <a:rPr lang="en-US" sz="1500" dirty="0" err="1"/>
              <a:t>Nederlands-Leuvens</a:t>
            </a:r>
            <a:r>
              <a:rPr lang="en-US" sz="1500" dirty="0"/>
              <a:t> </a:t>
            </a:r>
            <a:r>
              <a:rPr lang="en-US" sz="1500" dirty="0" err="1"/>
              <a:t>longkanker</a:t>
            </a:r>
            <a:r>
              <a:rPr lang="en-US" sz="1500" dirty="0"/>
              <a:t> Screenings </a:t>
            </a:r>
            <a:r>
              <a:rPr lang="en-US" sz="1500" dirty="0" err="1"/>
              <a:t>Onderzoek</a:t>
            </a:r>
            <a:r>
              <a:rPr lang="en-US" sz="1500" dirty="0"/>
              <a:t>)</a:t>
            </a:r>
            <a:r>
              <a:rPr lang="sv-SE" sz="1500" dirty="0"/>
              <a:t> </a:t>
            </a:r>
            <a:r>
              <a:rPr lang="sv-SE" sz="1500" dirty="0" err="1"/>
              <a:t>publ</a:t>
            </a:r>
            <a:r>
              <a:rPr lang="sv-SE" sz="1500" dirty="0"/>
              <a:t> 2020. 16 000 individer. 50-74 </a:t>
            </a:r>
            <a:r>
              <a:rPr lang="sv-SE" sz="1500" dirty="0" err="1"/>
              <a:t>åå</a:t>
            </a:r>
            <a:r>
              <a:rPr lang="sv-SE" sz="1500" dirty="0"/>
              <a:t>, ≥ 15 paket-år. Resultat: minskad mortalitet i lungcancer med 24% (RR </a:t>
            </a:r>
            <a:r>
              <a:rPr lang="sv-SE" sz="1500" dirty="0" err="1"/>
              <a:t>ratio</a:t>
            </a:r>
            <a:r>
              <a:rPr lang="sv-SE" sz="1500" dirty="0"/>
              <a:t> 0,76). Ingen minskad total-mortalitet. Stadium!</a:t>
            </a:r>
          </a:p>
          <a:p>
            <a:pPr marL="0" indent="0">
              <a:buNone/>
            </a:pPr>
            <a:r>
              <a:rPr lang="en-US" sz="1500" b="1" i="1" dirty="0"/>
              <a:t>Reduced Lung-Cancer Mortality with Volume CT Screening in a Randomized Trial, de </a:t>
            </a:r>
            <a:r>
              <a:rPr lang="en-US" sz="1500" b="1" i="1" dirty="0" err="1"/>
              <a:t>Koning</a:t>
            </a:r>
            <a:r>
              <a:rPr lang="en-US" sz="1500" b="1" i="1" dirty="0"/>
              <a:t> H J et al, New England Journal of Medicine, 2020</a:t>
            </a:r>
          </a:p>
          <a:p>
            <a:endParaRPr lang="sv-SE" sz="1500" dirty="0"/>
          </a:p>
        </p:txBody>
      </p:sp>
    </p:spTree>
    <p:extLst>
      <p:ext uri="{BB962C8B-B14F-4D97-AF65-F5344CB8AC3E}">
        <p14:creationId xmlns:p14="http://schemas.microsoft.com/office/powerpoint/2010/main" val="332112978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328140" y="129208"/>
            <a:ext cx="7497600" cy="327992"/>
          </a:xfrm>
        </p:spPr>
        <p:txBody>
          <a:bodyPr/>
          <a:lstStyle/>
          <a:p>
            <a:pPr algn="ctr"/>
            <a:r>
              <a:rPr lang="sv-SE" dirty="0">
                <a:solidFill>
                  <a:srgbClr val="0070C0"/>
                </a:solidFill>
              </a:rPr>
              <a:t>Stadium vid diagnos (Nelson-studien)</a:t>
            </a:r>
          </a:p>
        </p:txBody>
      </p:sp>
      <p:sp>
        <p:nvSpPr>
          <p:cNvPr id="3" name="Platshållare för bildnummer 2"/>
          <p:cNvSpPr>
            <a:spLocks noGrp="1"/>
          </p:cNvSpPr>
          <p:nvPr>
            <p:ph type="sldNum" sz="quarter" idx="12"/>
          </p:nvPr>
        </p:nvSpPr>
        <p:spPr/>
        <p:txBody>
          <a:bodyPr/>
          <a:lstStyle/>
          <a:p>
            <a:pPr defTabSz="685800"/>
            <a:fld id="{5204B58B-0420-4827-A2A8-7A3D043AFDDE}" type="slidenum">
              <a:rPr lang="sv-SE">
                <a:solidFill>
                  <a:srgbClr val="000000"/>
                </a:solidFill>
              </a:rPr>
              <a:pPr defTabSz="685800"/>
              <a:t>39</a:t>
            </a:fld>
            <a:endParaRPr lang="sv-SE" dirty="0">
              <a:solidFill>
                <a:srgbClr val="000000"/>
              </a:solidFill>
            </a:endParaRPr>
          </a:p>
        </p:txBody>
      </p:sp>
      <p:pic>
        <p:nvPicPr>
          <p:cNvPr id="5" name="Platshållare för innehåll 4"/>
          <p:cNvPicPr>
            <a:picLocks noGrp="1" noChangeAspect="1"/>
          </p:cNvPicPr>
          <p:nvPr>
            <p:ph sz="quarter" idx="13"/>
          </p:nvPr>
        </p:nvPicPr>
        <p:blipFill>
          <a:blip r:embed="rId2"/>
          <a:stretch>
            <a:fillRect/>
          </a:stretch>
        </p:blipFill>
        <p:spPr>
          <a:xfrm>
            <a:off x="1143000" y="556591"/>
            <a:ext cx="6500191" cy="4489124"/>
          </a:xfrm>
          <a:prstGeom prst="rect">
            <a:avLst/>
          </a:prstGeom>
        </p:spPr>
      </p:pic>
      <p:sp>
        <p:nvSpPr>
          <p:cNvPr id="6" name="Högerpil 5"/>
          <p:cNvSpPr/>
          <p:nvPr/>
        </p:nvSpPr>
        <p:spPr>
          <a:xfrm>
            <a:off x="655982" y="1958009"/>
            <a:ext cx="487017" cy="198783"/>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10000"/>
              </a:lnSpc>
            </a:pPr>
            <a:endParaRPr lang="sv-SE" sz="1200">
              <a:solidFill>
                <a:srgbClr val="FFFFFF"/>
              </a:solidFill>
              <a:latin typeface="Arial"/>
            </a:endParaRPr>
          </a:p>
        </p:txBody>
      </p:sp>
      <p:sp>
        <p:nvSpPr>
          <p:cNvPr id="7" name="Högerpil 6"/>
          <p:cNvSpPr/>
          <p:nvPr/>
        </p:nvSpPr>
        <p:spPr>
          <a:xfrm>
            <a:off x="655982" y="3001618"/>
            <a:ext cx="487017" cy="198782"/>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10000"/>
              </a:lnSpc>
            </a:pPr>
            <a:endParaRPr lang="sv-SE" sz="1200">
              <a:solidFill>
                <a:srgbClr val="FFFFFF"/>
              </a:solidFill>
              <a:latin typeface="Arial"/>
            </a:endParaRPr>
          </a:p>
        </p:txBody>
      </p:sp>
    </p:spTree>
    <p:extLst>
      <p:ext uri="{BB962C8B-B14F-4D97-AF65-F5344CB8AC3E}">
        <p14:creationId xmlns:p14="http://schemas.microsoft.com/office/powerpoint/2010/main" val="192799074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tshållare för innehåll 12"/>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t="1002" b="11971"/>
          <a:stretch/>
        </p:blipFill>
        <p:spPr>
          <a:xfrm>
            <a:off x="1353" y="-20538"/>
            <a:ext cx="9144000" cy="4477581"/>
          </a:xfrm>
        </p:spPr>
      </p:pic>
      <p:sp>
        <p:nvSpPr>
          <p:cNvPr id="7" name="Rubrik 1"/>
          <p:cNvSpPr txBox="1">
            <a:spLocks/>
          </p:cNvSpPr>
          <p:nvPr/>
        </p:nvSpPr>
        <p:spPr>
          <a:xfrm>
            <a:off x="0" y="3075806"/>
            <a:ext cx="9144000" cy="1368152"/>
          </a:xfrm>
          <a:prstGeom prst="rect">
            <a:avLst/>
          </a:prstGeom>
        </p:spPr>
        <p:txBody>
          <a:bodyPr vert="horz" lIns="91440" tIns="45720" rIns="91440" bIns="45720" rtlCol="0" anchor="ctr">
            <a:noAutofit/>
          </a:bodyPr>
          <a:lstStyle>
            <a:lvl1pPr algn="l" defTabSz="914400" rtl="0" eaLnBrk="1" latinLnBrk="0" hangingPunct="1">
              <a:spcBef>
                <a:spcPct val="0"/>
              </a:spcBef>
              <a:buNone/>
              <a:defRPr sz="4000" kern="1200">
                <a:solidFill>
                  <a:schemeClr val="tx1"/>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sv-SE" sz="4000" b="1" i="0"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t>Samverkan för god </a:t>
            </a:r>
            <a:br>
              <a:rPr kumimoji="0" lang="sv-SE" sz="4000" b="1" i="0"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r>
              <a:rPr kumimoji="0" lang="sv-SE" sz="4000" b="1" i="0"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t>och jämlik hälso- och sjukvård</a:t>
            </a:r>
            <a:endParaRPr kumimoji="0" lang="sv-SE"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97122034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93902" y="838200"/>
            <a:ext cx="1815938" cy="2819400"/>
          </a:xfrm>
        </p:spPr>
        <p:txBody>
          <a:bodyPr/>
          <a:lstStyle/>
          <a:p>
            <a:pPr algn="ctr"/>
            <a:r>
              <a:rPr lang="sv-SE" sz="1500" b="0" i="1" dirty="0">
                <a:solidFill>
                  <a:srgbClr val="0070C0"/>
                </a:solidFill>
              </a:rPr>
              <a:t>Överlevnad för NSCLC, per stadium vid diagnos, </a:t>
            </a:r>
            <a:r>
              <a:rPr lang="sv-SE" sz="1500" b="0" i="1" dirty="0" err="1">
                <a:solidFill>
                  <a:srgbClr val="0070C0"/>
                </a:solidFill>
              </a:rPr>
              <a:t>diagnosår</a:t>
            </a:r>
            <a:r>
              <a:rPr lang="sv-SE" sz="1500" b="0" i="1" dirty="0">
                <a:solidFill>
                  <a:srgbClr val="0070C0"/>
                </a:solidFill>
              </a:rPr>
              <a:t> 2016-2022 </a:t>
            </a:r>
            <a:endParaRPr lang="sv-SE" sz="1500" dirty="0">
              <a:solidFill>
                <a:srgbClr val="0070C0"/>
              </a:solidFill>
            </a:endParaRPr>
          </a:p>
        </p:txBody>
      </p:sp>
      <p:sp>
        <p:nvSpPr>
          <p:cNvPr id="3" name="Platshållare för bildnummer 2"/>
          <p:cNvSpPr>
            <a:spLocks noGrp="1"/>
          </p:cNvSpPr>
          <p:nvPr>
            <p:ph type="sldNum" sz="quarter" idx="12"/>
          </p:nvPr>
        </p:nvSpPr>
        <p:spPr/>
        <p:txBody>
          <a:bodyPr/>
          <a:lstStyle/>
          <a:p>
            <a:pPr defTabSz="685800"/>
            <a:fld id="{5204B58B-0420-4827-A2A8-7A3D043AFDDE}" type="slidenum">
              <a:rPr lang="sv-SE">
                <a:solidFill>
                  <a:srgbClr val="000000"/>
                </a:solidFill>
              </a:rPr>
              <a:pPr defTabSz="685800"/>
              <a:t>40</a:t>
            </a:fld>
            <a:endParaRPr lang="sv-SE" dirty="0">
              <a:solidFill>
                <a:srgbClr val="000000"/>
              </a:solidFill>
            </a:endParaRPr>
          </a:p>
        </p:txBody>
      </p:sp>
      <p:pic>
        <p:nvPicPr>
          <p:cNvPr id="5" name="Platshållare för innehåll 4"/>
          <p:cNvPicPr>
            <a:picLocks noGrp="1" noChangeAspect="1"/>
          </p:cNvPicPr>
          <p:nvPr>
            <p:ph sz="quarter" idx="13"/>
          </p:nvPr>
        </p:nvPicPr>
        <p:blipFill>
          <a:blip r:embed="rId3"/>
          <a:stretch>
            <a:fillRect/>
          </a:stretch>
        </p:blipFill>
        <p:spPr>
          <a:xfrm>
            <a:off x="1909840" y="137160"/>
            <a:ext cx="6350241" cy="4386369"/>
          </a:xfrm>
          <a:prstGeom prst="rect">
            <a:avLst/>
          </a:prstGeom>
        </p:spPr>
      </p:pic>
    </p:spTree>
    <p:extLst>
      <p:ext uri="{BB962C8B-B14F-4D97-AF65-F5344CB8AC3E}">
        <p14:creationId xmlns:p14="http://schemas.microsoft.com/office/powerpoint/2010/main" val="303425709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En bild som visar text, skärmbild, diagram, nummer&#10;&#10;AI-genererat innehåll kan vara felaktigt.">
            <a:extLst>
              <a:ext uri="{FF2B5EF4-FFF2-40B4-BE49-F238E27FC236}">
                <a16:creationId xmlns:a16="http://schemas.microsoft.com/office/drawing/2014/main" id="{4DB9E4DC-61F8-8AC6-1CD5-532674F23E2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 y="7"/>
            <a:ext cx="9143985" cy="514349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 name="Platshållare för bildnummer 2" hidden="1">
            <a:extLst>
              <a:ext uri="{FF2B5EF4-FFF2-40B4-BE49-F238E27FC236}">
                <a16:creationId xmlns:a16="http://schemas.microsoft.com/office/drawing/2014/main" id="{80939083-8CFF-FB70-5CD2-EC5306F180E4}"/>
              </a:ext>
            </a:extLst>
          </p:cNvPr>
          <p:cNvSpPr>
            <a:spLocks noGrp="1"/>
          </p:cNvSpPr>
          <p:nvPr>
            <p:ph type="sldNum" sz="quarter" idx="4294967295"/>
          </p:nvPr>
        </p:nvSpPr>
        <p:spPr>
          <a:xfrm>
            <a:off x="4416186" y="4786055"/>
            <a:ext cx="311629" cy="273844"/>
          </a:xfrm>
        </p:spPr>
        <p:txBody>
          <a:bodyPr/>
          <a:lstStyle/>
          <a:p>
            <a:pPr defTabSz="685800">
              <a:spcAft>
                <a:spcPts val="450"/>
              </a:spcAft>
            </a:pPr>
            <a:fld id="{5204B58B-0420-4827-A2A8-7A3D043AFDDE}" type="slidenum">
              <a:rPr lang="sv-SE">
                <a:solidFill>
                  <a:srgbClr val="000000"/>
                </a:solidFill>
              </a:rPr>
              <a:pPr defTabSz="685800">
                <a:spcAft>
                  <a:spcPts val="450"/>
                </a:spcAft>
              </a:pPr>
              <a:t>41</a:t>
            </a:fld>
            <a:endParaRPr lang="sv-SE">
              <a:solidFill>
                <a:srgbClr val="000000"/>
              </a:solidFill>
            </a:endParaRPr>
          </a:p>
        </p:txBody>
      </p:sp>
    </p:spTree>
    <p:extLst>
      <p:ext uri="{BB962C8B-B14F-4D97-AF65-F5344CB8AC3E}">
        <p14:creationId xmlns:p14="http://schemas.microsoft.com/office/powerpoint/2010/main" val="271373977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358140" y="170848"/>
            <a:ext cx="7443000" cy="712408"/>
          </a:xfrm>
        </p:spPr>
        <p:txBody>
          <a:bodyPr/>
          <a:lstStyle/>
          <a:p>
            <a:pPr algn="ctr"/>
            <a:r>
              <a:rPr lang="sv-SE" dirty="0">
                <a:solidFill>
                  <a:srgbClr val="0070C0"/>
                </a:solidFill>
              </a:rPr>
              <a:t>Pågående piloter inom lungcancerscreening</a:t>
            </a:r>
          </a:p>
        </p:txBody>
      </p:sp>
      <p:sp>
        <p:nvSpPr>
          <p:cNvPr id="3" name="Platshållare för bildnummer 2"/>
          <p:cNvSpPr>
            <a:spLocks noGrp="1"/>
          </p:cNvSpPr>
          <p:nvPr>
            <p:ph type="sldNum" sz="quarter" idx="12"/>
          </p:nvPr>
        </p:nvSpPr>
        <p:spPr/>
        <p:txBody>
          <a:bodyPr/>
          <a:lstStyle/>
          <a:p>
            <a:pPr defTabSz="685800"/>
            <a:fld id="{5204B58B-0420-4827-A2A8-7A3D043AFDDE}" type="slidenum">
              <a:rPr lang="sv-SE">
                <a:solidFill>
                  <a:srgbClr val="000000"/>
                </a:solidFill>
              </a:rPr>
              <a:pPr defTabSz="685800"/>
              <a:t>42</a:t>
            </a:fld>
            <a:endParaRPr lang="sv-SE" dirty="0">
              <a:solidFill>
                <a:srgbClr val="000000"/>
              </a:solidFill>
            </a:endParaRPr>
          </a:p>
        </p:txBody>
      </p:sp>
      <p:sp>
        <p:nvSpPr>
          <p:cNvPr id="4" name="Platshållare för innehåll 3"/>
          <p:cNvSpPr>
            <a:spLocks noGrp="1"/>
          </p:cNvSpPr>
          <p:nvPr>
            <p:ph sz="quarter" idx="13"/>
          </p:nvPr>
        </p:nvSpPr>
        <p:spPr>
          <a:xfrm>
            <a:off x="358140" y="1013381"/>
            <a:ext cx="8313420" cy="3512423"/>
          </a:xfrm>
        </p:spPr>
        <p:txBody>
          <a:bodyPr/>
          <a:lstStyle/>
          <a:p>
            <a:r>
              <a:rPr lang="sv-SE" dirty="0"/>
              <a:t>Region Stockholm/Gotland RCC Sydväst (Gunnar </a:t>
            </a:r>
            <a:r>
              <a:rPr lang="sv-SE" dirty="0" err="1"/>
              <a:t>Wagenius</a:t>
            </a:r>
            <a:r>
              <a:rPr lang="sv-SE" dirty="0"/>
              <a:t>, KS) 1000 </a:t>
            </a:r>
            <a:r>
              <a:rPr lang="sv-SE" dirty="0" err="1"/>
              <a:t>pat</a:t>
            </a:r>
            <a:endParaRPr lang="sv-SE" dirty="0"/>
          </a:p>
          <a:p>
            <a:r>
              <a:rPr lang="sv-SE" dirty="0"/>
              <a:t>Västra Götaland/ RCC Väst (Jan Nyman, Sahlgrenska). Samarbete AI-tolkning Chalmers</a:t>
            </a:r>
          </a:p>
          <a:p>
            <a:r>
              <a:rPr lang="sv-SE" dirty="0"/>
              <a:t>Region Västerbotten/ RCC Nord (Mikael Johansson, NUS Umeå) </a:t>
            </a:r>
            <a:r>
              <a:rPr lang="sv-SE" b="1" u="sng" dirty="0">
                <a:solidFill>
                  <a:srgbClr val="FF0000"/>
                </a:solidFill>
              </a:rPr>
              <a:t>Nordvästan</a:t>
            </a:r>
          </a:p>
          <a:p>
            <a:r>
              <a:rPr lang="sv-SE" dirty="0"/>
              <a:t>Region Skåne/ RCC Syd (Jaroslaw </a:t>
            </a:r>
            <a:r>
              <a:rPr lang="sv-SE" dirty="0" err="1"/>
              <a:t>Kosieradzki</a:t>
            </a:r>
            <a:r>
              <a:rPr lang="sv-SE" dirty="0"/>
              <a:t>, Lund</a:t>
            </a:r>
            <a:r>
              <a:rPr lang="sv-SE" dirty="0" smtClean="0"/>
              <a:t>)</a:t>
            </a:r>
            <a:endParaRPr lang="sv-SE" dirty="0"/>
          </a:p>
          <a:p>
            <a:r>
              <a:rPr lang="sv-SE" dirty="0"/>
              <a:t>I Nordvästan ingår blodprov (cirkulerande tumör-DNA). (Kombination i screeningverksamhet i framtiden??)</a:t>
            </a:r>
          </a:p>
          <a:p>
            <a:r>
              <a:rPr lang="sv-SE" dirty="0"/>
              <a:t>Besked från Socialstyrelsen förväntas inom några år.</a:t>
            </a:r>
          </a:p>
        </p:txBody>
      </p:sp>
    </p:spTree>
    <p:extLst>
      <p:ext uri="{BB962C8B-B14F-4D97-AF65-F5344CB8AC3E}">
        <p14:creationId xmlns:p14="http://schemas.microsoft.com/office/powerpoint/2010/main" val="398579134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467544" y="267494"/>
            <a:ext cx="7785651" cy="698485"/>
          </a:xfrm>
        </p:spPr>
        <p:txBody>
          <a:bodyPr/>
          <a:lstStyle/>
          <a:p>
            <a:r>
              <a:rPr lang="sv-SE" dirty="0">
                <a:solidFill>
                  <a:srgbClr val="0070C0"/>
                </a:solidFill>
              </a:rPr>
              <a:t>Stipulerad </a:t>
            </a:r>
            <a:r>
              <a:rPr lang="sv-SE" dirty="0" err="1">
                <a:solidFill>
                  <a:srgbClr val="0070C0"/>
                </a:solidFill>
              </a:rPr>
              <a:t>screeningpopulation</a:t>
            </a:r>
            <a:endParaRPr lang="sv-SE" dirty="0">
              <a:solidFill>
                <a:srgbClr val="0070C0"/>
              </a:solidFill>
            </a:endParaRPr>
          </a:p>
        </p:txBody>
      </p:sp>
      <p:sp>
        <p:nvSpPr>
          <p:cNvPr id="5" name="Platshållare för innehåll 4"/>
          <p:cNvSpPr>
            <a:spLocks noGrp="1"/>
          </p:cNvSpPr>
          <p:nvPr>
            <p:ph idx="1"/>
          </p:nvPr>
        </p:nvSpPr>
        <p:spPr>
          <a:xfrm>
            <a:off x="594360" y="987574"/>
            <a:ext cx="8029491" cy="3405644"/>
          </a:xfrm>
        </p:spPr>
        <p:txBody>
          <a:bodyPr>
            <a:normAutofit/>
          </a:bodyPr>
          <a:lstStyle/>
          <a:p>
            <a:r>
              <a:rPr lang="sv-SE" dirty="0" err="1"/>
              <a:t>Inklusionskriterier</a:t>
            </a:r>
            <a:endParaRPr lang="sv-SE" dirty="0"/>
          </a:p>
          <a:p>
            <a:pPr lvl="1"/>
            <a:r>
              <a:rPr lang="sv-SE" dirty="0"/>
              <a:t>Ålder 50 – 74 år</a:t>
            </a:r>
          </a:p>
          <a:p>
            <a:pPr lvl="1"/>
            <a:r>
              <a:rPr lang="sv-SE" dirty="0"/>
              <a:t>Minst 15 </a:t>
            </a:r>
            <a:r>
              <a:rPr lang="sv-SE" dirty="0" err="1"/>
              <a:t>paketår</a:t>
            </a:r>
            <a:r>
              <a:rPr lang="sv-SE" dirty="0"/>
              <a:t> rökexponering</a:t>
            </a:r>
          </a:p>
          <a:p>
            <a:pPr lvl="1"/>
            <a:r>
              <a:rPr lang="sv-SE" dirty="0"/>
              <a:t>Högst 20 år sedan </a:t>
            </a:r>
            <a:r>
              <a:rPr lang="sv-SE" dirty="0" smtClean="0"/>
              <a:t>rökstopp</a:t>
            </a:r>
            <a:endParaRPr lang="sv-SE" dirty="0"/>
          </a:p>
          <a:p>
            <a:r>
              <a:rPr lang="sv-SE" dirty="0"/>
              <a:t>Antal individer </a:t>
            </a:r>
            <a:r>
              <a:rPr lang="sv-SE" b="1" dirty="0"/>
              <a:t>nationellt</a:t>
            </a:r>
            <a:r>
              <a:rPr lang="sv-SE" dirty="0"/>
              <a:t> som uppfyller kriterierna och som uppskattningsvis skulle svara på utskickad enkät och sedan tacka ja till att delta är ca 75 000.</a:t>
            </a:r>
          </a:p>
          <a:p>
            <a:r>
              <a:rPr lang="sv-SE" dirty="0"/>
              <a:t>Inom </a:t>
            </a:r>
            <a:r>
              <a:rPr lang="sv-SE" b="1" dirty="0"/>
              <a:t>Sydöstra sjukvårdsregionen </a:t>
            </a:r>
            <a:r>
              <a:rPr lang="sv-SE" dirty="0"/>
              <a:t>316 000 invånare mellan 50-74 år. Ca 8 000 individer skulle uppfylla kriterierna.</a:t>
            </a:r>
          </a:p>
        </p:txBody>
      </p:sp>
    </p:spTree>
    <p:extLst>
      <p:ext uri="{BB962C8B-B14F-4D97-AF65-F5344CB8AC3E}">
        <p14:creationId xmlns:p14="http://schemas.microsoft.com/office/powerpoint/2010/main" val="311524289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50" name="Bild 1" descr="En bild som visar text, skärmbild, Operativsystem&#10;&#10;AI-genererat innehåll kan vara felaktigt.">
            <a:extLst>
              <a:ext uri="{FF2B5EF4-FFF2-40B4-BE49-F238E27FC236}">
                <a16:creationId xmlns:a16="http://schemas.microsoft.com/office/drawing/2014/main" id="{E8B1A824-37DD-B513-DCB5-79A2CCC3051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 y="7"/>
            <a:ext cx="9143985" cy="514349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750103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ubrik 1"/>
          <p:cNvSpPr>
            <a:spLocks noGrp="1"/>
          </p:cNvSpPr>
          <p:nvPr>
            <p:ph type="title"/>
          </p:nvPr>
        </p:nvSpPr>
        <p:spPr>
          <a:xfrm>
            <a:off x="489304" y="339502"/>
            <a:ext cx="7443900" cy="712408"/>
          </a:xfrm>
        </p:spPr>
        <p:txBody>
          <a:bodyPr/>
          <a:lstStyle/>
          <a:p>
            <a:r>
              <a:rPr lang="sv-SE" dirty="0"/>
              <a:t>Inbjudan och beräknat deltagande</a:t>
            </a:r>
          </a:p>
        </p:txBody>
      </p:sp>
      <p:sp>
        <p:nvSpPr>
          <p:cNvPr id="5" name="Platshållare för innehåll 4"/>
          <p:cNvSpPr>
            <a:spLocks noGrp="1"/>
          </p:cNvSpPr>
          <p:nvPr>
            <p:ph idx="1"/>
          </p:nvPr>
        </p:nvSpPr>
        <p:spPr>
          <a:xfrm>
            <a:off x="496722" y="1131590"/>
            <a:ext cx="7785651" cy="3024000"/>
          </a:xfrm>
        </p:spPr>
        <p:txBody>
          <a:bodyPr>
            <a:normAutofit fontScale="92500" lnSpcReduction="10000"/>
          </a:bodyPr>
          <a:lstStyle/>
          <a:p>
            <a:r>
              <a:rPr lang="sv-SE" dirty="0"/>
              <a:t>Screeningkontor på RCC, generiskt kallelsesystem</a:t>
            </a:r>
          </a:p>
          <a:p>
            <a:r>
              <a:rPr lang="sv-SE" dirty="0"/>
              <a:t>Utskick till alla individer 50 – 74 år</a:t>
            </a:r>
          </a:p>
          <a:p>
            <a:pPr lvl="1"/>
            <a:r>
              <a:rPr lang="sv-SE" dirty="0"/>
              <a:t>3 miljoner i Sverige jan 2021</a:t>
            </a:r>
          </a:p>
          <a:p>
            <a:pPr lvl="1"/>
            <a:r>
              <a:rPr lang="sv-SE" dirty="0"/>
              <a:t>Utgår årligen 2700 </a:t>
            </a:r>
            <a:r>
              <a:rPr lang="sv-SE" dirty="0" err="1"/>
              <a:t>ind</a:t>
            </a:r>
            <a:r>
              <a:rPr lang="sv-SE" dirty="0"/>
              <a:t> &gt;74 år och tillkommer 3300 </a:t>
            </a:r>
            <a:r>
              <a:rPr lang="sv-SE" dirty="0" err="1"/>
              <a:t>ind</a:t>
            </a:r>
            <a:r>
              <a:rPr lang="sv-SE" dirty="0"/>
              <a:t> 50 år</a:t>
            </a:r>
          </a:p>
          <a:p>
            <a:r>
              <a:rPr lang="sv-SE" dirty="0"/>
              <a:t>Enkät om rökanamnes, tidigare lungsjukdom (</a:t>
            </a:r>
            <a:r>
              <a:rPr lang="sv-SE" dirty="0" err="1"/>
              <a:t>inkl</a:t>
            </a:r>
            <a:r>
              <a:rPr lang="sv-SE" dirty="0"/>
              <a:t> lungcancer) och acceptans för </a:t>
            </a:r>
            <a:r>
              <a:rPr lang="sv-SE" dirty="0" err="1"/>
              <a:t>ev</a:t>
            </a:r>
            <a:r>
              <a:rPr lang="sv-SE" dirty="0"/>
              <a:t> screening</a:t>
            </a:r>
          </a:p>
          <a:p>
            <a:pPr lvl="1"/>
            <a:r>
              <a:rPr lang="sv-SE" dirty="0"/>
              <a:t>Estimerad svarsfrekvens 30 %</a:t>
            </a:r>
          </a:p>
          <a:p>
            <a:pPr lvl="1"/>
            <a:r>
              <a:rPr lang="sv-SE" dirty="0"/>
              <a:t>12 % bland svarande beräknas uppfylla screeningkriterier</a:t>
            </a:r>
          </a:p>
          <a:p>
            <a:r>
              <a:rPr lang="sv-SE" dirty="0"/>
              <a:t>70 % (n=75 000) av </a:t>
            </a:r>
            <a:r>
              <a:rPr lang="sv-SE" dirty="0" err="1"/>
              <a:t>inkluderbara</a:t>
            </a:r>
            <a:r>
              <a:rPr lang="sv-SE" dirty="0"/>
              <a:t> deltar i screeningprogram</a:t>
            </a:r>
          </a:p>
          <a:p>
            <a:pPr lvl="1"/>
            <a:r>
              <a:rPr lang="sv-SE" dirty="0"/>
              <a:t>Med 2-årsintervall ca 37 500 screeningomgångar per år</a:t>
            </a:r>
          </a:p>
        </p:txBody>
      </p:sp>
    </p:spTree>
    <p:extLst>
      <p:ext uri="{BB962C8B-B14F-4D97-AF65-F5344CB8AC3E}">
        <p14:creationId xmlns:p14="http://schemas.microsoft.com/office/powerpoint/2010/main" val="12096681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558756" y="201298"/>
            <a:ext cx="8130912" cy="712408"/>
          </a:xfrm>
        </p:spPr>
        <p:txBody>
          <a:bodyPr/>
          <a:lstStyle/>
          <a:p>
            <a:r>
              <a:rPr lang="sv-SE" dirty="0">
                <a:solidFill>
                  <a:srgbClr val="0070C0"/>
                </a:solidFill>
              </a:rPr>
              <a:t>Planerat upplägg av projekt i SÖ - Nordvästan </a:t>
            </a:r>
          </a:p>
        </p:txBody>
      </p:sp>
      <p:sp>
        <p:nvSpPr>
          <p:cNvPr id="3" name="Platshållare för bildnummer 2"/>
          <p:cNvSpPr>
            <a:spLocks noGrp="1"/>
          </p:cNvSpPr>
          <p:nvPr>
            <p:ph type="sldNum" sz="quarter" idx="12"/>
          </p:nvPr>
        </p:nvSpPr>
        <p:spPr/>
        <p:txBody>
          <a:bodyPr/>
          <a:lstStyle/>
          <a:p>
            <a:pPr defTabSz="685800"/>
            <a:fld id="{5204B58B-0420-4827-A2A8-7A3D043AFDDE}" type="slidenum">
              <a:rPr lang="sv-SE">
                <a:solidFill>
                  <a:srgbClr val="000000"/>
                </a:solidFill>
              </a:rPr>
              <a:pPr defTabSz="685800"/>
              <a:t>46</a:t>
            </a:fld>
            <a:endParaRPr lang="sv-SE" dirty="0">
              <a:solidFill>
                <a:srgbClr val="000000"/>
              </a:solidFill>
            </a:endParaRPr>
          </a:p>
        </p:txBody>
      </p:sp>
      <p:sp>
        <p:nvSpPr>
          <p:cNvPr id="4" name="Platshållare för innehåll 3"/>
          <p:cNvSpPr>
            <a:spLocks noGrp="1"/>
          </p:cNvSpPr>
          <p:nvPr>
            <p:ph sz="quarter" idx="13"/>
          </p:nvPr>
        </p:nvSpPr>
        <p:spPr>
          <a:xfrm>
            <a:off x="586740" y="1005840"/>
            <a:ext cx="8011716" cy="3688081"/>
          </a:xfrm>
        </p:spPr>
        <p:txBody>
          <a:bodyPr/>
          <a:lstStyle/>
          <a:p>
            <a:r>
              <a:rPr lang="sv-SE" sz="1600" dirty="0"/>
              <a:t>Syfte: undersöka genomförbarhet av lungcancerscreening i SÖSR innan lungcancerscreening rekommenderas nationellt.</a:t>
            </a:r>
          </a:p>
          <a:p>
            <a:r>
              <a:rPr lang="sv-SE" sz="1600" dirty="0"/>
              <a:t>Praktiskt genomförande i Region Jönköpings län och Region Östergötland. Screeningprocessen riggas för att kunna genomföras även Region Kalmar län.</a:t>
            </a:r>
          </a:p>
          <a:p>
            <a:r>
              <a:rPr lang="sv-SE" sz="1600" dirty="0">
                <a:solidFill>
                  <a:srgbClr val="0070C0"/>
                </a:solidFill>
              </a:rPr>
              <a:t>RCC Sydöst finansierar kostnad under en 2 - års period för:</a:t>
            </a:r>
            <a:br>
              <a:rPr lang="sv-SE" sz="1600" dirty="0">
                <a:solidFill>
                  <a:srgbClr val="0070C0"/>
                </a:solidFill>
              </a:rPr>
            </a:br>
            <a:r>
              <a:rPr lang="sv-SE" sz="1600" dirty="0">
                <a:solidFill>
                  <a:srgbClr val="0070C0"/>
                </a:solidFill>
              </a:rPr>
              <a:t>-  CT-undersökningarna, (1000 deltagare ca 3 m kr)</a:t>
            </a:r>
            <a:br>
              <a:rPr lang="sv-SE" sz="1600" dirty="0">
                <a:solidFill>
                  <a:srgbClr val="0070C0"/>
                </a:solidFill>
              </a:rPr>
            </a:br>
            <a:r>
              <a:rPr lang="sv-SE" sz="1600" dirty="0">
                <a:solidFill>
                  <a:srgbClr val="0070C0"/>
                </a:solidFill>
              </a:rPr>
              <a:t>- Projektledare + projektledare IT i SÖSR och respektive region samt samordningssjuksköterska (kanslifunktion). Totalt 200%.</a:t>
            </a:r>
          </a:p>
          <a:p>
            <a:r>
              <a:rPr lang="sv-SE" sz="1600" dirty="0"/>
              <a:t>Förutbestämt antal undersökningar/patienter</a:t>
            </a:r>
          </a:p>
          <a:p>
            <a:r>
              <a:rPr lang="sv-SE" sz="1600" dirty="0"/>
              <a:t>Screena ca 1 000 deltagare inom SÖSR (1 CT-undersökning, LDCT</a:t>
            </a:r>
            <a:r>
              <a:rPr lang="sv-SE" sz="1600" dirty="0" smtClean="0"/>
              <a:t>)</a:t>
            </a:r>
            <a:endParaRPr lang="sv-SE" sz="1600" dirty="0"/>
          </a:p>
        </p:txBody>
      </p:sp>
    </p:spTree>
    <p:extLst>
      <p:ext uri="{BB962C8B-B14F-4D97-AF65-F5344CB8AC3E}">
        <p14:creationId xmlns:p14="http://schemas.microsoft.com/office/powerpoint/2010/main" val="117837681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4A27AB3-D2F5-3A5E-1628-21FF3A310229}"/>
              </a:ext>
            </a:extLst>
          </p:cNvPr>
          <p:cNvSpPr>
            <a:spLocks noGrp="1"/>
          </p:cNvSpPr>
          <p:nvPr>
            <p:ph type="title"/>
          </p:nvPr>
        </p:nvSpPr>
        <p:spPr>
          <a:xfrm>
            <a:off x="689361" y="203158"/>
            <a:ext cx="7656834" cy="712408"/>
          </a:xfrm>
        </p:spPr>
        <p:txBody>
          <a:bodyPr/>
          <a:lstStyle/>
          <a:p>
            <a:r>
              <a:rPr lang="sv-SE" dirty="0">
                <a:solidFill>
                  <a:srgbClr val="0070C0"/>
                </a:solidFill>
              </a:rPr>
              <a:t>Vinster för SÖSR</a:t>
            </a:r>
          </a:p>
        </p:txBody>
      </p:sp>
      <p:sp>
        <p:nvSpPr>
          <p:cNvPr id="3" name="Platshållare för bildnummer 2">
            <a:extLst>
              <a:ext uri="{FF2B5EF4-FFF2-40B4-BE49-F238E27FC236}">
                <a16:creationId xmlns:a16="http://schemas.microsoft.com/office/drawing/2014/main" id="{E1ADE596-D46A-A966-9419-16CF81412FB9}"/>
              </a:ext>
            </a:extLst>
          </p:cNvPr>
          <p:cNvSpPr>
            <a:spLocks noGrp="1"/>
          </p:cNvSpPr>
          <p:nvPr>
            <p:ph type="sldNum" sz="quarter" idx="12"/>
          </p:nvPr>
        </p:nvSpPr>
        <p:spPr/>
        <p:txBody>
          <a:bodyPr/>
          <a:lstStyle/>
          <a:p>
            <a:pPr defTabSz="685800"/>
            <a:fld id="{5204B58B-0420-4827-A2A8-7A3D043AFDDE}" type="slidenum">
              <a:rPr lang="sv-SE">
                <a:solidFill>
                  <a:srgbClr val="000000"/>
                </a:solidFill>
              </a:rPr>
              <a:pPr defTabSz="685800"/>
              <a:t>47</a:t>
            </a:fld>
            <a:endParaRPr lang="sv-SE" dirty="0">
              <a:solidFill>
                <a:srgbClr val="000000"/>
              </a:solidFill>
            </a:endParaRPr>
          </a:p>
        </p:txBody>
      </p:sp>
      <p:sp>
        <p:nvSpPr>
          <p:cNvPr id="4" name="Platshållare för innehåll 3">
            <a:extLst>
              <a:ext uri="{FF2B5EF4-FFF2-40B4-BE49-F238E27FC236}">
                <a16:creationId xmlns:a16="http://schemas.microsoft.com/office/drawing/2014/main" id="{40AB162F-92EA-EE9D-ED81-D4DC7F9A6CA7}"/>
              </a:ext>
            </a:extLst>
          </p:cNvPr>
          <p:cNvSpPr>
            <a:spLocks noGrp="1"/>
          </p:cNvSpPr>
          <p:nvPr>
            <p:ph sz="quarter" idx="13"/>
          </p:nvPr>
        </p:nvSpPr>
        <p:spPr>
          <a:xfrm>
            <a:off x="693420" y="915566"/>
            <a:ext cx="8016240" cy="3770734"/>
          </a:xfrm>
        </p:spPr>
        <p:txBody>
          <a:bodyPr/>
          <a:lstStyle/>
          <a:p>
            <a:pPr marL="0" indent="0">
              <a:buNone/>
            </a:pPr>
            <a:r>
              <a:rPr lang="sv-SE" sz="1600" b="1" dirty="0">
                <a:solidFill>
                  <a:srgbClr val="0070C0"/>
                </a:solidFill>
              </a:rPr>
              <a:t>Varför?</a:t>
            </a:r>
          </a:p>
          <a:p>
            <a:r>
              <a:rPr lang="sv-SE" sz="1600" dirty="0"/>
              <a:t>Stort medicinskt behov</a:t>
            </a:r>
          </a:p>
          <a:p>
            <a:r>
              <a:rPr lang="sv-SE" sz="1600" dirty="0"/>
              <a:t>Dålig prognos trots tuffa behandlingar</a:t>
            </a:r>
          </a:p>
          <a:p>
            <a:pPr marL="0" indent="0">
              <a:buNone/>
            </a:pPr>
            <a:r>
              <a:rPr lang="sv-SE" sz="1600" b="1" dirty="0">
                <a:solidFill>
                  <a:srgbClr val="0070C0"/>
                </a:solidFill>
              </a:rPr>
              <a:t>Vinster</a:t>
            </a:r>
          </a:p>
          <a:p>
            <a:r>
              <a:rPr lang="sv-SE" sz="1600" dirty="0"/>
              <a:t>Räddar liv genom tidig upptäckt i tidigare stadium med bättre prognos</a:t>
            </a:r>
          </a:p>
          <a:p>
            <a:r>
              <a:rPr lang="sv-SE" sz="1600" dirty="0"/>
              <a:t>SÖSR bättre beredd att införa screening när det beslutas</a:t>
            </a:r>
          </a:p>
          <a:p>
            <a:r>
              <a:rPr lang="sv-SE" sz="1600" dirty="0"/>
              <a:t>Vi finslipar logistiken</a:t>
            </a:r>
          </a:p>
          <a:p>
            <a:r>
              <a:rPr lang="sv-SE" sz="1600" dirty="0"/>
              <a:t>Bättre koll på faktiska kostnader och resursbehov</a:t>
            </a:r>
          </a:p>
          <a:p>
            <a:r>
              <a:rPr lang="sv-SE" sz="1600" dirty="0"/>
              <a:t>På sikt minskat behov av behandlingar vid spridd sjukdom</a:t>
            </a:r>
            <a:r>
              <a:rPr lang="sv-SE" sz="1600" dirty="0" smtClean="0"/>
              <a:t>?</a:t>
            </a:r>
            <a:endParaRPr lang="sv-SE" sz="1600" dirty="0"/>
          </a:p>
        </p:txBody>
      </p:sp>
    </p:spTree>
    <p:extLst>
      <p:ext uri="{BB962C8B-B14F-4D97-AF65-F5344CB8AC3E}">
        <p14:creationId xmlns:p14="http://schemas.microsoft.com/office/powerpoint/2010/main" val="414750366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B1656D6-8686-A59F-F5C9-BF434A89AFF2}"/>
              </a:ext>
            </a:extLst>
          </p:cNvPr>
          <p:cNvSpPr>
            <a:spLocks noGrp="1"/>
          </p:cNvSpPr>
          <p:nvPr>
            <p:ph type="title"/>
          </p:nvPr>
        </p:nvSpPr>
        <p:spPr>
          <a:xfrm>
            <a:off x="467544" y="405223"/>
            <a:ext cx="7443000" cy="463313"/>
          </a:xfrm>
        </p:spPr>
        <p:txBody>
          <a:bodyPr/>
          <a:lstStyle/>
          <a:p>
            <a:r>
              <a:rPr lang="sv-SE" dirty="0"/>
              <a:t>Detta projekt kan bidra till:</a:t>
            </a:r>
          </a:p>
        </p:txBody>
      </p:sp>
      <p:sp>
        <p:nvSpPr>
          <p:cNvPr id="3" name="Platshållare för bildnummer 2">
            <a:extLst>
              <a:ext uri="{FF2B5EF4-FFF2-40B4-BE49-F238E27FC236}">
                <a16:creationId xmlns:a16="http://schemas.microsoft.com/office/drawing/2014/main" id="{F4A02672-8B26-E58F-3FD5-D91D68728AC0}"/>
              </a:ext>
            </a:extLst>
          </p:cNvPr>
          <p:cNvSpPr>
            <a:spLocks noGrp="1"/>
          </p:cNvSpPr>
          <p:nvPr>
            <p:ph type="sldNum" sz="quarter" idx="12"/>
          </p:nvPr>
        </p:nvSpPr>
        <p:spPr/>
        <p:txBody>
          <a:bodyPr/>
          <a:lstStyle/>
          <a:p>
            <a:pPr defTabSz="685800"/>
            <a:fld id="{5204B58B-0420-4827-A2A8-7A3D043AFDDE}" type="slidenum">
              <a:rPr lang="sv-SE">
                <a:solidFill>
                  <a:srgbClr val="000000"/>
                </a:solidFill>
              </a:rPr>
              <a:pPr defTabSz="685800"/>
              <a:t>48</a:t>
            </a:fld>
            <a:endParaRPr lang="sv-SE" dirty="0">
              <a:solidFill>
                <a:srgbClr val="000000"/>
              </a:solidFill>
            </a:endParaRPr>
          </a:p>
        </p:txBody>
      </p:sp>
      <p:sp>
        <p:nvSpPr>
          <p:cNvPr id="4" name="Platshållare för innehåll 3">
            <a:extLst>
              <a:ext uri="{FF2B5EF4-FFF2-40B4-BE49-F238E27FC236}">
                <a16:creationId xmlns:a16="http://schemas.microsoft.com/office/drawing/2014/main" id="{C55A575D-6570-8A44-EE94-D2D3C9138662}"/>
              </a:ext>
            </a:extLst>
          </p:cNvPr>
          <p:cNvSpPr>
            <a:spLocks noGrp="1"/>
          </p:cNvSpPr>
          <p:nvPr>
            <p:ph sz="quarter" idx="13"/>
          </p:nvPr>
        </p:nvSpPr>
        <p:spPr>
          <a:xfrm>
            <a:off x="467544" y="1059582"/>
            <a:ext cx="7848871" cy="3344381"/>
          </a:xfrm>
        </p:spPr>
        <p:txBody>
          <a:bodyPr/>
          <a:lstStyle/>
          <a:p>
            <a:r>
              <a:rPr lang="sv-SE" sz="1600" dirty="0"/>
              <a:t>Även om nationell lungcancerscreening inte införs i nära framtid så kommer projektet bidra till tidig upptäckt av lungcancer, andra arbetssätt?? </a:t>
            </a:r>
          </a:p>
          <a:p>
            <a:r>
              <a:rPr lang="sv-SE" sz="1600" dirty="0"/>
              <a:t>Varför denna grupp? Skaffar oss kunskap, bidra till tidig upptäckt i fler grupper framöver (icke-rökare)?</a:t>
            </a:r>
          </a:p>
          <a:p>
            <a:r>
              <a:rPr lang="sv-SE" sz="1600" dirty="0"/>
              <a:t>Bidra med logistisk kunskap inför Socialstyrelsens beslut (tillsammans med pilot Stockholm samt Nordvästan)</a:t>
            </a:r>
          </a:p>
          <a:p>
            <a:r>
              <a:rPr lang="sv-SE" sz="1600" dirty="0"/>
              <a:t>Fördelaktigt att sätta upp strukturer och logistik inför införandet av nationell lungcancerscreening</a:t>
            </a:r>
          </a:p>
          <a:p>
            <a:r>
              <a:rPr lang="sv-SE" sz="1600" dirty="0"/>
              <a:t>Minska lidande och </a:t>
            </a:r>
            <a:r>
              <a:rPr lang="sv-SE" sz="1600" dirty="0" err="1"/>
              <a:t>förtida</a:t>
            </a:r>
            <a:r>
              <a:rPr lang="sv-SE" sz="1600" dirty="0"/>
              <a:t> död </a:t>
            </a:r>
            <a:r>
              <a:rPr lang="sv-SE" sz="1600" dirty="0" err="1"/>
              <a:t>pga</a:t>
            </a:r>
            <a:r>
              <a:rPr lang="sv-SE" sz="1600" dirty="0"/>
              <a:t> sjukdom som redan hunnit sprida </a:t>
            </a:r>
            <a:r>
              <a:rPr lang="sv-SE" sz="1600" dirty="0" smtClean="0"/>
              <a:t>sig</a:t>
            </a:r>
            <a:endParaRPr lang="sv-SE" sz="1600" dirty="0"/>
          </a:p>
        </p:txBody>
      </p:sp>
    </p:spTree>
    <p:extLst>
      <p:ext uri="{BB962C8B-B14F-4D97-AF65-F5344CB8AC3E}">
        <p14:creationId xmlns:p14="http://schemas.microsoft.com/office/powerpoint/2010/main" val="361491174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BF22D35-8966-FEB3-12B4-A2A8E855BA5B}"/>
              </a:ext>
            </a:extLst>
          </p:cNvPr>
          <p:cNvSpPr>
            <a:spLocks noGrp="1"/>
          </p:cNvSpPr>
          <p:nvPr>
            <p:ph type="title"/>
          </p:nvPr>
        </p:nvSpPr>
        <p:spPr>
          <a:xfrm>
            <a:off x="467544" y="411510"/>
            <a:ext cx="7443000" cy="463313"/>
          </a:xfrm>
        </p:spPr>
        <p:txBody>
          <a:bodyPr/>
          <a:lstStyle/>
          <a:p>
            <a:r>
              <a:rPr lang="sv-SE" dirty="0">
                <a:solidFill>
                  <a:srgbClr val="0070C0"/>
                </a:solidFill>
              </a:rPr>
              <a:t>Frågor kvar att lösa</a:t>
            </a:r>
          </a:p>
        </p:txBody>
      </p:sp>
      <p:sp>
        <p:nvSpPr>
          <p:cNvPr id="3" name="Platshållare för bildnummer 2">
            <a:extLst>
              <a:ext uri="{FF2B5EF4-FFF2-40B4-BE49-F238E27FC236}">
                <a16:creationId xmlns:a16="http://schemas.microsoft.com/office/drawing/2014/main" id="{8EA9593B-1A54-BEEE-7EFF-DD79365DF6D3}"/>
              </a:ext>
            </a:extLst>
          </p:cNvPr>
          <p:cNvSpPr>
            <a:spLocks noGrp="1"/>
          </p:cNvSpPr>
          <p:nvPr>
            <p:ph type="sldNum" sz="quarter" idx="12"/>
          </p:nvPr>
        </p:nvSpPr>
        <p:spPr/>
        <p:txBody>
          <a:bodyPr/>
          <a:lstStyle/>
          <a:p>
            <a:pPr defTabSz="685800"/>
            <a:fld id="{5204B58B-0420-4827-A2A8-7A3D043AFDDE}" type="slidenum">
              <a:rPr lang="sv-SE">
                <a:solidFill>
                  <a:srgbClr val="000000"/>
                </a:solidFill>
              </a:rPr>
              <a:pPr defTabSz="685800"/>
              <a:t>49</a:t>
            </a:fld>
            <a:endParaRPr lang="sv-SE" dirty="0">
              <a:solidFill>
                <a:srgbClr val="000000"/>
              </a:solidFill>
            </a:endParaRPr>
          </a:p>
        </p:txBody>
      </p:sp>
      <p:sp>
        <p:nvSpPr>
          <p:cNvPr id="4" name="Platshållare för innehåll 3">
            <a:extLst>
              <a:ext uri="{FF2B5EF4-FFF2-40B4-BE49-F238E27FC236}">
                <a16:creationId xmlns:a16="http://schemas.microsoft.com/office/drawing/2014/main" id="{FE5179DF-EA74-8DCD-5B4C-2E9948A8D959}"/>
              </a:ext>
            </a:extLst>
          </p:cNvPr>
          <p:cNvSpPr>
            <a:spLocks noGrp="1"/>
          </p:cNvSpPr>
          <p:nvPr>
            <p:ph sz="quarter" idx="13"/>
          </p:nvPr>
        </p:nvSpPr>
        <p:spPr>
          <a:xfrm>
            <a:off x="467544" y="1059582"/>
            <a:ext cx="8112576" cy="3573378"/>
          </a:xfrm>
        </p:spPr>
        <p:txBody>
          <a:bodyPr/>
          <a:lstStyle/>
          <a:p>
            <a:r>
              <a:rPr lang="sv-SE" sz="1600" dirty="0"/>
              <a:t>Vilka län involverade i första piloten?</a:t>
            </a:r>
          </a:p>
          <a:p>
            <a:r>
              <a:rPr lang="sv-SE" sz="1600" dirty="0"/>
              <a:t>Vem gör vad: klinikerna/sjukvården vs RCC. Draghjälp av OPT vad gäller t ex kallelsekansli och datasystem?</a:t>
            </a:r>
          </a:p>
          <a:p>
            <a:r>
              <a:rPr lang="sv-SE" sz="1600" dirty="0"/>
              <a:t>Resurser kommer behövas på lung-/medicinklinikerna i samtliga deltagande län: IT-projektledare ca 50%, samordnare (</a:t>
            </a:r>
            <a:r>
              <a:rPr lang="sv-SE" sz="1600" dirty="0" err="1"/>
              <a:t>sekr</a:t>
            </a:r>
            <a:r>
              <a:rPr lang="sv-SE" sz="1600" dirty="0"/>
              <a:t> 20-50%) m </a:t>
            </a:r>
            <a:r>
              <a:rPr lang="sv-SE" sz="1600" dirty="0" err="1"/>
              <a:t>fl</a:t>
            </a:r>
            <a:endParaRPr lang="sv-SE" sz="1600" dirty="0"/>
          </a:p>
          <a:p>
            <a:r>
              <a:rPr lang="sv-SE" sz="1600" dirty="0"/>
              <a:t>Projektledare på RCC i samtliga län</a:t>
            </a:r>
          </a:p>
          <a:p>
            <a:r>
              <a:rPr lang="sv-SE" sz="1600" dirty="0"/>
              <a:t>Budget behöver upprättas</a:t>
            </a:r>
          </a:p>
          <a:p>
            <a:r>
              <a:rPr lang="sv-SE" sz="1600" dirty="0"/>
              <a:t>Styrgrupp och projektgrupp, vilka vill vara med</a:t>
            </a:r>
            <a:r>
              <a:rPr lang="sv-SE" sz="1600" dirty="0" smtClean="0"/>
              <a:t>?</a:t>
            </a:r>
            <a:endParaRPr lang="sv-SE" sz="1600" dirty="0"/>
          </a:p>
          <a:p>
            <a:r>
              <a:rPr lang="sv-SE" sz="1600" dirty="0"/>
              <a:t>Upplägg vetenskaplig studie, vilka involverade? </a:t>
            </a:r>
          </a:p>
        </p:txBody>
      </p:sp>
    </p:spTree>
    <p:extLst>
      <p:ext uri="{BB962C8B-B14F-4D97-AF65-F5344CB8AC3E}">
        <p14:creationId xmlns:p14="http://schemas.microsoft.com/office/powerpoint/2010/main" val="26818214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ruta 6"/>
          <p:cNvSpPr txBox="1"/>
          <p:nvPr/>
        </p:nvSpPr>
        <p:spPr>
          <a:xfrm>
            <a:off x="251520" y="2653354"/>
            <a:ext cx="2987904"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1" i="0" u="none" strike="noStrike" kern="1200" cap="none" spc="0" normalizeH="0" baseline="0" noProof="0" dirty="0" smtClean="0">
                <a:ln>
                  <a:noFill/>
                </a:ln>
                <a:solidFill>
                  <a:srgbClr val="363636"/>
                </a:solidFill>
                <a:effectLst/>
                <a:uLnTx/>
                <a:uFillTx/>
                <a:latin typeface="Arial"/>
                <a:ea typeface="+mn-ea"/>
                <a:cs typeface="+mn-cs"/>
              </a:rPr>
              <a:t>Region Jönköpings län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800" b="0" i="0" u="none" strike="noStrike" kern="1200" cap="none" spc="0" normalizeH="0" baseline="0" noProof="0" dirty="0" smtClean="0">
                <a:ln>
                  <a:noFill/>
                </a:ln>
                <a:solidFill>
                  <a:srgbClr val="363636"/>
                </a:solidFill>
                <a:effectLst/>
                <a:uLnTx/>
                <a:uFillTx/>
                <a:latin typeface="Arial"/>
                <a:ea typeface="+mn-ea"/>
                <a:cs typeface="+mn-cs"/>
              </a:rPr>
              <a:t>370 000 invånare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800" b="0" i="0" u="none" strike="noStrike" kern="1200" cap="none" spc="0" normalizeH="0" baseline="0" noProof="0" dirty="0" smtClean="0">
                <a:ln>
                  <a:noFill/>
                </a:ln>
                <a:solidFill>
                  <a:srgbClr val="363636"/>
                </a:solidFill>
                <a:effectLst/>
                <a:uLnTx/>
                <a:uFillTx/>
                <a:latin typeface="Arial"/>
                <a:ea typeface="+mn-ea"/>
                <a:cs typeface="+mn-cs"/>
              </a:rPr>
              <a:t>10 000 medarbetare</a:t>
            </a:r>
          </a:p>
        </p:txBody>
      </p:sp>
      <p:sp>
        <p:nvSpPr>
          <p:cNvPr id="8" name="textruta 7"/>
          <p:cNvSpPr txBox="1"/>
          <p:nvPr/>
        </p:nvSpPr>
        <p:spPr>
          <a:xfrm>
            <a:off x="6156175" y="1491630"/>
            <a:ext cx="3024336"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1" i="0" u="none" strike="noStrike" kern="1200" cap="none" spc="0" normalizeH="0" baseline="0" noProof="0" dirty="0" smtClean="0">
                <a:ln>
                  <a:noFill/>
                </a:ln>
                <a:solidFill>
                  <a:srgbClr val="363636"/>
                </a:solidFill>
                <a:effectLst/>
                <a:uLnTx/>
                <a:uFillTx/>
                <a:latin typeface="Arial"/>
                <a:ea typeface="+mn-ea"/>
                <a:cs typeface="+mn-cs"/>
              </a:rPr>
              <a:t>Region Östergötland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800" b="0" i="0" u="none" strike="noStrike" kern="1200" cap="none" spc="0" normalizeH="0" baseline="0" noProof="0" dirty="0" smtClean="0">
                <a:ln>
                  <a:noFill/>
                </a:ln>
                <a:solidFill>
                  <a:srgbClr val="363636"/>
                </a:solidFill>
                <a:effectLst/>
                <a:uLnTx/>
                <a:uFillTx/>
                <a:latin typeface="Arial"/>
                <a:ea typeface="+mn-ea"/>
                <a:cs typeface="+mn-cs"/>
              </a:rPr>
              <a:t>472 </a:t>
            </a:r>
            <a:r>
              <a:rPr kumimoji="0" lang="sv-SE" sz="1800" b="0" i="0" u="none" strike="noStrike" kern="1200" cap="none" spc="0" normalizeH="0" baseline="0" noProof="0" dirty="0">
                <a:ln>
                  <a:noFill/>
                </a:ln>
                <a:solidFill>
                  <a:srgbClr val="363636"/>
                </a:solidFill>
                <a:effectLst/>
                <a:uLnTx/>
                <a:uFillTx/>
                <a:latin typeface="Arial"/>
                <a:ea typeface="+mn-ea"/>
                <a:cs typeface="+mn-cs"/>
              </a:rPr>
              <a:t>000 invånare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800" b="0" i="0" u="none" strike="noStrike" kern="1200" cap="none" spc="0" normalizeH="0" baseline="0" noProof="0" dirty="0" smtClean="0">
                <a:ln>
                  <a:noFill/>
                </a:ln>
                <a:solidFill>
                  <a:srgbClr val="363636"/>
                </a:solidFill>
                <a:effectLst/>
                <a:uLnTx/>
                <a:uFillTx/>
                <a:latin typeface="Arial"/>
                <a:ea typeface="+mn-ea"/>
                <a:cs typeface="+mn-cs"/>
              </a:rPr>
              <a:t>13 000 medarbetare</a:t>
            </a:r>
            <a:endParaRPr kumimoji="0" lang="sv-SE" sz="1800" b="0" i="0" u="none" strike="noStrike" kern="1200" cap="none" spc="0" normalizeH="0" baseline="0" noProof="0" dirty="0">
              <a:ln>
                <a:noFill/>
              </a:ln>
              <a:solidFill>
                <a:srgbClr val="363636"/>
              </a:solidFill>
              <a:effectLst/>
              <a:uLnTx/>
              <a:uFillTx/>
              <a:latin typeface="Arial"/>
              <a:ea typeface="+mn-ea"/>
              <a:cs typeface="+mn-cs"/>
            </a:endParaRPr>
          </a:p>
        </p:txBody>
      </p:sp>
      <p:sp>
        <p:nvSpPr>
          <p:cNvPr id="9" name="textruta 8"/>
          <p:cNvSpPr txBox="1"/>
          <p:nvPr/>
        </p:nvSpPr>
        <p:spPr>
          <a:xfrm>
            <a:off x="6156175" y="2872556"/>
            <a:ext cx="277180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1" i="0" u="none" strike="noStrike" kern="1200" cap="none" spc="0" normalizeH="0" baseline="0" noProof="0" dirty="0" smtClean="0">
                <a:ln>
                  <a:noFill/>
                </a:ln>
                <a:solidFill>
                  <a:srgbClr val="363636"/>
                </a:solidFill>
                <a:effectLst/>
                <a:uLnTx/>
                <a:uFillTx/>
                <a:latin typeface="Arial"/>
                <a:ea typeface="+mn-ea"/>
                <a:cs typeface="+mn-cs"/>
              </a:rPr>
              <a:t>Region Kalmar län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800" b="0" i="0" u="none" strike="noStrike" kern="1200" cap="none" spc="0" normalizeH="0" baseline="0" noProof="0" dirty="0" smtClean="0">
                <a:ln>
                  <a:noFill/>
                </a:ln>
                <a:solidFill>
                  <a:srgbClr val="363636"/>
                </a:solidFill>
                <a:effectLst/>
                <a:uLnTx/>
                <a:uFillTx/>
                <a:latin typeface="Arial"/>
                <a:ea typeface="+mn-ea"/>
                <a:cs typeface="+mn-cs"/>
              </a:rPr>
              <a:t>247 000 invånare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800" b="0" i="0" u="none" strike="noStrike" kern="1200" cap="none" spc="0" normalizeH="0" baseline="0" noProof="0" dirty="0" smtClean="0">
                <a:ln>
                  <a:noFill/>
                </a:ln>
                <a:solidFill>
                  <a:srgbClr val="363636"/>
                </a:solidFill>
                <a:effectLst/>
                <a:uLnTx/>
                <a:uFillTx/>
                <a:latin typeface="Arial"/>
                <a:ea typeface="+mn-ea"/>
                <a:cs typeface="+mn-cs"/>
              </a:rPr>
              <a:t>7 000 medarbetare</a:t>
            </a:r>
          </a:p>
        </p:txBody>
      </p:sp>
      <p:pic>
        <p:nvPicPr>
          <p:cNvPr id="14" name="Platshållare för innehåll 1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t="54647" b="-2"/>
          <a:stretch/>
        </p:blipFill>
        <p:spPr>
          <a:xfrm>
            <a:off x="2915815" y="0"/>
            <a:ext cx="4329619" cy="4624427"/>
          </a:xfrm>
        </p:spPr>
      </p:pic>
    </p:spTree>
    <p:extLst>
      <p:ext uri="{BB962C8B-B14F-4D97-AF65-F5344CB8AC3E}">
        <p14:creationId xmlns:p14="http://schemas.microsoft.com/office/powerpoint/2010/main" val="261478703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2DD8653-6CCE-EC78-F36D-A0E5917ACDB3}"/>
              </a:ext>
            </a:extLst>
          </p:cNvPr>
          <p:cNvSpPr>
            <a:spLocks noGrp="1"/>
          </p:cNvSpPr>
          <p:nvPr>
            <p:ph type="title"/>
          </p:nvPr>
        </p:nvSpPr>
        <p:spPr>
          <a:xfrm>
            <a:off x="433368" y="483518"/>
            <a:ext cx="7443000" cy="564851"/>
          </a:xfrm>
        </p:spPr>
        <p:txBody>
          <a:bodyPr/>
          <a:lstStyle/>
          <a:p>
            <a:r>
              <a:rPr lang="sv-SE" dirty="0"/>
              <a:t>Kommande möten</a:t>
            </a:r>
          </a:p>
        </p:txBody>
      </p:sp>
      <p:sp>
        <p:nvSpPr>
          <p:cNvPr id="3" name="Platshållare för bildnummer 2">
            <a:extLst>
              <a:ext uri="{FF2B5EF4-FFF2-40B4-BE49-F238E27FC236}">
                <a16:creationId xmlns:a16="http://schemas.microsoft.com/office/drawing/2014/main" id="{14AE6E0B-464D-A42D-7D89-B90B57F21844}"/>
              </a:ext>
            </a:extLst>
          </p:cNvPr>
          <p:cNvSpPr>
            <a:spLocks noGrp="1"/>
          </p:cNvSpPr>
          <p:nvPr>
            <p:ph type="sldNum" sz="quarter" idx="12"/>
          </p:nvPr>
        </p:nvSpPr>
        <p:spPr/>
        <p:txBody>
          <a:bodyPr/>
          <a:lstStyle/>
          <a:p>
            <a:pPr defTabSz="685800"/>
            <a:fld id="{5204B58B-0420-4827-A2A8-7A3D043AFDDE}" type="slidenum">
              <a:rPr lang="sv-SE">
                <a:solidFill>
                  <a:srgbClr val="000000"/>
                </a:solidFill>
              </a:rPr>
              <a:pPr defTabSz="685800"/>
              <a:t>50</a:t>
            </a:fld>
            <a:endParaRPr lang="sv-SE" dirty="0">
              <a:solidFill>
                <a:srgbClr val="000000"/>
              </a:solidFill>
            </a:endParaRPr>
          </a:p>
        </p:txBody>
      </p:sp>
      <p:sp>
        <p:nvSpPr>
          <p:cNvPr id="4" name="Platshållare för innehåll 3">
            <a:extLst>
              <a:ext uri="{FF2B5EF4-FFF2-40B4-BE49-F238E27FC236}">
                <a16:creationId xmlns:a16="http://schemas.microsoft.com/office/drawing/2014/main" id="{1986894D-4764-59B7-65AD-588DF86B4B24}"/>
              </a:ext>
            </a:extLst>
          </p:cNvPr>
          <p:cNvSpPr>
            <a:spLocks noGrp="1"/>
          </p:cNvSpPr>
          <p:nvPr>
            <p:ph sz="quarter" idx="13"/>
          </p:nvPr>
        </p:nvSpPr>
        <p:spPr>
          <a:xfrm>
            <a:off x="405001" y="1275606"/>
            <a:ext cx="7454316" cy="3128358"/>
          </a:xfrm>
        </p:spPr>
        <p:txBody>
          <a:bodyPr/>
          <a:lstStyle/>
          <a:p>
            <a:r>
              <a:rPr lang="sv-SE" dirty="0"/>
              <a:t>Möte med Nordvästan (Mikael Johansson och projektledare) fredag 13/2 kl. 13-14.30 (möteslänk via Linda för dem som vill vara med). ”Praktiska” frågor kring upplägg och hur det ska gå till om vi ska kopplas på Nordvästan.</a:t>
            </a:r>
          </a:p>
          <a:p>
            <a:r>
              <a:rPr lang="sv-SE" dirty="0"/>
              <a:t>KR-möte 20/2. Srinivas, Ann och Linda deltar. </a:t>
            </a:r>
          </a:p>
          <a:p>
            <a:r>
              <a:rPr lang="sv-SE" dirty="0"/>
              <a:t>Möte med röntgenklinikerna i mars, datum ej satt</a:t>
            </a:r>
          </a:p>
          <a:p>
            <a:endParaRPr lang="sv-SE" dirty="0"/>
          </a:p>
        </p:txBody>
      </p:sp>
    </p:spTree>
    <p:extLst>
      <p:ext uri="{BB962C8B-B14F-4D97-AF65-F5344CB8AC3E}">
        <p14:creationId xmlns:p14="http://schemas.microsoft.com/office/powerpoint/2010/main" val="21337668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ctrTitle"/>
          </p:nvPr>
        </p:nvSpPr>
        <p:spPr/>
        <p:txBody>
          <a:bodyPr>
            <a:normAutofit fontScale="90000"/>
          </a:bodyPr>
          <a:lstStyle/>
          <a:p>
            <a:r>
              <a:rPr lang="sv-SE" sz="5300" dirty="0" smtClean="0"/>
              <a:t>5. </a:t>
            </a:r>
            <a:r>
              <a:rPr lang="sv-SE" sz="5300" dirty="0" smtClean="0"/>
              <a:t>Cancerstrategin</a:t>
            </a:r>
            <a:r>
              <a:rPr lang="sv-SE" sz="3600" dirty="0" smtClean="0"/>
              <a:t/>
            </a:r>
            <a:br>
              <a:rPr lang="sv-SE" sz="3600" dirty="0" smtClean="0"/>
            </a:br>
            <a:r>
              <a:rPr lang="sv-SE" sz="3600" dirty="0" smtClean="0"/>
              <a:t/>
            </a:r>
            <a:br>
              <a:rPr lang="sv-SE" sz="3600" dirty="0" smtClean="0"/>
            </a:br>
            <a:r>
              <a:rPr lang="sv-SE" sz="2700" dirty="0" err="1" smtClean="0"/>
              <a:t>Srinivas</a:t>
            </a:r>
            <a:r>
              <a:rPr lang="sv-SE" sz="2700" dirty="0" smtClean="0"/>
              <a:t> </a:t>
            </a:r>
            <a:r>
              <a:rPr lang="sv-SE" sz="2700" dirty="0" err="1" smtClean="0"/>
              <a:t>Uppugunduri</a:t>
            </a:r>
            <a:endParaRPr lang="sv-SE" sz="2700" dirty="0"/>
          </a:p>
        </p:txBody>
      </p:sp>
    </p:spTree>
    <p:extLst>
      <p:ext uri="{BB962C8B-B14F-4D97-AF65-F5344CB8AC3E}">
        <p14:creationId xmlns:p14="http://schemas.microsoft.com/office/powerpoint/2010/main" val="414358667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8EDC61-F418-8776-7576-53BE58790701}"/>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A964CD8D-249F-EC1F-239B-1986CBB275EF}"/>
              </a:ext>
            </a:extLst>
          </p:cNvPr>
          <p:cNvSpPr>
            <a:spLocks noGrp="1"/>
          </p:cNvSpPr>
          <p:nvPr>
            <p:ph type="ctrTitle"/>
          </p:nvPr>
        </p:nvSpPr>
        <p:spPr/>
        <p:txBody>
          <a:bodyPr/>
          <a:lstStyle/>
          <a:p>
            <a:r>
              <a:rPr lang="sv-SE" dirty="0"/>
              <a:t>Nationell cancerstrategi 2.0</a:t>
            </a:r>
          </a:p>
        </p:txBody>
      </p:sp>
      <p:sp>
        <p:nvSpPr>
          <p:cNvPr id="5" name="Underrubrik 4">
            <a:extLst>
              <a:ext uri="{FF2B5EF4-FFF2-40B4-BE49-F238E27FC236}">
                <a16:creationId xmlns:a16="http://schemas.microsoft.com/office/drawing/2014/main" id="{71C0AE7E-A514-86D2-F3B4-1C00E2AF4BD1}"/>
              </a:ext>
            </a:extLst>
          </p:cNvPr>
          <p:cNvSpPr>
            <a:spLocks noGrp="1"/>
          </p:cNvSpPr>
          <p:nvPr>
            <p:ph type="subTitle" idx="1"/>
          </p:nvPr>
        </p:nvSpPr>
        <p:spPr/>
        <p:txBody>
          <a:bodyPr/>
          <a:lstStyle/>
          <a:p>
            <a:r>
              <a:rPr lang="sv-SE" dirty="0"/>
              <a:t>Mål, delmål och exempel på insatser i den uppdaterade cancerstrategin</a:t>
            </a:r>
          </a:p>
        </p:txBody>
      </p:sp>
    </p:spTree>
    <p:extLst>
      <p:ext uri="{BB962C8B-B14F-4D97-AF65-F5344CB8AC3E}">
        <p14:creationId xmlns:p14="http://schemas.microsoft.com/office/powerpoint/2010/main" val="7107303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D62C716-EC09-382C-9402-720A8B0AE968}"/>
              </a:ext>
            </a:extLst>
          </p:cNvPr>
          <p:cNvSpPr>
            <a:spLocks noGrp="1"/>
          </p:cNvSpPr>
          <p:nvPr>
            <p:ph type="title"/>
          </p:nvPr>
        </p:nvSpPr>
        <p:spPr/>
        <p:txBody>
          <a:bodyPr/>
          <a:lstStyle/>
          <a:p>
            <a:r>
              <a:rPr lang="sv-SE" dirty="0"/>
              <a:t>Strategins utgångspunkt:</a:t>
            </a:r>
          </a:p>
        </p:txBody>
      </p:sp>
      <p:sp>
        <p:nvSpPr>
          <p:cNvPr id="3" name="Platshållare för text 2">
            <a:extLst>
              <a:ext uri="{FF2B5EF4-FFF2-40B4-BE49-F238E27FC236}">
                <a16:creationId xmlns:a16="http://schemas.microsoft.com/office/drawing/2014/main" id="{C9332FA8-4E93-792E-E331-3392ECECC091}"/>
              </a:ext>
            </a:extLst>
          </p:cNvPr>
          <p:cNvSpPr>
            <a:spLocks noGrp="1"/>
          </p:cNvSpPr>
          <p:nvPr>
            <p:ph type="body" idx="1"/>
          </p:nvPr>
        </p:nvSpPr>
        <p:spPr>
          <a:xfrm>
            <a:off x="685799" y="2803923"/>
            <a:ext cx="4151871" cy="829865"/>
          </a:xfrm>
        </p:spPr>
        <p:txBody>
          <a:bodyPr/>
          <a:lstStyle/>
          <a:p>
            <a:r>
              <a:rPr lang="sv-SE" dirty="0"/>
              <a:t>Svensk cancervård är mycket bra. Vi ska vara stolta över vad vi uppnått och sträva efter att bli ännu bättre.</a:t>
            </a:r>
          </a:p>
          <a:p>
            <a:r>
              <a:rPr lang="sv-SE" dirty="0"/>
              <a:t>Det här är en uppdatering, inte en ny strategi. De flesta insatser som nämns är redan igång.  </a:t>
            </a:r>
          </a:p>
        </p:txBody>
      </p:sp>
      <p:pic>
        <p:nvPicPr>
          <p:cNvPr id="6" name="Platshållare för bild 5" descr="En bild som visar utomhus, gräs, moln, landskap&#10;&#10;AI-genererat innehåll kan vara felaktigt.">
            <a:extLst>
              <a:ext uri="{FF2B5EF4-FFF2-40B4-BE49-F238E27FC236}">
                <a16:creationId xmlns:a16="http://schemas.microsoft.com/office/drawing/2014/main" id="{423E7A99-93A8-DC54-84FD-50E4596D449F}"/>
              </a:ext>
            </a:extLst>
          </p:cNvPr>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l="2042" r="2042"/>
          <a:stretch>
            <a:fillRect/>
          </a:stretch>
        </p:blipFill>
        <p:spPr/>
      </p:pic>
    </p:spTree>
    <p:extLst>
      <p:ext uri="{BB962C8B-B14F-4D97-AF65-F5344CB8AC3E}">
        <p14:creationId xmlns:p14="http://schemas.microsoft.com/office/powerpoint/2010/main" val="134585099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ubrik 12">
            <a:extLst>
              <a:ext uri="{FF2B5EF4-FFF2-40B4-BE49-F238E27FC236}">
                <a16:creationId xmlns:a16="http://schemas.microsoft.com/office/drawing/2014/main" id="{1A683C49-ACEB-E9C5-BB72-2843838907BC}"/>
              </a:ext>
            </a:extLst>
          </p:cNvPr>
          <p:cNvSpPr>
            <a:spLocks noGrp="1"/>
          </p:cNvSpPr>
          <p:nvPr>
            <p:ph type="title"/>
          </p:nvPr>
        </p:nvSpPr>
        <p:spPr/>
        <p:txBody>
          <a:bodyPr/>
          <a:lstStyle/>
          <a:p>
            <a:r>
              <a:rPr lang="sv-SE" dirty="0"/>
              <a:t>Strategin i siffror</a:t>
            </a:r>
          </a:p>
        </p:txBody>
      </p:sp>
      <p:pic>
        <p:nvPicPr>
          <p:cNvPr id="6" name="Platshållare för innehåll 5" descr="En bild som visar klädsel, utomhus, person, träd&#10;&#10;AI-genererat innehåll kan vara felaktigt.">
            <a:extLst>
              <a:ext uri="{FF2B5EF4-FFF2-40B4-BE49-F238E27FC236}">
                <a16:creationId xmlns:a16="http://schemas.microsoft.com/office/drawing/2014/main" id="{78C26A10-769F-67A2-33AD-591F09299BDE}"/>
              </a:ext>
            </a:extLst>
          </p:cNvPr>
          <p:cNvPicPr>
            <a:picLocks noGrp="1" noChangeAspect="1"/>
          </p:cNvPicPr>
          <p:nvPr>
            <p:ph sz="half" idx="4294967295"/>
          </p:nvPr>
        </p:nvPicPr>
        <p:blipFill>
          <a:blip r:embed="rId3">
            <a:extLst>
              <a:ext uri="{28A0092B-C50C-407E-A947-70E740481C1C}">
                <a14:useLocalDpi xmlns:a14="http://schemas.microsoft.com/office/drawing/2010/main" val="0"/>
              </a:ext>
            </a:extLst>
          </a:blip>
          <a:stretch>
            <a:fillRect/>
          </a:stretch>
        </p:blipFill>
        <p:spPr>
          <a:xfrm>
            <a:off x="5663373" y="216123"/>
            <a:ext cx="3037284" cy="4283869"/>
          </a:xfrm>
        </p:spPr>
      </p:pic>
      <p:sp>
        <p:nvSpPr>
          <p:cNvPr id="10" name="Platshållare för innehåll 9">
            <a:extLst>
              <a:ext uri="{FF2B5EF4-FFF2-40B4-BE49-F238E27FC236}">
                <a16:creationId xmlns:a16="http://schemas.microsoft.com/office/drawing/2014/main" id="{D25D918D-4322-1181-BC1A-9BBA244E1DBD}"/>
              </a:ext>
            </a:extLst>
          </p:cNvPr>
          <p:cNvSpPr>
            <a:spLocks noGrp="1"/>
          </p:cNvSpPr>
          <p:nvPr>
            <p:ph sz="half" idx="4294967295"/>
          </p:nvPr>
        </p:nvSpPr>
        <p:spPr>
          <a:xfrm>
            <a:off x="1804522" y="3524044"/>
            <a:ext cx="3598069" cy="703659"/>
          </a:xfrm>
        </p:spPr>
        <p:txBody>
          <a:bodyPr/>
          <a:lstStyle/>
          <a:p>
            <a:pPr marL="0" indent="0">
              <a:buNone/>
            </a:pPr>
            <a:r>
              <a:rPr lang="sv-SE" dirty="0"/>
              <a:t>Det finns tre huvudmål uppdelat på 23 delmål.</a:t>
            </a:r>
          </a:p>
        </p:txBody>
      </p:sp>
      <p:sp>
        <p:nvSpPr>
          <p:cNvPr id="11" name="Platshållare för innehåll 9">
            <a:extLst>
              <a:ext uri="{FF2B5EF4-FFF2-40B4-BE49-F238E27FC236}">
                <a16:creationId xmlns:a16="http://schemas.microsoft.com/office/drawing/2014/main" id="{76DD59E1-2BFE-FC57-F327-86D9692E013E}"/>
              </a:ext>
            </a:extLst>
          </p:cNvPr>
          <p:cNvSpPr txBox="1">
            <a:spLocks/>
          </p:cNvSpPr>
          <p:nvPr/>
        </p:nvSpPr>
        <p:spPr>
          <a:xfrm>
            <a:off x="1756318" y="2663786"/>
            <a:ext cx="3037424" cy="472281"/>
          </a:xfrm>
          <a:prstGeom prst="rect">
            <a:avLst/>
          </a:prstGeom>
        </p:spPr>
        <p:txBody>
          <a:bodyPr vert="horz" lIns="68580" tIns="34290" rIns="68580" bIns="34290" rtlCol="0">
            <a:noAutofit/>
          </a:bodyPr>
          <a:lstStyle>
            <a:lvl1pPr marL="228600" indent="-228600" algn="l" defTabSz="914400" rtl="0" eaLnBrk="1" latinLnBrk="0" hangingPunct="1">
              <a:lnSpc>
                <a:spcPct val="102000"/>
              </a:lnSpc>
              <a:spcBef>
                <a:spcPts val="1000"/>
              </a:spcBef>
              <a:spcAft>
                <a:spcPts val="400"/>
              </a:spcAft>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2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2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spcAft>
                <a:spcPts val="300"/>
              </a:spcAft>
              <a:buNone/>
            </a:pPr>
            <a:r>
              <a:rPr lang="sv-SE" sz="1800" dirty="0">
                <a:solidFill>
                  <a:srgbClr val="000000"/>
                </a:solidFill>
              </a:rPr>
              <a:t>Perspektivet är 10 till 15 år.</a:t>
            </a:r>
          </a:p>
        </p:txBody>
      </p:sp>
      <p:sp>
        <p:nvSpPr>
          <p:cNvPr id="12" name="Platshållare för innehåll 9">
            <a:extLst>
              <a:ext uri="{FF2B5EF4-FFF2-40B4-BE49-F238E27FC236}">
                <a16:creationId xmlns:a16="http://schemas.microsoft.com/office/drawing/2014/main" id="{56CA2E25-DAF8-9CB8-2A99-AD89FD9930D1}"/>
              </a:ext>
            </a:extLst>
          </p:cNvPr>
          <p:cNvSpPr txBox="1">
            <a:spLocks/>
          </p:cNvSpPr>
          <p:nvPr/>
        </p:nvSpPr>
        <p:spPr>
          <a:xfrm>
            <a:off x="1804522" y="1627055"/>
            <a:ext cx="2692400" cy="472281"/>
          </a:xfrm>
          <a:prstGeom prst="rect">
            <a:avLst/>
          </a:prstGeom>
        </p:spPr>
        <p:txBody>
          <a:bodyPr vert="horz" lIns="68580" tIns="34290" rIns="68580" bIns="34290" rtlCol="0">
            <a:noAutofit/>
          </a:bodyPr>
          <a:lstStyle>
            <a:lvl1pPr marL="228600" indent="-228600" algn="l" defTabSz="914400" rtl="0" eaLnBrk="1" latinLnBrk="0" hangingPunct="1">
              <a:lnSpc>
                <a:spcPct val="102000"/>
              </a:lnSpc>
              <a:spcBef>
                <a:spcPts val="1000"/>
              </a:spcBef>
              <a:spcAft>
                <a:spcPts val="400"/>
              </a:spcAft>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2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2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spcAft>
                <a:spcPts val="300"/>
              </a:spcAft>
              <a:buNone/>
            </a:pPr>
            <a:r>
              <a:rPr lang="sv-SE" sz="1800" dirty="0">
                <a:solidFill>
                  <a:srgbClr val="000000"/>
                </a:solidFill>
              </a:rPr>
              <a:t>Det är ingen tegelsten. Bara 40 sidor</a:t>
            </a:r>
          </a:p>
        </p:txBody>
      </p:sp>
      <p:pic>
        <p:nvPicPr>
          <p:cNvPr id="4" name="Bildobjekt 3" descr="En bild som visar logotyp, symbol, Grafik, Teckensnitt&#10;&#10;AI-genererat innehåll kan vara felaktigt.">
            <a:extLst>
              <a:ext uri="{FF2B5EF4-FFF2-40B4-BE49-F238E27FC236}">
                <a16:creationId xmlns:a16="http://schemas.microsoft.com/office/drawing/2014/main" id="{0134695B-669B-0D6F-27B3-073A6F664A32}"/>
              </a:ext>
            </a:extLst>
          </p:cNvPr>
          <p:cNvPicPr>
            <a:picLocks noChangeAspect="1"/>
          </p:cNvPicPr>
          <p:nvPr/>
        </p:nvPicPr>
        <p:blipFill>
          <a:blip r:embed="rId4">
            <a:extLst>
              <a:ext uri="{28A0092B-C50C-407E-A947-70E740481C1C}">
                <a14:useLocalDpi xmlns:a14="http://schemas.microsoft.com/office/drawing/2010/main" val="0"/>
              </a:ext>
            </a:extLst>
          </a:blip>
          <a:srcRect r="77882"/>
          <a:stretch>
            <a:fillRect/>
          </a:stretch>
        </p:blipFill>
        <p:spPr>
          <a:xfrm>
            <a:off x="443343" y="1255579"/>
            <a:ext cx="1305127" cy="3083176"/>
          </a:xfrm>
          <a:prstGeom prst="rect">
            <a:avLst/>
          </a:prstGeom>
        </p:spPr>
      </p:pic>
    </p:spTree>
    <p:extLst>
      <p:ext uri="{BB962C8B-B14F-4D97-AF65-F5344CB8AC3E}">
        <p14:creationId xmlns:p14="http://schemas.microsoft.com/office/powerpoint/2010/main" val="50511989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2E9C7A9-EC7F-7C84-80F4-9C2D785397E8}"/>
              </a:ext>
            </a:extLst>
          </p:cNvPr>
          <p:cNvSpPr>
            <a:spLocks noGrp="1"/>
          </p:cNvSpPr>
          <p:nvPr>
            <p:ph type="title"/>
          </p:nvPr>
        </p:nvSpPr>
        <p:spPr/>
        <p:txBody>
          <a:bodyPr anchor="ctr">
            <a:normAutofit/>
          </a:bodyPr>
          <a:lstStyle/>
          <a:p>
            <a:r>
              <a:rPr lang="sv-SE" dirty="0"/>
              <a:t>Tre övergripande mål</a:t>
            </a:r>
          </a:p>
        </p:txBody>
      </p:sp>
      <p:pic>
        <p:nvPicPr>
          <p:cNvPr id="7" name="Platshållare för innehåll 6" descr="En bild som visar text, skärmbild, Teckensnitt, design&#10;&#10;AI-genererat innehåll kan vara felaktigt.">
            <a:extLst>
              <a:ext uri="{FF2B5EF4-FFF2-40B4-BE49-F238E27FC236}">
                <a16:creationId xmlns:a16="http://schemas.microsoft.com/office/drawing/2014/main" id="{747662FD-AFF8-E58E-A9C5-3CB8EA0449F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16577" y="692003"/>
            <a:ext cx="7785651" cy="4068003"/>
          </a:xfrm>
        </p:spPr>
      </p:pic>
    </p:spTree>
    <p:extLst>
      <p:ext uri="{BB962C8B-B14F-4D97-AF65-F5344CB8AC3E}">
        <p14:creationId xmlns:p14="http://schemas.microsoft.com/office/powerpoint/2010/main" val="226631630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FD755DE-3BA2-F114-F2B6-F7165A461CA3}"/>
              </a:ext>
            </a:extLst>
          </p:cNvPr>
          <p:cNvSpPr>
            <a:spLocks noGrp="1"/>
          </p:cNvSpPr>
          <p:nvPr>
            <p:ph type="title"/>
          </p:nvPr>
        </p:nvSpPr>
        <p:spPr/>
        <p:txBody>
          <a:bodyPr/>
          <a:lstStyle/>
          <a:p>
            <a:r>
              <a:rPr lang="sv-SE" dirty="0"/>
              <a:t>Övergripande målområden</a:t>
            </a:r>
          </a:p>
        </p:txBody>
      </p:sp>
      <p:sp>
        <p:nvSpPr>
          <p:cNvPr id="5" name="Platshållare för innehåll 4">
            <a:extLst>
              <a:ext uri="{FF2B5EF4-FFF2-40B4-BE49-F238E27FC236}">
                <a16:creationId xmlns:a16="http://schemas.microsoft.com/office/drawing/2014/main" id="{986C2203-9AF1-9887-4354-3792EC52E683}"/>
              </a:ext>
            </a:extLst>
          </p:cNvPr>
          <p:cNvSpPr>
            <a:spLocks noGrp="1"/>
          </p:cNvSpPr>
          <p:nvPr>
            <p:ph idx="1"/>
          </p:nvPr>
        </p:nvSpPr>
        <p:spPr/>
        <p:txBody>
          <a:bodyPr/>
          <a:lstStyle/>
          <a:p>
            <a:pPr marL="0" indent="0">
              <a:buNone/>
            </a:pPr>
            <a:r>
              <a:rPr lang="sv-SE" dirty="0"/>
              <a:t>Fyra </a:t>
            </a:r>
            <a:r>
              <a:rPr lang="sv-SE"/>
              <a:t>övergripande områden </a:t>
            </a:r>
            <a:r>
              <a:rPr lang="sv-SE" dirty="0"/>
              <a:t>ska genomsyra alla övergripande mål</a:t>
            </a:r>
          </a:p>
          <a:p>
            <a:pPr lvl="0"/>
            <a:r>
              <a:rPr lang="sv-SE" dirty="0"/>
              <a:t>Personcentrering</a:t>
            </a:r>
          </a:p>
          <a:p>
            <a:pPr lvl="0"/>
            <a:r>
              <a:rPr lang="sv-SE" dirty="0"/>
              <a:t>Jämlikhet</a:t>
            </a:r>
          </a:p>
          <a:p>
            <a:pPr lvl="0"/>
            <a:r>
              <a:rPr lang="sv-SE" dirty="0"/>
              <a:t>Forskning och innovation</a:t>
            </a:r>
          </a:p>
          <a:p>
            <a:pPr lvl="0"/>
            <a:r>
              <a:rPr lang="sv-SE" dirty="0"/>
              <a:t>Samverkan och utveckling</a:t>
            </a:r>
          </a:p>
        </p:txBody>
      </p:sp>
    </p:spTree>
    <p:extLst>
      <p:ext uri="{BB962C8B-B14F-4D97-AF65-F5344CB8AC3E}">
        <p14:creationId xmlns:p14="http://schemas.microsoft.com/office/powerpoint/2010/main" val="198163210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123670B-12C4-1048-606E-AEE5F15E4C30}"/>
              </a:ext>
            </a:extLst>
          </p:cNvPr>
          <p:cNvSpPr>
            <a:spLocks noGrp="1"/>
          </p:cNvSpPr>
          <p:nvPr>
            <p:ph type="title"/>
          </p:nvPr>
        </p:nvSpPr>
        <p:spPr/>
        <p:txBody>
          <a:bodyPr/>
          <a:lstStyle/>
          <a:p>
            <a:r>
              <a:rPr lang="sv-SE" dirty="0"/>
              <a:t>Uppföljning</a:t>
            </a:r>
          </a:p>
        </p:txBody>
      </p:sp>
      <p:sp>
        <p:nvSpPr>
          <p:cNvPr id="3" name="Platshållare för innehåll 2">
            <a:extLst>
              <a:ext uri="{FF2B5EF4-FFF2-40B4-BE49-F238E27FC236}">
                <a16:creationId xmlns:a16="http://schemas.microsoft.com/office/drawing/2014/main" id="{4F9AC979-790A-6221-8EBB-C8BC03F570B9}"/>
              </a:ext>
            </a:extLst>
          </p:cNvPr>
          <p:cNvSpPr>
            <a:spLocks noGrp="1"/>
          </p:cNvSpPr>
          <p:nvPr>
            <p:ph idx="1"/>
          </p:nvPr>
        </p:nvSpPr>
        <p:spPr/>
        <p:txBody>
          <a:bodyPr/>
          <a:lstStyle/>
          <a:p>
            <a:pPr marL="0" indent="0">
              <a:buNone/>
            </a:pPr>
            <a:r>
              <a:rPr lang="sv-SE" b="1" dirty="0"/>
              <a:t>Myndigheten för vård- och omsorgsanalys </a:t>
            </a:r>
            <a:r>
              <a:rPr lang="sv-SE" dirty="0"/>
              <a:t>får i uppdrag att löpande utvärdera implementeringen och resultaten av den nationella cancerstrategin i förhållande till strategins mål.</a:t>
            </a:r>
          </a:p>
          <a:p>
            <a:endParaRPr lang="sv-SE" dirty="0"/>
          </a:p>
        </p:txBody>
      </p:sp>
    </p:spTree>
    <p:extLst>
      <p:ext uri="{BB962C8B-B14F-4D97-AF65-F5344CB8AC3E}">
        <p14:creationId xmlns:p14="http://schemas.microsoft.com/office/powerpoint/2010/main" val="341489424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F26739-99E8-9E02-1709-F14923CEB105}"/>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48CFE5E0-C64C-83C1-32FD-1CD893FC5CEA}"/>
              </a:ext>
            </a:extLst>
          </p:cNvPr>
          <p:cNvSpPr>
            <a:spLocks noGrp="1"/>
          </p:cNvSpPr>
          <p:nvPr>
            <p:ph type="title"/>
          </p:nvPr>
        </p:nvSpPr>
        <p:spPr>
          <a:xfrm>
            <a:off x="380306" y="411510"/>
            <a:ext cx="7872889" cy="698485"/>
          </a:xfrm>
        </p:spPr>
        <p:txBody>
          <a:bodyPr/>
          <a:lstStyle/>
          <a:p>
            <a:r>
              <a:rPr lang="sv-SE" dirty="0"/>
              <a:t>Ny nationell samverkansgrupp</a:t>
            </a:r>
          </a:p>
        </p:txBody>
      </p:sp>
      <p:sp>
        <p:nvSpPr>
          <p:cNvPr id="3" name="Platshållare för innehåll 2">
            <a:extLst>
              <a:ext uri="{FF2B5EF4-FFF2-40B4-BE49-F238E27FC236}">
                <a16:creationId xmlns:a16="http://schemas.microsoft.com/office/drawing/2014/main" id="{6B3EAB57-EF10-8F2B-E87D-8B9D6C315959}"/>
              </a:ext>
            </a:extLst>
          </p:cNvPr>
          <p:cNvSpPr>
            <a:spLocks noGrp="1"/>
          </p:cNvSpPr>
          <p:nvPr>
            <p:ph idx="1"/>
          </p:nvPr>
        </p:nvSpPr>
        <p:spPr>
          <a:xfrm>
            <a:off x="380306" y="1275605"/>
            <a:ext cx="8316885" cy="3369131"/>
          </a:xfrm>
        </p:spPr>
        <p:txBody>
          <a:bodyPr/>
          <a:lstStyle/>
          <a:p>
            <a:r>
              <a:rPr lang="sv-SE" sz="1600" dirty="0"/>
              <a:t>Tre aktörer: Socialstyrelsen (sammankallande), RCC i samverkan och CCC-nätverket. Ytterligare aktörer kan inkluderas efter behov. </a:t>
            </a:r>
          </a:p>
          <a:p>
            <a:r>
              <a:rPr lang="sv-SE" sz="1600" dirty="0"/>
              <a:t>Primär uppgift: Främja en ökad vårdkvalitet, förbättrade vårdresultat och en ökad resurseffektivitet inom svensk cancervård för både barn, unga vuxna, och vuxna genom implementering av den uppdaterade cancerstrategin. </a:t>
            </a:r>
          </a:p>
          <a:p>
            <a:r>
              <a:rPr lang="sv-SE" sz="1600" dirty="0"/>
              <a:t>Ska se till cancervården i sin helhet och samtliga av cancervårdens beståndsdelar och nivåer, inklusive patient- och närståendeperspektivet.</a:t>
            </a:r>
          </a:p>
          <a:p>
            <a:r>
              <a:rPr lang="sv-SE" sz="1600" dirty="0"/>
              <a:t>Ska årligen delge Socialdepartement en analys av aktuella behov inom svensk cancervård samt förslag till åtgärder och satsningar som behövs för att utveckla cancervården i den riktning som strategin anger.</a:t>
            </a:r>
          </a:p>
        </p:txBody>
      </p:sp>
    </p:spTree>
    <p:extLst>
      <p:ext uri="{BB962C8B-B14F-4D97-AF65-F5344CB8AC3E}">
        <p14:creationId xmlns:p14="http://schemas.microsoft.com/office/powerpoint/2010/main" val="232355256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B0E654-FFC4-DF46-A509-D8ED9AFFFFB4}"/>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911A3129-2834-77E8-E747-5019B8B00730}"/>
              </a:ext>
            </a:extLst>
          </p:cNvPr>
          <p:cNvSpPr>
            <a:spLocks noGrp="1"/>
          </p:cNvSpPr>
          <p:nvPr>
            <p:ph type="title"/>
          </p:nvPr>
        </p:nvSpPr>
        <p:spPr>
          <a:xfrm>
            <a:off x="474960" y="267494"/>
            <a:ext cx="8059580" cy="698485"/>
          </a:xfrm>
        </p:spPr>
        <p:txBody>
          <a:bodyPr/>
          <a:lstStyle/>
          <a:p>
            <a:r>
              <a:rPr lang="sv-SE" dirty="0"/>
              <a:t>Specifika uppdrag för samverkansgruppen</a:t>
            </a:r>
          </a:p>
        </p:txBody>
      </p:sp>
      <p:sp>
        <p:nvSpPr>
          <p:cNvPr id="3" name="Platshållare för innehåll 2">
            <a:extLst>
              <a:ext uri="{FF2B5EF4-FFF2-40B4-BE49-F238E27FC236}">
                <a16:creationId xmlns:a16="http://schemas.microsoft.com/office/drawing/2014/main" id="{01617A90-E92E-59B1-CF4A-85D6798C9CCC}"/>
              </a:ext>
            </a:extLst>
          </p:cNvPr>
          <p:cNvSpPr>
            <a:spLocks noGrp="1"/>
          </p:cNvSpPr>
          <p:nvPr>
            <p:ph idx="1"/>
          </p:nvPr>
        </p:nvSpPr>
        <p:spPr>
          <a:xfrm>
            <a:off x="474960" y="1059750"/>
            <a:ext cx="8458200" cy="3024000"/>
          </a:xfrm>
        </p:spPr>
        <p:txBody>
          <a:bodyPr/>
          <a:lstStyle/>
          <a:p>
            <a:r>
              <a:rPr lang="sv-SE" sz="1350" dirty="0"/>
              <a:t>Etablerar en nationell cancerinfrastruktur med utgångspunkt i målet i EU:s cancerplan</a:t>
            </a:r>
          </a:p>
          <a:p>
            <a:r>
              <a:rPr lang="sv-SE" sz="1350" dirty="0"/>
              <a:t>Säkerställer en strukturerad insamling av patientrapporterade</a:t>
            </a:r>
            <a:r>
              <a:rPr lang="sv-SE" sz="1350" strike="sngStrike" dirty="0"/>
              <a:t> utfalls</a:t>
            </a:r>
            <a:r>
              <a:rPr lang="sv-SE" sz="1350" dirty="0"/>
              <a:t>mått kopplat till utredning, behandling och uppföljning inom både barn- och vuxencancervården. </a:t>
            </a:r>
          </a:p>
          <a:p>
            <a:r>
              <a:rPr lang="sv-SE" sz="1350" dirty="0"/>
              <a:t>Säkerställer att patientrapporterade utfallsmått från barn- och vuxencancervården används för det systematiska kvalitetsutvecklingsarbetet av den kliniska verksamheten. Arbetet bedrivs i format som säkrar utvärdering. </a:t>
            </a:r>
          </a:p>
          <a:p>
            <a:r>
              <a:rPr lang="sv-SE" sz="1350" dirty="0"/>
              <a:t>Leder en strategisk utvärdering av SVF</a:t>
            </a:r>
          </a:p>
          <a:p>
            <a:r>
              <a:rPr lang="sv-SE" sz="1350" dirty="0"/>
              <a:t>Följer årligen upp MDK-verksamheten inom barn- och vuxencancervården </a:t>
            </a:r>
          </a:p>
          <a:p>
            <a:r>
              <a:rPr lang="sv-SE" sz="1350" dirty="0"/>
              <a:t>Tar fram en handlingsplan för att stärka svensk strålbehandling</a:t>
            </a:r>
          </a:p>
          <a:p>
            <a:r>
              <a:rPr lang="sv-SE" sz="1350" dirty="0"/>
              <a:t>Stödjer etablering av molekylära konferenser (</a:t>
            </a:r>
            <a:r>
              <a:rPr lang="sv-SE" sz="1350" i="1" dirty="0" err="1"/>
              <a:t>molecular</a:t>
            </a:r>
            <a:r>
              <a:rPr lang="sv-SE" sz="1350" i="1" dirty="0"/>
              <a:t> </a:t>
            </a:r>
            <a:r>
              <a:rPr lang="sv-SE" sz="1350" i="1" dirty="0" err="1"/>
              <a:t>tumour</a:t>
            </a:r>
            <a:r>
              <a:rPr lang="sv-SE" sz="1350" i="1" dirty="0"/>
              <a:t> boards</a:t>
            </a:r>
            <a:r>
              <a:rPr lang="sv-SE" sz="1350" dirty="0"/>
              <a:t>)</a:t>
            </a:r>
          </a:p>
          <a:p>
            <a:endParaRPr lang="sv-SE" dirty="0"/>
          </a:p>
          <a:p>
            <a:endParaRPr lang="sv-SE" sz="1200" dirty="0"/>
          </a:p>
          <a:p>
            <a:endParaRPr lang="sv-SE" sz="1200" dirty="0"/>
          </a:p>
          <a:p>
            <a:endParaRPr lang="sv-SE" sz="1200" dirty="0"/>
          </a:p>
        </p:txBody>
      </p:sp>
    </p:spTree>
    <p:extLst>
      <p:ext uri="{BB962C8B-B14F-4D97-AF65-F5344CB8AC3E}">
        <p14:creationId xmlns:p14="http://schemas.microsoft.com/office/powerpoint/2010/main" val="9428359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normAutofit/>
          </a:bodyPr>
          <a:lstStyle/>
          <a:p>
            <a:r>
              <a:rPr lang="sv-SE" sz="3600" dirty="0"/>
              <a:t>Vår gemensamma uppfattning</a:t>
            </a:r>
          </a:p>
        </p:txBody>
      </p:sp>
      <p:sp>
        <p:nvSpPr>
          <p:cNvPr id="3" name="Platshållare för innehåll 2"/>
          <p:cNvSpPr>
            <a:spLocks noGrp="1"/>
          </p:cNvSpPr>
          <p:nvPr>
            <p:ph idx="1"/>
          </p:nvPr>
        </p:nvSpPr>
        <p:spPr/>
        <p:txBody>
          <a:bodyPr>
            <a:normAutofit/>
          </a:bodyPr>
          <a:lstStyle/>
          <a:p>
            <a:r>
              <a:rPr lang="sv-SE" sz="1600" dirty="0" smtClean="0"/>
              <a:t>Vårt sätt att se sjukvårdsregionen som ett sjukvårdssystem medför </a:t>
            </a:r>
            <a:r>
              <a:rPr lang="sv-SE" sz="1600" dirty="0"/>
              <a:t>några grundläggande </a:t>
            </a:r>
            <a:r>
              <a:rPr lang="sv-SE" sz="1600" dirty="0" smtClean="0"/>
              <a:t>utgångspunkter:</a:t>
            </a:r>
            <a:endParaRPr lang="sv-SE" sz="1600" dirty="0"/>
          </a:p>
          <a:p>
            <a:pPr marL="285750" lvl="0" indent="-285750">
              <a:buFont typeface="Arial" panose="020B0604020202020204" pitchFamily="34" charset="0"/>
              <a:buChar char="•"/>
            </a:pPr>
            <a:r>
              <a:rPr lang="sv-SE" sz="1600" dirty="0"/>
              <a:t>ett gemensamt ansvar för att vården i de tre regionerna ska fungera på ett bra sätt</a:t>
            </a:r>
          </a:p>
          <a:p>
            <a:pPr marL="285750" indent="-285750">
              <a:buFont typeface="Arial" panose="020B0604020202020204" pitchFamily="34" charset="0"/>
              <a:buChar char="•"/>
            </a:pPr>
            <a:r>
              <a:rPr lang="sv-SE" sz="1600" dirty="0"/>
              <a:t>stärka den sjukvårdsgemensamma vården utan att motverka utvecklingen av den lokala hälso- och sjukvården</a:t>
            </a:r>
          </a:p>
          <a:p>
            <a:pPr marL="285750" lvl="0" indent="-285750">
              <a:buFont typeface="Arial" panose="020B0604020202020204" pitchFamily="34" charset="0"/>
              <a:buChar char="•"/>
            </a:pPr>
            <a:r>
              <a:rPr lang="sv-SE" sz="1600" dirty="0"/>
              <a:t>samordna förflyttning mellan vårdnivåer</a:t>
            </a:r>
          </a:p>
          <a:p>
            <a:pPr marL="285750" lvl="0" indent="-285750">
              <a:buFont typeface="Arial" panose="020B0604020202020204" pitchFamily="34" charset="0"/>
              <a:buChar char="•"/>
            </a:pPr>
            <a:r>
              <a:rPr lang="sv-SE" sz="1600" dirty="0"/>
              <a:t>värna Universitetssjukhuset i Linköping som högspecialiserat universitetssjukhus</a:t>
            </a:r>
          </a:p>
          <a:p>
            <a:pPr marL="285750" lvl="0" indent="-285750">
              <a:buFont typeface="Arial" panose="020B0604020202020204" pitchFamily="34" charset="0"/>
              <a:buChar char="•"/>
            </a:pPr>
            <a:r>
              <a:rPr lang="sv-SE" sz="1600" dirty="0"/>
              <a:t>sänka administrativa och ekonomiska trösklar</a:t>
            </a:r>
          </a:p>
        </p:txBody>
      </p:sp>
    </p:spTree>
    <p:extLst>
      <p:ext uri="{BB962C8B-B14F-4D97-AF65-F5344CB8AC3E}">
        <p14:creationId xmlns:p14="http://schemas.microsoft.com/office/powerpoint/2010/main" val="334810519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70A05D85-3423-2230-748D-E1525778FD30}"/>
              </a:ext>
            </a:extLst>
          </p:cNvPr>
          <p:cNvSpPr>
            <a:spLocks noGrp="1"/>
          </p:cNvSpPr>
          <p:nvPr>
            <p:ph idx="1"/>
          </p:nvPr>
        </p:nvSpPr>
        <p:spPr>
          <a:xfrm>
            <a:off x="604751" y="1172401"/>
            <a:ext cx="8458200" cy="3024000"/>
          </a:xfrm>
        </p:spPr>
        <p:txBody>
          <a:bodyPr/>
          <a:lstStyle/>
          <a:p>
            <a:r>
              <a:rPr lang="sv-SE" sz="1350" dirty="0"/>
              <a:t>Definierar ett mindre antal generiska rehabiliteringsrelevanta variabler för förbättrad uppföljning av rehabiliteringsinsatser</a:t>
            </a:r>
          </a:p>
          <a:p>
            <a:r>
              <a:rPr lang="sv-SE" sz="1350" dirty="0"/>
              <a:t>Genomlyser evidensbasen och kostnadseffektiviteten för den uppföljning som rekommenderas inom cancervården</a:t>
            </a:r>
          </a:p>
          <a:p>
            <a:r>
              <a:rPr lang="sv-SE" sz="1350" dirty="0"/>
              <a:t>Definierar ett mindre antal generiska variabler för tidiga palliativa vårdbehov som möjliggör förbättrad uppföljning</a:t>
            </a:r>
          </a:p>
          <a:p>
            <a:r>
              <a:rPr lang="sv-SE" sz="1350" dirty="0"/>
              <a:t>Arbetar för en förstärkt integrering mellan forskning och vård inom både barn- och vuxencancervården</a:t>
            </a:r>
          </a:p>
          <a:p>
            <a:r>
              <a:rPr lang="sv-SE" sz="1350" dirty="0"/>
              <a:t>Stimulerar etableringen av nationella nätverk för att öka tillgången till interventionsstudier för barn- och vuxna</a:t>
            </a:r>
          </a:p>
          <a:p>
            <a:endParaRPr lang="sv-SE" dirty="0"/>
          </a:p>
          <a:p>
            <a:endParaRPr lang="sv-SE" sz="1200" dirty="0"/>
          </a:p>
          <a:p>
            <a:endParaRPr lang="sv-SE" sz="1200" dirty="0"/>
          </a:p>
          <a:p>
            <a:endParaRPr lang="sv-SE" sz="1200" dirty="0"/>
          </a:p>
        </p:txBody>
      </p:sp>
      <p:sp>
        <p:nvSpPr>
          <p:cNvPr id="6" name="Rubrik 1">
            <a:extLst>
              <a:ext uri="{FF2B5EF4-FFF2-40B4-BE49-F238E27FC236}">
                <a16:creationId xmlns:a16="http://schemas.microsoft.com/office/drawing/2014/main" id="{1A4DC8C0-E652-ED3B-8ACA-A7222E7CBF20}"/>
              </a:ext>
            </a:extLst>
          </p:cNvPr>
          <p:cNvSpPr txBox="1">
            <a:spLocks/>
          </p:cNvSpPr>
          <p:nvPr/>
        </p:nvSpPr>
        <p:spPr>
          <a:xfrm>
            <a:off x="604751" y="339502"/>
            <a:ext cx="7785651" cy="698485"/>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3600" b="1" kern="1200">
                <a:solidFill>
                  <a:schemeClr val="tx1"/>
                </a:solidFill>
                <a:latin typeface="Arial" panose="020B0604020202020204" pitchFamily="34" charset="0"/>
                <a:ea typeface="+mj-ea"/>
                <a:cs typeface="Arial" panose="020B0604020202020204" pitchFamily="34" charset="0"/>
              </a:defRPr>
            </a:lvl1pPr>
          </a:lstStyle>
          <a:p>
            <a:pPr defTabSz="685800"/>
            <a:r>
              <a:rPr lang="sv-SE" sz="2700" dirty="0">
                <a:solidFill>
                  <a:srgbClr val="000000"/>
                </a:solidFill>
              </a:rPr>
              <a:t>Specifika uppdrag för samverkansgruppen</a:t>
            </a:r>
          </a:p>
        </p:txBody>
      </p:sp>
    </p:spTree>
    <p:extLst>
      <p:ext uri="{BB962C8B-B14F-4D97-AF65-F5344CB8AC3E}">
        <p14:creationId xmlns:p14="http://schemas.microsoft.com/office/powerpoint/2010/main" val="288124628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C03F4FF-F0EE-E311-AC07-9844CBB83045}"/>
              </a:ext>
            </a:extLst>
          </p:cNvPr>
          <p:cNvSpPr>
            <a:spLocks noGrp="1"/>
          </p:cNvSpPr>
          <p:nvPr>
            <p:ph type="title"/>
          </p:nvPr>
        </p:nvSpPr>
        <p:spPr/>
        <p:txBody>
          <a:bodyPr/>
          <a:lstStyle/>
          <a:p>
            <a:r>
              <a:rPr lang="sv-SE" dirty="0"/>
              <a:t>Strategins innehåll</a:t>
            </a:r>
            <a:br>
              <a:rPr lang="sv-SE" dirty="0"/>
            </a:br>
            <a:endParaRPr lang="sv-SE" dirty="0"/>
          </a:p>
        </p:txBody>
      </p:sp>
      <p:sp>
        <p:nvSpPr>
          <p:cNvPr id="3" name="Platshållare för text 2">
            <a:extLst>
              <a:ext uri="{FF2B5EF4-FFF2-40B4-BE49-F238E27FC236}">
                <a16:creationId xmlns:a16="http://schemas.microsoft.com/office/drawing/2014/main" id="{CFE2FB2C-13C3-65FA-FD29-6B0350CF354F}"/>
              </a:ext>
            </a:extLst>
          </p:cNvPr>
          <p:cNvSpPr>
            <a:spLocks noGrp="1"/>
          </p:cNvSpPr>
          <p:nvPr>
            <p:ph type="body" idx="1"/>
          </p:nvPr>
        </p:nvSpPr>
        <p:spPr/>
        <p:txBody>
          <a:bodyPr/>
          <a:lstStyle/>
          <a:p>
            <a:r>
              <a:rPr lang="sv-SE" dirty="0"/>
              <a:t>Kort sammanfattning - Vad är nytt? Vad är ändrat? </a:t>
            </a:r>
          </a:p>
        </p:txBody>
      </p:sp>
      <p:pic>
        <p:nvPicPr>
          <p:cNvPr id="6" name="Platshållare för bild 5" descr="En bild som visar utomhus, träd, himmel, gräs&#10;&#10;AI-genererat innehåll kan vara felaktigt.">
            <a:extLst>
              <a:ext uri="{FF2B5EF4-FFF2-40B4-BE49-F238E27FC236}">
                <a16:creationId xmlns:a16="http://schemas.microsoft.com/office/drawing/2014/main" id="{02719A5C-271C-F3EE-0A0F-3BE58E1E8D9F}"/>
              </a:ext>
            </a:extLst>
          </p:cNvPr>
          <p:cNvPicPr>
            <a:picLocks noGrp="1" noChangeAspect="1"/>
          </p:cNvPicPr>
          <p:nvPr>
            <p:ph type="pic" sz="quarter" idx="13"/>
          </p:nvPr>
        </p:nvPicPr>
        <p:blipFill>
          <a:blip r:embed="rId2" cstate="print">
            <a:extLst>
              <a:ext uri="{28A0092B-C50C-407E-A947-70E740481C1C}">
                <a14:useLocalDpi xmlns:a14="http://schemas.microsoft.com/office/drawing/2010/main" val="0"/>
              </a:ext>
            </a:extLst>
          </a:blip>
          <a:srcRect l="28681" r="28681"/>
          <a:stretch>
            <a:fillRect/>
          </a:stretch>
        </p:blipFill>
        <p:spPr/>
      </p:pic>
    </p:spTree>
    <p:extLst>
      <p:ext uri="{BB962C8B-B14F-4D97-AF65-F5344CB8AC3E}">
        <p14:creationId xmlns:p14="http://schemas.microsoft.com/office/powerpoint/2010/main" val="208876647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BCA9C543-1A05-B2E9-D75D-BEC4896F4773}"/>
              </a:ext>
            </a:extLst>
          </p:cNvPr>
          <p:cNvSpPr>
            <a:spLocks noGrp="1"/>
          </p:cNvSpPr>
          <p:nvPr>
            <p:ph idx="1"/>
          </p:nvPr>
        </p:nvSpPr>
        <p:spPr>
          <a:xfrm>
            <a:off x="539553" y="1097280"/>
            <a:ext cx="7833442" cy="3129743"/>
          </a:xfrm>
        </p:spPr>
        <p:txBody>
          <a:bodyPr/>
          <a:lstStyle/>
          <a:p>
            <a:r>
              <a:rPr lang="en-US" dirty="0" err="1"/>
              <a:t>FoHM</a:t>
            </a:r>
            <a:r>
              <a:rPr lang="en-US" dirty="0"/>
              <a:t> </a:t>
            </a:r>
            <a:r>
              <a:rPr lang="en-US" dirty="0" err="1"/>
              <a:t>pekas</a:t>
            </a:r>
            <a:r>
              <a:rPr lang="en-US" dirty="0"/>
              <a:t> </a:t>
            </a:r>
            <a:r>
              <a:rPr lang="en-US" dirty="0" err="1"/>
              <a:t>ut</a:t>
            </a:r>
            <a:r>
              <a:rPr lang="en-US" dirty="0"/>
              <a:t> </a:t>
            </a:r>
            <a:r>
              <a:rPr lang="en-US" dirty="0" err="1"/>
              <a:t>som</a:t>
            </a:r>
            <a:r>
              <a:rPr lang="en-US" dirty="0"/>
              <a:t> nav</a:t>
            </a:r>
          </a:p>
          <a:p>
            <a:pPr lvl="1"/>
            <a:r>
              <a:rPr lang="en-US" sz="1650" dirty="0"/>
              <a:t>Tar </a:t>
            </a:r>
            <a:r>
              <a:rPr lang="en-US" sz="1650" dirty="0" err="1"/>
              <a:t>fram</a:t>
            </a:r>
            <a:r>
              <a:rPr lang="en-US" sz="1650" dirty="0"/>
              <a:t> </a:t>
            </a:r>
            <a:r>
              <a:rPr lang="en-US" sz="1650" dirty="0" err="1"/>
              <a:t>handlingsplan</a:t>
            </a:r>
            <a:r>
              <a:rPr lang="en-US" sz="1650" dirty="0"/>
              <a:t> </a:t>
            </a:r>
          </a:p>
          <a:p>
            <a:pPr lvl="1"/>
            <a:r>
              <a:rPr lang="en-US" sz="1650" dirty="0" err="1"/>
              <a:t>Kompletterar</a:t>
            </a:r>
            <a:r>
              <a:rPr lang="en-US" sz="1650" dirty="0"/>
              <a:t> </a:t>
            </a:r>
            <a:r>
              <a:rPr lang="en-US" sz="1650" dirty="0" err="1"/>
              <a:t>indikatorer</a:t>
            </a:r>
            <a:endParaRPr lang="en-US" sz="1650" dirty="0"/>
          </a:p>
          <a:p>
            <a:pPr lvl="1"/>
            <a:r>
              <a:rPr lang="en-US" sz="1650" dirty="0" err="1"/>
              <a:t>Stärker</a:t>
            </a:r>
            <a:r>
              <a:rPr lang="en-US" sz="1650" dirty="0"/>
              <a:t> </a:t>
            </a:r>
            <a:r>
              <a:rPr lang="en-US" sz="1650" dirty="0" err="1"/>
              <a:t>samverkan</a:t>
            </a:r>
            <a:endParaRPr lang="en-US" sz="1650" dirty="0"/>
          </a:p>
          <a:p>
            <a:pPr lvl="1"/>
            <a:r>
              <a:rPr lang="en-US" sz="1650" dirty="0"/>
              <a:t>Barn/</a:t>
            </a:r>
            <a:r>
              <a:rPr lang="en-US" sz="1650" dirty="0" err="1"/>
              <a:t>unga</a:t>
            </a:r>
            <a:r>
              <a:rPr lang="en-US" sz="1650" dirty="0"/>
              <a:t> </a:t>
            </a:r>
            <a:r>
              <a:rPr lang="en-US" sz="1650" dirty="0" err="1"/>
              <a:t>prioriteras</a:t>
            </a:r>
            <a:endParaRPr lang="en-US" sz="1650" dirty="0"/>
          </a:p>
          <a:p>
            <a:r>
              <a:rPr lang="en-US" dirty="0" err="1"/>
              <a:t>Strukturerade</a:t>
            </a:r>
            <a:r>
              <a:rPr lang="en-US" dirty="0"/>
              <a:t> </a:t>
            </a:r>
            <a:r>
              <a:rPr lang="en-US" dirty="0" err="1"/>
              <a:t>kontrollprogram</a:t>
            </a:r>
            <a:r>
              <a:rPr lang="en-US" dirty="0"/>
              <a:t> vid </a:t>
            </a:r>
            <a:r>
              <a:rPr lang="en-US" dirty="0" err="1"/>
              <a:t>ökad</a:t>
            </a:r>
            <a:r>
              <a:rPr lang="en-US" dirty="0"/>
              <a:t> </a:t>
            </a:r>
            <a:r>
              <a:rPr lang="en-US" dirty="0" err="1"/>
              <a:t>cancerrisk</a:t>
            </a:r>
            <a:r>
              <a:rPr lang="en-US" dirty="0"/>
              <a:t> (</a:t>
            </a:r>
            <a:r>
              <a:rPr lang="en-US" dirty="0" err="1"/>
              <a:t>Nytt</a:t>
            </a:r>
            <a:r>
              <a:rPr lang="en-US" dirty="0"/>
              <a:t>)</a:t>
            </a:r>
          </a:p>
          <a:p>
            <a:r>
              <a:rPr lang="en-US" dirty="0" err="1"/>
              <a:t>Mål</a:t>
            </a:r>
            <a:r>
              <a:rPr lang="en-US" dirty="0"/>
              <a:t> - </a:t>
            </a:r>
            <a:r>
              <a:rPr lang="en-US" dirty="0" err="1"/>
              <a:t>Utrota</a:t>
            </a:r>
            <a:r>
              <a:rPr lang="en-US" dirty="0"/>
              <a:t> </a:t>
            </a:r>
            <a:r>
              <a:rPr lang="en-US" dirty="0" err="1"/>
              <a:t>livmoderhalscancer</a:t>
            </a:r>
            <a:r>
              <a:rPr lang="en-US" dirty="0"/>
              <a:t> 2027 (</a:t>
            </a:r>
            <a:r>
              <a:rPr lang="en-US" dirty="0" err="1"/>
              <a:t>Nytt</a:t>
            </a:r>
            <a:r>
              <a:rPr lang="en-US" dirty="0"/>
              <a:t>)</a:t>
            </a:r>
          </a:p>
          <a:p>
            <a:endParaRPr lang="en-US" dirty="0"/>
          </a:p>
          <a:p>
            <a:endParaRPr lang="sv-SE" dirty="0"/>
          </a:p>
        </p:txBody>
      </p:sp>
      <p:sp>
        <p:nvSpPr>
          <p:cNvPr id="4" name="Ellips 3">
            <a:extLst>
              <a:ext uri="{FF2B5EF4-FFF2-40B4-BE49-F238E27FC236}">
                <a16:creationId xmlns:a16="http://schemas.microsoft.com/office/drawing/2014/main" id="{6EE53F35-7726-E830-BD18-83D6A4DA3811}"/>
              </a:ext>
            </a:extLst>
          </p:cNvPr>
          <p:cNvSpPr/>
          <p:nvPr/>
        </p:nvSpPr>
        <p:spPr>
          <a:xfrm>
            <a:off x="7399642" y="-484586"/>
            <a:ext cx="1810941" cy="1853804"/>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r>
              <a:rPr lang="sv-SE" sz="1350" dirty="0">
                <a:solidFill>
                  <a:srgbClr val="FFFFFF"/>
                </a:solidFill>
                <a:latin typeface="Arial"/>
              </a:rPr>
              <a:t>Förebygga cancer</a:t>
            </a:r>
          </a:p>
        </p:txBody>
      </p:sp>
    </p:spTree>
    <p:extLst>
      <p:ext uri="{BB962C8B-B14F-4D97-AF65-F5344CB8AC3E}">
        <p14:creationId xmlns:p14="http://schemas.microsoft.com/office/powerpoint/2010/main" val="405520896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8F0B48-7C55-C6B0-8DB1-F6A734342BB3}"/>
            </a:ext>
          </a:extLst>
        </p:cNvPr>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DCF85A0B-3E3A-7BA6-E899-EA0BE9EBBE47}"/>
              </a:ext>
            </a:extLst>
          </p:cNvPr>
          <p:cNvSpPr>
            <a:spLocks noGrp="1"/>
          </p:cNvSpPr>
          <p:nvPr>
            <p:ph idx="1"/>
          </p:nvPr>
        </p:nvSpPr>
        <p:spPr>
          <a:xfrm>
            <a:off x="448887" y="739528"/>
            <a:ext cx="6950755" cy="3693233"/>
          </a:xfrm>
        </p:spPr>
        <p:txBody>
          <a:bodyPr/>
          <a:lstStyle/>
          <a:p>
            <a:r>
              <a:rPr lang="en-US" dirty="0" err="1"/>
              <a:t>Stärkt</a:t>
            </a:r>
            <a:r>
              <a:rPr lang="en-US" dirty="0"/>
              <a:t> process hos </a:t>
            </a:r>
            <a:r>
              <a:rPr lang="en-US" dirty="0" err="1"/>
              <a:t>Socialstyrelsen</a:t>
            </a:r>
            <a:endParaRPr lang="en-US" dirty="0"/>
          </a:p>
          <a:p>
            <a:r>
              <a:rPr lang="en-US" dirty="0" err="1"/>
              <a:t>Uppföljning</a:t>
            </a:r>
            <a:r>
              <a:rPr lang="en-US" dirty="0"/>
              <a:t> av screening per region/underrepresented </a:t>
            </a:r>
            <a:r>
              <a:rPr lang="en-US" dirty="0" err="1"/>
              <a:t>grupper</a:t>
            </a:r>
            <a:r>
              <a:rPr lang="en-US" dirty="0"/>
              <a:t>/</a:t>
            </a:r>
            <a:r>
              <a:rPr lang="en-US" dirty="0" err="1"/>
              <a:t>kvinnor</a:t>
            </a:r>
            <a:r>
              <a:rPr lang="en-US" dirty="0"/>
              <a:t> och </a:t>
            </a:r>
            <a:r>
              <a:rPr lang="en-US" dirty="0" err="1"/>
              <a:t>män</a:t>
            </a:r>
            <a:endParaRPr lang="en-US" dirty="0"/>
          </a:p>
          <a:p>
            <a:r>
              <a:rPr lang="en-US" dirty="0"/>
              <a:t>SOS tar </a:t>
            </a:r>
            <a:r>
              <a:rPr lang="en-US" dirty="0" err="1"/>
              <a:t>fram</a:t>
            </a:r>
            <a:r>
              <a:rPr lang="en-US" dirty="0"/>
              <a:t> </a:t>
            </a:r>
            <a:r>
              <a:rPr lang="en-US" dirty="0" err="1"/>
              <a:t>evidensbaserade</a:t>
            </a:r>
            <a:r>
              <a:rPr lang="en-US" dirty="0"/>
              <a:t> </a:t>
            </a:r>
            <a:r>
              <a:rPr lang="en-US" dirty="0" err="1"/>
              <a:t>metoder</a:t>
            </a:r>
            <a:r>
              <a:rPr lang="en-US" dirty="0"/>
              <a:t> för </a:t>
            </a:r>
            <a:r>
              <a:rPr lang="en-US" dirty="0" err="1"/>
              <a:t>att</a:t>
            </a:r>
            <a:r>
              <a:rPr lang="en-US" dirty="0"/>
              <a:t> </a:t>
            </a:r>
            <a:r>
              <a:rPr lang="en-US" dirty="0" err="1"/>
              <a:t>nå</a:t>
            </a:r>
            <a:r>
              <a:rPr lang="en-US" dirty="0"/>
              <a:t> </a:t>
            </a:r>
            <a:r>
              <a:rPr lang="en-US" dirty="0" err="1"/>
              <a:t>underrepresenterade</a:t>
            </a:r>
            <a:r>
              <a:rPr lang="en-US" dirty="0"/>
              <a:t> </a:t>
            </a:r>
            <a:r>
              <a:rPr lang="en-US" dirty="0" err="1"/>
              <a:t>grupper</a:t>
            </a:r>
            <a:r>
              <a:rPr lang="en-US" dirty="0"/>
              <a:t> </a:t>
            </a:r>
          </a:p>
          <a:p>
            <a:r>
              <a:rPr lang="en-US" dirty="0" err="1"/>
              <a:t>Nationella</a:t>
            </a:r>
            <a:r>
              <a:rPr lang="en-US" dirty="0"/>
              <a:t> </a:t>
            </a:r>
            <a:r>
              <a:rPr lang="en-US" dirty="0" err="1"/>
              <a:t>kallelsekanslier</a:t>
            </a:r>
            <a:r>
              <a:rPr lang="en-US" dirty="0"/>
              <a:t> </a:t>
            </a:r>
            <a:r>
              <a:rPr lang="en-US" dirty="0" err="1"/>
              <a:t>etableras</a:t>
            </a:r>
            <a:r>
              <a:rPr lang="en-US" dirty="0"/>
              <a:t> </a:t>
            </a:r>
            <a:r>
              <a:rPr lang="en-US" dirty="0" err="1"/>
              <a:t>där</a:t>
            </a:r>
            <a:r>
              <a:rPr lang="en-US" dirty="0"/>
              <a:t> det </a:t>
            </a:r>
            <a:r>
              <a:rPr lang="en-US" dirty="0" err="1"/>
              <a:t>är</a:t>
            </a:r>
            <a:r>
              <a:rPr lang="en-US" dirty="0"/>
              <a:t> </a:t>
            </a:r>
            <a:r>
              <a:rPr lang="en-US" dirty="0" err="1"/>
              <a:t>fördelaktig</a:t>
            </a:r>
            <a:endParaRPr lang="en-US" dirty="0"/>
          </a:p>
          <a:p>
            <a:r>
              <a:rPr lang="en-US" dirty="0" err="1"/>
              <a:t>Kallelsekanslier</a:t>
            </a:r>
            <a:r>
              <a:rPr lang="en-US" dirty="0"/>
              <a:t> ska </a:t>
            </a:r>
            <a:r>
              <a:rPr lang="en-US" dirty="0" err="1"/>
              <a:t>arbeta</a:t>
            </a:r>
            <a:r>
              <a:rPr lang="en-US" dirty="0"/>
              <a:t> med </a:t>
            </a:r>
            <a:r>
              <a:rPr lang="en-US" dirty="0" err="1"/>
              <a:t>deltagande</a:t>
            </a:r>
            <a:r>
              <a:rPr lang="en-US" dirty="0"/>
              <a:t> </a:t>
            </a:r>
            <a:r>
              <a:rPr lang="en-US" dirty="0" err="1"/>
              <a:t>från</a:t>
            </a:r>
            <a:r>
              <a:rPr lang="en-US" dirty="0"/>
              <a:t> </a:t>
            </a:r>
            <a:r>
              <a:rPr lang="en-US" dirty="0" err="1"/>
              <a:t>underrepresenterade</a:t>
            </a:r>
            <a:r>
              <a:rPr lang="en-US" dirty="0"/>
              <a:t> </a:t>
            </a:r>
            <a:r>
              <a:rPr lang="en-US" dirty="0" err="1"/>
              <a:t>grupper</a:t>
            </a:r>
            <a:r>
              <a:rPr lang="en-US" dirty="0"/>
              <a:t>.</a:t>
            </a:r>
            <a:endParaRPr lang="sv-SE" dirty="0"/>
          </a:p>
          <a:p>
            <a:pPr lvl="0"/>
            <a:endParaRPr lang="sv-SE" dirty="0"/>
          </a:p>
          <a:p>
            <a:pPr marL="0" indent="0">
              <a:buNone/>
            </a:pPr>
            <a:endParaRPr lang="sv-SE" sz="1500" dirty="0"/>
          </a:p>
        </p:txBody>
      </p:sp>
      <p:sp>
        <p:nvSpPr>
          <p:cNvPr id="4" name="Ellips 3">
            <a:extLst>
              <a:ext uri="{FF2B5EF4-FFF2-40B4-BE49-F238E27FC236}">
                <a16:creationId xmlns:a16="http://schemas.microsoft.com/office/drawing/2014/main" id="{F9524E51-9DB6-7988-7BA5-26D850BBAB93}"/>
              </a:ext>
            </a:extLst>
          </p:cNvPr>
          <p:cNvSpPr/>
          <p:nvPr/>
        </p:nvSpPr>
        <p:spPr>
          <a:xfrm>
            <a:off x="7399642" y="-484586"/>
            <a:ext cx="1810941" cy="1853804"/>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r>
              <a:rPr lang="sv-SE" sz="1350" dirty="0">
                <a:solidFill>
                  <a:srgbClr val="FFFFFF"/>
                </a:solidFill>
                <a:latin typeface="Arial"/>
              </a:rPr>
              <a:t>Screening</a:t>
            </a:r>
          </a:p>
        </p:txBody>
      </p:sp>
    </p:spTree>
    <p:extLst>
      <p:ext uri="{BB962C8B-B14F-4D97-AF65-F5344CB8AC3E}">
        <p14:creationId xmlns:p14="http://schemas.microsoft.com/office/powerpoint/2010/main" val="150797679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773B70-FFB9-00E9-C275-FAD4B3D8DDAC}"/>
            </a:ext>
          </a:extLst>
        </p:cNvPr>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B27E00BD-2FDE-637B-C68B-CC2D246EB855}"/>
              </a:ext>
            </a:extLst>
          </p:cNvPr>
          <p:cNvSpPr>
            <a:spLocks noGrp="1"/>
          </p:cNvSpPr>
          <p:nvPr>
            <p:ph idx="1"/>
          </p:nvPr>
        </p:nvSpPr>
        <p:spPr>
          <a:xfrm>
            <a:off x="381001" y="952501"/>
            <a:ext cx="7741920" cy="3436620"/>
          </a:xfrm>
        </p:spPr>
        <p:txBody>
          <a:bodyPr/>
          <a:lstStyle/>
          <a:p>
            <a:r>
              <a:rPr lang="en-US" dirty="0" err="1"/>
              <a:t>Samverkansgruppen</a:t>
            </a:r>
            <a:r>
              <a:rPr lang="en-US" dirty="0"/>
              <a:t> </a:t>
            </a:r>
            <a:r>
              <a:rPr lang="en-US" dirty="0" err="1"/>
              <a:t>säkerställer</a:t>
            </a:r>
            <a:r>
              <a:rPr lang="en-US" dirty="0"/>
              <a:t> </a:t>
            </a:r>
            <a:r>
              <a:rPr lang="en-US" dirty="0" err="1"/>
              <a:t>strukturerad</a:t>
            </a:r>
            <a:r>
              <a:rPr lang="en-US" dirty="0"/>
              <a:t> </a:t>
            </a:r>
            <a:r>
              <a:rPr lang="en-US" dirty="0" err="1"/>
              <a:t>insamling</a:t>
            </a:r>
            <a:r>
              <a:rPr lang="en-US" dirty="0"/>
              <a:t> av PREM </a:t>
            </a:r>
            <a:r>
              <a:rPr lang="en-US" dirty="0" err="1"/>
              <a:t>kopplat</a:t>
            </a:r>
            <a:r>
              <a:rPr lang="en-US" dirty="0"/>
              <a:t> till </a:t>
            </a:r>
            <a:r>
              <a:rPr lang="en-US" dirty="0" err="1"/>
              <a:t>utredning</a:t>
            </a:r>
            <a:r>
              <a:rPr lang="en-US" dirty="0"/>
              <a:t>, </a:t>
            </a:r>
            <a:r>
              <a:rPr lang="en-US" dirty="0" err="1"/>
              <a:t>behandling</a:t>
            </a:r>
            <a:r>
              <a:rPr lang="en-US" dirty="0"/>
              <a:t> och </a:t>
            </a:r>
            <a:r>
              <a:rPr lang="en-US" dirty="0" err="1"/>
              <a:t>uppföljning</a:t>
            </a:r>
            <a:endParaRPr lang="en-US" dirty="0"/>
          </a:p>
          <a:p>
            <a:r>
              <a:rPr lang="en-US" dirty="0" err="1"/>
              <a:t>Samverkansgruppen</a:t>
            </a:r>
            <a:r>
              <a:rPr lang="en-US" dirty="0"/>
              <a:t> </a:t>
            </a:r>
            <a:r>
              <a:rPr lang="en-US" dirty="0" err="1"/>
              <a:t>säkerställer</a:t>
            </a:r>
            <a:r>
              <a:rPr lang="en-US" dirty="0"/>
              <a:t> </a:t>
            </a:r>
            <a:r>
              <a:rPr lang="en-US" dirty="0" err="1"/>
              <a:t>strukturerad</a:t>
            </a:r>
            <a:r>
              <a:rPr lang="en-US" dirty="0"/>
              <a:t> </a:t>
            </a:r>
            <a:r>
              <a:rPr lang="en-US" dirty="0" err="1"/>
              <a:t>användning</a:t>
            </a:r>
            <a:r>
              <a:rPr lang="en-US" dirty="0"/>
              <a:t> av PROM</a:t>
            </a:r>
          </a:p>
          <a:p>
            <a:r>
              <a:rPr lang="en-US" dirty="0" err="1"/>
              <a:t>Regioner</a:t>
            </a:r>
            <a:r>
              <a:rPr lang="en-US" dirty="0"/>
              <a:t> </a:t>
            </a:r>
            <a:r>
              <a:rPr lang="en-US" dirty="0" err="1"/>
              <a:t>säkerställer</a:t>
            </a:r>
            <a:r>
              <a:rPr lang="en-US" dirty="0"/>
              <a:t> </a:t>
            </a:r>
            <a:r>
              <a:rPr lang="en-US" dirty="0" err="1"/>
              <a:t>tillgång</a:t>
            </a:r>
            <a:r>
              <a:rPr lang="en-US" dirty="0"/>
              <a:t> till </a:t>
            </a:r>
            <a:r>
              <a:rPr lang="en-US" dirty="0" err="1"/>
              <a:t>kontaktsjuksköterska</a:t>
            </a:r>
            <a:endParaRPr lang="en-US" dirty="0"/>
          </a:p>
          <a:p>
            <a:r>
              <a:rPr lang="en-US" dirty="0" err="1"/>
              <a:t>Aktiva</a:t>
            </a:r>
            <a:r>
              <a:rPr lang="en-US" dirty="0"/>
              <a:t> </a:t>
            </a:r>
            <a:r>
              <a:rPr lang="en-US" dirty="0" err="1"/>
              <a:t>överlämningar</a:t>
            </a:r>
            <a:endParaRPr lang="en-US" dirty="0"/>
          </a:p>
          <a:p>
            <a:r>
              <a:rPr lang="en-US" dirty="0"/>
              <a:t>Digital </a:t>
            </a:r>
            <a:r>
              <a:rPr lang="en-US" dirty="0" err="1"/>
              <a:t>individuell</a:t>
            </a:r>
            <a:r>
              <a:rPr lang="en-US" dirty="0"/>
              <a:t> </a:t>
            </a:r>
            <a:r>
              <a:rPr lang="en-US" dirty="0" err="1"/>
              <a:t>behandlings</a:t>
            </a:r>
            <a:r>
              <a:rPr lang="en-US" dirty="0"/>
              <a:t>- och </a:t>
            </a:r>
            <a:r>
              <a:rPr lang="en-US" dirty="0" err="1"/>
              <a:t>uppföljningsplan</a:t>
            </a:r>
            <a:endParaRPr lang="en-US" dirty="0"/>
          </a:p>
          <a:p>
            <a:r>
              <a:rPr lang="en-US" dirty="0" err="1"/>
              <a:t>Tydliggörande</a:t>
            </a:r>
            <a:r>
              <a:rPr lang="en-US" dirty="0"/>
              <a:t> av </a:t>
            </a:r>
            <a:r>
              <a:rPr lang="en-US" dirty="0" err="1"/>
              <a:t>närståendestöd</a:t>
            </a:r>
            <a:r>
              <a:rPr lang="en-US" dirty="0"/>
              <a:t>.</a:t>
            </a:r>
            <a:endParaRPr lang="sv-SE" dirty="0"/>
          </a:p>
          <a:p>
            <a:pPr marL="0" indent="0">
              <a:buNone/>
            </a:pPr>
            <a:endParaRPr lang="sv-SE" sz="1500" dirty="0"/>
          </a:p>
        </p:txBody>
      </p:sp>
      <p:sp>
        <p:nvSpPr>
          <p:cNvPr id="4" name="Ellips 3">
            <a:extLst>
              <a:ext uri="{FF2B5EF4-FFF2-40B4-BE49-F238E27FC236}">
                <a16:creationId xmlns:a16="http://schemas.microsoft.com/office/drawing/2014/main" id="{485973E7-8368-09AB-B188-43AF20385001}"/>
              </a:ext>
            </a:extLst>
          </p:cNvPr>
          <p:cNvSpPr/>
          <p:nvPr/>
        </p:nvSpPr>
        <p:spPr>
          <a:xfrm>
            <a:off x="7338060" y="-484586"/>
            <a:ext cx="1872523" cy="1853804"/>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r>
              <a:rPr lang="sv-SE" sz="1350" dirty="0">
                <a:solidFill>
                  <a:srgbClr val="FFFFFF"/>
                </a:solidFill>
                <a:latin typeface="Arial"/>
              </a:rPr>
              <a:t>Person-centrering</a:t>
            </a:r>
          </a:p>
        </p:txBody>
      </p:sp>
    </p:spTree>
    <p:extLst>
      <p:ext uri="{BB962C8B-B14F-4D97-AF65-F5344CB8AC3E}">
        <p14:creationId xmlns:p14="http://schemas.microsoft.com/office/powerpoint/2010/main" val="3616644233"/>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6E6082-E40F-4AF2-AA53-54859EDD3F3F}"/>
            </a:ext>
          </a:extLst>
        </p:cNvPr>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314352CC-47E0-7524-9221-DFEDE7EFF66F}"/>
              </a:ext>
            </a:extLst>
          </p:cNvPr>
          <p:cNvSpPr>
            <a:spLocks noGrp="1"/>
          </p:cNvSpPr>
          <p:nvPr>
            <p:ph idx="1"/>
          </p:nvPr>
        </p:nvSpPr>
        <p:spPr>
          <a:xfrm>
            <a:off x="350520" y="1280161"/>
            <a:ext cx="6583680" cy="2423160"/>
          </a:xfrm>
        </p:spPr>
        <p:txBody>
          <a:bodyPr/>
          <a:lstStyle/>
          <a:p>
            <a:r>
              <a:rPr lang="en-US" dirty="0" err="1"/>
              <a:t>Strategisk</a:t>
            </a:r>
            <a:r>
              <a:rPr lang="en-US" dirty="0"/>
              <a:t> </a:t>
            </a:r>
            <a:r>
              <a:rPr lang="en-US" dirty="0" err="1"/>
              <a:t>utvärdering</a:t>
            </a:r>
            <a:r>
              <a:rPr lang="en-US" dirty="0"/>
              <a:t> av SVF av </a:t>
            </a:r>
            <a:r>
              <a:rPr lang="en-US" dirty="0" err="1"/>
              <a:t>Samverkansgruppen</a:t>
            </a:r>
            <a:r>
              <a:rPr lang="en-US" dirty="0"/>
              <a:t> (</a:t>
            </a:r>
            <a:r>
              <a:rPr lang="en-US" dirty="0" err="1"/>
              <a:t>enligt</a:t>
            </a:r>
            <a:r>
              <a:rPr lang="en-US" dirty="0"/>
              <a:t> </a:t>
            </a:r>
            <a:r>
              <a:rPr lang="en-US" dirty="0" err="1"/>
              <a:t>förslag</a:t>
            </a:r>
            <a:r>
              <a:rPr lang="en-US" dirty="0"/>
              <a:t> I </a:t>
            </a:r>
            <a:r>
              <a:rPr lang="en-US" dirty="0" err="1"/>
              <a:t>remissversion</a:t>
            </a:r>
            <a:r>
              <a:rPr lang="en-US" dirty="0"/>
              <a:t>) </a:t>
            </a:r>
          </a:p>
          <a:p>
            <a:r>
              <a:rPr lang="en-US" dirty="0" err="1"/>
              <a:t>Nuvarande</a:t>
            </a:r>
            <a:r>
              <a:rPr lang="en-US" dirty="0"/>
              <a:t> </a:t>
            </a:r>
            <a:r>
              <a:rPr lang="en-US" dirty="0" err="1"/>
              <a:t>strukturer</a:t>
            </a:r>
            <a:r>
              <a:rPr lang="en-US" dirty="0"/>
              <a:t> </a:t>
            </a:r>
            <a:r>
              <a:rPr lang="en-US" dirty="0" err="1"/>
              <a:t>kvar</a:t>
            </a:r>
            <a:r>
              <a:rPr lang="en-US" dirty="0"/>
              <a:t> tills </a:t>
            </a:r>
            <a:r>
              <a:rPr lang="en-US" dirty="0" err="1"/>
              <a:t>vidare</a:t>
            </a:r>
            <a:endParaRPr lang="en-US" dirty="0"/>
          </a:p>
          <a:p>
            <a:r>
              <a:rPr lang="en-US" dirty="0" err="1"/>
              <a:t>Socialstyrelsen</a:t>
            </a:r>
            <a:r>
              <a:rPr lang="en-US" dirty="0"/>
              <a:t> </a:t>
            </a:r>
            <a:r>
              <a:rPr lang="en-US" dirty="0" err="1"/>
              <a:t>möjliggör</a:t>
            </a:r>
            <a:r>
              <a:rPr lang="en-US" dirty="0"/>
              <a:t> </a:t>
            </a:r>
            <a:r>
              <a:rPr lang="en-US" dirty="0" err="1"/>
              <a:t>automatiserade</a:t>
            </a:r>
            <a:r>
              <a:rPr lang="en-US" dirty="0"/>
              <a:t> </a:t>
            </a:r>
            <a:r>
              <a:rPr lang="en-US" dirty="0" err="1"/>
              <a:t>ledtidsrapporter</a:t>
            </a:r>
            <a:r>
              <a:rPr lang="en-US" dirty="0"/>
              <a:t>.</a:t>
            </a:r>
            <a:endParaRPr lang="sv-SE" dirty="0"/>
          </a:p>
          <a:p>
            <a:pPr marL="0" indent="0">
              <a:buNone/>
            </a:pPr>
            <a:endParaRPr lang="sv-SE" sz="1500" dirty="0"/>
          </a:p>
        </p:txBody>
      </p:sp>
      <p:sp>
        <p:nvSpPr>
          <p:cNvPr id="4" name="Ellips 3">
            <a:extLst>
              <a:ext uri="{FF2B5EF4-FFF2-40B4-BE49-F238E27FC236}">
                <a16:creationId xmlns:a16="http://schemas.microsoft.com/office/drawing/2014/main" id="{1ECCE2D2-3C14-A803-047C-8054A2566415}"/>
              </a:ext>
            </a:extLst>
          </p:cNvPr>
          <p:cNvSpPr/>
          <p:nvPr/>
        </p:nvSpPr>
        <p:spPr>
          <a:xfrm>
            <a:off x="7338060" y="-484586"/>
            <a:ext cx="1872523" cy="1853804"/>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r>
              <a:rPr lang="sv-SE" sz="1350" dirty="0">
                <a:solidFill>
                  <a:srgbClr val="FFFFFF"/>
                </a:solidFill>
                <a:latin typeface="Arial"/>
              </a:rPr>
              <a:t>Tillgänglighet</a:t>
            </a:r>
          </a:p>
        </p:txBody>
      </p:sp>
    </p:spTree>
    <p:extLst>
      <p:ext uri="{BB962C8B-B14F-4D97-AF65-F5344CB8AC3E}">
        <p14:creationId xmlns:p14="http://schemas.microsoft.com/office/powerpoint/2010/main" val="424508356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0E6A35-20E4-A74A-5F5B-BF5E52BA8729}"/>
            </a:ext>
          </a:extLst>
        </p:cNvPr>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AA7110E1-9928-36FD-7479-EFFB17F3E017}"/>
              </a:ext>
            </a:extLst>
          </p:cNvPr>
          <p:cNvSpPr>
            <a:spLocks noGrp="1"/>
          </p:cNvSpPr>
          <p:nvPr>
            <p:ph idx="1"/>
          </p:nvPr>
        </p:nvSpPr>
        <p:spPr>
          <a:xfrm>
            <a:off x="396241" y="518160"/>
            <a:ext cx="7612380" cy="4069080"/>
          </a:xfrm>
        </p:spPr>
        <p:txBody>
          <a:bodyPr/>
          <a:lstStyle/>
          <a:p>
            <a:r>
              <a:rPr lang="en-US" dirty="0" err="1"/>
              <a:t>Utmönstring</a:t>
            </a:r>
            <a:r>
              <a:rPr lang="en-US" dirty="0"/>
              <a:t> av </a:t>
            </a:r>
            <a:r>
              <a:rPr lang="en-US" dirty="0" err="1"/>
              <a:t>icke-värdeskapande</a:t>
            </a:r>
            <a:r>
              <a:rPr lang="en-US" dirty="0"/>
              <a:t> </a:t>
            </a:r>
            <a:r>
              <a:rPr lang="en-US" dirty="0" err="1"/>
              <a:t>vård</a:t>
            </a:r>
            <a:endParaRPr lang="en-US" dirty="0"/>
          </a:p>
          <a:p>
            <a:r>
              <a:rPr lang="en-US" dirty="0" err="1"/>
              <a:t>Samverkansgruppen</a:t>
            </a:r>
            <a:r>
              <a:rPr lang="en-US" dirty="0"/>
              <a:t> </a:t>
            </a:r>
            <a:r>
              <a:rPr lang="en-US" dirty="0" err="1"/>
              <a:t>följer</a:t>
            </a:r>
            <a:r>
              <a:rPr lang="en-US" dirty="0"/>
              <a:t> </a:t>
            </a:r>
            <a:r>
              <a:rPr lang="en-US" dirty="0" err="1"/>
              <a:t>årligen</a:t>
            </a:r>
            <a:r>
              <a:rPr lang="en-US" dirty="0"/>
              <a:t> </a:t>
            </a:r>
            <a:r>
              <a:rPr lang="en-US" dirty="0" err="1"/>
              <a:t>upp</a:t>
            </a:r>
            <a:r>
              <a:rPr lang="en-US" dirty="0"/>
              <a:t> MDK</a:t>
            </a:r>
          </a:p>
          <a:p>
            <a:r>
              <a:rPr lang="en-US" dirty="0" err="1"/>
              <a:t>Förstärkt</a:t>
            </a:r>
            <a:r>
              <a:rPr lang="en-US" dirty="0"/>
              <a:t> ATMP-</a:t>
            </a:r>
            <a:r>
              <a:rPr lang="en-US" dirty="0" err="1"/>
              <a:t>samverkan</a:t>
            </a:r>
            <a:endParaRPr lang="en-US" dirty="0"/>
          </a:p>
          <a:p>
            <a:r>
              <a:rPr lang="en-US" dirty="0" err="1"/>
              <a:t>Samverkansgruppen</a:t>
            </a:r>
            <a:r>
              <a:rPr lang="en-US" dirty="0"/>
              <a:t> tar </a:t>
            </a:r>
            <a:r>
              <a:rPr lang="en-US" dirty="0" err="1"/>
              <a:t>fram</a:t>
            </a:r>
            <a:r>
              <a:rPr lang="en-US" dirty="0"/>
              <a:t> </a:t>
            </a:r>
            <a:r>
              <a:rPr lang="en-US" dirty="0" err="1"/>
              <a:t>en</a:t>
            </a:r>
            <a:r>
              <a:rPr lang="en-US" dirty="0"/>
              <a:t> </a:t>
            </a:r>
            <a:r>
              <a:rPr lang="en-US" dirty="0" err="1"/>
              <a:t>handlingsplan</a:t>
            </a:r>
            <a:r>
              <a:rPr lang="en-US" dirty="0"/>
              <a:t> för </a:t>
            </a:r>
            <a:r>
              <a:rPr lang="en-US" dirty="0" err="1"/>
              <a:t>strålbehandling</a:t>
            </a:r>
            <a:r>
              <a:rPr lang="en-US" dirty="0"/>
              <a:t> (barn och vuxna)</a:t>
            </a:r>
          </a:p>
          <a:p>
            <a:r>
              <a:rPr lang="en-US" dirty="0" err="1"/>
              <a:t>Möjligheten</a:t>
            </a:r>
            <a:r>
              <a:rPr lang="en-US" dirty="0"/>
              <a:t> till </a:t>
            </a:r>
            <a:r>
              <a:rPr lang="en-US" dirty="0" err="1"/>
              <a:t>nationella</a:t>
            </a:r>
            <a:r>
              <a:rPr lang="en-US" dirty="0"/>
              <a:t> </a:t>
            </a:r>
            <a:r>
              <a:rPr lang="en-US" dirty="0" err="1"/>
              <a:t>standarder</a:t>
            </a:r>
            <a:r>
              <a:rPr lang="en-US" dirty="0"/>
              <a:t> </a:t>
            </a:r>
            <a:r>
              <a:rPr lang="en-US" dirty="0" err="1"/>
              <a:t>inom</a:t>
            </a:r>
            <a:r>
              <a:rPr lang="en-US" dirty="0"/>
              <a:t> diagnostic </a:t>
            </a:r>
            <a:r>
              <a:rPr lang="en-US" dirty="0" err="1"/>
              <a:t>utreds</a:t>
            </a:r>
            <a:endParaRPr lang="en-US" dirty="0"/>
          </a:p>
          <a:p>
            <a:r>
              <a:rPr lang="en-US" dirty="0" err="1"/>
              <a:t>Socialstyrelsen</a:t>
            </a:r>
            <a:r>
              <a:rPr lang="en-US" dirty="0"/>
              <a:t> </a:t>
            </a:r>
            <a:r>
              <a:rPr lang="en-US" dirty="0" err="1"/>
              <a:t>uppdaterar</a:t>
            </a:r>
            <a:r>
              <a:rPr lang="en-US" dirty="0"/>
              <a:t> </a:t>
            </a:r>
            <a:r>
              <a:rPr lang="en-US" dirty="0" err="1"/>
              <a:t>koder</a:t>
            </a:r>
            <a:r>
              <a:rPr lang="en-US" dirty="0"/>
              <a:t> för </a:t>
            </a:r>
            <a:r>
              <a:rPr lang="en-US" dirty="0" err="1"/>
              <a:t>radiologi</a:t>
            </a:r>
            <a:r>
              <a:rPr lang="en-US" dirty="0"/>
              <a:t> och </a:t>
            </a:r>
            <a:r>
              <a:rPr lang="en-US" dirty="0" err="1"/>
              <a:t>patologi</a:t>
            </a:r>
            <a:endParaRPr lang="en-US" dirty="0"/>
          </a:p>
          <a:p>
            <a:r>
              <a:rPr lang="en-US" dirty="0"/>
              <a:t>Program för </a:t>
            </a:r>
            <a:r>
              <a:rPr lang="en-US" dirty="0" err="1"/>
              <a:t>klinisk</a:t>
            </a:r>
            <a:r>
              <a:rPr lang="en-US" dirty="0"/>
              <a:t> revision </a:t>
            </a:r>
            <a:r>
              <a:rPr lang="en-US" dirty="0" err="1"/>
              <a:t>etableras</a:t>
            </a:r>
            <a:endParaRPr lang="en-US" dirty="0"/>
          </a:p>
          <a:p>
            <a:r>
              <a:rPr lang="en-US" dirty="0" err="1"/>
              <a:t>Uppföljning</a:t>
            </a:r>
            <a:r>
              <a:rPr lang="en-US" dirty="0"/>
              <a:t> av </a:t>
            </a:r>
            <a:r>
              <a:rPr lang="en-US" dirty="0" err="1"/>
              <a:t>nya</a:t>
            </a:r>
            <a:r>
              <a:rPr lang="en-US" dirty="0"/>
              <a:t> </a:t>
            </a:r>
            <a:r>
              <a:rPr lang="en-US" dirty="0" err="1"/>
              <a:t>läkemedel</a:t>
            </a:r>
            <a:r>
              <a:rPr lang="en-US" dirty="0"/>
              <a:t> </a:t>
            </a:r>
            <a:r>
              <a:rPr lang="en-US" dirty="0" err="1"/>
              <a:t>säkerställs</a:t>
            </a:r>
            <a:r>
              <a:rPr lang="en-US" dirty="0"/>
              <a:t>.</a:t>
            </a:r>
          </a:p>
          <a:p>
            <a:pPr lvl="1"/>
            <a:r>
              <a:rPr lang="en-US" dirty="0" err="1"/>
              <a:t>utredning</a:t>
            </a:r>
            <a:r>
              <a:rPr lang="en-US" dirty="0"/>
              <a:t> om ”modern </a:t>
            </a:r>
            <a:r>
              <a:rPr lang="en-US" dirty="0" err="1"/>
              <a:t>läkemedelsprocess</a:t>
            </a:r>
            <a:r>
              <a:rPr lang="en-US" dirty="0"/>
              <a:t>” och </a:t>
            </a:r>
            <a:r>
              <a:rPr lang="en-US" dirty="0" err="1"/>
              <a:t>införande</a:t>
            </a:r>
            <a:r>
              <a:rPr lang="en-US" dirty="0"/>
              <a:t> </a:t>
            </a:r>
            <a:r>
              <a:rPr lang="en-US" dirty="0" err="1"/>
              <a:t>saknas</a:t>
            </a:r>
            <a:r>
              <a:rPr lang="en-US" dirty="0"/>
              <a:t>.</a:t>
            </a:r>
            <a:endParaRPr lang="sv-SE" dirty="0"/>
          </a:p>
          <a:p>
            <a:endParaRPr lang="en-US" dirty="0"/>
          </a:p>
          <a:p>
            <a:pPr lvl="1"/>
            <a:endParaRPr lang="sv-SE" dirty="0"/>
          </a:p>
        </p:txBody>
      </p:sp>
      <p:sp>
        <p:nvSpPr>
          <p:cNvPr id="4" name="Ellips 3">
            <a:extLst>
              <a:ext uri="{FF2B5EF4-FFF2-40B4-BE49-F238E27FC236}">
                <a16:creationId xmlns:a16="http://schemas.microsoft.com/office/drawing/2014/main" id="{8C8B24FC-DD5E-6D0C-29D8-5F667A3002F9}"/>
              </a:ext>
            </a:extLst>
          </p:cNvPr>
          <p:cNvSpPr/>
          <p:nvPr/>
        </p:nvSpPr>
        <p:spPr>
          <a:xfrm>
            <a:off x="7271478" y="-408742"/>
            <a:ext cx="1872523" cy="1853804"/>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r>
              <a:rPr lang="sv-SE" sz="1350" dirty="0">
                <a:solidFill>
                  <a:srgbClr val="FFFFFF"/>
                </a:solidFill>
                <a:latin typeface="Arial"/>
              </a:rPr>
              <a:t>Diagnostik och behandling</a:t>
            </a:r>
          </a:p>
        </p:txBody>
      </p:sp>
    </p:spTree>
    <p:extLst>
      <p:ext uri="{BB962C8B-B14F-4D97-AF65-F5344CB8AC3E}">
        <p14:creationId xmlns:p14="http://schemas.microsoft.com/office/powerpoint/2010/main" val="171991426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55C632-0C9B-929D-EC0C-9B8BB87FEA24}"/>
            </a:ext>
          </a:extLst>
        </p:cNvPr>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707A051B-29D2-D2D7-9A50-ADD44EF7E316}"/>
              </a:ext>
            </a:extLst>
          </p:cNvPr>
          <p:cNvSpPr>
            <a:spLocks noGrp="1"/>
          </p:cNvSpPr>
          <p:nvPr>
            <p:ph idx="1"/>
          </p:nvPr>
        </p:nvSpPr>
        <p:spPr>
          <a:xfrm>
            <a:off x="541020" y="1369218"/>
            <a:ext cx="6995161" cy="3191666"/>
          </a:xfrm>
        </p:spPr>
        <p:txBody>
          <a:bodyPr/>
          <a:lstStyle/>
          <a:p>
            <a:r>
              <a:rPr lang="en-US" dirty="0" err="1"/>
              <a:t>Nationell</a:t>
            </a:r>
            <a:r>
              <a:rPr lang="en-US" dirty="0"/>
              <a:t> </a:t>
            </a:r>
            <a:r>
              <a:rPr lang="en-US" dirty="0" err="1"/>
              <a:t>infrastruktur</a:t>
            </a:r>
            <a:r>
              <a:rPr lang="en-US" dirty="0"/>
              <a:t> för </a:t>
            </a:r>
            <a:r>
              <a:rPr lang="en-US" dirty="0" err="1"/>
              <a:t>precisionshälsa</a:t>
            </a:r>
            <a:r>
              <a:rPr lang="en-US" dirty="0"/>
              <a:t> </a:t>
            </a:r>
            <a:r>
              <a:rPr lang="en-US" dirty="0" err="1"/>
              <a:t>etableras</a:t>
            </a:r>
            <a:endParaRPr lang="en-US" dirty="0"/>
          </a:p>
          <a:p>
            <a:r>
              <a:rPr lang="en-US" dirty="0" err="1"/>
              <a:t>Samverkansgruppen</a:t>
            </a:r>
            <a:r>
              <a:rPr lang="en-US" dirty="0"/>
              <a:t> </a:t>
            </a:r>
            <a:r>
              <a:rPr lang="en-US" dirty="0" err="1"/>
              <a:t>stödjer</a:t>
            </a:r>
            <a:r>
              <a:rPr lang="en-US" dirty="0"/>
              <a:t> molecular tumor boards (MTB) </a:t>
            </a:r>
          </a:p>
          <a:p>
            <a:r>
              <a:rPr lang="en-US" dirty="0" err="1"/>
              <a:t>Socialstyrelsen</a:t>
            </a:r>
            <a:r>
              <a:rPr lang="en-US" dirty="0"/>
              <a:t> </a:t>
            </a:r>
            <a:r>
              <a:rPr lang="en-US" dirty="0" err="1"/>
              <a:t>etablerar</a:t>
            </a:r>
            <a:r>
              <a:rPr lang="en-US" dirty="0"/>
              <a:t> </a:t>
            </a:r>
            <a:r>
              <a:rPr lang="en-US" dirty="0" err="1"/>
              <a:t>femårigt</a:t>
            </a:r>
            <a:r>
              <a:rPr lang="en-US" dirty="0"/>
              <a:t> </a:t>
            </a:r>
            <a:r>
              <a:rPr lang="en-US" dirty="0" err="1"/>
              <a:t>införandeprogram</a:t>
            </a:r>
            <a:r>
              <a:rPr lang="en-US" dirty="0"/>
              <a:t> för </a:t>
            </a:r>
            <a:r>
              <a:rPr lang="en-US" dirty="0" err="1"/>
              <a:t>precisionsdiagnostik</a:t>
            </a:r>
            <a:endParaRPr lang="en-US" dirty="0"/>
          </a:p>
          <a:p>
            <a:r>
              <a:rPr lang="en-US" dirty="0" err="1"/>
              <a:t>Regionerna</a:t>
            </a:r>
            <a:r>
              <a:rPr lang="en-US" dirty="0"/>
              <a:t> </a:t>
            </a:r>
            <a:r>
              <a:rPr lang="en-US" dirty="0" err="1"/>
              <a:t>säkrar</a:t>
            </a:r>
            <a:r>
              <a:rPr lang="en-US" dirty="0"/>
              <a:t> </a:t>
            </a:r>
            <a:r>
              <a:rPr lang="en-US" dirty="0" err="1"/>
              <a:t>kompetensförsörjning</a:t>
            </a:r>
            <a:r>
              <a:rPr lang="en-US" dirty="0"/>
              <a:t> och </a:t>
            </a:r>
            <a:r>
              <a:rPr lang="en-US" dirty="0" err="1"/>
              <a:t>kompetensutveckling</a:t>
            </a:r>
            <a:r>
              <a:rPr lang="en-US" dirty="0"/>
              <a:t>.</a:t>
            </a:r>
            <a:endParaRPr lang="sv-SE" dirty="0"/>
          </a:p>
          <a:p>
            <a:endParaRPr lang="sv-SE" sz="1500" dirty="0"/>
          </a:p>
        </p:txBody>
      </p:sp>
      <p:sp>
        <p:nvSpPr>
          <p:cNvPr id="4" name="Ellips 3">
            <a:extLst>
              <a:ext uri="{FF2B5EF4-FFF2-40B4-BE49-F238E27FC236}">
                <a16:creationId xmlns:a16="http://schemas.microsoft.com/office/drawing/2014/main" id="{5732DC35-3571-4EBC-A92F-E65BC805CE31}"/>
              </a:ext>
            </a:extLst>
          </p:cNvPr>
          <p:cNvSpPr/>
          <p:nvPr/>
        </p:nvSpPr>
        <p:spPr>
          <a:xfrm>
            <a:off x="7271478" y="-344286"/>
            <a:ext cx="1872523" cy="1853804"/>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r>
              <a:rPr lang="sv-SE" sz="1350" dirty="0">
                <a:solidFill>
                  <a:srgbClr val="FFFFFF"/>
                </a:solidFill>
                <a:latin typeface="Arial"/>
              </a:rPr>
              <a:t>Precisions-hälsa</a:t>
            </a:r>
          </a:p>
        </p:txBody>
      </p:sp>
    </p:spTree>
    <p:extLst>
      <p:ext uri="{BB962C8B-B14F-4D97-AF65-F5344CB8AC3E}">
        <p14:creationId xmlns:p14="http://schemas.microsoft.com/office/powerpoint/2010/main" val="196425621"/>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2FF1DD-F5CC-B2E4-53B1-A84E4C0143E7}"/>
            </a:ext>
          </a:extLst>
        </p:cNvPr>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4F0CC0EF-4525-8ACF-4C99-3EE035CF77A9}"/>
              </a:ext>
            </a:extLst>
          </p:cNvPr>
          <p:cNvSpPr>
            <a:spLocks noGrp="1"/>
          </p:cNvSpPr>
          <p:nvPr>
            <p:ph idx="1"/>
          </p:nvPr>
        </p:nvSpPr>
        <p:spPr>
          <a:xfrm>
            <a:off x="723900" y="838200"/>
            <a:ext cx="7368541" cy="3916681"/>
          </a:xfrm>
        </p:spPr>
        <p:txBody>
          <a:bodyPr/>
          <a:lstStyle/>
          <a:p>
            <a:r>
              <a:rPr lang="en-US" dirty="0" err="1"/>
              <a:t>Regioner</a:t>
            </a:r>
            <a:r>
              <a:rPr lang="en-US" dirty="0"/>
              <a:t> </a:t>
            </a:r>
            <a:r>
              <a:rPr lang="en-US" dirty="0" err="1"/>
              <a:t>säkerställer</a:t>
            </a:r>
            <a:r>
              <a:rPr lang="en-US" dirty="0"/>
              <a:t> </a:t>
            </a:r>
            <a:r>
              <a:rPr lang="en-US" dirty="0" err="1"/>
              <a:t>strukturerade</a:t>
            </a:r>
            <a:r>
              <a:rPr lang="en-US" dirty="0"/>
              <a:t> </a:t>
            </a:r>
            <a:r>
              <a:rPr lang="en-US" dirty="0" err="1"/>
              <a:t>bedömningar</a:t>
            </a:r>
            <a:endParaRPr lang="en-US" dirty="0"/>
          </a:p>
          <a:p>
            <a:r>
              <a:rPr lang="en-US" dirty="0" err="1"/>
              <a:t>Ansvarsföredlning</a:t>
            </a:r>
            <a:r>
              <a:rPr lang="en-US" dirty="0"/>
              <a:t> för </a:t>
            </a:r>
            <a:r>
              <a:rPr lang="en-US" dirty="0" err="1"/>
              <a:t>rehabinsatser</a:t>
            </a:r>
            <a:r>
              <a:rPr lang="en-US" dirty="0"/>
              <a:t> för barn &amp; vuxna</a:t>
            </a:r>
          </a:p>
          <a:p>
            <a:r>
              <a:rPr lang="en-US" dirty="0" err="1"/>
              <a:t>Specialiserade</a:t>
            </a:r>
            <a:r>
              <a:rPr lang="en-US" dirty="0"/>
              <a:t> team för </a:t>
            </a:r>
            <a:r>
              <a:rPr lang="en-US" dirty="0" err="1"/>
              <a:t>avancerad</a:t>
            </a:r>
            <a:r>
              <a:rPr lang="en-US" dirty="0"/>
              <a:t> rehab </a:t>
            </a:r>
            <a:r>
              <a:rPr lang="en-US" dirty="0" err="1"/>
              <a:t>behov</a:t>
            </a:r>
            <a:endParaRPr lang="en-US" dirty="0"/>
          </a:p>
          <a:p>
            <a:r>
              <a:rPr lang="en-US" dirty="0" err="1"/>
              <a:t>Samverkansgruppen</a:t>
            </a:r>
            <a:r>
              <a:rPr lang="en-US" dirty="0"/>
              <a:t> </a:t>
            </a:r>
            <a:r>
              <a:rPr lang="en-US" dirty="0" err="1"/>
              <a:t>definierar</a:t>
            </a:r>
            <a:r>
              <a:rPr lang="en-US" dirty="0"/>
              <a:t> </a:t>
            </a:r>
            <a:r>
              <a:rPr lang="en-US" dirty="0" err="1"/>
              <a:t>generiska</a:t>
            </a:r>
            <a:r>
              <a:rPr lang="en-US" dirty="0"/>
              <a:t> </a:t>
            </a:r>
            <a:r>
              <a:rPr lang="en-US" dirty="0" err="1"/>
              <a:t>variabler</a:t>
            </a:r>
            <a:endParaRPr lang="en-US" dirty="0"/>
          </a:p>
          <a:p>
            <a:r>
              <a:rPr lang="en-US" dirty="0" err="1"/>
              <a:t>Socialstyrelsen</a:t>
            </a:r>
            <a:r>
              <a:rPr lang="en-US" dirty="0"/>
              <a:t> </a:t>
            </a:r>
            <a:r>
              <a:rPr lang="en-US" dirty="0" err="1"/>
              <a:t>följer</a:t>
            </a:r>
            <a:r>
              <a:rPr lang="en-US" dirty="0"/>
              <a:t> </a:t>
            </a:r>
            <a:r>
              <a:rPr lang="en-US" dirty="0" err="1"/>
              <a:t>årligen</a:t>
            </a:r>
            <a:r>
              <a:rPr lang="en-US" dirty="0"/>
              <a:t> </a:t>
            </a:r>
            <a:r>
              <a:rPr lang="en-US" dirty="0" err="1"/>
              <a:t>anvädning</a:t>
            </a:r>
            <a:r>
              <a:rPr lang="en-US" dirty="0"/>
              <a:t> av </a:t>
            </a:r>
            <a:r>
              <a:rPr lang="en-US" dirty="0" err="1"/>
              <a:t>rehabinsatser</a:t>
            </a:r>
            <a:endParaRPr lang="en-US" dirty="0"/>
          </a:p>
          <a:p>
            <a:r>
              <a:rPr lang="en-US" dirty="0" err="1"/>
              <a:t>Långtidsuppföljning</a:t>
            </a:r>
            <a:r>
              <a:rPr lang="en-US" dirty="0"/>
              <a:t> för </a:t>
            </a:r>
            <a:r>
              <a:rPr lang="en-US" dirty="0" err="1"/>
              <a:t>alla</a:t>
            </a:r>
            <a:r>
              <a:rPr lang="en-US" dirty="0"/>
              <a:t> </a:t>
            </a:r>
            <a:r>
              <a:rPr lang="en-US" dirty="0" err="1"/>
              <a:t>diagnostiserade</a:t>
            </a:r>
            <a:r>
              <a:rPr lang="en-US" dirty="0"/>
              <a:t> </a:t>
            </a:r>
            <a:r>
              <a:rPr lang="en-US" dirty="0" err="1"/>
              <a:t>före</a:t>
            </a:r>
            <a:r>
              <a:rPr lang="en-US" dirty="0"/>
              <a:t> 30 </a:t>
            </a:r>
            <a:r>
              <a:rPr lang="en-US" dirty="0" err="1"/>
              <a:t>år</a:t>
            </a:r>
            <a:r>
              <a:rPr lang="en-US" dirty="0"/>
              <a:t>.</a:t>
            </a:r>
            <a:endParaRPr lang="sv-SE" dirty="0"/>
          </a:p>
          <a:p>
            <a:r>
              <a:rPr lang="en-US" dirty="0" err="1"/>
              <a:t>Förändring</a:t>
            </a:r>
            <a:r>
              <a:rPr lang="en-US" dirty="0"/>
              <a:t>:</a:t>
            </a:r>
            <a:endParaRPr lang="sv-SE" dirty="0"/>
          </a:p>
          <a:p>
            <a:pPr lvl="1"/>
            <a:r>
              <a:rPr lang="en-US" dirty="0" err="1"/>
              <a:t>Specifikt</a:t>
            </a:r>
            <a:r>
              <a:rPr lang="en-US" dirty="0"/>
              <a:t> </a:t>
            </a:r>
            <a:r>
              <a:rPr lang="en-US" dirty="0" err="1"/>
              <a:t>femårigt</a:t>
            </a:r>
            <a:r>
              <a:rPr lang="en-US" dirty="0"/>
              <a:t> </a:t>
            </a:r>
            <a:r>
              <a:rPr lang="en-US" dirty="0" err="1"/>
              <a:t>pilotprogram</a:t>
            </a:r>
            <a:r>
              <a:rPr lang="en-US" dirty="0"/>
              <a:t> </a:t>
            </a:r>
            <a:r>
              <a:rPr lang="en-US" dirty="0" err="1"/>
              <a:t>nämns</a:t>
            </a:r>
            <a:r>
              <a:rPr lang="en-US" dirty="0"/>
              <a:t> </a:t>
            </a:r>
            <a:r>
              <a:rPr lang="en-US" dirty="0" err="1"/>
              <a:t>inte</a:t>
            </a:r>
            <a:r>
              <a:rPr lang="en-US" dirty="0"/>
              <a:t> (</a:t>
            </a:r>
            <a:r>
              <a:rPr lang="en-US" dirty="0" err="1"/>
              <a:t>borttagen</a:t>
            </a:r>
            <a:r>
              <a:rPr lang="en-US" dirty="0"/>
              <a:t>)</a:t>
            </a:r>
          </a:p>
          <a:p>
            <a:pPr lvl="1"/>
            <a:r>
              <a:rPr lang="en-US" dirty="0" err="1"/>
              <a:t>Socialstyrelsen</a:t>
            </a:r>
            <a:r>
              <a:rPr lang="en-US" dirty="0"/>
              <a:t> </a:t>
            </a:r>
            <a:r>
              <a:rPr lang="en-US" dirty="0" err="1"/>
              <a:t>har</a:t>
            </a:r>
            <a:r>
              <a:rPr lang="en-US" dirty="0"/>
              <a:t> </a:t>
            </a:r>
            <a:r>
              <a:rPr lang="en-US" dirty="0" err="1"/>
              <a:t>parallellt</a:t>
            </a:r>
            <a:r>
              <a:rPr lang="en-US" dirty="0"/>
              <a:t> </a:t>
            </a:r>
            <a:r>
              <a:rPr lang="en-US" dirty="0" err="1"/>
              <a:t>uppdrag</a:t>
            </a:r>
            <a:r>
              <a:rPr lang="en-US" dirty="0"/>
              <a:t> om </a:t>
            </a:r>
            <a:r>
              <a:rPr lang="en-US" dirty="0" err="1"/>
              <a:t>nationell</a:t>
            </a:r>
            <a:r>
              <a:rPr lang="en-US" dirty="0"/>
              <a:t> strategi för </a:t>
            </a:r>
            <a:r>
              <a:rPr lang="en-US" dirty="0" err="1"/>
              <a:t>rehabilitering</a:t>
            </a:r>
            <a:r>
              <a:rPr lang="en-US" dirty="0"/>
              <a:t>/</a:t>
            </a:r>
            <a:r>
              <a:rPr lang="en-US" dirty="0" err="1"/>
              <a:t>habilitering</a:t>
            </a:r>
            <a:r>
              <a:rPr lang="en-US" dirty="0"/>
              <a:t> (</a:t>
            </a:r>
            <a:r>
              <a:rPr lang="en-US" dirty="0" err="1"/>
              <a:t>nytt</a:t>
            </a:r>
            <a:r>
              <a:rPr lang="en-US" dirty="0"/>
              <a:t>).</a:t>
            </a:r>
            <a:endParaRPr lang="sv-SE" dirty="0"/>
          </a:p>
          <a:p>
            <a:endParaRPr lang="sv-SE" sz="1500" dirty="0"/>
          </a:p>
        </p:txBody>
      </p:sp>
      <p:sp>
        <p:nvSpPr>
          <p:cNvPr id="4" name="Ellips 3">
            <a:extLst>
              <a:ext uri="{FF2B5EF4-FFF2-40B4-BE49-F238E27FC236}">
                <a16:creationId xmlns:a16="http://schemas.microsoft.com/office/drawing/2014/main" id="{1C28AFFE-01AB-33AE-E15C-76A3A7E3F208}"/>
              </a:ext>
            </a:extLst>
          </p:cNvPr>
          <p:cNvSpPr/>
          <p:nvPr/>
        </p:nvSpPr>
        <p:spPr>
          <a:xfrm>
            <a:off x="7338060" y="-484586"/>
            <a:ext cx="1872523" cy="1853804"/>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r>
              <a:rPr lang="sv-SE" sz="1350" dirty="0">
                <a:solidFill>
                  <a:srgbClr val="FFFFFF"/>
                </a:solidFill>
                <a:latin typeface="Arial"/>
              </a:rPr>
              <a:t>Rehabilitering och uppföljning</a:t>
            </a:r>
          </a:p>
        </p:txBody>
      </p:sp>
    </p:spTree>
    <p:extLst>
      <p:ext uri="{BB962C8B-B14F-4D97-AF65-F5344CB8AC3E}">
        <p14:creationId xmlns:p14="http://schemas.microsoft.com/office/powerpoint/2010/main" val="3727158384"/>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D20CE1-4CDB-08D2-2746-2B6A7C1276FF}"/>
            </a:ext>
          </a:extLst>
        </p:cNvPr>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844C6F05-E68C-867C-1997-EE8F9D5DA8CB}"/>
              </a:ext>
            </a:extLst>
          </p:cNvPr>
          <p:cNvSpPr>
            <a:spLocks noGrp="1"/>
          </p:cNvSpPr>
          <p:nvPr>
            <p:ph idx="1"/>
          </p:nvPr>
        </p:nvSpPr>
        <p:spPr>
          <a:xfrm>
            <a:off x="611560" y="426721"/>
            <a:ext cx="8174300" cy="4219910"/>
          </a:xfrm>
        </p:spPr>
        <p:txBody>
          <a:bodyPr/>
          <a:lstStyle/>
          <a:p>
            <a:pPr marL="0" indent="0">
              <a:buNone/>
            </a:pPr>
            <a:r>
              <a:rPr lang="en-US" b="1" dirty="0" err="1"/>
              <a:t>Mål</a:t>
            </a:r>
            <a:r>
              <a:rPr lang="en-US" b="1" dirty="0"/>
              <a:t> och </a:t>
            </a:r>
            <a:r>
              <a:rPr lang="en-US" b="1" dirty="0" err="1"/>
              <a:t>delmål</a:t>
            </a:r>
            <a:endParaRPr lang="sv-SE" b="1" dirty="0"/>
          </a:p>
          <a:p>
            <a:pPr lvl="0"/>
            <a:r>
              <a:rPr lang="en-US" dirty="0" err="1"/>
              <a:t>Tidig</a:t>
            </a:r>
            <a:r>
              <a:rPr lang="en-US" dirty="0"/>
              <a:t> </a:t>
            </a:r>
            <a:r>
              <a:rPr lang="en-US" dirty="0" err="1"/>
              <a:t>anslutning</a:t>
            </a:r>
            <a:r>
              <a:rPr lang="en-US" dirty="0"/>
              <a:t> till palliative </a:t>
            </a:r>
            <a:r>
              <a:rPr lang="en-US" dirty="0" err="1"/>
              <a:t>vård</a:t>
            </a:r>
            <a:r>
              <a:rPr lang="en-US" dirty="0"/>
              <a:t> i </a:t>
            </a:r>
            <a:r>
              <a:rPr lang="en-US" dirty="0" err="1"/>
              <a:t>alla</a:t>
            </a:r>
            <a:r>
              <a:rPr lang="en-US" dirty="0"/>
              <a:t> </a:t>
            </a:r>
            <a:r>
              <a:rPr lang="en-US" dirty="0" err="1"/>
              <a:t>regioner</a:t>
            </a:r>
            <a:endParaRPr lang="en-US" dirty="0"/>
          </a:p>
          <a:p>
            <a:pPr lvl="0"/>
            <a:r>
              <a:rPr lang="en-US" dirty="0" err="1"/>
              <a:t>Palliativa</a:t>
            </a:r>
            <a:r>
              <a:rPr lang="en-US" dirty="0"/>
              <a:t> </a:t>
            </a:r>
            <a:r>
              <a:rPr lang="en-US" dirty="0" err="1"/>
              <a:t>vårdplatser</a:t>
            </a:r>
            <a:r>
              <a:rPr lang="en-US" dirty="0"/>
              <a:t> </a:t>
            </a:r>
            <a:r>
              <a:rPr lang="en-US" dirty="0" err="1"/>
              <a:t>erbjuds</a:t>
            </a:r>
            <a:r>
              <a:rPr lang="en-US" dirty="0"/>
              <a:t> i </a:t>
            </a:r>
            <a:r>
              <a:rPr lang="en-US" dirty="0" err="1"/>
              <a:t>alla</a:t>
            </a:r>
            <a:r>
              <a:rPr lang="en-US" dirty="0"/>
              <a:t> </a:t>
            </a:r>
            <a:r>
              <a:rPr lang="en-US" dirty="0" err="1"/>
              <a:t>regioner</a:t>
            </a:r>
            <a:r>
              <a:rPr lang="en-US" dirty="0"/>
              <a:t>;</a:t>
            </a:r>
          </a:p>
          <a:p>
            <a:pPr lvl="0"/>
            <a:r>
              <a:rPr lang="en-US" dirty="0" err="1"/>
              <a:t>Sammanhangande</a:t>
            </a:r>
            <a:r>
              <a:rPr lang="en-US" dirty="0"/>
              <a:t> </a:t>
            </a:r>
            <a:r>
              <a:rPr lang="en-US" dirty="0" err="1"/>
              <a:t>barnkedja</a:t>
            </a:r>
            <a:endParaRPr lang="en-US" dirty="0"/>
          </a:p>
          <a:p>
            <a:pPr lvl="0"/>
            <a:r>
              <a:rPr lang="en-US" dirty="0" err="1"/>
              <a:t>Specialiserad</a:t>
            </a:r>
            <a:r>
              <a:rPr lang="en-US" dirty="0"/>
              <a:t> palliative </a:t>
            </a:r>
            <a:r>
              <a:rPr lang="en-US" dirty="0" err="1"/>
              <a:t>kompetens</a:t>
            </a:r>
            <a:r>
              <a:rPr lang="en-US" dirty="0"/>
              <a:t> </a:t>
            </a:r>
            <a:r>
              <a:rPr lang="en-US" dirty="0" err="1"/>
              <a:t>finns</a:t>
            </a:r>
            <a:r>
              <a:rPr lang="en-US" dirty="0"/>
              <a:t> </a:t>
            </a:r>
            <a:r>
              <a:rPr lang="en-US" dirty="0" err="1"/>
              <a:t>tillgänglig</a:t>
            </a:r>
            <a:r>
              <a:rPr lang="en-US" dirty="0"/>
              <a:t> </a:t>
            </a:r>
            <a:r>
              <a:rPr lang="en-US" dirty="0" err="1"/>
              <a:t>dygnet</a:t>
            </a:r>
            <a:r>
              <a:rPr lang="en-US" dirty="0"/>
              <a:t>-runt</a:t>
            </a:r>
            <a:endParaRPr lang="sv-SE" dirty="0"/>
          </a:p>
          <a:p>
            <a:pPr marL="0" indent="0">
              <a:buNone/>
            </a:pPr>
            <a:r>
              <a:rPr lang="en-US" b="1" dirty="0" err="1"/>
              <a:t>Exempel</a:t>
            </a:r>
            <a:r>
              <a:rPr lang="en-US" b="1" dirty="0"/>
              <a:t> </a:t>
            </a:r>
            <a:r>
              <a:rPr lang="en-US" b="1" dirty="0" err="1"/>
              <a:t>på</a:t>
            </a:r>
            <a:r>
              <a:rPr lang="en-US" b="1" dirty="0"/>
              <a:t> </a:t>
            </a:r>
            <a:r>
              <a:rPr lang="en-US" b="1" dirty="0" err="1"/>
              <a:t>insatser</a:t>
            </a:r>
            <a:r>
              <a:rPr lang="en-US" b="1" dirty="0"/>
              <a:t>/</a:t>
            </a:r>
            <a:r>
              <a:rPr lang="en-US" b="1" dirty="0" err="1"/>
              <a:t>aktiviteter</a:t>
            </a:r>
            <a:endParaRPr lang="sv-SE" b="1" dirty="0"/>
          </a:p>
          <a:p>
            <a:r>
              <a:rPr lang="en-US" dirty="0" err="1"/>
              <a:t>Implementera</a:t>
            </a:r>
            <a:r>
              <a:rPr lang="en-US" dirty="0"/>
              <a:t> </a:t>
            </a:r>
            <a:r>
              <a:rPr lang="en-US" dirty="0" err="1"/>
              <a:t>kunskapsstöd</a:t>
            </a:r>
            <a:r>
              <a:rPr lang="en-US" dirty="0"/>
              <a:t> (barn/vuxna)</a:t>
            </a:r>
          </a:p>
          <a:p>
            <a:r>
              <a:rPr lang="en-US" dirty="0" err="1"/>
              <a:t>Definiera</a:t>
            </a:r>
            <a:r>
              <a:rPr lang="en-US" dirty="0"/>
              <a:t> </a:t>
            </a:r>
            <a:r>
              <a:rPr lang="en-US" dirty="0" err="1"/>
              <a:t>indikatorer</a:t>
            </a:r>
            <a:r>
              <a:rPr lang="en-US" dirty="0"/>
              <a:t>/variable (</a:t>
            </a:r>
            <a:r>
              <a:rPr lang="en-US" dirty="0" err="1"/>
              <a:t>samverkansgrupp</a:t>
            </a:r>
            <a:r>
              <a:rPr lang="en-US" dirty="0"/>
              <a:t>) </a:t>
            </a:r>
          </a:p>
          <a:p>
            <a:r>
              <a:rPr lang="en-US" dirty="0" err="1"/>
              <a:t>Stärkt</a:t>
            </a:r>
            <a:r>
              <a:rPr lang="en-US" dirty="0"/>
              <a:t> region–</a:t>
            </a:r>
            <a:r>
              <a:rPr lang="en-US" dirty="0" err="1"/>
              <a:t>kommun</a:t>
            </a:r>
            <a:r>
              <a:rPr lang="en-US" dirty="0"/>
              <a:t>; </a:t>
            </a:r>
          </a:p>
          <a:p>
            <a:r>
              <a:rPr lang="en-US" dirty="0" err="1"/>
              <a:t>Utbildning</a:t>
            </a:r>
            <a:r>
              <a:rPr lang="en-US" dirty="0"/>
              <a:t>/</a:t>
            </a:r>
            <a:r>
              <a:rPr lang="en-US" dirty="0" err="1"/>
              <a:t>fortbildning</a:t>
            </a:r>
            <a:r>
              <a:rPr lang="en-US" dirty="0"/>
              <a:t> för all personal.</a:t>
            </a:r>
            <a:endParaRPr lang="sv-SE" dirty="0"/>
          </a:p>
          <a:p>
            <a:endParaRPr lang="sv-SE" sz="1500" dirty="0"/>
          </a:p>
        </p:txBody>
      </p:sp>
      <p:sp>
        <p:nvSpPr>
          <p:cNvPr id="4" name="Ellips 3">
            <a:extLst>
              <a:ext uri="{FF2B5EF4-FFF2-40B4-BE49-F238E27FC236}">
                <a16:creationId xmlns:a16="http://schemas.microsoft.com/office/drawing/2014/main" id="{302CF6BC-5135-AFCD-4533-6E0A06A1167B}"/>
              </a:ext>
            </a:extLst>
          </p:cNvPr>
          <p:cNvSpPr/>
          <p:nvPr/>
        </p:nvSpPr>
        <p:spPr>
          <a:xfrm>
            <a:off x="7338060" y="-484586"/>
            <a:ext cx="1872523" cy="1853804"/>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r>
              <a:rPr lang="sv-SE" sz="1350" dirty="0">
                <a:solidFill>
                  <a:srgbClr val="FFFFFF"/>
                </a:solidFill>
                <a:latin typeface="Arial"/>
              </a:rPr>
              <a:t>Palliativ vård</a:t>
            </a:r>
          </a:p>
        </p:txBody>
      </p:sp>
    </p:spTree>
    <p:extLst>
      <p:ext uri="{BB962C8B-B14F-4D97-AF65-F5344CB8AC3E}">
        <p14:creationId xmlns:p14="http://schemas.microsoft.com/office/powerpoint/2010/main" val="36440693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normAutofit/>
          </a:bodyPr>
          <a:lstStyle/>
          <a:p>
            <a:r>
              <a:rPr lang="sv-SE" sz="3600" dirty="0"/>
              <a:t>Våra samarbetsområden</a:t>
            </a:r>
            <a:endParaRPr lang="sv-SE" sz="3600" dirty="0">
              <a:latin typeface="+mj-lt"/>
            </a:endParaRPr>
          </a:p>
        </p:txBody>
      </p:sp>
      <p:sp>
        <p:nvSpPr>
          <p:cNvPr id="3" name="Platshållare för innehåll 2"/>
          <p:cNvSpPr>
            <a:spLocks noGrp="1"/>
          </p:cNvSpPr>
          <p:nvPr>
            <p:ph idx="1"/>
          </p:nvPr>
        </p:nvSpPr>
        <p:spPr/>
        <p:txBody>
          <a:bodyPr>
            <a:normAutofit lnSpcReduction="10000"/>
          </a:bodyPr>
          <a:lstStyle/>
          <a:p>
            <a:r>
              <a:rPr lang="sv-SE" sz="1600" dirty="0"/>
              <a:t>Vår samverkan omfattar all hälso- och </a:t>
            </a:r>
            <a:r>
              <a:rPr lang="sv-SE" sz="1600" dirty="0" smtClean="0"/>
              <a:t>sjukvård, och vi </a:t>
            </a:r>
            <a:r>
              <a:rPr lang="sv-SE" sz="1600" dirty="0"/>
              <a:t>har </a:t>
            </a:r>
            <a:r>
              <a:rPr lang="sv-SE" sz="1600" dirty="0" smtClean="0"/>
              <a:t>beslutat </a:t>
            </a:r>
            <a:r>
              <a:rPr lang="sv-SE" sz="1600" dirty="0"/>
              <a:t>att öka </a:t>
            </a:r>
            <a:r>
              <a:rPr lang="sv-SE" sz="1600" dirty="0" smtClean="0"/>
              <a:t>vårt gemensamma arbete kring</a:t>
            </a:r>
            <a:r>
              <a:rPr lang="sv-SE" sz="1600" dirty="0"/>
              <a:t>:</a:t>
            </a:r>
          </a:p>
          <a:p>
            <a:pPr marL="285750" indent="-285750">
              <a:buFont typeface="Arial" panose="020B0604020202020204" pitchFamily="34" charset="0"/>
              <a:buChar char="•"/>
            </a:pPr>
            <a:r>
              <a:rPr lang="sv-SE" sz="1600" dirty="0"/>
              <a:t>Ledning och </a:t>
            </a:r>
            <a:r>
              <a:rPr lang="sv-SE" sz="1600" dirty="0" smtClean="0"/>
              <a:t>styrning</a:t>
            </a:r>
          </a:p>
          <a:p>
            <a:pPr marL="285750" indent="-285750">
              <a:buFont typeface="Arial" panose="020B0604020202020204" pitchFamily="34" charset="0"/>
              <a:buChar char="•"/>
            </a:pPr>
            <a:r>
              <a:rPr lang="sv-SE" sz="1600" dirty="0" smtClean="0"/>
              <a:t>Patientens egenkraft och samskapande </a:t>
            </a:r>
            <a:endParaRPr lang="sv-SE" sz="1600" dirty="0"/>
          </a:p>
          <a:p>
            <a:pPr marL="285750" indent="-285750">
              <a:buFont typeface="Arial" panose="020B0604020202020204" pitchFamily="34" charset="0"/>
              <a:buChar char="•"/>
            </a:pPr>
            <a:r>
              <a:rPr lang="sv-SE" sz="1600" dirty="0"/>
              <a:t>Kunskapsstyrning </a:t>
            </a:r>
          </a:p>
          <a:p>
            <a:pPr marL="285750" indent="-285750">
              <a:buFont typeface="Arial" panose="020B0604020202020204" pitchFamily="34" charset="0"/>
              <a:buChar char="•"/>
            </a:pPr>
            <a:r>
              <a:rPr lang="sv-SE" sz="1600" dirty="0"/>
              <a:t>Långsiktig och hållbar arbetsfördelning </a:t>
            </a:r>
          </a:p>
          <a:p>
            <a:pPr marL="285750" indent="-285750">
              <a:buFont typeface="Arial" panose="020B0604020202020204" pitchFamily="34" charset="0"/>
              <a:buChar char="•"/>
            </a:pPr>
            <a:r>
              <a:rPr lang="sv-SE" sz="1600" dirty="0" smtClean="0"/>
              <a:t>Effektiva processer</a:t>
            </a:r>
            <a:endParaRPr lang="sv-SE" sz="1600" dirty="0"/>
          </a:p>
          <a:p>
            <a:pPr marL="285750" indent="-285750">
              <a:buFont typeface="Arial" panose="020B0604020202020204" pitchFamily="34" charset="0"/>
              <a:buChar char="•"/>
            </a:pPr>
            <a:r>
              <a:rPr lang="sv-SE" sz="1600" dirty="0"/>
              <a:t>Attrahera och utveckla kompetenser</a:t>
            </a:r>
          </a:p>
          <a:p>
            <a:endParaRPr lang="sv-SE" sz="1600" dirty="0"/>
          </a:p>
          <a:p>
            <a:r>
              <a:rPr lang="sv-SE" sz="1600" dirty="0"/>
              <a:t>Våra gemensamma mål fastställs i Samverkansnämndens årliga överenskommelse.</a:t>
            </a:r>
          </a:p>
        </p:txBody>
      </p:sp>
    </p:spTree>
    <p:extLst>
      <p:ext uri="{BB962C8B-B14F-4D97-AF65-F5344CB8AC3E}">
        <p14:creationId xmlns:p14="http://schemas.microsoft.com/office/powerpoint/2010/main" val="3030491689"/>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36A30D-F983-924D-CD06-66F975C39CEC}"/>
            </a:ext>
          </a:extLst>
        </p:cNvPr>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409A8A1C-0AA6-6FFC-2AD1-6553C8E425C3}"/>
              </a:ext>
            </a:extLst>
          </p:cNvPr>
          <p:cNvSpPr>
            <a:spLocks noGrp="1"/>
          </p:cNvSpPr>
          <p:nvPr>
            <p:ph idx="1"/>
          </p:nvPr>
        </p:nvSpPr>
        <p:spPr>
          <a:xfrm>
            <a:off x="467544" y="771550"/>
            <a:ext cx="7632517" cy="3914750"/>
          </a:xfrm>
        </p:spPr>
        <p:txBody>
          <a:bodyPr/>
          <a:lstStyle/>
          <a:p>
            <a:r>
              <a:rPr lang="en-US" dirty="0" err="1"/>
              <a:t>Mål</a:t>
            </a:r>
            <a:r>
              <a:rPr lang="en-US" dirty="0"/>
              <a:t> per region för </a:t>
            </a:r>
            <a:r>
              <a:rPr lang="en-US" dirty="0" err="1"/>
              <a:t>interventionsstudier</a:t>
            </a:r>
            <a:endParaRPr lang="en-US" dirty="0"/>
          </a:p>
          <a:p>
            <a:r>
              <a:rPr lang="en-US" dirty="0" err="1"/>
              <a:t>Förstärkt</a:t>
            </a:r>
            <a:r>
              <a:rPr lang="en-US" dirty="0"/>
              <a:t> integration </a:t>
            </a:r>
            <a:r>
              <a:rPr lang="en-US" dirty="0" err="1"/>
              <a:t>mellan</a:t>
            </a:r>
            <a:r>
              <a:rPr lang="en-US" dirty="0"/>
              <a:t> </a:t>
            </a:r>
            <a:r>
              <a:rPr lang="en-US" dirty="0" err="1"/>
              <a:t>forskning</a:t>
            </a:r>
            <a:r>
              <a:rPr lang="en-US" dirty="0"/>
              <a:t> och </a:t>
            </a:r>
            <a:r>
              <a:rPr lang="en-US" dirty="0" err="1"/>
              <a:t>vård</a:t>
            </a:r>
            <a:r>
              <a:rPr lang="en-US" dirty="0"/>
              <a:t> i bade barn och </a:t>
            </a:r>
            <a:r>
              <a:rPr lang="en-US" dirty="0" err="1"/>
              <a:t>vuxencancervården</a:t>
            </a:r>
            <a:endParaRPr lang="en-US" dirty="0"/>
          </a:p>
          <a:p>
            <a:r>
              <a:rPr lang="en-US" dirty="0" err="1"/>
              <a:t>Nationell</a:t>
            </a:r>
            <a:r>
              <a:rPr lang="en-US" dirty="0"/>
              <a:t>/</a:t>
            </a:r>
            <a:r>
              <a:rPr lang="en-US" dirty="0" err="1"/>
              <a:t>harmoniserad</a:t>
            </a:r>
            <a:r>
              <a:rPr lang="en-US" dirty="0"/>
              <a:t> </a:t>
            </a:r>
            <a:r>
              <a:rPr lang="en-US" dirty="0" err="1"/>
              <a:t>uppföljningsstruktur</a:t>
            </a:r>
            <a:endParaRPr lang="en-US" dirty="0"/>
          </a:p>
          <a:p>
            <a:r>
              <a:rPr lang="en-US" dirty="0" err="1"/>
              <a:t>Nationell</a:t>
            </a:r>
            <a:r>
              <a:rPr lang="en-US" dirty="0"/>
              <a:t> </a:t>
            </a:r>
            <a:r>
              <a:rPr lang="en-US" dirty="0" err="1"/>
              <a:t>databas</a:t>
            </a:r>
            <a:r>
              <a:rPr lang="en-US" dirty="0"/>
              <a:t> för </a:t>
            </a:r>
            <a:r>
              <a:rPr lang="en-US" dirty="0" err="1"/>
              <a:t>cancerstudier</a:t>
            </a:r>
            <a:endParaRPr lang="en-US" dirty="0"/>
          </a:p>
          <a:p>
            <a:r>
              <a:rPr lang="en-US" dirty="0" err="1"/>
              <a:t>Långsiktig</a:t>
            </a:r>
            <a:r>
              <a:rPr lang="en-US" dirty="0"/>
              <a:t> </a:t>
            </a:r>
            <a:r>
              <a:rPr lang="en-US" dirty="0" err="1"/>
              <a:t>finansiering</a:t>
            </a:r>
            <a:r>
              <a:rPr lang="en-US" dirty="0"/>
              <a:t> av Biobank Sverige</a:t>
            </a:r>
          </a:p>
          <a:p>
            <a:r>
              <a:rPr lang="en-US" dirty="0" err="1"/>
              <a:t>Nationell</a:t>
            </a:r>
            <a:r>
              <a:rPr lang="en-US" dirty="0"/>
              <a:t> digital </a:t>
            </a:r>
            <a:r>
              <a:rPr lang="en-US" dirty="0" err="1"/>
              <a:t>infrastruktur</a:t>
            </a:r>
            <a:endParaRPr lang="en-US" dirty="0"/>
          </a:p>
          <a:p>
            <a:r>
              <a:rPr lang="en-US" dirty="0" err="1"/>
              <a:t>SweTrial</a:t>
            </a:r>
            <a:r>
              <a:rPr lang="en-US" dirty="0"/>
              <a:t> </a:t>
            </a:r>
            <a:r>
              <a:rPr lang="en-US" dirty="0" err="1"/>
              <a:t>etablerat</a:t>
            </a:r>
            <a:r>
              <a:rPr lang="en-US" dirty="0"/>
              <a:t>; </a:t>
            </a:r>
            <a:r>
              <a:rPr lang="en-US" dirty="0" err="1"/>
              <a:t>ökat</a:t>
            </a:r>
            <a:r>
              <a:rPr lang="en-US" dirty="0"/>
              <a:t> EU-</a:t>
            </a:r>
            <a:r>
              <a:rPr lang="en-US" dirty="0" err="1"/>
              <a:t>deltagande</a:t>
            </a:r>
            <a:r>
              <a:rPr lang="en-US" dirty="0"/>
              <a:t>.</a:t>
            </a:r>
          </a:p>
          <a:p>
            <a:r>
              <a:rPr lang="en-US" dirty="0" err="1"/>
              <a:t>Nationella</a:t>
            </a:r>
            <a:r>
              <a:rPr lang="en-US" dirty="0"/>
              <a:t> och </a:t>
            </a:r>
            <a:r>
              <a:rPr lang="en-US" dirty="0" err="1"/>
              <a:t>internationella</a:t>
            </a:r>
            <a:r>
              <a:rPr lang="en-US" dirty="0"/>
              <a:t> </a:t>
            </a:r>
            <a:r>
              <a:rPr lang="en-US" dirty="0" err="1"/>
              <a:t>forskningssamarbeten</a:t>
            </a:r>
            <a:endParaRPr lang="sv-SE" dirty="0"/>
          </a:p>
          <a:p>
            <a:endParaRPr lang="sv-SE" dirty="0"/>
          </a:p>
          <a:p>
            <a:pPr marL="0" indent="0">
              <a:buNone/>
            </a:pPr>
            <a:endParaRPr lang="sv-SE" sz="1500" dirty="0"/>
          </a:p>
        </p:txBody>
      </p:sp>
      <p:sp>
        <p:nvSpPr>
          <p:cNvPr id="4" name="Ellips 3">
            <a:extLst>
              <a:ext uri="{FF2B5EF4-FFF2-40B4-BE49-F238E27FC236}">
                <a16:creationId xmlns:a16="http://schemas.microsoft.com/office/drawing/2014/main" id="{128E65E5-8729-5406-32B4-BC6055727B39}"/>
              </a:ext>
            </a:extLst>
          </p:cNvPr>
          <p:cNvSpPr/>
          <p:nvPr/>
        </p:nvSpPr>
        <p:spPr>
          <a:xfrm>
            <a:off x="7338060" y="-484586"/>
            <a:ext cx="1872523" cy="1853804"/>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r>
              <a:rPr lang="sv-SE" sz="1350" dirty="0">
                <a:solidFill>
                  <a:srgbClr val="FFFFFF"/>
                </a:solidFill>
                <a:latin typeface="Arial"/>
              </a:rPr>
              <a:t>Forskning och innovation</a:t>
            </a:r>
          </a:p>
        </p:txBody>
      </p:sp>
    </p:spTree>
    <p:extLst>
      <p:ext uri="{BB962C8B-B14F-4D97-AF65-F5344CB8AC3E}">
        <p14:creationId xmlns:p14="http://schemas.microsoft.com/office/powerpoint/2010/main" val="3228968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90C3D8-F67C-D249-C76F-CB9B5AE6C283}"/>
            </a:ext>
          </a:extLst>
        </p:cNvPr>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1A3F3D6C-95EB-F089-D5AE-9BC99C36084C}"/>
              </a:ext>
            </a:extLst>
          </p:cNvPr>
          <p:cNvSpPr>
            <a:spLocks noGrp="1"/>
          </p:cNvSpPr>
          <p:nvPr>
            <p:ph idx="1"/>
          </p:nvPr>
        </p:nvSpPr>
        <p:spPr>
          <a:xfrm>
            <a:off x="518160" y="1369218"/>
            <a:ext cx="8107680" cy="3108960"/>
          </a:xfrm>
        </p:spPr>
        <p:txBody>
          <a:bodyPr/>
          <a:lstStyle/>
          <a:p>
            <a:r>
              <a:rPr lang="en-US" dirty="0" err="1"/>
              <a:t>Samverkansgruppen</a:t>
            </a:r>
            <a:r>
              <a:rPr lang="en-US" dirty="0"/>
              <a:t> för </a:t>
            </a:r>
            <a:r>
              <a:rPr lang="en-US" dirty="0" err="1"/>
              <a:t>svensk</a:t>
            </a:r>
            <a:r>
              <a:rPr lang="en-US" dirty="0"/>
              <a:t> </a:t>
            </a:r>
            <a:r>
              <a:rPr lang="en-US" dirty="0" err="1"/>
              <a:t>cancervård</a:t>
            </a:r>
            <a:r>
              <a:rPr lang="en-US" dirty="0"/>
              <a:t> </a:t>
            </a:r>
            <a:r>
              <a:rPr lang="en-US" dirty="0" err="1"/>
              <a:t>etableras</a:t>
            </a:r>
            <a:r>
              <a:rPr lang="en-US" dirty="0"/>
              <a:t> (</a:t>
            </a:r>
            <a:r>
              <a:rPr lang="en-US" dirty="0" err="1"/>
              <a:t>Socialstyrelsen</a:t>
            </a:r>
            <a:r>
              <a:rPr lang="en-US" dirty="0"/>
              <a:t>, RCC i </a:t>
            </a:r>
            <a:r>
              <a:rPr lang="en-US" dirty="0" err="1"/>
              <a:t>samverkan</a:t>
            </a:r>
            <a:r>
              <a:rPr lang="en-US" dirty="0"/>
              <a:t>, CCC)</a:t>
            </a:r>
          </a:p>
          <a:p>
            <a:r>
              <a:rPr lang="en-US" dirty="0" err="1"/>
              <a:t>Nationell</a:t>
            </a:r>
            <a:r>
              <a:rPr lang="en-US" dirty="0"/>
              <a:t> </a:t>
            </a:r>
            <a:r>
              <a:rPr lang="en-US" dirty="0" err="1"/>
              <a:t>cancerinfrastruktur</a:t>
            </a:r>
            <a:r>
              <a:rPr lang="en-US" dirty="0"/>
              <a:t> </a:t>
            </a:r>
            <a:r>
              <a:rPr lang="en-US" dirty="0" err="1"/>
              <a:t>enligt</a:t>
            </a:r>
            <a:r>
              <a:rPr lang="en-US" dirty="0"/>
              <a:t> EU:s plan</a:t>
            </a:r>
          </a:p>
          <a:p>
            <a:r>
              <a:rPr lang="en-US" dirty="0" err="1"/>
              <a:t>Cancermission-hubb</a:t>
            </a:r>
            <a:r>
              <a:rPr lang="en-US" dirty="0"/>
              <a:t> </a:t>
            </a:r>
            <a:r>
              <a:rPr lang="en-US" dirty="0" err="1"/>
              <a:t>integreras</a:t>
            </a:r>
            <a:endParaRPr lang="en-US" dirty="0"/>
          </a:p>
          <a:p>
            <a:r>
              <a:rPr lang="en-US" dirty="0" err="1"/>
              <a:t>Årlig</a:t>
            </a:r>
            <a:r>
              <a:rPr lang="en-US" dirty="0"/>
              <a:t> </a:t>
            </a:r>
            <a:r>
              <a:rPr lang="en-US" dirty="0" err="1"/>
              <a:t>analys</a:t>
            </a:r>
            <a:r>
              <a:rPr lang="en-US" dirty="0"/>
              <a:t> till </a:t>
            </a:r>
            <a:r>
              <a:rPr lang="en-US" dirty="0" err="1"/>
              <a:t>Socialdepartementet</a:t>
            </a:r>
            <a:r>
              <a:rPr lang="en-US" dirty="0"/>
              <a:t>.</a:t>
            </a:r>
            <a:endParaRPr lang="sv-SE" dirty="0"/>
          </a:p>
          <a:p>
            <a:endParaRPr lang="sv-SE" sz="1500" dirty="0"/>
          </a:p>
        </p:txBody>
      </p:sp>
      <p:sp>
        <p:nvSpPr>
          <p:cNvPr id="4" name="Ellips 3">
            <a:extLst>
              <a:ext uri="{FF2B5EF4-FFF2-40B4-BE49-F238E27FC236}">
                <a16:creationId xmlns:a16="http://schemas.microsoft.com/office/drawing/2014/main" id="{14EB6701-81B6-D71D-58A7-5FFBA89DDC19}"/>
              </a:ext>
            </a:extLst>
          </p:cNvPr>
          <p:cNvSpPr/>
          <p:nvPr/>
        </p:nvSpPr>
        <p:spPr>
          <a:xfrm>
            <a:off x="7338060" y="-484586"/>
            <a:ext cx="1872523" cy="1853804"/>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685800"/>
            <a:r>
              <a:rPr lang="en-US" sz="1350" dirty="0" err="1">
                <a:solidFill>
                  <a:srgbClr val="FFFFFF"/>
                </a:solidFill>
                <a:latin typeface="Arial"/>
              </a:rPr>
              <a:t>Ansvars-fördelning</a:t>
            </a:r>
            <a:r>
              <a:rPr lang="en-US" sz="1350" dirty="0">
                <a:solidFill>
                  <a:srgbClr val="FFFFFF"/>
                </a:solidFill>
                <a:latin typeface="Arial"/>
              </a:rPr>
              <a:t> och </a:t>
            </a:r>
            <a:r>
              <a:rPr lang="en-US" sz="1350" dirty="0" err="1">
                <a:solidFill>
                  <a:srgbClr val="FFFFFF"/>
                </a:solidFill>
                <a:latin typeface="Arial"/>
              </a:rPr>
              <a:t>strukturer</a:t>
            </a:r>
            <a:r>
              <a:rPr lang="en-US" sz="1350" dirty="0">
                <a:solidFill>
                  <a:srgbClr val="FFFFFF"/>
                </a:solidFill>
                <a:latin typeface="Arial"/>
              </a:rPr>
              <a:t> för </a:t>
            </a:r>
            <a:r>
              <a:rPr lang="en-US" sz="1350" dirty="0" err="1">
                <a:solidFill>
                  <a:srgbClr val="FFFFFF"/>
                </a:solidFill>
                <a:latin typeface="Arial"/>
              </a:rPr>
              <a:t>samverkan</a:t>
            </a:r>
            <a:endParaRPr lang="sv-SE" sz="1350" dirty="0">
              <a:solidFill>
                <a:srgbClr val="FFFFFF"/>
              </a:solidFill>
              <a:latin typeface="Arial"/>
            </a:endParaRPr>
          </a:p>
        </p:txBody>
      </p:sp>
    </p:spTree>
    <p:extLst>
      <p:ext uri="{BB962C8B-B14F-4D97-AF65-F5344CB8AC3E}">
        <p14:creationId xmlns:p14="http://schemas.microsoft.com/office/powerpoint/2010/main" val="2750029915"/>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54BF13-BCF1-B832-9F21-782A0F354E2B}"/>
            </a:ext>
          </a:extLst>
        </p:cNvPr>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23653781-D47C-F487-15DF-9A24C996C916}"/>
              </a:ext>
            </a:extLst>
          </p:cNvPr>
          <p:cNvSpPr>
            <a:spLocks noGrp="1"/>
          </p:cNvSpPr>
          <p:nvPr>
            <p:ph idx="1"/>
          </p:nvPr>
        </p:nvSpPr>
        <p:spPr>
          <a:xfrm>
            <a:off x="320041" y="1051561"/>
            <a:ext cx="7840980" cy="3589019"/>
          </a:xfrm>
        </p:spPr>
        <p:txBody>
          <a:bodyPr/>
          <a:lstStyle/>
          <a:p>
            <a:r>
              <a:rPr lang="sv-SE" dirty="0"/>
              <a:t>Samverkansgruppen utvärderar vårdprogramprocessen</a:t>
            </a:r>
          </a:p>
          <a:p>
            <a:r>
              <a:rPr lang="sv-SE" dirty="0"/>
              <a:t>Samverkansgruppen gör en genomlysning av utvecklingsvägar för kvalitetsregistren</a:t>
            </a:r>
          </a:p>
          <a:p>
            <a:r>
              <a:rPr lang="sv-SE" noProof="0" dirty="0"/>
              <a:t>Samverkansgruppen tar fram kvalitetsindikatorer i panelformat</a:t>
            </a:r>
          </a:p>
          <a:p>
            <a:r>
              <a:rPr lang="sv-SE" noProof="0" dirty="0"/>
              <a:t>Socialstyrelsen förbättrar cancerregistret </a:t>
            </a:r>
          </a:p>
          <a:p>
            <a:r>
              <a:rPr lang="sv-SE" dirty="0"/>
              <a:t>Socialstyrelsen tar fram </a:t>
            </a:r>
            <a:r>
              <a:rPr lang="sv-SE" noProof="0" dirty="0"/>
              <a:t>nationella riktlinjer</a:t>
            </a:r>
            <a:r>
              <a:rPr lang="sv-SE" dirty="0"/>
              <a:t> o</a:t>
            </a:r>
            <a:r>
              <a:rPr lang="sv-SE" noProof="0" dirty="0" err="1"/>
              <a:t>ch</a:t>
            </a:r>
            <a:r>
              <a:rPr lang="sv-SE" dirty="0"/>
              <a:t> </a:t>
            </a:r>
            <a:r>
              <a:rPr lang="sv-SE" noProof="0" dirty="0"/>
              <a:t>gemensamt överlevnadsmål.</a:t>
            </a:r>
          </a:p>
          <a:p>
            <a:pPr marL="0" indent="0">
              <a:buNone/>
            </a:pPr>
            <a:endParaRPr lang="sv-SE" sz="1500" dirty="0"/>
          </a:p>
        </p:txBody>
      </p:sp>
      <p:sp>
        <p:nvSpPr>
          <p:cNvPr id="4" name="Ellips 3">
            <a:extLst>
              <a:ext uri="{FF2B5EF4-FFF2-40B4-BE49-F238E27FC236}">
                <a16:creationId xmlns:a16="http://schemas.microsoft.com/office/drawing/2014/main" id="{9BBD0056-5E67-3486-3889-BEC40D1FF423}"/>
              </a:ext>
            </a:extLst>
          </p:cNvPr>
          <p:cNvSpPr/>
          <p:nvPr/>
        </p:nvSpPr>
        <p:spPr>
          <a:xfrm>
            <a:off x="7338060" y="-484586"/>
            <a:ext cx="1872523" cy="1853804"/>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685800"/>
            <a:r>
              <a:rPr lang="sv-SE" sz="1350" b="1" dirty="0">
                <a:solidFill>
                  <a:srgbClr val="FFFFFF"/>
                </a:solidFill>
                <a:latin typeface="Arial"/>
              </a:rPr>
              <a:t>Kunskaps-styrning</a:t>
            </a:r>
          </a:p>
        </p:txBody>
      </p:sp>
    </p:spTree>
    <p:extLst>
      <p:ext uri="{BB962C8B-B14F-4D97-AF65-F5344CB8AC3E}">
        <p14:creationId xmlns:p14="http://schemas.microsoft.com/office/powerpoint/2010/main" val="2735788745"/>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CF4025-7184-2CDF-70BB-39523F4D3BE4}"/>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05584470-8AEA-1016-E7B2-3C19055797FB}"/>
              </a:ext>
            </a:extLst>
          </p:cNvPr>
          <p:cNvSpPr>
            <a:spLocks noGrp="1"/>
          </p:cNvSpPr>
          <p:nvPr>
            <p:ph type="title"/>
          </p:nvPr>
        </p:nvSpPr>
        <p:spPr/>
        <p:txBody>
          <a:bodyPr/>
          <a:lstStyle/>
          <a:p>
            <a:r>
              <a:rPr lang="sv-SE" dirty="0"/>
              <a:t>Strategins innehåll</a:t>
            </a:r>
            <a:br>
              <a:rPr lang="sv-SE" dirty="0"/>
            </a:br>
            <a:endParaRPr lang="sv-SE" dirty="0"/>
          </a:p>
        </p:txBody>
      </p:sp>
      <p:sp>
        <p:nvSpPr>
          <p:cNvPr id="3" name="Platshållare för text 2">
            <a:extLst>
              <a:ext uri="{FF2B5EF4-FFF2-40B4-BE49-F238E27FC236}">
                <a16:creationId xmlns:a16="http://schemas.microsoft.com/office/drawing/2014/main" id="{9D06B26E-84D4-FE60-4066-7C2DE7A7E142}"/>
              </a:ext>
            </a:extLst>
          </p:cNvPr>
          <p:cNvSpPr>
            <a:spLocks noGrp="1"/>
          </p:cNvSpPr>
          <p:nvPr>
            <p:ph type="body" idx="1"/>
          </p:nvPr>
        </p:nvSpPr>
        <p:spPr/>
        <p:txBody>
          <a:bodyPr/>
          <a:lstStyle/>
          <a:p>
            <a:r>
              <a:rPr lang="sv-SE" dirty="0"/>
              <a:t>Mål, delmål och insatser</a:t>
            </a:r>
          </a:p>
        </p:txBody>
      </p:sp>
      <p:pic>
        <p:nvPicPr>
          <p:cNvPr id="6" name="Platshållare för bild 5" descr="En bild som visar utomhus, träd, himmel, gräs&#10;&#10;AI-genererat innehåll kan vara felaktigt.">
            <a:extLst>
              <a:ext uri="{FF2B5EF4-FFF2-40B4-BE49-F238E27FC236}">
                <a16:creationId xmlns:a16="http://schemas.microsoft.com/office/drawing/2014/main" id="{90AD080A-744B-1F2F-34B8-0E19F082399E}"/>
              </a:ext>
            </a:extLst>
          </p:cNvPr>
          <p:cNvPicPr>
            <a:picLocks noGrp="1" noChangeAspect="1"/>
          </p:cNvPicPr>
          <p:nvPr>
            <p:ph type="pic" sz="quarter" idx="13"/>
          </p:nvPr>
        </p:nvPicPr>
        <p:blipFill>
          <a:blip r:embed="rId2" cstate="print">
            <a:extLst>
              <a:ext uri="{28A0092B-C50C-407E-A947-70E740481C1C}">
                <a14:useLocalDpi xmlns:a14="http://schemas.microsoft.com/office/drawing/2010/main" val="0"/>
              </a:ext>
            </a:extLst>
          </a:blip>
          <a:srcRect l="28681" r="28681"/>
          <a:stretch>
            <a:fillRect/>
          </a:stretch>
        </p:blipFill>
        <p:spPr/>
      </p:pic>
    </p:spTree>
    <p:extLst>
      <p:ext uri="{BB962C8B-B14F-4D97-AF65-F5344CB8AC3E}">
        <p14:creationId xmlns:p14="http://schemas.microsoft.com/office/powerpoint/2010/main" val="3794772914"/>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6D1A35-33FE-7769-9A82-2ACAB4E6A11C}"/>
            </a:ext>
          </a:extLst>
        </p:cNvPr>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1980E592-CB67-CF68-8749-17131AB10A2E}"/>
              </a:ext>
            </a:extLst>
          </p:cNvPr>
          <p:cNvSpPr>
            <a:spLocks noGrp="1"/>
          </p:cNvSpPr>
          <p:nvPr>
            <p:ph idx="1"/>
          </p:nvPr>
        </p:nvSpPr>
        <p:spPr>
          <a:xfrm>
            <a:off x="236913" y="342900"/>
            <a:ext cx="8023861" cy="4370417"/>
          </a:xfrm>
        </p:spPr>
        <p:txBody>
          <a:bodyPr/>
          <a:lstStyle/>
          <a:p>
            <a:pPr marL="0" indent="0">
              <a:buNone/>
            </a:pPr>
            <a:r>
              <a:rPr lang="sv-SE" b="1" noProof="0" dirty="0"/>
              <a:t>Vision och nuläge</a:t>
            </a:r>
          </a:p>
          <a:p>
            <a:r>
              <a:rPr lang="sv-SE" sz="1500" dirty="0"/>
              <a:t>Ca 23 % av cancerfallen i Sverige bedöms bero på påverkbara riskfaktorer (tobak, UV, övervikt m.m.). Behov av samordnat, tvärsektoriellt arbete, särskilt för barn och unga, och stärkt evidens inom prevention/tidig diagnos.</a:t>
            </a:r>
            <a:endParaRPr lang="sv-SE" sz="1650" dirty="0"/>
          </a:p>
          <a:p>
            <a:pPr marL="0" indent="0">
              <a:buNone/>
            </a:pPr>
            <a:r>
              <a:rPr lang="sv-SE" b="1" noProof="0" dirty="0"/>
              <a:t>Mål och delmål</a:t>
            </a:r>
          </a:p>
          <a:p>
            <a:pPr lvl="0"/>
            <a:r>
              <a:rPr lang="sv-SE" sz="1500" dirty="0"/>
              <a:t>Minskad risk att utveckla cancer och fler som diagnostiseras tidigt.</a:t>
            </a:r>
          </a:p>
          <a:p>
            <a:pPr lvl="0"/>
            <a:r>
              <a:rPr lang="sv-SE" sz="1500" dirty="0"/>
              <a:t>Delmål inkl. barn och unga som prioriterad målgrupp, forskningssatsningar, samverkan med övrigt NCD-arbete, mål för riskfaktorer, och </a:t>
            </a:r>
            <a:r>
              <a:rPr lang="sv-SE" sz="1500" b="1" i="1" dirty="0"/>
              <a:t>utrotning av livmoderhalscancer 2027.</a:t>
            </a:r>
            <a:endParaRPr lang="sv-SE" b="1" i="1" noProof="0" dirty="0"/>
          </a:p>
          <a:p>
            <a:pPr marL="0" indent="0">
              <a:buNone/>
            </a:pPr>
            <a:r>
              <a:rPr lang="sv-SE" b="1" noProof="0" dirty="0"/>
              <a:t>Exempel på insatser/aktiviteter</a:t>
            </a:r>
          </a:p>
          <a:p>
            <a:pPr lvl="0"/>
            <a:r>
              <a:rPr lang="sv-SE" sz="1500" dirty="0" err="1"/>
              <a:t>FoHM</a:t>
            </a:r>
            <a:r>
              <a:rPr lang="sv-SE" sz="1500" dirty="0"/>
              <a:t> tar fram handlingsplan, kompletterar indikatorer och stärker samverkan.</a:t>
            </a:r>
          </a:p>
          <a:p>
            <a:pPr lvl="0"/>
            <a:r>
              <a:rPr lang="sv-SE" sz="1500" dirty="0"/>
              <a:t>Etablera kontrollprogram/strukturer för uppföljning för barn och vuxna med ökad risk.</a:t>
            </a:r>
          </a:p>
          <a:p>
            <a:pPr marL="0" indent="0">
              <a:buNone/>
            </a:pPr>
            <a:endParaRPr lang="sv-SE" sz="1500" dirty="0"/>
          </a:p>
        </p:txBody>
      </p:sp>
      <p:sp>
        <p:nvSpPr>
          <p:cNvPr id="4" name="Ellips 3">
            <a:extLst>
              <a:ext uri="{FF2B5EF4-FFF2-40B4-BE49-F238E27FC236}">
                <a16:creationId xmlns:a16="http://schemas.microsoft.com/office/drawing/2014/main" id="{608AAAFC-2361-50B5-35F6-4D81E6F2AB95}"/>
              </a:ext>
            </a:extLst>
          </p:cNvPr>
          <p:cNvSpPr/>
          <p:nvPr/>
        </p:nvSpPr>
        <p:spPr>
          <a:xfrm>
            <a:off x="7399642" y="-484586"/>
            <a:ext cx="1810941" cy="1853804"/>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r>
              <a:rPr lang="sv-SE" sz="1350" dirty="0">
                <a:solidFill>
                  <a:srgbClr val="FFFFFF"/>
                </a:solidFill>
                <a:latin typeface="Arial"/>
              </a:rPr>
              <a:t>Förebygga cancer</a:t>
            </a:r>
          </a:p>
        </p:txBody>
      </p:sp>
    </p:spTree>
    <p:extLst>
      <p:ext uri="{BB962C8B-B14F-4D97-AF65-F5344CB8AC3E}">
        <p14:creationId xmlns:p14="http://schemas.microsoft.com/office/powerpoint/2010/main" val="1979257172"/>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CCB5DE-0270-D07B-8BC6-138301E65A50}"/>
            </a:ext>
          </a:extLst>
        </p:cNvPr>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20D31BA0-8A25-695F-D019-E161242114D0}"/>
              </a:ext>
            </a:extLst>
          </p:cNvPr>
          <p:cNvSpPr>
            <a:spLocks noGrp="1"/>
          </p:cNvSpPr>
          <p:nvPr>
            <p:ph idx="1"/>
          </p:nvPr>
        </p:nvSpPr>
        <p:spPr>
          <a:xfrm>
            <a:off x="280555" y="218209"/>
            <a:ext cx="7762009" cy="4420292"/>
          </a:xfrm>
        </p:spPr>
        <p:txBody>
          <a:bodyPr/>
          <a:lstStyle/>
          <a:p>
            <a:pPr marL="0" indent="0">
              <a:buNone/>
            </a:pPr>
            <a:r>
              <a:rPr lang="en-US" sz="1400" b="1" dirty="0"/>
              <a:t>Vision och </a:t>
            </a:r>
            <a:r>
              <a:rPr lang="en-US" sz="1400" b="1" dirty="0" err="1"/>
              <a:t>nuläge</a:t>
            </a:r>
            <a:endParaRPr lang="sv-SE" sz="1400" b="1" dirty="0"/>
          </a:p>
          <a:p>
            <a:r>
              <a:rPr lang="en-US" sz="1400" dirty="0" err="1"/>
              <a:t>Bröst</a:t>
            </a:r>
            <a:r>
              <a:rPr lang="en-US" sz="1400" dirty="0"/>
              <a:t>-, </a:t>
            </a:r>
            <a:r>
              <a:rPr lang="en-US" sz="1400" dirty="0" err="1"/>
              <a:t>livmoderhals</a:t>
            </a:r>
            <a:r>
              <a:rPr lang="en-US" sz="1400" dirty="0"/>
              <a:t>- och </a:t>
            </a:r>
            <a:r>
              <a:rPr lang="en-US" sz="1400" dirty="0" err="1"/>
              <a:t>tjock</a:t>
            </a:r>
            <a:r>
              <a:rPr lang="en-US" sz="1400" dirty="0"/>
              <a:t>-/</a:t>
            </a:r>
            <a:r>
              <a:rPr lang="en-US" sz="1400" dirty="0" err="1"/>
              <a:t>ändtarmscancer</a:t>
            </a:r>
            <a:r>
              <a:rPr lang="en-US" sz="1400" dirty="0"/>
              <a:t> </a:t>
            </a:r>
            <a:r>
              <a:rPr lang="en-US" sz="1400" dirty="0" err="1"/>
              <a:t>är</a:t>
            </a:r>
            <a:r>
              <a:rPr lang="en-US" sz="1400" dirty="0"/>
              <a:t> </a:t>
            </a:r>
            <a:r>
              <a:rPr lang="en-US" sz="1400" dirty="0" err="1"/>
              <a:t>etablerade</a:t>
            </a:r>
            <a:r>
              <a:rPr lang="en-US" sz="1400" dirty="0"/>
              <a:t>; </a:t>
            </a:r>
            <a:r>
              <a:rPr lang="en-US" sz="1400" dirty="0" err="1"/>
              <a:t>prostatapilot</a:t>
            </a:r>
            <a:r>
              <a:rPr lang="en-US" sz="1400" dirty="0"/>
              <a:t> och </a:t>
            </a:r>
            <a:r>
              <a:rPr lang="en-US" sz="1400" dirty="0" err="1"/>
              <a:t>lungcancerpiloter</a:t>
            </a:r>
            <a:r>
              <a:rPr lang="en-US" sz="1400" dirty="0"/>
              <a:t> </a:t>
            </a:r>
            <a:r>
              <a:rPr lang="en-US" sz="1400" dirty="0" err="1"/>
              <a:t>pågår</a:t>
            </a:r>
            <a:r>
              <a:rPr lang="en-US" sz="1400" dirty="0"/>
              <a:t>. </a:t>
            </a:r>
            <a:r>
              <a:rPr lang="en-US" sz="1400" dirty="0" err="1"/>
              <a:t>Fokus</a:t>
            </a:r>
            <a:r>
              <a:rPr lang="en-US" sz="1400" dirty="0"/>
              <a:t> </a:t>
            </a:r>
            <a:r>
              <a:rPr lang="en-US" sz="1400" dirty="0" err="1"/>
              <a:t>framåt</a:t>
            </a:r>
            <a:r>
              <a:rPr lang="en-US" sz="1400" dirty="0"/>
              <a:t>: </a:t>
            </a:r>
            <a:r>
              <a:rPr lang="en-US" sz="1400" dirty="0" err="1"/>
              <a:t>jämlik</a:t>
            </a:r>
            <a:r>
              <a:rPr lang="en-US" sz="1400" dirty="0"/>
              <a:t> </a:t>
            </a:r>
            <a:r>
              <a:rPr lang="en-US" sz="1400" dirty="0" err="1"/>
              <a:t>tillgång</a:t>
            </a:r>
            <a:r>
              <a:rPr lang="en-US" sz="1400" dirty="0"/>
              <a:t>, </a:t>
            </a:r>
            <a:r>
              <a:rPr lang="en-US" sz="1400" dirty="0" err="1"/>
              <a:t>högt</a:t>
            </a:r>
            <a:r>
              <a:rPr lang="en-US" sz="1400" dirty="0"/>
              <a:t> </a:t>
            </a:r>
            <a:r>
              <a:rPr lang="en-US" sz="1400" dirty="0" err="1"/>
              <a:t>deltagande</a:t>
            </a:r>
            <a:r>
              <a:rPr lang="en-US" sz="1400" dirty="0"/>
              <a:t>, </a:t>
            </a:r>
            <a:r>
              <a:rPr lang="en-US" sz="1400" dirty="0" err="1"/>
              <a:t>evidens</a:t>
            </a:r>
            <a:r>
              <a:rPr lang="en-US" sz="1400" dirty="0"/>
              <a:t> för </a:t>
            </a:r>
            <a:r>
              <a:rPr lang="en-US" sz="1400" dirty="0" err="1"/>
              <a:t>riktade</a:t>
            </a:r>
            <a:r>
              <a:rPr lang="en-US" sz="1400" dirty="0"/>
              <a:t> </a:t>
            </a:r>
            <a:r>
              <a:rPr lang="en-US" sz="1400" dirty="0" err="1"/>
              <a:t>åtgärder</a:t>
            </a:r>
            <a:r>
              <a:rPr lang="en-US" sz="1400" dirty="0"/>
              <a:t>, </a:t>
            </a:r>
            <a:r>
              <a:rPr lang="en-US" sz="1400" dirty="0" err="1"/>
              <a:t>stärkt</a:t>
            </a:r>
            <a:r>
              <a:rPr lang="en-US" sz="1400" dirty="0"/>
              <a:t> </a:t>
            </a:r>
            <a:r>
              <a:rPr lang="en-US" sz="1400" dirty="0" err="1"/>
              <a:t>uppföljning</a:t>
            </a:r>
            <a:r>
              <a:rPr lang="en-US" sz="1400" dirty="0"/>
              <a:t>.</a:t>
            </a:r>
            <a:endParaRPr lang="sv-SE" sz="1400" dirty="0"/>
          </a:p>
          <a:p>
            <a:pPr marL="0" indent="0">
              <a:buNone/>
            </a:pPr>
            <a:r>
              <a:rPr lang="en-US" sz="1400" b="1" dirty="0" err="1"/>
              <a:t>Mål</a:t>
            </a:r>
            <a:r>
              <a:rPr lang="en-US" sz="1400" b="1" dirty="0"/>
              <a:t> och </a:t>
            </a:r>
            <a:r>
              <a:rPr lang="en-US" sz="1400" b="1" dirty="0" err="1"/>
              <a:t>delmål</a:t>
            </a:r>
            <a:endParaRPr lang="sv-SE" sz="1400" b="1" dirty="0"/>
          </a:p>
          <a:p>
            <a:pPr lvl="0"/>
            <a:r>
              <a:rPr lang="en-US" sz="1400" dirty="0" err="1"/>
              <a:t>Minskad</a:t>
            </a:r>
            <a:r>
              <a:rPr lang="en-US" sz="1400" dirty="0"/>
              <a:t> </a:t>
            </a:r>
            <a:r>
              <a:rPr lang="en-US" sz="1400" dirty="0" err="1"/>
              <a:t>sjuklighet</a:t>
            </a:r>
            <a:r>
              <a:rPr lang="en-US" sz="1400" dirty="0"/>
              <a:t> och </a:t>
            </a:r>
            <a:r>
              <a:rPr lang="en-US" sz="1400" dirty="0" err="1"/>
              <a:t>dödlighet</a:t>
            </a:r>
            <a:r>
              <a:rPr lang="en-US" sz="1400" dirty="0"/>
              <a:t> via </a:t>
            </a:r>
            <a:r>
              <a:rPr lang="en-US" sz="1400" dirty="0" err="1"/>
              <a:t>tidig</a:t>
            </a:r>
            <a:r>
              <a:rPr lang="en-US" sz="1400" dirty="0"/>
              <a:t> </a:t>
            </a:r>
            <a:r>
              <a:rPr lang="en-US" sz="1400" dirty="0" err="1"/>
              <a:t>diagnostik</a:t>
            </a:r>
            <a:r>
              <a:rPr lang="en-US" sz="1400" dirty="0"/>
              <a:t>.</a:t>
            </a:r>
            <a:endParaRPr lang="sv-SE" sz="1400" dirty="0"/>
          </a:p>
          <a:p>
            <a:pPr lvl="0"/>
            <a:r>
              <a:rPr lang="en-US" sz="1400" dirty="0" err="1"/>
              <a:t>Systematisk</a:t>
            </a:r>
            <a:r>
              <a:rPr lang="en-US" sz="1400" dirty="0"/>
              <a:t>, </a:t>
            </a:r>
            <a:r>
              <a:rPr lang="en-US" sz="1400" dirty="0" err="1"/>
              <a:t>uppdaterad</a:t>
            </a:r>
            <a:r>
              <a:rPr lang="en-US" sz="1400" dirty="0"/>
              <a:t> process </a:t>
            </a:r>
            <a:r>
              <a:rPr lang="en-US" sz="1400" dirty="0" err="1"/>
              <a:t>som</a:t>
            </a:r>
            <a:r>
              <a:rPr lang="en-US" sz="1400" dirty="0"/>
              <a:t> </a:t>
            </a:r>
            <a:r>
              <a:rPr lang="en-US" sz="1400" dirty="0" err="1"/>
              <a:t>minskar</a:t>
            </a:r>
            <a:r>
              <a:rPr lang="en-US" sz="1400" dirty="0"/>
              <a:t> </a:t>
            </a:r>
            <a:r>
              <a:rPr lang="en-US" sz="1400" dirty="0" err="1"/>
              <a:t>skillnader</a:t>
            </a:r>
            <a:r>
              <a:rPr lang="en-US" sz="1400" dirty="0"/>
              <a:t>.</a:t>
            </a:r>
            <a:endParaRPr lang="sv-SE" sz="1400" dirty="0"/>
          </a:p>
          <a:p>
            <a:pPr lvl="0"/>
            <a:r>
              <a:rPr lang="en-US" sz="1400" dirty="0" err="1"/>
              <a:t>Forskningssatsningar</a:t>
            </a:r>
            <a:r>
              <a:rPr lang="en-US" sz="1400" dirty="0"/>
              <a:t> </a:t>
            </a:r>
            <a:r>
              <a:rPr lang="en-US" sz="1400" dirty="0" err="1"/>
              <a:t>även</a:t>
            </a:r>
            <a:r>
              <a:rPr lang="en-US" sz="1400" dirty="0"/>
              <a:t> </a:t>
            </a:r>
            <a:r>
              <a:rPr lang="en-US" sz="1400" dirty="0" err="1"/>
              <a:t>inom</a:t>
            </a:r>
            <a:r>
              <a:rPr lang="en-US" sz="1400" dirty="0"/>
              <a:t> prevention/</a:t>
            </a:r>
            <a:r>
              <a:rPr lang="en-US" sz="1400" dirty="0" err="1"/>
              <a:t>tidig</a:t>
            </a:r>
            <a:r>
              <a:rPr lang="en-US" sz="1400" dirty="0"/>
              <a:t> </a:t>
            </a:r>
            <a:r>
              <a:rPr lang="en-US" sz="1400" dirty="0" err="1"/>
              <a:t>diagnostik</a:t>
            </a:r>
            <a:r>
              <a:rPr lang="en-US" sz="1400" dirty="0"/>
              <a:t>.</a:t>
            </a:r>
          </a:p>
          <a:p>
            <a:pPr marL="0" indent="0">
              <a:buNone/>
            </a:pPr>
            <a:r>
              <a:rPr lang="en-US" sz="1400" b="1" dirty="0" err="1"/>
              <a:t>Exempel</a:t>
            </a:r>
            <a:r>
              <a:rPr lang="en-US" sz="1400" b="1" dirty="0"/>
              <a:t> </a:t>
            </a:r>
            <a:r>
              <a:rPr lang="en-US" sz="1400" b="1" dirty="0" err="1"/>
              <a:t>på</a:t>
            </a:r>
            <a:r>
              <a:rPr lang="en-US" sz="1400" b="1" dirty="0"/>
              <a:t> </a:t>
            </a:r>
            <a:r>
              <a:rPr lang="en-US" sz="1400" b="1" dirty="0" err="1"/>
              <a:t>insatser</a:t>
            </a:r>
            <a:r>
              <a:rPr lang="en-US" sz="1400" b="1" dirty="0"/>
              <a:t>/</a:t>
            </a:r>
            <a:r>
              <a:rPr lang="en-US" sz="1400" b="1" dirty="0" err="1"/>
              <a:t>aktiviteter</a:t>
            </a:r>
            <a:endParaRPr lang="sv-SE" sz="1400" b="1" dirty="0"/>
          </a:p>
          <a:p>
            <a:pPr lvl="0"/>
            <a:r>
              <a:rPr lang="en-US" sz="1400" dirty="0" err="1"/>
              <a:t>Stärka</a:t>
            </a:r>
            <a:r>
              <a:rPr lang="en-US" sz="1400" dirty="0"/>
              <a:t> </a:t>
            </a:r>
            <a:r>
              <a:rPr lang="en-US" sz="1400" dirty="0" err="1"/>
              <a:t>Socialstyrelsens</a:t>
            </a:r>
            <a:r>
              <a:rPr lang="en-US" sz="1400" dirty="0"/>
              <a:t> </a:t>
            </a:r>
            <a:r>
              <a:rPr lang="en-US" sz="1400" dirty="0" err="1"/>
              <a:t>rekommendationsprocess</a:t>
            </a:r>
            <a:r>
              <a:rPr lang="en-US" sz="1400" dirty="0"/>
              <a:t> och </a:t>
            </a:r>
            <a:r>
              <a:rPr lang="en-US" sz="1400" dirty="0" err="1"/>
              <a:t>systematisk</a:t>
            </a:r>
            <a:r>
              <a:rPr lang="en-US" sz="1400" dirty="0"/>
              <a:t> </a:t>
            </a:r>
            <a:r>
              <a:rPr lang="en-US" sz="1400" dirty="0" err="1"/>
              <a:t>uppföljning</a:t>
            </a:r>
            <a:r>
              <a:rPr lang="en-US" sz="1400" dirty="0"/>
              <a:t> per region/</a:t>
            </a:r>
            <a:r>
              <a:rPr lang="en-US" sz="1400" dirty="0" err="1"/>
              <a:t>grupp</a:t>
            </a:r>
            <a:r>
              <a:rPr lang="en-US" sz="1400" dirty="0"/>
              <a:t>.</a:t>
            </a:r>
            <a:endParaRPr lang="sv-SE" sz="1400" dirty="0"/>
          </a:p>
          <a:p>
            <a:pPr lvl="0"/>
            <a:r>
              <a:rPr lang="en-US" sz="1400" dirty="0" err="1"/>
              <a:t>Etablera</a:t>
            </a:r>
            <a:r>
              <a:rPr lang="en-US" sz="1400" dirty="0"/>
              <a:t> </a:t>
            </a:r>
            <a:r>
              <a:rPr lang="en-US" sz="1400" dirty="0" err="1"/>
              <a:t>nationella</a:t>
            </a:r>
            <a:r>
              <a:rPr lang="en-US" sz="1400" dirty="0"/>
              <a:t> </a:t>
            </a:r>
            <a:r>
              <a:rPr lang="en-US" sz="1400" dirty="0" err="1"/>
              <a:t>kallelsekanslier</a:t>
            </a:r>
            <a:r>
              <a:rPr lang="en-US" sz="1400" dirty="0"/>
              <a:t> och </a:t>
            </a:r>
            <a:r>
              <a:rPr lang="en-US" sz="1400" dirty="0" err="1"/>
              <a:t>metoder</a:t>
            </a:r>
            <a:r>
              <a:rPr lang="en-US" sz="1400" dirty="0"/>
              <a:t> för </a:t>
            </a:r>
            <a:r>
              <a:rPr lang="en-US" sz="1400" dirty="0" err="1"/>
              <a:t>att</a:t>
            </a:r>
            <a:r>
              <a:rPr lang="en-US" sz="1400" dirty="0"/>
              <a:t> </a:t>
            </a:r>
            <a:r>
              <a:rPr lang="en-US" sz="1400" dirty="0" err="1"/>
              <a:t>nå</a:t>
            </a:r>
            <a:r>
              <a:rPr lang="en-US" sz="1400" dirty="0"/>
              <a:t> </a:t>
            </a:r>
            <a:r>
              <a:rPr lang="en-US" sz="1400" dirty="0" err="1"/>
              <a:t>underrepresenterade</a:t>
            </a:r>
            <a:r>
              <a:rPr lang="en-US" sz="1400" dirty="0"/>
              <a:t> </a:t>
            </a:r>
            <a:r>
              <a:rPr lang="en-US" sz="1400" dirty="0" err="1"/>
              <a:t>grupper</a:t>
            </a:r>
            <a:r>
              <a:rPr lang="en-US" sz="1400" dirty="0" smtClean="0"/>
              <a:t>.</a:t>
            </a:r>
            <a:endParaRPr lang="sv-SE" sz="1400" dirty="0"/>
          </a:p>
          <a:p>
            <a:pPr marL="0" indent="0">
              <a:buNone/>
            </a:pPr>
            <a:endParaRPr lang="sv-SE" sz="1400" dirty="0"/>
          </a:p>
        </p:txBody>
      </p:sp>
      <p:sp>
        <p:nvSpPr>
          <p:cNvPr id="4" name="Ellips 3">
            <a:extLst>
              <a:ext uri="{FF2B5EF4-FFF2-40B4-BE49-F238E27FC236}">
                <a16:creationId xmlns:a16="http://schemas.microsoft.com/office/drawing/2014/main" id="{944E6E5B-CB2F-AC59-6B17-873BCF793FB8}"/>
              </a:ext>
            </a:extLst>
          </p:cNvPr>
          <p:cNvSpPr/>
          <p:nvPr/>
        </p:nvSpPr>
        <p:spPr>
          <a:xfrm>
            <a:off x="7399642" y="-484586"/>
            <a:ext cx="1810941" cy="1853804"/>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r>
              <a:rPr lang="sv-SE" sz="1350" dirty="0">
                <a:solidFill>
                  <a:srgbClr val="FFFFFF"/>
                </a:solidFill>
                <a:latin typeface="Arial"/>
              </a:rPr>
              <a:t>Screening</a:t>
            </a:r>
          </a:p>
        </p:txBody>
      </p:sp>
    </p:spTree>
    <p:extLst>
      <p:ext uri="{BB962C8B-B14F-4D97-AF65-F5344CB8AC3E}">
        <p14:creationId xmlns:p14="http://schemas.microsoft.com/office/powerpoint/2010/main" val="101145018"/>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E3BCFF-EB15-87AA-3BC4-9BE267A2F9CB}"/>
            </a:ext>
          </a:extLst>
        </p:cNvPr>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0B4BC162-843F-96F5-9ACF-A02E3713A4F0}"/>
              </a:ext>
            </a:extLst>
          </p:cNvPr>
          <p:cNvSpPr>
            <a:spLocks noGrp="1"/>
          </p:cNvSpPr>
          <p:nvPr>
            <p:ph idx="1"/>
          </p:nvPr>
        </p:nvSpPr>
        <p:spPr>
          <a:xfrm>
            <a:off x="539552" y="512467"/>
            <a:ext cx="7926961" cy="4118567"/>
          </a:xfrm>
        </p:spPr>
        <p:txBody>
          <a:bodyPr/>
          <a:lstStyle/>
          <a:p>
            <a:pPr marL="0" indent="0">
              <a:buNone/>
            </a:pPr>
            <a:r>
              <a:rPr lang="en-US" sz="1600" b="1" dirty="0"/>
              <a:t>Vision och </a:t>
            </a:r>
            <a:r>
              <a:rPr lang="en-US" sz="1600" b="1" dirty="0" err="1"/>
              <a:t>nuläge</a:t>
            </a:r>
            <a:endParaRPr lang="sv-SE" sz="1600" b="1" dirty="0"/>
          </a:p>
          <a:p>
            <a:r>
              <a:rPr lang="en-US" sz="1600" dirty="0" err="1"/>
              <a:t>Personcentrering</a:t>
            </a:r>
            <a:r>
              <a:rPr lang="en-US" sz="1600" dirty="0"/>
              <a:t> </a:t>
            </a:r>
            <a:r>
              <a:rPr lang="en-US" sz="1600" dirty="0" err="1"/>
              <a:t>som</a:t>
            </a:r>
            <a:r>
              <a:rPr lang="en-US" sz="1600" dirty="0"/>
              <a:t> </a:t>
            </a:r>
            <a:r>
              <a:rPr lang="en-US" sz="1600" dirty="0" err="1"/>
              <a:t>förhållningssätt</a:t>
            </a:r>
            <a:r>
              <a:rPr lang="en-US" sz="1600" dirty="0"/>
              <a:t> </a:t>
            </a:r>
            <a:r>
              <a:rPr lang="en-US" sz="1600" dirty="0" err="1"/>
              <a:t>genom</a:t>
            </a:r>
            <a:r>
              <a:rPr lang="en-US" sz="1600" dirty="0"/>
              <a:t> </a:t>
            </a:r>
            <a:r>
              <a:rPr lang="en-US" sz="1600" dirty="0" err="1"/>
              <a:t>hela</a:t>
            </a:r>
            <a:r>
              <a:rPr lang="en-US" sz="1600" dirty="0"/>
              <a:t> </a:t>
            </a:r>
            <a:r>
              <a:rPr lang="en-US" sz="1600" dirty="0" err="1"/>
              <a:t>vårdprocessen</a:t>
            </a:r>
            <a:r>
              <a:rPr lang="en-US" sz="1600" dirty="0"/>
              <a:t>. </a:t>
            </a:r>
            <a:r>
              <a:rPr lang="en-US" sz="1600" dirty="0" err="1"/>
              <a:t>Fokus</a:t>
            </a:r>
            <a:r>
              <a:rPr lang="en-US" sz="1600" dirty="0"/>
              <a:t> </a:t>
            </a:r>
            <a:r>
              <a:rPr lang="en-US" sz="1600" dirty="0" err="1"/>
              <a:t>på</a:t>
            </a:r>
            <a:r>
              <a:rPr lang="en-US" sz="1600" dirty="0"/>
              <a:t> </a:t>
            </a:r>
            <a:r>
              <a:rPr lang="en-US" sz="1600" dirty="0" err="1"/>
              <a:t>bemötande</a:t>
            </a:r>
            <a:r>
              <a:rPr lang="en-US" sz="1600" dirty="0"/>
              <a:t>, </a:t>
            </a:r>
            <a:r>
              <a:rPr lang="en-US" sz="1600" dirty="0" err="1"/>
              <a:t>delaktighet</a:t>
            </a:r>
            <a:r>
              <a:rPr lang="en-US" sz="1600" dirty="0"/>
              <a:t>, Min </a:t>
            </a:r>
            <a:r>
              <a:rPr lang="en-US" sz="1600" dirty="0" err="1"/>
              <a:t>Vårdplan</a:t>
            </a:r>
            <a:r>
              <a:rPr lang="en-US" sz="1600" dirty="0"/>
              <a:t>, </a:t>
            </a:r>
            <a:r>
              <a:rPr lang="en-US" sz="1600" dirty="0" err="1"/>
              <a:t>kontaktsjuksköterska</a:t>
            </a:r>
            <a:r>
              <a:rPr lang="en-US" sz="1600" dirty="0"/>
              <a:t>, PREM/PROM, </a:t>
            </a:r>
            <a:r>
              <a:rPr lang="en-US" sz="1600" dirty="0" err="1"/>
              <a:t>samt</a:t>
            </a:r>
            <a:r>
              <a:rPr lang="en-US" sz="1600" dirty="0"/>
              <a:t> </a:t>
            </a:r>
            <a:r>
              <a:rPr lang="en-US" sz="1600" dirty="0" err="1"/>
              <a:t>stärkt</a:t>
            </a:r>
            <a:r>
              <a:rPr lang="en-US" sz="1600" dirty="0"/>
              <a:t> </a:t>
            </a:r>
            <a:r>
              <a:rPr lang="en-US" sz="1600" dirty="0" err="1"/>
              <a:t>närståendestöd</a:t>
            </a:r>
            <a:r>
              <a:rPr lang="en-US" sz="1600" dirty="0"/>
              <a:t>.</a:t>
            </a:r>
            <a:endParaRPr lang="sv-SE" sz="1600" dirty="0"/>
          </a:p>
          <a:p>
            <a:pPr marL="0" indent="0">
              <a:buNone/>
            </a:pPr>
            <a:r>
              <a:rPr lang="en-US" sz="1600" b="1" dirty="0" err="1"/>
              <a:t>Mål</a:t>
            </a:r>
            <a:r>
              <a:rPr lang="en-US" sz="1600" b="1" dirty="0"/>
              <a:t> och </a:t>
            </a:r>
            <a:r>
              <a:rPr lang="en-US" sz="1600" b="1" dirty="0" err="1"/>
              <a:t>delmål</a:t>
            </a:r>
            <a:r>
              <a:rPr lang="en-US" sz="1600" b="1" dirty="0"/>
              <a:t> </a:t>
            </a:r>
            <a:endParaRPr lang="sv-SE" sz="1600" b="1" dirty="0"/>
          </a:p>
          <a:p>
            <a:pPr lvl="0"/>
            <a:r>
              <a:rPr lang="en-US" sz="1600" dirty="0"/>
              <a:t>&gt;90 % </a:t>
            </a:r>
            <a:r>
              <a:rPr lang="en-US" sz="1600" dirty="0" err="1"/>
              <a:t>upplever</a:t>
            </a:r>
            <a:r>
              <a:rPr lang="en-US" sz="1600" dirty="0"/>
              <a:t> </a:t>
            </a:r>
            <a:r>
              <a:rPr lang="en-US" sz="1600" dirty="0" err="1"/>
              <a:t>hög</a:t>
            </a:r>
            <a:r>
              <a:rPr lang="en-US" sz="1600" dirty="0"/>
              <a:t> </a:t>
            </a:r>
            <a:r>
              <a:rPr lang="en-US" sz="1600" dirty="0" err="1"/>
              <a:t>kontinuitet</a:t>
            </a:r>
            <a:r>
              <a:rPr lang="en-US" sz="1600" dirty="0"/>
              <a:t>/</a:t>
            </a:r>
            <a:r>
              <a:rPr lang="en-US" sz="1600" dirty="0" err="1"/>
              <a:t>samordning</a:t>
            </a:r>
            <a:r>
              <a:rPr lang="en-US" sz="1600" dirty="0"/>
              <a:t> och </a:t>
            </a:r>
            <a:r>
              <a:rPr lang="en-US" sz="1600" dirty="0" err="1"/>
              <a:t>delaktighet</a:t>
            </a:r>
            <a:r>
              <a:rPr lang="en-US" sz="1600" dirty="0"/>
              <a:t>; </a:t>
            </a:r>
            <a:r>
              <a:rPr lang="en-US" sz="1600" dirty="0" err="1"/>
              <a:t>systematisk</a:t>
            </a:r>
            <a:r>
              <a:rPr lang="en-US" sz="1600" dirty="0"/>
              <a:t> patient-/</a:t>
            </a:r>
            <a:r>
              <a:rPr lang="en-US" sz="1600" dirty="0" err="1"/>
              <a:t>närståendemedverkan</a:t>
            </a:r>
            <a:r>
              <a:rPr lang="en-US" sz="1600" dirty="0"/>
              <a:t> i </a:t>
            </a:r>
            <a:r>
              <a:rPr lang="en-US" sz="1600" dirty="0" err="1"/>
              <a:t>alla</a:t>
            </a:r>
            <a:r>
              <a:rPr lang="en-US" sz="1600" dirty="0"/>
              <a:t> </a:t>
            </a:r>
            <a:r>
              <a:rPr lang="en-US" sz="1600" dirty="0" err="1"/>
              <a:t>regioner</a:t>
            </a:r>
            <a:r>
              <a:rPr lang="en-US" sz="1600" dirty="0"/>
              <a:t>.</a:t>
            </a:r>
            <a:endParaRPr lang="sv-SE" sz="1600" dirty="0"/>
          </a:p>
          <a:p>
            <a:pPr marL="0" indent="0">
              <a:buNone/>
            </a:pPr>
            <a:r>
              <a:rPr lang="en-US" sz="1600" b="1" dirty="0" err="1"/>
              <a:t>Exempel</a:t>
            </a:r>
            <a:r>
              <a:rPr lang="en-US" sz="1600" b="1" dirty="0"/>
              <a:t> </a:t>
            </a:r>
            <a:r>
              <a:rPr lang="en-US" sz="1600" b="1" dirty="0" err="1"/>
              <a:t>på</a:t>
            </a:r>
            <a:r>
              <a:rPr lang="en-US" sz="1600" b="1" dirty="0"/>
              <a:t> </a:t>
            </a:r>
            <a:r>
              <a:rPr lang="en-US" sz="1600" b="1" dirty="0" err="1"/>
              <a:t>insatser</a:t>
            </a:r>
            <a:r>
              <a:rPr lang="en-US" sz="1600" b="1" dirty="0"/>
              <a:t>/</a:t>
            </a:r>
            <a:r>
              <a:rPr lang="en-US" sz="1600" b="1" dirty="0" err="1"/>
              <a:t>aktiviteter</a:t>
            </a:r>
            <a:endParaRPr lang="sv-SE" sz="1600" b="1" dirty="0"/>
          </a:p>
          <a:p>
            <a:pPr lvl="0"/>
            <a:r>
              <a:rPr lang="en-US" sz="1600" dirty="0" err="1"/>
              <a:t>Etablera</a:t>
            </a:r>
            <a:r>
              <a:rPr lang="en-US" sz="1600" dirty="0"/>
              <a:t> patient-/</a:t>
            </a:r>
            <a:r>
              <a:rPr lang="en-US" sz="1600" dirty="0" err="1"/>
              <a:t>närståenderåd</a:t>
            </a:r>
            <a:r>
              <a:rPr lang="en-US" sz="1600" dirty="0"/>
              <a:t>, </a:t>
            </a:r>
            <a:r>
              <a:rPr lang="en-US" sz="1600" dirty="0" err="1"/>
              <a:t>strukturera</a:t>
            </a:r>
            <a:r>
              <a:rPr lang="en-US" sz="1600" dirty="0"/>
              <a:t> och </a:t>
            </a:r>
            <a:r>
              <a:rPr lang="en-US" sz="1600" dirty="0" err="1"/>
              <a:t>använda</a:t>
            </a:r>
            <a:r>
              <a:rPr lang="en-US" sz="1600" dirty="0"/>
              <a:t> PROM/PREM </a:t>
            </a:r>
            <a:r>
              <a:rPr lang="en-US" sz="1600" dirty="0" err="1"/>
              <a:t>även</a:t>
            </a:r>
            <a:r>
              <a:rPr lang="en-US" sz="1600" dirty="0"/>
              <a:t> för barn.</a:t>
            </a:r>
            <a:endParaRPr lang="sv-SE" sz="1600" dirty="0"/>
          </a:p>
          <a:p>
            <a:pPr lvl="0"/>
            <a:r>
              <a:rPr lang="en-US" sz="1600" dirty="0" err="1"/>
              <a:t>Kontaktsjuksköterska</a:t>
            </a:r>
            <a:r>
              <a:rPr lang="en-US" sz="1600" dirty="0"/>
              <a:t>, </a:t>
            </a:r>
            <a:r>
              <a:rPr lang="en-US" sz="1600" dirty="0" err="1"/>
              <a:t>aktiva</a:t>
            </a:r>
            <a:r>
              <a:rPr lang="en-US" sz="1600" dirty="0"/>
              <a:t> </a:t>
            </a:r>
            <a:r>
              <a:rPr lang="en-US" sz="1600" dirty="0" err="1"/>
              <a:t>överlämningar</a:t>
            </a:r>
            <a:r>
              <a:rPr lang="en-US" sz="1600" dirty="0"/>
              <a:t>, digital </a:t>
            </a:r>
            <a:r>
              <a:rPr lang="en-US" sz="1600" dirty="0" err="1"/>
              <a:t>individuell</a:t>
            </a:r>
            <a:r>
              <a:rPr lang="en-US" sz="1600" dirty="0"/>
              <a:t> plan; </a:t>
            </a:r>
            <a:r>
              <a:rPr lang="en-US" sz="1600" dirty="0" err="1"/>
              <a:t>tydliggöra</a:t>
            </a:r>
            <a:r>
              <a:rPr lang="en-US" sz="1600" dirty="0"/>
              <a:t> </a:t>
            </a:r>
            <a:r>
              <a:rPr lang="en-US" sz="1600" dirty="0" err="1" smtClean="0"/>
              <a:t>närståendestöd</a:t>
            </a:r>
            <a:r>
              <a:rPr lang="en-US" sz="1600" dirty="0"/>
              <a:t>.</a:t>
            </a:r>
            <a:endParaRPr lang="sv-SE" sz="1600" dirty="0"/>
          </a:p>
        </p:txBody>
      </p:sp>
      <p:sp>
        <p:nvSpPr>
          <p:cNvPr id="4" name="Ellips 3">
            <a:extLst>
              <a:ext uri="{FF2B5EF4-FFF2-40B4-BE49-F238E27FC236}">
                <a16:creationId xmlns:a16="http://schemas.microsoft.com/office/drawing/2014/main" id="{CD86A2FA-573D-5BCF-1284-71064C362FA2}"/>
              </a:ext>
            </a:extLst>
          </p:cNvPr>
          <p:cNvSpPr/>
          <p:nvPr/>
        </p:nvSpPr>
        <p:spPr>
          <a:xfrm>
            <a:off x="7338060" y="-484586"/>
            <a:ext cx="1872523" cy="1853804"/>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r>
              <a:rPr lang="sv-SE" sz="1350" dirty="0">
                <a:solidFill>
                  <a:srgbClr val="FFFFFF"/>
                </a:solidFill>
                <a:latin typeface="Arial"/>
              </a:rPr>
              <a:t>Person-centrering</a:t>
            </a:r>
          </a:p>
        </p:txBody>
      </p:sp>
    </p:spTree>
    <p:extLst>
      <p:ext uri="{BB962C8B-B14F-4D97-AF65-F5344CB8AC3E}">
        <p14:creationId xmlns:p14="http://schemas.microsoft.com/office/powerpoint/2010/main" val="1149834551"/>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E2D131-D943-0327-DE3F-A9727D47173F}"/>
            </a:ext>
          </a:extLst>
        </p:cNvPr>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E051F4BD-FAA2-2DF7-0069-42794375F30E}"/>
              </a:ext>
            </a:extLst>
          </p:cNvPr>
          <p:cNvSpPr>
            <a:spLocks noGrp="1"/>
          </p:cNvSpPr>
          <p:nvPr>
            <p:ph idx="1"/>
          </p:nvPr>
        </p:nvSpPr>
        <p:spPr>
          <a:xfrm>
            <a:off x="395536" y="512467"/>
            <a:ext cx="8070977" cy="4118567"/>
          </a:xfrm>
        </p:spPr>
        <p:txBody>
          <a:bodyPr/>
          <a:lstStyle/>
          <a:p>
            <a:pPr marL="0" indent="0">
              <a:buNone/>
            </a:pPr>
            <a:r>
              <a:rPr lang="en-US" sz="1600" b="1" dirty="0"/>
              <a:t>Vision och </a:t>
            </a:r>
            <a:r>
              <a:rPr lang="en-US" sz="1600" b="1" dirty="0" err="1"/>
              <a:t>nuläge</a:t>
            </a:r>
            <a:r>
              <a:rPr lang="en-US" sz="1600" b="1" dirty="0"/>
              <a:t> (</a:t>
            </a:r>
            <a:r>
              <a:rPr lang="en-US" sz="1600" b="1" dirty="0" err="1"/>
              <a:t>kort</a:t>
            </a:r>
            <a:r>
              <a:rPr lang="en-US" sz="1600" b="1" dirty="0"/>
              <a:t>)</a:t>
            </a:r>
            <a:endParaRPr lang="sv-SE" sz="1600" b="1" dirty="0"/>
          </a:p>
          <a:p>
            <a:r>
              <a:rPr lang="en-US" sz="1600" dirty="0"/>
              <a:t>SVF </a:t>
            </a:r>
            <a:r>
              <a:rPr lang="en-US" sz="1600" dirty="0" err="1"/>
              <a:t>har</a:t>
            </a:r>
            <a:r>
              <a:rPr lang="en-US" sz="1600" dirty="0"/>
              <a:t> </a:t>
            </a:r>
            <a:r>
              <a:rPr lang="en-US" sz="1600" dirty="0" err="1"/>
              <a:t>stärkt</a:t>
            </a:r>
            <a:r>
              <a:rPr lang="en-US" sz="1600" dirty="0"/>
              <a:t> </a:t>
            </a:r>
            <a:r>
              <a:rPr lang="en-US" sz="1600" dirty="0" err="1"/>
              <a:t>struktur</a:t>
            </a:r>
            <a:r>
              <a:rPr lang="en-US" sz="1600" dirty="0"/>
              <a:t> och </a:t>
            </a:r>
            <a:r>
              <a:rPr lang="en-US" sz="1600" dirty="0" err="1"/>
              <a:t>jämlikhet</a:t>
            </a:r>
            <a:r>
              <a:rPr lang="en-US" sz="1600" dirty="0"/>
              <a:t> men </a:t>
            </a:r>
            <a:r>
              <a:rPr lang="en-US" sz="1600" dirty="0" err="1"/>
              <a:t>ledtidsmålet</a:t>
            </a:r>
            <a:r>
              <a:rPr lang="en-US" sz="1600" dirty="0"/>
              <a:t> (80 %) </a:t>
            </a:r>
            <a:r>
              <a:rPr lang="en-US" sz="1600" dirty="0" err="1"/>
              <a:t>har</a:t>
            </a:r>
            <a:r>
              <a:rPr lang="en-US" sz="1600" dirty="0"/>
              <a:t> </a:t>
            </a:r>
            <a:r>
              <a:rPr lang="en-US" sz="1600" dirty="0" err="1"/>
              <a:t>inte</a:t>
            </a:r>
            <a:r>
              <a:rPr lang="en-US" sz="1600" dirty="0"/>
              <a:t> </a:t>
            </a:r>
            <a:r>
              <a:rPr lang="en-US" sz="1600" dirty="0" err="1"/>
              <a:t>nåtts</a:t>
            </a:r>
            <a:r>
              <a:rPr lang="en-US" sz="1600" dirty="0"/>
              <a:t>; </a:t>
            </a:r>
            <a:r>
              <a:rPr lang="en-US" sz="1600" dirty="0" err="1"/>
              <a:t>behov</a:t>
            </a:r>
            <a:r>
              <a:rPr lang="en-US" sz="1600" dirty="0"/>
              <a:t> av </a:t>
            </a:r>
            <a:r>
              <a:rPr lang="en-US" sz="1600" dirty="0" err="1"/>
              <a:t>utvärdering</a:t>
            </a:r>
            <a:r>
              <a:rPr lang="en-US" sz="1600" dirty="0"/>
              <a:t> och </a:t>
            </a:r>
            <a:r>
              <a:rPr lang="en-US" sz="1600" dirty="0" err="1"/>
              <a:t>uppföljning</a:t>
            </a:r>
            <a:r>
              <a:rPr lang="en-US" sz="1600" dirty="0"/>
              <a:t>.</a:t>
            </a:r>
            <a:endParaRPr lang="sv-SE" sz="1600" dirty="0"/>
          </a:p>
          <a:p>
            <a:pPr marL="0" indent="0">
              <a:buNone/>
            </a:pPr>
            <a:r>
              <a:rPr lang="en-US" sz="1600" b="1" dirty="0" err="1"/>
              <a:t>Mål</a:t>
            </a:r>
            <a:r>
              <a:rPr lang="en-US" sz="1600" b="1" dirty="0"/>
              <a:t> och </a:t>
            </a:r>
            <a:r>
              <a:rPr lang="en-US" sz="1600" b="1" dirty="0" err="1"/>
              <a:t>delmål</a:t>
            </a:r>
            <a:r>
              <a:rPr lang="en-US" sz="1600" b="1" dirty="0"/>
              <a:t> (</a:t>
            </a:r>
            <a:r>
              <a:rPr lang="en-US" sz="1600" b="1" dirty="0" err="1"/>
              <a:t>ur</a:t>
            </a:r>
            <a:r>
              <a:rPr lang="en-US" sz="1600" b="1" dirty="0"/>
              <a:t> </a:t>
            </a:r>
            <a:r>
              <a:rPr lang="en-US" sz="1600" b="1" dirty="0" err="1"/>
              <a:t>strategin</a:t>
            </a:r>
            <a:r>
              <a:rPr lang="en-US" sz="1600" b="1" dirty="0"/>
              <a:t>)</a:t>
            </a:r>
            <a:endParaRPr lang="sv-SE" sz="1600" b="1" dirty="0"/>
          </a:p>
          <a:p>
            <a:pPr lvl="0"/>
            <a:r>
              <a:rPr lang="en-US" sz="1600" dirty="0" err="1"/>
              <a:t>Ökad</a:t>
            </a:r>
            <a:r>
              <a:rPr lang="en-US" sz="1600" dirty="0"/>
              <a:t> </a:t>
            </a:r>
            <a:r>
              <a:rPr lang="en-US" sz="1600" dirty="0" err="1"/>
              <a:t>överlevnad</a:t>
            </a:r>
            <a:r>
              <a:rPr lang="en-US" sz="1600" dirty="0"/>
              <a:t> och </a:t>
            </a:r>
            <a:r>
              <a:rPr lang="en-US" sz="1600" dirty="0" err="1"/>
              <a:t>livskvalitet</a:t>
            </a:r>
            <a:r>
              <a:rPr lang="en-US" sz="1600" dirty="0"/>
              <a:t> </a:t>
            </a:r>
            <a:r>
              <a:rPr lang="en-US" sz="1600" dirty="0" err="1"/>
              <a:t>genom</a:t>
            </a:r>
            <a:r>
              <a:rPr lang="en-US" sz="1600" dirty="0"/>
              <a:t> </a:t>
            </a:r>
            <a:r>
              <a:rPr lang="en-US" sz="1600" dirty="0" err="1"/>
              <a:t>förbättrade</a:t>
            </a:r>
            <a:r>
              <a:rPr lang="en-US" sz="1600" dirty="0"/>
              <a:t> </a:t>
            </a:r>
            <a:r>
              <a:rPr lang="en-US" sz="1600" dirty="0" err="1"/>
              <a:t>ledtider</a:t>
            </a:r>
            <a:r>
              <a:rPr lang="en-US" sz="1600" dirty="0"/>
              <a:t>.</a:t>
            </a:r>
            <a:endParaRPr lang="sv-SE" sz="1600" dirty="0"/>
          </a:p>
          <a:p>
            <a:pPr marL="0" indent="0">
              <a:buNone/>
            </a:pPr>
            <a:r>
              <a:rPr lang="en-US" sz="1600" b="1" dirty="0" err="1"/>
              <a:t>Exempel</a:t>
            </a:r>
            <a:r>
              <a:rPr lang="en-US" sz="1600" b="1" dirty="0"/>
              <a:t> </a:t>
            </a:r>
            <a:r>
              <a:rPr lang="en-US" sz="1600" b="1" dirty="0" err="1"/>
              <a:t>på</a:t>
            </a:r>
            <a:r>
              <a:rPr lang="en-US" sz="1600" b="1" dirty="0"/>
              <a:t> </a:t>
            </a:r>
            <a:r>
              <a:rPr lang="en-US" sz="1600" b="1" dirty="0" err="1"/>
              <a:t>insatser</a:t>
            </a:r>
            <a:r>
              <a:rPr lang="en-US" sz="1600" b="1" dirty="0"/>
              <a:t>/</a:t>
            </a:r>
            <a:r>
              <a:rPr lang="en-US" sz="1600" b="1" dirty="0" err="1"/>
              <a:t>aktiviteter</a:t>
            </a:r>
            <a:endParaRPr lang="sv-SE" sz="1600" b="1" dirty="0"/>
          </a:p>
          <a:p>
            <a:pPr lvl="0"/>
            <a:r>
              <a:rPr lang="en-US" sz="1600" dirty="0" err="1"/>
              <a:t>Strategisk</a:t>
            </a:r>
            <a:r>
              <a:rPr lang="en-US" sz="1600" dirty="0"/>
              <a:t> </a:t>
            </a:r>
            <a:r>
              <a:rPr lang="en-US" sz="1600" dirty="0" err="1"/>
              <a:t>utvärdering</a:t>
            </a:r>
            <a:r>
              <a:rPr lang="en-US" sz="1600" dirty="0"/>
              <a:t> </a:t>
            </a:r>
          </a:p>
          <a:p>
            <a:pPr lvl="0"/>
            <a:r>
              <a:rPr lang="en-US" sz="1600" dirty="0" err="1"/>
              <a:t>ev</a:t>
            </a:r>
            <a:r>
              <a:rPr lang="en-US" sz="1600" dirty="0"/>
              <a:t>. </a:t>
            </a:r>
            <a:r>
              <a:rPr lang="en-US" sz="1600" dirty="0" err="1"/>
              <a:t>generisk</a:t>
            </a:r>
            <a:r>
              <a:rPr lang="en-US" sz="1600" dirty="0"/>
              <a:t> SVF </a:t>
            </a:r>
          </a:p>
          <a:p>
            <a:pPr lvl="0"/>
            <a:r>
              <a:rPr lang="en-US" sz="1600" dirty="0" err="1"/>
              <a:t>automatiserade</a:t>
            </a:r>
            <a:r>
              <a:rPr lang="en-US" sz="1600" dirty="0"/>
              <a:t> </a:t>
            </a:r>
            <a:r>
              <a:rPr lang="en-US" sz="1600" dirty="0" err="1"/>
              <a:t>ledtidsrapporter</a:t>
            </a:r>
            <a:r>
              <a:rPr lang="en-US" sz="1600" dirty="0"/>
              <a:t>.</a:t>
            </a:r>
            <a:endParaRPr lang="sv-SE" sz="1600" dirty="0"/>
          </a:p>
          <a:p>
            <a:pPr marL="0" indent="0">
              <a:buNone/>
            </a:pPr>
            <a:endParaRPr lang="sv-SE" sz="1600" dirty="0"/>
          </a:p>
        </p:txBody>
      </p:sp>
      <p:sp>
        <p:nvSpPr>
          <p:cNvPr id="4" name="Ellips 3">
            <a:extLst>
              <a:ext uri="{FF2B5EF4-FFF2-40B4-BE49-F238E27FC236}">
                <a16:creationId xmlns:a16="http://schemas.microsoft.com/office/drawing/2014/main" id="{D6B430BF-EA6A-C9A7-3D9B-2499399144A4}"/>
              </a:ext>
            </a:extLst>
          </p:cNvPr>
          <p:cNvSpPr/>
          <p:nvPr/>
        </p:nvSpPr>
        <p:spPr>
          <a:xfrm>
            <a:off x="7338060" y="-484586"/>
            <a:ext cx="1872523" cy="1853804"/>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r>
              <a:rPr lang="sv-SE" sz="1350" dirty="0">
                <a:solidFill>
                  <a:srgbClr val="FFFFFF"/>
                </a:solidFill>
                <a:latin typeface="Arial"/>
              </a:rPr>
              <a:t>Tillgänglighet</a:t>
            </a:r>
          </a:p>
        </p:txBody>
      </p:sp>
    </p:spTree>
    <p:extLst>
      <p:ext uri="{BB962C8B-B14F-4D97-AF65-F5344CB8AC3E}">
        <p14:creationId xmlns:p14="http://schemas.microsoft.com/office/powerpoint/2010/main" val="1288300800"/>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1557C0-44E2-5CD0-3058-77983C92D5EA}"/>
            </a:ext>
          </a:extLst>
        </p:cNvPr>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72C33BAB-2BC9-9CDB-73E9-B02192B8D8FE}"/>
              </a:ext>
            </a:extLst>
          </p:cNvPr>
          <p:cNvSpPr>
            <a:spLocks noGrp="1"/>
          </p:cNvSpPr>
          <p:nvPr>
            <p:ph idx="1"/>
          </p:nvPr>
        </p:nvSpPr>
        <p:spPr>
          <a:xfrm>
            <a:off x="323528" y="512467"/>
            <a:ext cx="8142985" cy="4118567"/>
          </a:xfrm>
        </p:spPr>
        <p:txBody>
          <a:bodyPr/>
          <a:lstStyle/>
          <a:p>
            <a:pPr marL="0" indent="0">
              <a:buNone/>
            </a:pPr>
            <a:r>
              <a:rPr lang="en-US" sz="1600" b="1" dirty="0"/>
              <a:t>Vision och </a:t>
            </a:r>
            <a:r>
              <a:rPr lang="en-US" sz="1600" b="1" dirty="0" err="1"/>
              <a:t>nuläge</a:t>
            </a:r>
            <a:endParaRPr lang="sv-SE" sz="1600" b="1" dirty="0"/>
          </a:p>
          <a:p>
            <a:r>
              <a:rPr lang="en-US" sz="1600" dirty="0" err="1"/>
              <a:t>Fortsatt</a:t>
            </a:r>
            <a:r>
              <a:rPr lang="en-US" sz="1600" dirty="0"/>
              <a:t> </a:t>
            </a:r>
            <a:r>
              <a:rPr lang="en-US" sz="1600" dirty="0" err="1"/>
              <a:t>hög</a:t>
            </a:r>
            <a:r>
              <a:rPr lang="en-US" sz="1600" dirty="0"/>
              <a:t> </a:t>
            </a:r>
            <a:r>
              <a:rPr lang="en-US" sz="1600" dirty="0" err="1"/>
              <a:t>kvalitet</a:t>
            </a:r>
            <a:r>
              <a:rPr lang="en-US" sz="1600" dirty="0"/>
              <a:t> och </a:t>
            </a:r>
            <a:r>
              <a:rPr lang="en-US" sz="1600" dirty="0" err="1"/>
              <a:t>snabb</a:t>
            </a:r>
            <a:r>
              <a:rPr lang="en-US" sz="1600" dirty="0"/>
              <a:t> </a:t>
            </a:r>
            <a:r>
              <a:rPr lang="en-US" sz="1600" dirty="0" err="1"/>
              <a:t>implementering</a:t>
            </a:r>
            <a:r>
              <a:rPr lang="en-US" sz="1600" dirty="0"/>
              <a:t>, </a:t>
            </a:r>
            <a:r>
              <a:rPr lang="en-US" sz="1600" dirty="0" err="1"/>
              <a:t>stärkt</a:t>
            </a:r>
            <a:r>
              <a:rPr lang="en-US" sz="1600" dirty="0"/>
              <a:t> MDK-</a:t>
            </a:r>
            <a:r>
              <a:rPr lang="en-US" sz="1600" dirty="0" err="1"/>
              <a:t>uppföljning</a:t>
            </a:r>
            <a:r>
              <a:rPr lang="en-US" sz="1600" dirty="0"/>
              <a:t>, ATMP, </a:t>
            </a:r>
            <a:r>
              <a:rPr lang="en-US" sz="1600" dirty="0" err="1"/>
              <a:t>strålbehandling</a:t>
            </a:r>
            <a:r>
              <a:rPr lang="en-US" sz="1600" dirty="0"/>
              <a:t>, </a:t>
            </a:r>
            <a:r>
              <a:rPr lang="en-US" sz="1600" dirty="0" err="1"/>
              <a:t>standardisering</a:t>
            </a:r>
            <a:r>
              <a:rPr lang="en-US" sz="1600" dirty="0"/>
              <a:t> i </a:t>
            </a:r>
            <a:r>
              <a:rPr lang="en-US" sz="1600" dirty="0" err="1"/>
              <a:t>patologi</a:t>
            </a:r>
            <a:r>
              <a:rPr lang="en-US" sz="1600" dirty="0"/>
              <a:t>/</a:t>
            </a:r>
            <a:r>
              <a:rPr lang="en-US" sz="1600" dirty="0" err="1"/>
              <a:t>radiologi</a:t>
            </a:r>
            <a:r>
              <a:rPr lang="en-US" sz="1600" dirty="0"/>
              <a:t>, </a:t>
            </a:r>
            <a:r>
              <a:rPr lang="en-US" sz="1600" dirty="0" err="1"/>
              <a:t>uppföljning</a:t>
            </a:r>
            <a:r>
              <a:rPr lang="en-US" sz="1600" dirty="0"/>
              <a:t> av </a:t>
            </a:r>
            <a:r>
              <a:rPr lang="en-US" sz="1600" dirty="0" err="1"/>
              <a:t>nya</a:t>
            </a:r>
            <a:r>
              <a:rPr lang="en-US" sz="1600" dirty="0"/>
              <a:t> </a:t>
            </a:r>
            <a:r>
              <a:rPr lang="en-US" sz="1600" dirty="0" err="1"/>
              <a:t>läkemedel</a:t>
            </a:r>
            <a:r>
              <a:rPr lang="en-US" sz="1600" dirty="0"/>
              <a:t>.</a:t>
            </a:r>
            <a:endParaRPr lang="sv-SE" sz="1600" dirty="0"/>
          </a:p>
          <a:p>
            <a:pPr marL="0" indent="0">
              <a:buNone/>
            </a:pPr>
            <a:r>
              <a:rPr lang="en-US" sz="1600" b="1" dirty="0" err="1"/>
              <a:t>Mål</a:t>
            </a:r>
            <a:r>
              <a:rPr lang="en-US" sz="1600" b="1" dirty="0"/>
              <a:t> och </a:t>
            </a:r>
            <a:r>
              <a:rPr lang="en-US" sz="1600" b="1" dirty="0" err="1"/>
              <a:t>delmål</a:t>
            </a:r>
            <a:endParaRPr lang="sv-SE" sz="1600" b="1" dirty="0"/>
          </a:p>
          <a:p>
            <a:pPr lvl="0"/>
            <a:r>
              <a:rPr lang="en-US" sz="1600" dirty="0" err="1"/>
              <a:t>Ökad</a:t>
            </a:r>
            <a:r>
              <a:rPr lang="en-US" sz="1600" dirty="0"/>
              <a:t> </a:t>
            </a:r>
            <a:r>
              <a:rPr lang="en-US" sz="1600" dirty="0" err="1"/>
              <a:t>överlevnad</a:t>
            </a:r>
            <a:r>
              <a:rPr lang="en-US" sz="1600" dirty="0"/>
              <a:t>; </a:t>
            </a:r>
            <a:r>
              <a:rPr lang="en-US" sz="1600" dirty="0" err="1"/>
              <a:t>heltäckande</a:t>
            </a:r>
            <a:r>
              <a:rPr lang="en-US" sz="1600" dirty="0"/>
              <a:t> </a:t>
            </a:r>
            <a:r>
              <a:rPr lang="en-US" sz="1600" dirty="0" err="1"/>
              <a:t>statistik</a:t>
            </a:r>
            <a:r>
              <a:rPr lang="en-US" sz="1600" dirty="0"/>
              <a:t> </a:t>
            </a:r>
            <a:r>
              <a:rPr lang="en-US" sz="1600" dirty="0" err="1"/>
              <a:t>över</a:t>
            </a:r>
            <a:r>
              <a:rPr lang="en-US" sz="1600" dirty="0"/>
              <a:t> </a:t>
            </a:r>
            <a:r>
              <a:rPr lang="en-US" sz="1600" dirty="0" err="1"/>
              <a:t>cancerläkemedel</a:t>
            </a:r>
            <a:r>
              <a:rPr lang="en-US" sz="1600" dirty="0"/>
              <a:t>.</a:t>
            </a:r>
            <a:endParaRPr lang="sv-SE" sz="1600" dirty="0"/>
          </a:p>
          <a:p>
            <a:pPr marL="0" indent="0">
              <a:buNone/>
            </a:pPr>
            <a:r>
              <a:rPr lang="en-US" sz="1600" b="1" dirty="0" err="1"/>
              <a:t>Exempel</a:t>
            </a:r>
            <a:r>
              <a:rPr lang="en-US" sz="1600" b="1" dirty="0"/>
              <a:t> </a:t>
            </a:r>
            <a:r>
              <a:rPr lang="en-US" sz="1600" b="1" dirty="0" err="1"/>
              <a:t>på</a:t>
            </a:r>
            <a:r>
              <a:rPr lang="en-US" sz="1600" b="1" dirty="0"/>
              <a:t> </a:t>
            </a:r>
            <a:r>
              <a:rPr lang="en-US" sz="1600" b="1" dirty="0" err="1"/>
              <a:t>insatser</a:t>
            </a:r>
            <a:r>
              <a:rPr lang="en-US" sz="1600" b="1" dirty="0"/>
              <a:t>/</a:t>
            </a:r>
            <a:r>
              <a:rPr lang="en-US" sz="1600" b="1" dirty="0" err="1"/>
              <a:t>aktiviteter</a:t>
            </a:r>
            <a:endParaRPr lang="sv-SE" sz="1600" b="1" dirty="0"/>
          </a:p>
          <a:p>
            <a:r>
              <a:rPr lang="en-US" sz="1600" dirty="0" err="1"/>
              <a:t>Årlig</a:t>
            </a:r>
            <a:r>
              <a:rPr lang="en-US" sz="1600" dirty="0"/>
              <a:t> MDK-</a:t>
            </a:r>
            <a:r>
              <a:rPr lang="en-US" sz="1600" dirty="0" err="1"/>
              <a:t>uppföljning</a:t>
            </a:r>
            <a:r>
              <a:rPr lang="en-US" sz="1600" dirty="0"/>
              <a:t>; ATMP-</a:t>
            </a:r>
            <a:r>
              <a:rPr lang="en-US" sz="1600" dirty="0" err="1"/>
              <a:t>samverkan</a:t>
            </a:r>
            <a:r>
              <a:rPr lang="en-US" sz="1600" dirty="0"/>
              <a:t>; </a:t>
            </a:r>
            <a:r>
              <a:rPr lang="en-US" sz="1600" dirty="0" err="1"/>
              <a:t>strålhandlingsplan</a:t>
            </a:r>
            <a:r>
              <a:rPr lang="en-US" sz="1600" dirty="0"/>
              <a:t>; </a:t>
            </a:r>
            <a:r>
              <a:rPr lang="en-US" sz="1600" dirty="0" err="1"/>
              <a:t>nationella</a:t>
            </a:r>
            <a:r>
              <a:rPr lang="en-US" sz="1600" dirty="0"/>
              <a:t> </a:t>
            </a:r>
            <a:r>
              <a:rPr lang="en-US" sz="1600" dirty="0" err="1"/>
              <a:t>standarder</a:t>
            </a:r>
            <a:r>
              <a:rPr lang="en-US" sz="1600" dirty="0"/>
              <a:t> och </a:t>
            </a:r>
            <a:r>
              <a:rPr lang="en-US" sz="1600" dirty="0" err="1"/>
              <a:t>koduppdateringar</a:t>
            </a:r>
            <a:r>
              <a:rPr lang="en-US" sz="1600" dirty="0"/>
              <a:t>; </a:t>
            </a:r>
            <a:r>
              <a:rPr lang="en-US" sz="1600" dirty="0" err="1"/>
              <a:t>klinisk</a:t>
            </a:r>
            <a:r>
              <a:rPr lang="en-US" sz="1600" dirty="0"/>
              <a:t> </a:t>
            </a:r>
            <a:r>
              <a:rPr lang="en-US" sz="1600" dirty="0" err="1"/>
              <a:t>revisionsprogram</a:t>
            </a:r>
            <a:r>
              <a:rPr lang="en-US" sz="1600" dirty="0"/>
              <a:t>; </a:t>
            </a:r>
            <a:r>
              <a:rPr lang="en-US" sz="1600" dirty="0" err="1"/>
              <a:t>uppföljning</a:t>
            </a:r>
            <a:r>
              <a:rPr lang="en-US" sz="1600" dirty="0"/>
              <a:t> av </a:t>
            </a:r>
            <a:r>
              <a:rPr lang="en-US" sz="1600" dirty="0" err="1"/>
              <a:t>läkemedel</a:t>
            </a:r>
            <a:r>
              <a:rPr lang="en-US" sz="1600" dirty="0"/>
              <a:t>.</a:t>
            </a:r>
            <a:endParaRPr lang="sv-SE" sz="1600" dirty="0"/>
          </a:p>
        </p:txBody>
      </p:sp>
      <p:sp>
        <p:nvSpPr>
          <p:cNvPr id="4" name="Ellips 3">
            <a:extLst>
              <a:ext uri="{FF2B5EF4-FFF2-40B4-BE49-F238E27FC236}">
                <a16:creationId xmlns:a16="http://schemas.microsoft.com/office/drawing/2014/main" id="{6AA5F2D9-C68E-6EF9-67D6-C3BC586A7A89}"/>
              </a:ext>
            </a:extLst>
          </p:cNvPr>
          <p:cNvSpPr/>
          <p:nvPr/>
        </p:nvSpPr>
        <p:spPr>
          <a:xfrm>
            <a:off x="7338060" y="-484586"/>
            <a:ext cx="1872523" cy="1853804"/>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r>
              <a:rPr lang="sv-SE" sz="1350" dirty="0">
                <a:solidFill>
                  <a:srgbClr val="FFFFFF"/>
                </a:solidFill>
                <a:latin typeface="Arial"/>
              </a:rPr>
              <a:t>Diagnostik och behandling</a:t>
            </a:r>
          </a:p>
        </p:txBody>
      </p:sp>
    </p:spTree>
    <p:extLst>
      <p:ext uri="{BB962C8B-B14F-4D97-AF65-F5344CB8AC3E}">
        <p14:creationId xmlns:p14="http://schemas.microsoft.com/office/powerpoint/2010/main" val="2248063724"/>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02B85F-2ED7-66A1-F529-48CD58F5D013}"/>
            </a:ext>
          </a:extLst>
        </p:cNvPr>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A52CBEFE-489D-C756-B77B-B605A4183DFF}"/>
              </a:ext>
            </a:extLst>
          </p:cNvPr>
          <p:cNvSpPr>
            <a:spLocks noGrp="1"/>
          </p:cNvSpPr>
          <p:nvPr>
            <p:ph idx="1"/>
          </p:nvPr>
        </p:nvSpPr>
        <p:spPr>
          <a:xfrm>
            <a:off x="395536" y="512467"/>
            <a:ext cx="8070977" cy="4118567"/>
          </a:xfrm>
        </p:spPr>
        <p:txBody>
          <a:bodyPr/>
          <a:lstStyle/>
          <a:p>
            <a:pPr marL="0" indent="0">
              <a:buNone/>
            </a:pPr>
            <a:r>
              <a:rPr lang="en-US" sz="1600" b="1" dirty="0"/>
              <a:t>Vision och </a:t>
            </a:r>
            <a:r>
              <a:rPr lang="en-US" sz="1600" b="1" dirty="0" err="1"/>
              <a:t>nuläge</a:t>
            </a:r>
            <a:endParaRPr lang="sv-SE" sz="1600" b="1" dirty="0"/>
          </a:p>
          <a:p>
            <a:r>
              <a:rPr lang="en-US" sz="1600" dirty="0" err="1"/>
              <a:t>Etablera</a:t>
            </a:r>
            <a:r>
              <a:rPr lang="en-US" sz="1600" dirty="0"/>
              <a:t> </a:t>
            </a:r>
            <a:r>
              <a:rPr lang="en-US" sz="1600" dirty="0" err="1"/>
              <a:t>nationell</a:t>
            </a:r>
            <a:r>
              <a:rPr lang="en-US" sz="1600" dirty="0"/>
              <a:t> </a:t>
            </a:r>
            <a:r>
              <a:rPr lang="en-US" sz="1600" dirty="0" err="1"/>
              <a:t>samordning</a:t>
            </a:r>
            <a:r>
              <a:rPr lang="en-US" sz="1600" dirty="0"/>
              <a:t>, </a:t>
            </a:r>
            <a:r>
              <a:rPr lang="en-US" sz="1600" dirty="0" err="1"/>
              <a:t>prioritering</a:t>
            </a:r>
            <a:r>
              <a:rPr lang="en-US" sz="1600" dirty="0"/>
              <a:t> via </a:t>
            </a:r>
            <a:r>
              <a:rPr lang="en-US" sz="1600" dirty="0" err="1"/>
              <a:t>införandeprogram</a:t>
            </a:r>
            <a:r>
              <a:rPr lang="en-US" sz="1600" dirty="0"/>
              <a:t>, </a:t>
            </a:r>
            <a:r>
              <a:rPr lang="en-US" sz="1600" dirty="0" err="1"/>
              <a:t>molekylära</a:t>
            </a:r>
            <a:r>
              <a:rPr lang="en-US" sz="1600" dirty="0"/>
              <a:t> </a:t>
            </a:r>
            <a:r>
              <a:rPr lang="en-US" sz="1600" dirty="0" err="1"/>
              <a:t>konferenser</a:t>
            </a:r>
            <a:r>
              <a:rPr lang="en-US" sz="1600" dirty="0"/>
              <a:t>, och </a:t>
            </a:r>
            <a:r>
              <a:rPr lang="en-US" sz="1600" dirty="0" err="1"/>
              <a:t>kompetensförsörjning</a:t>
            </a:r>
            <a:r>
              <a:rPr lang="en-US" sz="1600" dirty="0"/>
              <a:t>.</a:t>
            </a:r>
            <a:endParaRPr lang="sv-SE" sz="1600" dirty="0"/>
          </a:p>
          <a:p>
            <a:pPr marL="0" indent="0">
              <a:buNone/>
            </a:pPr>
            <a:r>
              <a:rPr lang="en-US" sz="1600" b="1" dirty="0" err="1"/>
              <a:t>Mål</a:t>
            </a:r>
            <a:r>
              <a:rPr lang="en-US" sz="1600" b="1" dirty="0"/>
              <a:t> och </a:t>
            </a:r>
            <a:r>
              <a:rPr lang="en-US" sz="1600" b="1" dirty="0" err="1"/>
              <a:t>delmål</a:t>
            </a:r>
            <a:endParaRPr lang="sv-SE" sz="1600" b="1" dirty="0"/>
          </a:p>
          <a:p>
            <a:pPr lvl="0"/>
            <a:r>
              <a:rPr lang="en-US" sz="1600" dirty="0" err="1"/>
              <a:t>Nationell</a:t>
            </a:r>
            <a:r>
              <a:rPr lang="en-US" sz="1600" dirty="0"/>
              <a:t> </a:t>
            </a:r>
            <a:r>
              <a:rPr lang="en-US" sz="1600" dirty="0" err="1"/>
              <a:t>infrastruktur</a:t>
            </a:r>
            <a:r>
              <a:rPr lang="en-US" sz="1600" dirty="0"/>
              <a:t> för </a:t>
            </a:r>
            <a:r>
              <a:rPr lang="en-US" sz="1600" dirty="0" err="1"/>
              <a:t>precisionshälsa</a:t>
            </a:r>
            <a:r>
              <a:rPr lang="en-US" sz="1600" dirty="0"/>
              <a:t>.</a:t>
            </a:r>
            <a:endParaRPr lang="sv-SE" sz="1600" dirty="0"/>
          </a:p>
          <a:p>
            <a:pPr marL="0" indent="0">
              <a:buNone/>
            </a:pPr>
            <a:r>
              <a:rPr lang="en-US" sz="1600" b="1" dirty="0" err="1"/>
              <a:t>Exempel</a:t>
            </a:r>
            <a:r>
              <a:rPr lang="en-US" sz="1600" b="1" dirty="0"/>
              <a:t> </a:t>
            </a:r>
            <a:r>
              <a:rPr lang="en-US" sz="1600" b="1" dirty="0" err="1"/>
              <a:t>på</a:t>
            </a:r>
            <a:r>
              <a:rPr lang="en-US" sz="1600" b="1" dirty="0"/>
              <a:t> </a:t>
            </a:r>
            <a:r>
              <a:rPr lang="en-US" sz="1600" b="1" dirty="0" err="1"/>
              <a:t>insatser</a:t>
            </a:r>
            <a:r>
              <a:rPr lang="en-US" sz="1600" b="1" dirty="0"/>
              <a:t>/</a:t>
            </a:r>
            <a:r>
              <a:rPr lang="en-US" sz="1600" b="1" dirty="0" err="1"/>
              <a:t>aktiviteter</a:t>
            </a:r>
            <a:endParaRPr lang="sv-SE" sz="1600" b="1" dirty="0"/>
          </a:p>
          <a:p>
            <a:pPr lvl="0"/>
            <a:r>
              <a:rPr lang="en-US" sz="1600" dirty="0" err="1"/>
              <a:t>Nationell</a:t>
            </a:r>
            <a:r>
              <a:rPr lang="en-US" sz="1600" dirty="0"/>
              <a:t> </a:t>
            </a:r>
            <a:r>
              <a:rPr lang="en-US" sz="1600" dirty="0" err="1"/>
              <a:t>infrastruktur</a:t>
            </a:r>
            <a:r>
              <a:rPr lang="en-US" sz="1600" dirty="0"/>
              <a:t>; MTB; </a:t>
            </a:r>
            <a:r>
              <a:rPr lang="en-US" sz="1600" dirty="0" err="1"/>
              <a:t>Socialstyrelsens</a:t>
            </a:r>
            <a:r>
              <a:rPr lang="en-US" sz="1600" dirty="0"/>
              <a:t> 5-åriga </a:t>
            </a:r>
            <a:r>
              <a:rPr lang="en-US" sz="1600" dirty="0" err="1"/>
              <a:t>införandeprogram</a:t>
            </a:r>
            <a:r>
              <a:rPr lang="en-US" sz="1600" dirty="0"/>
              <a:t>; </a:t>
            </a:r>
            <a:r>
              <a:rPr lang="en-US" sz="1600" dirty="0" err="1"/>
              <a:t>kompetensutveckling</a:t>
            </a:r>
            <a:r>
              <a:rPr lang="en-US" sz="1600" dirty="0"/>
              <a:t>.</a:t>
            </a:r>
            <a:endParaRPr lang="sv-SE" sz="1600" dirty="0"/>
          </a:p>
          <a:p>
            <a:endParaRPr lang="sv-SE" sz="1600" dirty="0"/>
          </a:p>
        </p:txBody>
      </p:sp>
      <p:sp>
        <p:nvSpPr>
          <p:cNvPr id="4" name="Ellips 3">
            <a:extLst>
              <a:ext uri="{FF2B5EF4-FFF2-40B4-BE49-F238E27FC236}">
                <a16:creationId xmlns:a16="http://schemas.microsoft.com/office/drawing/2014/main" id="{8208362C-74B8-2653-5B3C-DB6ED01EFFF9}"/>
              </a:ext>
            </a:extLst>
          </p:cNvPr>
          <p:cNvSpPr/>
          <p:nvPr/>
        </p:nvSpPr>
        <p:spPr>
          <a:xfrm>
            <a:off x="7338060" y="-484586"/>
            <a:ext cx="1872523" cy="1853804"/>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r>
              <a:rPr lang="sv-SE" sz="1350" dirty="0">
                <a:solidFill>
                  <a:srgbClr val="FFFFFF"/>
                </a:solidFill>
                <a:latin typeface="Arial"/>
              </a:rPr>
              <a:t>Precisions-hälsa</a:t>
            </a:r>
          </a:p>
        </p:txBody>
      </p:sp>
    </p:spTree>
    <p:extLst>
      <p:ext uri="{BB962C8B-B14F-4D97-AF65-F5344CB8AC3E}">
        <p14:creationId xmlns:p14="http://schemas.microsoft.com/office/powerpoint/2010/main" val="386858325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normAutofit/>
          </a:bodyPr>
          <a:lstStyle/>
          <a:p>
            <a:pPr algn="l"/>
            <a:r>
              <a:rPr lang="sv-SE" sz="3600" dirty="0">
                <a:latin typeface="+mj-lt"/>
              </a:rPr>
              <a:t>Våra </a:t>
            </a:r>
            <a:r>
              <a:rPr lang="sv-SE" sz="3600" dirty="0" smtClean="0">
                <a:latin typeface="+mj-lt"/>
              </a:rPr>
              <a:t>löften</a:t>
            </a:r>
            <a:endParaRPr lang="sv-SE" sz="3600" dirty="0">
              <a:latin typeface="+mj-lt"/>
            </a:endParaRPr>
          </a:p>
        </p:txBody>
      </p:sp>
      <p:sp>
        <p:nvSpPr>
          <p:cNvPr id="3" name="Platshållare för innehåll 2"/>
          <p:cNvSpPr>
            <a:spLocks noGrp="1"/>
          </p:cNvSpPr>
          <p:nvPr>
            <p:ph idx="1"/>
          </p:nvPr>
        </p:nvSpPr>
        <p:spPr/>
        <p:txBody>
          <a:bodyPr>
            <a:noAutofit/>
          </a:bodyPr>
          <a:lstStyle/>
          <a:p>
            <a:pPr marL="0" indent="0">
              <a:buNone/>
            </a:pPr>
            <a:r>
              <a:rPr lang="sv-SE" sz="1600" dirty="0" smtClean="0"/>
              <a:t>Som </a:t>
            </a:r>
            <a:r>
              <a:rPr lang="sv-SE" sz="1600" dirty="0"/>
              <a:t>patient i Sydöstra sjukvårdsregionen ska </a:t>
            </a:r>
            <a:r>
              <a:rPr lang="sv-SE" sz="1600" dirty="0" smtClean="0"/>
              <a:t>du: </a:t>
            </a:r>
            <a:endParaRPr lang="sv-SE" sz="1600" dirty="0"/>
          </a:p>
          <a:p>
            <a:pPr marL="285750" lvl="0" indent="-285750">
              <a:buFont typeface="Arial" panose="020B0604020202020204" pitchFamily="34" charset="0"/>
              <a:buChar char="•"/>
            </a:pPr>
            <a:r>
              <a:rPr lang="sv-SE" sz="1600" dirty="0"/>
              <a:t>erbjudas vård som är lätt tillgänglig för kontakt, bedömning och besök </a:t>
            </a:r>
          </a:p>
          <a:p>
            <a:pPr marL="285750" lvl="0" indent="-285750">
              <a:buFont typeface="Arial" panose="020B0604020202020204" pitchFamily="34" charset="0"/>
              <a:buChar char="•"/>
            </a:pPr>
            <a:r>
              <a:rPr lang="sv-SE" sz="1600" dirty="0"/>
              <a:t>erbjudas diagnostik och behandling </a:t>
            </a:r>
            <a:r>
              <a:rPr lang="sv-SE" sz="1600" dirty="0" smtClean="0"/>
              <a:t>samt uppföljning </a:t>
            </a:r>
            <a:r>
              <a:rPr lang="sv-SE" sz="1600" dirty="0"/>
              <a:t>enligt bästa kunskap i varje möte </a:t>
            </a:r>
          </a:p>
          <a:p>
            <a:pPr marL="285750" lvl="0" indent="-285750">
              <a:buFont typeface="Arial" panose="020B0604020202020204" pitchFamily="34" charset="0"/>
              <a:buChar char="•"/>
            </a:pPr>
            <a:r>
              <a:rPr lang="sv-SE" sz="1600" dirty="0"/>
              <a:t>vara delaktig och välinformerad genom hela vårdkedjan </a:t>
            </a:r>
          </a:p>
          <a:p>
            <a:pPr marL="285750" lvl="0" indent="-285750">
              <a:buFont typeface="Arial" panose="020B0604020202020204" pitchFamily="34" charset="0"/>
              <a:buChar char="•"/>
            </a:pPr>
            <a:r>
              <a:rPr lang="sv-SE" sz="1600" dirty="0"/>
              <a:t>få tillgång till jämlik vård </a:t>
            </a:r>
          </a:p>
          <a:p>
            <a:pPr marL="285750" lvl="0" indent="-285750">
              <a:buFont typeface="Arial" panose="020B0604020202020204" pitchFamily="34" charset="0"/>
              <a:buChar char="•"/>
            </a:pPr>
            <a:r>
              <a:rPr lang="sv-SE" sz="1600" dirty="0"/>
              <a:t>erbjudas bästa möjliga hälsofrämjande insatser och välfungerande screeningprogram </a:t>
            </a:r>
          </a:p>
          <a:p>
            <a:pPr marL="285750" lvl="0" indent="-285750">
              <a:buFont typeface="Arial" panose="020B0604020202020204" pitchFamily="34" charset="0"/>
              <a:buChar char="•"/>
            </a:pPr>
            <a:r>
              <a:rPr lang="sv-SE" sz="1600" dirty="0"/>
              <a:t>få tillgång till patientsäker vård </a:t>
            </a:r>
          </a:p>
          <a:p>
            <a:pPr marL="285750" lvl="0" indent="-285750">
              <a:buFont typeface="Arial" panose="020B0604020202020204" pitchFamily="34" charset="0"/>
              <a:buChar char="•"/>
            </a:pPr>
            <a:r>
              <a:rPr lang="sv-SE" sz="1600" dirty="0"/>
              <a:t>erbjudas kostnadseffektiv vård </a:t>
            </a:r>
          </a:p>
          <a:p>
            <a:pPr marL="0" indent="0">
              <a:buNone/>
            </a:pPr>
            <a:r>
              <a:rPr lang="sv-SE" sz="1600" dirty="0"/>
              <a:t>I Sydöstra sjukvårdsregionen prioriteras patientnära forskning. </a:t>
            </a:r>
          </a:p>
        </p:txBody>
      </p:sp>
    </p:spTree>
    <p:extLst>
      <p:ext uri="{BB962C8B-B14F-4D97-AF65-F5344CB8AC3E}">
        <p14:creationId xmlns:p14="http://schemas.microsoft.com/office/powerpoint/2010/main" val="3277260982"/>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E5B8FC-BAF3-A899-6DC2-A6FAEFF5F2A8}"/>
            </a:ext>
          </a:extLst>
        </p:cNvPr>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94A2628B-BB34-DC4B-8741-6BD4B637BC8F}"/>
              </a:ext>
            </a:extLst>
          </p:cNvPr>
          <p:cNvSpPr>
            <a:spLocks noGrp="1"/>
          </p:cNvSpPr>
          <p:nvPr>
            <p:ph idx="1"/>
          </p:nvPr>
        </p:nvSpPr>
        <p:spPr>
          <a:xfrm>
            <a:off x="395536" y="512467"/>
            <a:ext cx="8070977" cy="4118567"/>
          </a:xfrm>
        </p:spPr>
        <p:txBody>
          <a:bodyPr/>
          <a:lstStyle/>
          <a:p>
            <a:pPr marL="0" indent="0">
              <a:buNone/>
            </a:pPr>
            <a:r>
              <a:rPr lang="en-US" sz="1600" b="1" dirty="0"/>
              <a:t>Vision och </a:t>
            </a:r>
            <a:r>
              <a:rPr lang="en-US" sz="1600" b="1" dirty="0" err="1"/>
              <a:t>nuläge</a:t>
            </a:r>
            <a:endParaRPr lang="sv-SE" sz="1600" b="1" dirty="0"/>
          </a:p>
          <a:p>
            <a:r>
              <a:rPr lang="en-US" sz="1600" dirty="0" err="1"/>
              <a:t>Ökat</a:t>
            </a:r>
            <a:r>
              <a:rPr lang="en-US" sz="1600" dirty="0"/>
              <a:t> </a:t>
            </a:r>
            <a:r>
              <a:rPr lang="en-US" sz="1600" dirty="0" err="1"/>
              <a:t>behov</a:t>
            </a:r>
            <a:r>
              <a:rPr lang="en-US" sz="1600" dirty="0"/>
              <a:t> </a:t>
            </a:r>
            <a:r>
              <a:rPr lang="en-US" sz="1600" dirty="0" err="1"/>
              <a:t>när</a:t>
            </a:r>
            <a:r>
              <a:rPr lang="en-US" sz="1600" dirty="0"/>
              <a:t> </a:t>
            </a:r>
            <a:r>
              <a:rPr lang="en-US" sz="1600" dirty="0" err="1"/>
              <a:t>fler</a:t>
            </a:r>
            <a:r>
              <a:rPr lang="en-US" sz="1600" dirty="0"/>
              <a:t> lever med/efter cancer; </a:t>
            </a:r>
            <a:r>
              <a:rPr lang="en-US" sz="1600" dirty="0" err="1"/>
              <a:t>standardiserade</a:t>
            </a:r>
            <a:r>
              <a:rPr lang="en-US" sz="1600" dirty="0"/>
              <a:t> </a:t>
            </a:r>
            <a:r>
              <a:rPr lang="en-US" sz="1600" dirty="0" err="1"/>
              <a:t>behovsbedömningar</a:t>
            </a:r>
            <a:r>
              <a:rPr lang="en-US" sz="1600" dirty="0"/>
              <a:t>, </a:t>
            </a:r>
            <a:r>
              <a:rPr lang="en-US" sz="1600" dirty="0" err="1"/>
              <a:t>särskilt</a:t>
            </a:r>
            <a:r>
              <a:rPr lang="en-US" sz="1600" dirty="0"/>
              <a:t> för barn/</a:t>
            </a:r>
            <a:r>
              <a:rPr lang="en-US" sz="1600" dirty="0" err="1"/>
              <a:t>unga</a:t>
            </a:r>
            <a:r>
              <a:rPr lang="en-US" sz="1600" dirty="0"/>
              <a:t> vuxna; </a:t>
            </a:r>
            <a:r>
              <a:rPr lang="en-US" sz="1600" dirty="0" err="1"/>
              <a:t>stärkt</a:t>
            </a:r>
            <a:r>
              <a:rPr lang="en-US" sz="1600" dirty="0"/>
              <a:t> </a:t>
            </a:r>
            <a:r>
              <a:rPr lang="en-US" sz="1600" dirty="0" err="1"/>
              <a:t>uppföljning</a:t>
            </a:r>
            <a:r>
              <a:rPr lang="en-US" sz="1600" dirty="0"/>
              <a:t> och </a:t>
            </a:r>
            <a:r>
              <a:rPr lang="en-US" sz="1600" dirty="0" err="1"/>
              <a:t>specialiserade</a:t>
            </a:r>
            <a:r>
              <a:rPr lang="en-US" sz="1600" dirty="0"/>
              <a:t> team.</a:t>
            </a:r>
            <a:endParaRPr lang="sv-SE" sz="1600" dirty="0"/>
          </a:p>
          <a:p>
            <a:pPr marL="0" indent="0">
              <a:buNone/>
            </a:pPr>
            <a:r>
              <a:rPr lang="en-US" sz="1600" b="1" dirty="0" err="1"/>
              <a:t>Mål</a:t>
            </a:r>
            <a:r>
              <a:rPr lang="en-US" sz="1600" b="1" dirty="0"/>
              <a:t> och </a:t>
            </a:r>
            <a:r>
              <a:rPr lang="en-US" sz="1600" b="1" dirty="0" err="1"/>
              <a:t>delmål</a:t>
            </a:r>
            <a:endParaRPr lang="sv-SE" sz="1600" b="1" dirty="0"/>
          </a:p>
          <a:p>
            <a:pPr lvl="0"/>
            <a:r>
              <a:rPr lang="en-US" sz="1600" dirty="0" err="1"/>
              <a:t>Stärkt</a:t>
            </a:r>
            <a:r>
              <a:rPr lang="en-US" sz="1600" dirty="0"/>
              <a:t> </a:t>
            </a:r>
            <a:r>
              <a:rPr lang="en-US" sz="1600" dirty="0" err="1"/>
              <a:t>tillgång</a:t>
            </a:r>
            <a:r>
              <a:rPr lang="en-US" sz="1600" dirty="0"/>
              <a:t> för </a:t>
            </a:r>
            <a:r>
              <a:rPr lang="en-US" sz="1600" dirty="0" err="1"/>
              <a:t>unga</a:t>
            </a:r>
            <a:r>
              <a:rPr lang="en-US" sz="1600" dirty="0"/>
              <a:t> vuxna, </a:t>
            </a:r>
            <a:r>
              <a:rPr lang="en-US" sz="1600" dirty="0" err="1"/>
              <a:t>individuell</a:t>
            </a:r>
            <a:r>
              <a:rPr lang="en-US" sz="1600" dirty="0"/>
              <a:t> plan </a:t>
            </a:r>
            <a:r>
              <a:rPr lang="en-US" sz="1600" dirty="0" err="1"/>
              <a:t>brett</a:t>
            </a:r>
            <a:r>
              <a:rPr lang="en-US" sz="1600" dirty="0"/>
              <a:t> </a:t>
            </a:r>
            <a:r>
              <a:rPr lang="en-US" sz="1600" dirty="0" err="1"/>
              <a:t>införd</a:t>
            </a:r>
            <a:r>
              <a:rPr lang="en-US" sz="1600" dirty="0"/>
              <a:t>, 80 % </a:t>
            </a:r>
            <a:r>
              <a:rPr lang="en-US" sz="1600" dirty="0" err="1"/>
              <a:t>erbjuds</a:t>
            </a:r>
            <a:r>
              <a:rPr lang="en-US" sz="1600" dirty="0"/>
              <a:t> </a:t>
            </a:r>
            <a:r>
              <a:rPr lang="en-US" sz="1600" dirty="0" err="1"/>
              <a:t>strukturerad</a:t>
            </a:r>
            <a:r>
              <a:rPr lang="en-US" sz="1600" dirty="0"/>
              <a:t> </a:t>
            </a:r>
            <a:r>
              <a:rPr lang="en-US" sz="1600" dirty="0" err="1"/>
              <a:t>bedömning</a:t>
            </a:r>
            <a:r>
              <a:rPr lang="en-US" sz="1600" dirty="0"/>
              <a:t>.</a:t>
            </a:r>
            <a:endParaRPr lang="sv-SE" sz="1600" dirty="0"/>
          </a:p>
          <a:p>
            <a:pPr marL="0" indent="0">
              <a:buNone/>
            </a:pPr>
            <a:r>
              <a:rPr lang="en-US" sz="1600" b="1" dirty="0" err="1"/>
              <a:t>Exempel</a:t>
            </a:r>
            <a:r>
              <a:rPr lang="en-US" sz="1600" b="1" dirty="0"/>
              <a:t> </a:t>
            </a:r>
            <a:r>
              <a:rPr lang="en-US" sz="1600" b="1" dirty="0" err="1"/>
              <a:t>på</a:t>
            </a:r>
            <a:r>
              <a:rPr lang="en-US" sz="1600" b="1" dirty="0"/>
              <a:t> </a:t>
            </a:r>
            <a:r>
              <a:rPr lang="en-US" sz="1600" b="1" dirty="0" err="1"/>
              <a:t>insatser</a:t>
            </a:r>
            <a:r>
              <a:rPr lang="en-US" sz="1600" b="1" dirty="0"/>
              <a:t>/</a:t>
            </a:r>
            <a:r>
              <a:rPr lang="en-US" sz="1600" b="1" dirty="0" err="1"/>
              <a:t>aktiviteter</a:t>
            </a:r>
            <a:endParaRPr lang="sv-SE" sz="1600" b="1" dirty="0"/>
          </a:p>
          <a:p>
            <a:pPr lvl="0"/>
            <a:r>
              <a:rPr lang="en-US" sz="1600" dirty="0" err="1"/>
              <a:t>Strukturerade</a:t>
            </a:r>
            <a:r>
              <a:rPr lang="en-US" sz="1600" dirty="0"/>
              <a:t> </a:t>
            </a:r>
            <a:r>
              <a:rPr lang="en-US" sz="1600" dirty="0" err="1"/>
              <a:t>bedömningar</a:t>
            </a:r>
            <a:r>
              <a:rPr lang="en-US" sz="1600" dirty="0"/>
              <a:t>, </a:t>
            </a:r>
            <a:r>
              <a:rPr lang="en-US" sz="1600" dirty="0" err="1"/>
              <a:t>tydliga</a:t>
            </a:r>
            <a:r>
              <a:rPr lang="en-US" sz="1600" dirty="0"/>
              <a:t> </a:t>
            </a:r>
            <a:r>
              <a:rPr lang="en-US" sz="1600" dirty="0" err="1"/>
              <a:t>ansvar</a:t>
            </a:r>
            <a:r>
              <a:rPr lang="en-US" sz="1600" dirty="0"/>
              <a:t>, </a:t>
            </a:r>
            <a:r>
              <a:rPr lang="en-US" sz="1600" dirty="0" err="1"/>
              <a:t>kartläggning</a:t>
            </a:r>
            <a:r>
              <a:rPr lang="en-US" sz="1600" dirty="0"/>
              <a:t> region/</a:t>
            </a:r>
            <a:r>
              <a:rPr lang="en-US" sz="1600" dirty="0" err="1"/>
              <a:t>kommun</a:t>
            </a:r>
            <a:r>
              <a:rPr lang="en-US" sz="1600" dirty="0"/>
              <a:t>, </a:t>
            </a:r>
            <a:r>
              <a:rPr lang="en-US" sz="1600" dirty="0" err="1"/>
              <a:t>specialiserade</a:t>
            </a:r>
            <a:r>
              <a:rPr lang="en-US" sz="1600" dirty="0"/>
              <a:t> team, </a:t>
            </a:r>
            <a:r>
              <a:rPr lang="en-US" sz="1600" dirty="0" err="1"/>
              <a:t>generiska</a:t>
            </a:r>
            <a:r>
              <a:rPr lang="en-US" sz="1600" dirty="0"/>
              <a:t> </a:t>
            </a:r>
            <a:r>
              <a:rPr lang="en-US" sz="1600" dirty="0" err="1"/>
              <a:t>variabler</a:t>
            </a:r>
            <a:r>
              <a:rPr lang="en-US" sz="1600" dirty="0"/>
              <a:t>, </a:t>
            </a:r>
            <a:r>
              <a:rPr lang="en-US" sz="1600" dirty="0" err="1"/>
              <a:t>årlig</a:t>
            </a:r>
            <a:r>
              <a:rPr lang="en-US" sz="1600" dirty="0"/>
              <a:t> </a:t>
            </a:r>
            <a:r>
              <a:rPr lang="en-US" sz="1600" dirty="0" err="1"/>
              <a:t>uppföljning</a:t>
            </a:r>
            <a:r>
              <a:rPr lang="en-US" sz="1600" dirty="0"/>
              <a:t>, </a:t>
            </a:r>
            <a:r>
              <a:rPr lang="en-US" sz="1600" dirty="0" err="1"/>
              <a:t>genomlysning</a:t>
            </a:r>
            <a:r>
              <a:rPr lang="en-US" sz="1600" dirty="0"/>
              <a:t> av </a:t>
            </a:r>
            <a:r>
              <a:rPr lang="en-US" sz="1600" dirty="0" err="1"/>
              <a:t>uppföljningens</a:t>
            </a:r>
            <a:r>
              <a:rPr lang="en-US" sz="1600" dirty="0"/>
              <a:t> </a:t>
            </a:r>
            <a:r>
              <a:rPr lang="en-US" sz="1600" dirty="0" err="1"/>
              <a:t>evidens</a:t>
            </a:r>
            <a:r>
              <a:rPr lang="en-US" sz="1600" dirty="0"/>
              <a:t> och </a:t>
            </a:r>
            <a:r>
              <a:rPr lang="en-US" sz="1600" dirty="0" err="1"/>
              <a:t>långtidsuppföljning</a:t>
            </a:r>
            <a:r>
              <a:rPr lang="en-US" sz="1600" dirty="0"/>
              <a:t> för &lt;30 </a:t>
            </a:r>
            <a:r>
              <a:rPr lang="en-US" sz="1600" dirty="0" err="1"/>
              <a:t>år</a:t>
            </a:r>
            <a:r>
              <a:rPr lang="en-US" sz="1600" dirty="0"/>
              <a:t> vid </a:t>
            </a:r>
            <a:r>
              <a:rPr lang="en-US" sz="1600" dirty="0" err="1"/>
              <a:t>diagnos</a:t>
            </a:r>
            <a:r>
              <a:rPr lang="en-US" sz="1600" dirty="0"/>
              <a:t>.</a:t>
            </a:r>
            <a:endParaRPr lang="sv-SE" sz="1600" dirty="0"/>
          </a:p>
          <a:p>
            <a:endParaRPr lang="sv-SE" sz="1600" dirty="0"/>
          </a:p>
        </p:txBody>
      </p:sp>
      <p:sp>
        <p:nvSpPr>
          <p:cNvPr id="4" name="Ellips 3">
            <a:extLst>
              <a:ext uri="{FF2B5EF4-FFF2-40B4-BE49-F238E27FC236}">
                <a16:creationId xmlns:a16="http://schemas.microsoft.com/office/drawing/2014/main" id="{1556F7FD-1B2C-92F7-95B9-FFC2BE952E21}"/>
              </a:ext>
            </a:extLst>
          </p:cNvPr>
          <p:cNvSpPr/>
          <p:nvPr/>
        </p:nvSpPr>
        <p:spPr>
          <a:xfrm>
            <a:off x="7338060" y="-484586"/>
            <a:ext cx="1872523" cy="1853804"/>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r>
              <a:rPr lang="sv-SE" sz="1350" dirty="0">
                <a:solidFill>
                  <a:srgbClr val="FFFFFF"/>
                </a:solidFill>
                <a:latin typeface="Arial"/>
              </a:rPr>
              <a:t>Rehabilitering och uppföljning</a:t>
            </a:r>
          </a:p>
        </p:txBody>
      </p:sp>
    </p:spTree>
    <p:extLst>
      <p:ext uri="{BB962C8B-B14F-4D97-AF65-F5344CB8AC3E}">
        <p14:creationId xmlns:p14="http://schemas.microsoft.com/office/powerpoint/2010/main" val="1995982845"/>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98DB16-D9EF-3861-F7C8-50140C27AA7A}"/>
            </a:ext>
          </a:extLst>
        </p:cNvPr>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8363F40D-C7BB-8290-BE45-083EFA352FC4}"/>
              </a:ext>
            </a:extLst>
          </p:cNvPr>
          <p:cNvSpPr>
            <a:spLocks noGrp="1"/>
          </p:cNvSpPr>
          <p:nvPr>
            <p:ph idx="1"/>
          </p:nvPr>
        </p:nvSpPr>
        <p:spPr>
          <a:xfrm>
            <a:off x="395536" y="512467"/>
            <a:ext cx="8070977" cy="4118567"/>
          </a:xfrm>
        </p:spPr>
        <p:txBody>
          <a:bodyPr/>
          <a:lstStyle/>
          <a:p>
            <a:pPr marL="0" indent="0">
              <a:buNone/>
            </a:pPr>
            <a:r>
              <a:rPr lang="en-US" sz="1600" b="1" dirty="0"/>
              <a:t>Vision och </a:t>
            </a:r>
            <a:r>
              <a:rPr lang="en-US" sz="1600" b="1" dirty="0" err="1"/>
              <a:t>nuläge</a:t>
            </a:r>
            <a:r>
              <a:rPr lang="en-US" sz="1600" b="1" dirty="0"/>
              <a:t> (</a:t>
            </a:r>
            <a:r>
              <a:rPr lang="en-US" sz="1600" b="1" dirty="0" err="1"/>
              <a:t>kort</a:t>
            </a:r>
            <a:r>
              <a:rPr lang="en-US" sz="1600" b="1" dirty="0"/>
              <a:t>)</a:t>
            </a:r>
            <a:endParaRPr lang="sv-SE" sz="1600" b="1" dirty="0"/>
          </a:p>
          <a:p>
            <a:r>
              <a:rPr lang="en-US" sz="1600" dirty="0" err="1"/>
              <a:t>Tidig</a:t>
            </a:r>
            <a:r>
              <a:rPr lang="en-US" sz="1600" dirty="0"/>
              <a:t> </a:t>
            </a:r>
            <a:r>
              <a:rPr lang="en-US" sz="1600" dirty="0" err="1"/>
              <a:t>integrering</a:t>
            </a:r>
            <a:r>
              <a:rPr lang="en-US" sz="1600" dirty="0"/>
              <a:t>, </a:t>
            </a:r>
            <a:r>
              <a:rPr lang="en-US" sz="1600" dirty="0" err="1"/>
              <a:t>jämlik</a:t>
            </a:r>
            <a:r>
              <a:rPr lang="en-US" sz="1600" dirty="0"/>
              <a:t> </a:t>
            </a:r>
            <a:r>
              <a:rPr lang="en-US" sz="1600" dirty="0" err="1"/>
              <a:t>tillgång</a:t>
            </a:r>
            <a:r>
              <a:rPr lang="en-US" sz="1600" dirty="0"/>
              <a:t> till </a:t>
            </a:r>
            <a:r>
              <a:rPr lang="en-US" sz="1600" dirty="0" err="1"/>
              <a:t>allmän</a:t>
            </a:r>
            <a:r>
              <a:rPr lang="en-US" sz="1600" dirty="0"/>
              <a:t> och </a:t>
            </a:r>
            <a:r>
              <a:rPr lang="en-US" sz="1600" dirty="0" err="1"/>
              <a:t>specialiserad</a:t>
            </a:r>
            <a:r>
              <a:rPr lang="en-US" sz="1600" dirty="0"/>
              <a:t> </a:t>
            </a:r>
            <a:r>
              <a:rPr lang="en-US" sz="1600" dirty="0" err="1"/>
              <a:t>palliativ</a:t>
            </a:r>
            <a:r>
              <a:rPr lang="en-US" sz="1600" dirty="0"/>
              <a:t> </a:t>
            </a:r>
            <a:r>
              <a:rPr lang="en-US" sz="1600" dirty="0" err="1"/>
              <a:t>vård</a:t>
            </a:r>
            <a:r>
              <a:rPr lang="en-US" sz="1600" dirty="0"/>
              <a:t>, </a:t>
            </a:r>
            <a:r>
              <a:rPr lang="en-US" sz="1600" dirty="0" err="1"/>
              <a:t>tydliga</a:t>
            </a:r>
            <a:r>
              <a:rPr lang="en-US" sz="1600" dirty="0"/>
              <a:t> </a:t>
            </a:r>
            <a:r>
              <a:rPr lang="en-US" sz="1600" dirty="0" err="1"/>
              <a:t>strukturer</a:t>
            </a:r>
            <a:r>
              <a:rPr lang="en-US" sz="1600" dirty="0"/>
              <a:t>, </a:t>
            </a:r>
            <a:r>
              <a:rPr lang="en-US" sz="1600" dirty="0" err="1"/>
              <a:t>utbildning</a:t>
            </a:r>
            <a:r>
              <a:rPr lang="en-US" sz="1600" dirty="0"/>
              <a:t>/</a:t>
            </a:r>
            <a:r>
              <a:rPr lang="en-US" sz="1600" dirty="0" err="1"/>
              <a:t>fortbildning</a:t>
            </a:r>
            <a:r>
              <a:rPr lang="en-US" sz="1600" dirty="0"/>
              <a:t> och </a:t>
            </a:r>
            <a:r>
              <a:rPr lang="en-US" sz="1600" dirty="0" err="1"/>
              <a:t>uppföljning</a:t>
            </a:r>
            <a:r>
              <a:rPr lang="en-US" sz="1600" dirty="0"/>
              <a:t>.</a:t>
            </a:r>
            <a:endParaRPr lang="sv-SE" sz="1600" dirty="0"/>
          </a:p>
          <a:p>
            <a:pPr marL="0" indent="0">
              <a:buNone/>
            </a:pPr>
            <a:r>
              <a:rPr lang="en-US" sz="1600" b="1" dirty="0" err="1"/>
              <a:t>Mål</a:t>
            </a:r>
            <a:r>
              <a:rPr lang="en-US" sz="1600" b="1" dirty="0"/>
              <a:t> och </a:t>
            </a:r>
            <a:r>
              <a:rPr lang="en-US" sz="1600" b="1" dirty="0" err="1"/>
              <a:t>delmål</a:t>
            </a:r>
            <a:r>
              <a:rPr lang="en-US" sz="1600" b="1" dirty="0"/>
              <a:t> (</a:t>
            </a:r>
            <a:r>
              <a:rPr lang="en-US" sz="1600" b="1" dirty="0" err="1"/>
              <a:t>ur</a:t>
            </a:r>
            <a:r>
              <a:rPr lang="en-US" sz="1600" b="1" dirty="0"/>
              <a:t> </a:t>
            </a:r>
            <a:r>
              <a:rPr lang="en-US" sz="1600" b="1" dirty="0" err="1"/>
              <a:t>strategin</a:t>
            </a:r>
            <a:r>
              <a:rPr lang="en-US" sz="1600" b="1" dirty="0"/>
              <a:t>)</a:t>
            </a:r>
            <a:endParaRPr lang="sv-SE" sz="1600" b="1" dirty="0"/>
          </a:p>
          <a:p>
            <a:pPr lvl="0"/>
            <a:r>
              <a:rPr lang="en-US" sz="1600" dirty="0" err="1"/>
              <a:t>Tidig</a:t>
            </a:r>
            <a:r>
              <a:rPr lang="en-US" sz="1600" dirty="0"/>
              <a:t> </a:t>
            </a:r>
            <a:r>
              <a:rPr lang="en-US" sz="1600" dirty="0" err="1"/>
              <a:t>anslutning</a:t>
            </a:r>
            <a:r>
              <a:rPr lang="en-US" sz="1600" dirty="0"/>
              <a:t> i </a:t>
            </a:r>
            <a:r>
              <a:rPr lang="en-US" sz="1600" dirty="0" err="1"/>
              <a:t>alla</a:t>
            </a:r>
            <a:r>
              <a:rPr lang="en-US" sz="1600" dirty="0"/>
              <a:t> </a:t>
            </a:r>
            <a:r>
              <a:rPr lang="en-US" sz="1600" dirty="0" err="1"/>
              <a:t>regioner</a:t>
            </a:r>
            <a:r>
              <a:rPr lang="en-US" sz="1600" dirty="0"/>
              <a:t>; platser i </a:t>
            </a:r>
            <a:r>
              <a:rPr lang="en-US" sz="1600" dirty="0" err="1"/>
              <a:t>alla</a:t>
            </a:r>
            <a:r>
              <a:rPr lang="en-US" sz="1600" dirty="0"/>
              <a:t> </a:t>
            </a:r>
            <a:r>
              <a:rPr lang="en-US" sz="1600" dirty="0" err="1"/>
              <a:t>regioner</a:t>
            </a:r>
            <a:r>
              <a:rPr lang="en-US" sz="1600" dirty="0"/>
              <a:t>; </a:t>
            </a:r>
            <a:r>
              <a:rPr lang="en-US" sz="1600" dirty="0" err="1"/>
              <a:t>barnkedja</a:t>
            </a:r>
            <a:r>
              <a:rPr lang="en-US" sz="1600" dirty="0"/>
              <a:t>; </a:t>
            </a:r>
            <a:r>
              <a:rPr lang="en-US" sz="1600" dirty="0" err="1"/>
              <a:t>dygnet</a:t>
            </a:r>
            <a:r>
              <a:rPr lang="en-US" sz="1600" dirty="0"/>
              <a:t>-runt-</a:t>
            </a:r>
            <a:r>
              <a:rPr lang="en-US" sz="1600" dirty="0" err="1"/>
              <a:t>kompetens</a:t>
            </a:r>
            <a:r>
              <a:rPr lang="en-US" sz="1600" dirty="0"/>
              <a:t>.</a:t>
            </a:r>
            <a:endParaRPr lang="sv-SE" sz="1600" dirty="0"/>
          </a:p>
          <a:p>
            <a:pPr marL="0" indent="0">
              <a:buNone/>
            </a:pPr>
            <a:r>
              <a:rPr lang="en-US" sz="1600" b="1" dirty="0" err="1"/>
              <a:t>Exempel</a:t>
            </a:r>
            <a:r>
              <a:rPr lang="en-US" sz="1600" b="1" dirty="0"/>
              <a:t> </a:t>
            </a:r>
            <a:r>
              <a:rPr lang="en-US" sz="1600" b="1" dirty="0" err="1"/>
              <a:t>på</a:t>
            </a:r>
            <a:r>
              <a:rPr lang="en-US" sz="1600" b="1" dirty="0"/>
              <a:t> </a:t>
            </a:r>
            <a:r>
              <a:rPr lang="en-US" sz="1600" b="1" dirty="0" err="1"/>
              <a:t>insatser</a:t>
            </a:r>
            <a:r>
              <a:rPr lang="en-US" sz="1600" b="1" dirty="0"/>
              <a:t>/</a:t>
            </a:r>
            <a:r>
              <a:rPr lang="en-US" sz="1600" b="1" dirty="0" err="1"/>
              <a:t>aktiviteter</a:t>
            </a:r>
            <a:endParaRPr lang="sv-SE" sz="1600" b="1" dirty="0"/>
          </a:p>
          <a:p>
            <a:pPr lvl="0"/>
            <a:r>
              <a:rPr lang="en-US" sz="1600" dirty="0" err="1"/>
              <a:t>Implementera</a:t>
            </a:r>
            <a:r>
              <a:rPr lang="en-US" sz="1600" dirty="0"/>
              <a:t> </a:t>
            </a:r>
            <a:r>
              <a:rPr lang="en-US" sz="1600" dirty="0" err="1"/>
              <a:t>kunskapsstöd</a:t>
            </a:r>
            <a:r>
              <a:rPr lang="en-US" sz="1600" dirty="0"/>
              <a:t>; </a:t>
            </a:r>
            <a:r>
              <a:rPr lang="en-US" sz="1600" dirty="0" err="1"/>
              <a:t>stärka</a:t>
            </a:r>
            <a:r>
              <a:rPr lang="en-US" sz="1600" dirty="0"/>
              <a:t> region–</a:t>
            </a:r>
            <a:r>
              <a:rPr lang="en-US" sz="1600" dirty="0" err="1"/>
              <a:t>kommun</a:t>
            </a:r>
            <a:r>
              <a:rPr lang="en-US" sz="1600" dirty="0"/>
              <a:t>; </a:t>
            </a:r>
            <a:r>
              <a:rPr lang="en-US" sz="1600" dirty="0" err="1"/>
              <a:t>definiera</a:t>
            </a:r>
            <a:r>
              <a:rPr lang="en-US" sz="1600" dirty="0"/>
              <a:t> </a:t>
            </a:r>
            <a:r>
              <a:rPr lang="en-US" sz="1600" dirty="0" err="1"/>
              <a:t>indikatorer</a:t>
            </a:r>
            <a:r>
              <a:rPr lang="en-US" sz="1600" dirty="0"/>
              <a:t>; </a:t>
            </a:r>
            <a:r>
              <a:rPr lang="en-US" sz="1600" dirty="0" err="1"/>
              <a:t>utbildning</a:t>
            </a:r>
            <a:r>
              <a:rPr lang="en-US" sz="1600" dirty="0"/>
              <a:t> och </a:t>
            </a:r>
            <a:r>
              <a:rPr lang="en-US" sz="1600" dirty="0" err="1"/>
              <a:t>fortbildning</a:t>
            </a:r>
            <a:r>
              <a:rPr lang="en-US" sz="1600" dirty="0"/>
              <a:t>.</a:t>
            </a:r>
            <a:endParaRPr lang="sv-SE" sz="1600" dirty="0"/>
          </a:p>
          <a:p>
            <a:endParaRPr lang="sv-SE" sz="1600" dirty="0"/>
          </a:p>
        </p:txBody>
      </p:sp>
      <p:sp>
        <p:nvSpPr>
          <p:cNvPr id="4" name="Ellips 3">
            <a:extLst>
              <a:ext uri="{FF2B5EF4-FFF2-40B4-BE49-F238E27FC236}">
                <a16:creationId xmlns:a16="http://schemas.microsoft.com/office/drawing/2014/main" id="{2C7B8A80-2DA0-E5FB-FA22-B940E088DDA9}"/>
              </a:ext>
            </a:extLst>
          </p:cNvPr>
          <p:cNvSpPr/>
          <p:nvPr/>
        </p:nvSpPr>
        <p:spPr>
          <a:xfrm>
            <a:off x="7338060" y="-484586"/>
            <a:ext cx="1872523" cy="1853804"/>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r>
              <a:rPr lang="sv-SE" sz="1350" dirty="0">
                <a:solidFill>
                  <a:srgbClr val="FFFFFF"/>
                </a:solidFill>
                <a:latin typeface="Arial"/>
              </a:rPr>
              <a:t>Palliativvård</a:t>
            </a:r>
          </a:p>
        </p:txBody>
      </p:sp>
    </p:spTree>
    <p:extLst>
      <p:ext uri="{BB962C8B-B14F-4D97-AF65-F5344CB8AC3E}">
        <p14:creationId xmlns:p14="http://schemas.microsoft.com/office/powerpoint/2010/main" val="4101267744"/>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EBF046-221F-4053-2016-FFFAF469B40B}"/>
            </a:ext>
          </a:extLst>
        </p:cNvPr>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7153AF88-EE69-D507-92BD-53B81CCA0E43}"/>
              </a:ext>
            </a:extLst>
          </p:cNvPr>
          <p:cNvSpPr>
            <a:spLocks noGrp="1"/>
          </p:cNvSpPr>
          <p:nvPr>
            <p:ph idx="1"/>
          </p:nvPr>
        </p:nvSpPr>
        <p:spPr>
          <a:xfrm>
            <a:off x="323528" y="512467"/>
            <a:ext cx="8142985" cy="4118567"/>
          </a:xfrm>
        </p:spPr>
        <p:txBody>
          <a:bodyPr/>
          <a:lstStyle/>
          <a:p>
            <a:pPr marL="0" indent="0">
              <a:buNone/>
            </a:pPr>
            <a:r>
              <a:rPr lang="en-US" sz="1600" b="1" dirty="0"/>
              <a:t>Vision och </a:t>
            </a:r>
            <a:r>
              <a:rPr lang="en-US" sz="1600" b="1" dirty="0" err="1"/>
              <a:t>nuläge</a:t>
            </a:r>
            <a:r>
              <a:rPr lang="en-US" sz="1600" b="1" dirty="0"/>
              <a:t> (</a:t>
            </a:r>
            <a:r>
              <a:rPr lang="en-US" sz="1600" b="1" dirty="0" err="1"/>
              <a:t>kort</a:t>
            </a:r>
            <a:r>
              <a:rPr lang="en-US" sz="1600" b="1" dirty="0"/>
              <a:t>)</a:t>
            </a:r>
            <a:endParaRPr lang="sv-SE" sz="1600" b="1" dirty="0"/>
          </a:p>
          <a:p>
            <a:r>
              <a:rPr lang="en-US" sz="1600" dirty="0" err="1"/>
              <a:t>Tidig</a:t>
            </a:r>
            <a:r>
              <a:rPr lang="en-US" sz="1600" dirty="0"/>
              <a:t> </a:t>
            </a:r>
            <a:r>
              <a:rPr lang="en-US" sz="1600" dirty="0" err="1"/>
              <a:t>integrering</a:t>
            </a:r>
            <a:r>
              <a:rPr lang="en-US" sz="1600" dirty="0"/>
              <a:t>, </a:t>
            </a:r>
            <a:r>
              <a:rPr lang="en-US" sz="1600" dirty="0" err="1"/>
              <a:t>jämlik</a:t>
            </a:r>
            <a:r>
              <a:rPr lang="en-US" sz="1600" dirty="0"/>
              <a:t> </a:t>
            </a:r>
            <a:r>
              <a:rPr lang="en-US" sz="1600" dirty="0" err="1"/>
              <a:t>tillgång</a:t>
            </a:r>
            <a:r>
              <a:rPr lang="en-US" sz="1600" dirty="0"/>
              <a:t> till </a:t>
            </a:r>
            <a:r>
              <a:rPr lang="en-US" sz="1600" dirty="0" err="1"/>
              <a:t>allmän</a:t>
            </a:r>
            <a:r>
              <a:rPr lang="en-US" sz="1600" dirty="0"/>
              <a:t> och </a:t>
            </a:r>
            <a:r>
              <a:rPr lang="en-US" sz="1600" dirty="0" err="1"/>
              <a:t>specialiserad</a:t>
            </a:r>
            <a:r>
              <a:rPr lang="en-US" sz="1600" dirty="0"/>
              <a:t> </a:t>
            </a:r>
            <a:r>
              <a:rPr lang="en-US" sz="1600" dirty="0" err="1"/>
              <a:t>palliativ</a:t>
            </a:r>
            <a:r>
              <a:rPr lang="en-US" sz="1600" dirty="0"/>
              <a:t> </a:t>
            </a:r>
            <a:r>
              <a:rPr lang="en-US" sz="1600" dirty="0" err="1"/>
              <a:t>vård</a:t>
            </a:r>
            <a:r>
              <a:rPr lang="en-US" sz="1600" dirty="0"/>
              <a:t>, </a:t>
            </a:r>
            <a:r>
              <a:rPr lang="en-US" sz="1600" dirty="0" err="1"/>
              <a:t>tydliga</a:t>
            </a:r>
            <a:r>
              <a:rPr lang="en-US" sz="1600" dirty="0"/>
              <a:t> </a:t>
            </a:r>
            <a:r>
              <a:rPr lang="en-US" sz="1600" dirty="0" err="1"/>
              <a:t>strukturer</a:t>
            </a:r>
            <a:r>
              <a:rPr lang="en-US" sz="1600" dirty="0"/>
              <a:t>, </a:t>
            </a:r>
            <a:r>
              <a:rPr lang="en-US" sz="1600" dirty="0" err="1"/>
              <a:t>utbildning</a:t>
            </a:r>
            <a:r>
              <a:rPr lang="en-US" sz="1600" dirty="0"/>
              <a:t>/</a:t>
            </a:r>
            <a:r>
              <a:rPr lang="en-US" sz="1600" dirty="0" err="1"/>
              <a:t>fortbildning</a:t>
            </a:r>
            <a:r>
              <a:rPr lang="en-US" sz="1600" dirty="0"/>
              <a:t> och </a:t>
            </a:r>
            <a:r>
              <a:rPr lang="en-US" sz="1600" dirty="0" err="1"/>
              <a:t>uppföljning</a:t>
            </a:r>
            <a:r>
              <a:rPr lang="en-US" sz="1600" dirty="0"/>
              <a:t>.</a:t>
            </a:r>
            <a:endParaRPr lang="sv-SE" sz="1600" dirty="0"/>
          </a:p>
          <a:p>
            <a:pPr marL="0" indent="0">
              <a:buNone/>
            </a:pPr>
            <a:r>
              <a:rPr lang="en-US" sz="1600" b="1" dirty="0" err="1"/>
              <a:t>Mål</a:t>
            </a:r>
            <a:r>
              <a:rPr lang="en-US" sz="1600" b="1" dirty="0"/>
              <a:t> och </a:t>
            </a:r>
            <a:r>
              <a:rPr lang="en-US" sz="1600" b="1" dirty="0" err="1"/>
              <a:t>delmål</a:t>
            </a:r>
            <a:r>
              <a:rPr lang="en-US" sz="1600" b="1" dirty="0"/>
              <a:t> (</a:t>
            </a:r>
            <a:r>
              <a:rPr lang="en-US" sz="1600" b="1" dirty="0" err="1"/>
              <a:t>ur</a:t>
            </a:r>
            <a:r>
              <a:rPr lang="en-US" sz="1600" b="1" dirty="0"/>
              <a:t> </a:t>
            </a:r>
            <a:r>
              <a:rPr lang="en-US" sz="1600" b="1" dirty="0" err="1"/>
              <a:t>strategin</a:t>
            </a:r>
            <a:r>
              <a:rPr lang="en-US" sz="1600" b="1" dirty="0"/>
              <a:t>)</a:t>
            </a:r>
            <a:endParaRPr lang="sv-SE" sz="1600" b="1" dirty="0"/>
          </a:p>
          <a:p>
            <a:pPr lvl="0"/>
            <a:r>
              <a:rPr lang="en-US" sz="1600" dirty="0" err="1"/>
              <a:t>Tidig</a:t>
            </a:r>
            <a:r>
              <a:rPr lang="en-US" sz="1600" dirty="0"/>
              <a:t> </a:t>
            </a:r>
            <a:r>
              <a:rPr lang="en-US" sz="1600" dirty="0" err="1"/>
              <a:t>anslutning</a:t>
            </a:r>
            <a:r>
              <a:rPr lang="en-US" sz="1600" dirty="0"/>
              <a:t> i </a:t>
            </a:r>
            <a:r>
              <a:rPr lang="en-US" sz="1600" dirty="0" err="1"/>
              <a:t>alla</a:t>
            </a:r>
            <a:r>
              <a:rPr lang="en-US" sz="1600" dirty="0"/>
              <a:t> </a:t>
            </a:r>
            <a:r>
              <a:rPr lang="en-US" sz="1600" dirty="0" err="1"/>
              <a:t>regioner</a:t>
            </a:r>
            <a:r>
              <a:rPr lang="en-US" sz="1600" dirty="0"/>
              <a:t>; platser i </a:t>
            </a:r>
            <a:r>
              <a:rPr lang="en-US" sz="1600" dirty="0" err="1"/>
              <a:t>alla</a:t>
            </a:r>
            <a:r>
              <a:rPr lang="en-US" sz="1600" dirty="0"/>
              <a:t> </a:t>
            </a:r>
            <a:r>
              <a:rPr lang="en-US" sz="1600" dirty="0" err="1"/>
              <a:t>regioner</a:t>
            </a:r>
            <a:r>
              <a:rPr lang="en-US" sz="1600" dirty="0"/>
              <a:t>; </a:t>
            </a:r>
            <a:r>
              <a:rPr lang="en-US" sz="1600" dirty="0" err="1"/>
              <a:t>barnkedja</a:t>
            </a:r>
            <a:r>
              <a:rPr lang="en-US" sz="1600" dirty="0"/>
              <a:t>; </a:t>
            </a:r>
            <a:r>
              <a:rPr lang="en-US" sz="1600" dirty="0" err="1"/>
              <a:t>dygnet</a:t>
            </a:r>
            <a:r>
              <a:rPr lang="en-US" sz="1600" dirty="0"/>
              <a:t>-runt-</a:t>
            </a:r>
            <a:r>
              <a:rPr lang="en-US" sz="1600" dirty="0" err="1"/>
              <a:t>kompetens</a:t>
            </a:r>
            <a:r>
              <a:rPr lang="en-US" sz="1600" dirty="0"/>
              <a:t>.</a:t>
            </a:r>
            <a:endParaRPr lang="sv-SE" sz="1600" dirty="0"/>
          </a:p>
          <a:p>
            <a:pPr marL="0" indent="0">
              <a:buNone/>
            </a:pPr>
            <a:r>
              <a:rPr lang="en-US" sz="1600" b="1" dirty="0" err="1"/>
              <a:t>Exempel</a:t>
            </a:r>
            <a:r>
              <a:rPr lang="en-US" sz="1600" b="1" dirty="0"/>
              <a:t> </a:t>
            </a:r>
            <a:r>
              <a:rPr lang="en-US" sz="1600" b="1" dirty="0" err="1"/>
              <a:t>på</a:t>
            </a:r>
            <a:r>
              <a:rPr lang="en-US" sz="1600" b="1" dirty="0"/>
              <a:t> </a:t>
            </a:r>
            <a:r>
              <a:rPr lang="en-US" sz="1600" b="1" dirty="0" err="1"/>
              <a:t>insatser</a:t>
            </a:r>
            <a:r>
              <a:rPr lang="en-US" sz="1600" b="1" dirty="0"/>
              <a:t>/</a:t>
            </a:r>
            <a:r>
              <a:rPr lang="en-US" sz="1600" b="1" dirty="0" err="1"/>
              <a:t>aktiviteter</a:t>
            </a:r>
            <a:endParaRPr lang="sv-SE" sz="1600" b="1" dirty="0"/>
          </a:p>
          <a:p>
            <a:pPr lvl="0"/>
            <a:r>
              <a:rPr lang="en-US" sz="1600" dirty="0" err="1"/>
              <a:t>Implementera</a:t>
            </a:r>
            <a:r>
              <a:rPr lang="en-US" sz="1600" dirty="0"/>
              <a:t> </a:t>
            </a:r>
            <a:r>
              <a:rPr lang="en-US" sz="1600" dirty="0" err="1"/>
              <a:t>kunskapsstöd</a:t>
            </a:r>
            <a:r>
              <a:rPr lang="en-US" sz="1600" dirty="0"/>
              <a:t>; </a:t>
            </a:r>
            <a:r>
              <a:rPr lang="en-US" sz="1600" dirty="0" err="1"/>
              <a:t>stärka</a:t>
            </a:r>
            <a:r>
              <a:rPr lang="en-US" sz="1600" dirty="0"/>
              <a:t> region–</a:t>
            </a:r>
            <a:r>
              <a:rPr lang="en-US" sz="1600" dirty="0" err="1"/>
              <a:t>kommun</a:t>
            </a:r>
            <a:r>
              <a:rPr lang="en-US" sz="1600" dirty="0"/>
              <a:t>; </a:t>
            </a:r>
            <a:r>
              <a:rPr lang="en-US" sz="1600" dirty="0" err="1"/>
              <a:t>definiera</a:t>
            </a:r>
            <a:r>
              <a:rPr lang="en-US" sz="1600" dirty="0"/>
              <a:t> </a:t>
            </a:r>
            <a:r>
              <a:rPr lang="en-US" sz="1600" dirty="0" err="1"/>
              <a:t>indikatorer</a:t>
            </a:r>
            <a:r>
              <a:rPr lang="en-US" sz="1600" dirty="0"/>
              <a:t>; </a:t>
            </a:r>
            <a:r>
              <a:rPr lang="en-US" sz="1600" dirty="0" err="1"/>
              <a:t>utbildning</a:t>
            </a:r>
            <a:r>
              <a:rPr lang="en-US" sz="1600" dirty="0"/>
              <a:t> och </a:t>
            </a:r>
            <a:r>
              <a:rPr lang="en-US" sz="1600" dirty="0" err="1"/>
              <a:t>fortbildning</a:t>
            </a:r>
            <a:r>
              <a:rPr lang="en-US" sz="1600" dirty="0"/>
              <a:t>.</a:t>
            </a:r>
            <a:endParaRPr lang="sv-SE" sz="1600" dirty="0"/>
          </a:p>
          <a:p>
            <a:endParaRPr lang="sv-SE" sz="1600" dirty="0"/>
          </a:p>
        </p:txBody>
      </p:sp>
      <p:sp>
        <p:nvSpPr>
          <p:cNvPr id="4" name="Ellips 3">
            <a:extLst>
              <a:ext uri="{FF2B5EF4-FFF2-40B4-BE49-F238E27FC236}">
                <a16:creationId xmlns:a16="http://schemas.microsoft.com/office/drawing/2014/main" id="{BCE970A3-D533-18F9-2A26-A21FC9F5D7D8}"/>
              </a:ext>
            </a:extLst>
          </p:cNvPr>
          <p:cNvSpPr/>
          <p:nvPr/>
        </p:nvSpPr>
        <p:spPr>
          <a:xfrm>
            <a:off x="7338060" y="-484586"/>
            <a:ext cx="1872523" cy="1853804"/>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r>
              <a:rPr lang="sv-SE" sz="1350" dirty="0">
                <a:solidFill>
                  <a:srgbClr val="FFFFFF"/>
                </a:solidFill>
                <a:latin typeface="Arial"/>
              </a:rPr>
              <a:t>Palliativvård</a:t>
            </a:r>
          </a:p>
        </p:txBody>
      </p:sp>
    </p:spTree>
    <p:extLst>
      <p:ext uri="{BB962C8B-B14F-4D97-AF65-F5344CB8AC3E}">
        <p14:creationId xmlns:p14="http://schemas.microsoft.com/office/powerpoint/2010/main" val="2346294777"/>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84A898-53A3-7D36-6B8F-B45358378934}"/>
            </a:ext>
          </a:extLst>
        </p:cNvPr>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5986F4EA-EB94-75E0-B452-24FAEB9809F0}"/>
              </a:ext>
            </a:extLst>
          </p:cNvPr>
          <p:cNvSpPr>
            <a:spLocks noGrp="1"/>
          </p:cNvSpPr>
          <p:nvPr>
            <p:ph idx="1"/>
          </p:nvPr>
        </p:nvSpPr>
        <p:spPr>
          <a:xfrm>
            <a:off x="323528" y="512467"/>
            <a:ext cx="8142985" cy="4118567"/>
          </a:xfrm>
        </p:spPr>
        <p:txBody>
          <a:bodyPr/>
          <a:lstStyle/>
          <a:p>
            <a:pPr marL="0" indent="0">
              <a:buNone/>
            </a:pPr>
            <a:r>
              <a:rPr lang="en-US" sz="1600" b="1" dirty="0"/>
              <a:t>Vision och </a:t>
            </a:r>
            <a:r>
              <a:rPr lang="en-US" sz="1600" b="1" dirty="0" err="1"/>
              <a:t>nuläge</a:t>
            </a:r>
            <a:r>
              <a:rPr lang="en-US" sz="1600" b="1" dirty="0"/>
              <a:t> </a:t>
            </a:r>
            <a:endParaRPr lang="sv-SE" sz="1600" b="1" dirty="0"/>
          </a:p>
          <a:p>
            <a:r>
              <a:rPr lang="en-US" sz="1600" dirty="0" err="1"/>
              <a:t>Stärka</a:t>
            </a:r>
            <a:r>
              <a:rPr lang="en-US" sz="1600" dirty="0"/>
              <a:t> </a:t>
            </a:r>
            <a:r>
              <a:rPr lang="en-US" sz="1600" dirty="0" err="1"/>
              <a:t>kulturen</a:t>
            </a:r>
            <a:r>
              <a:rPr lang="en-US" sz="1600" dirty="0"/>
              <a:t> och </a:t>
            </a:r>
            <a:r>
              <a:rPr lang="en-US" sz="1600" dirty="0" err="1"/>
              <a:t>infrastrukturen</a:t>
            </a:r>
            <a:r>
              <a:rPr lang="en-US" sz="1600" dirty="0"/>
              <a:t> för </a:t>
            </a:r>
            <a:r>
              <a:rPr lang="en-US" sz="1600" dirty="0" err="1"/>
              <a:t>klinisk</a:t>
            </a:r>
            <a:r>
              <a:rPr lang="en-US" sz="1600" dirty="0"/>
              <a:t> </a:t>
            </a:r>
            <a:r>
              <a:rPr lang="en-US" sz="1600" dirty="0" err="1"/>
              <a:t>forskning</a:t>
            </a:r>
            <a:r>
              <a:rPr lang="en-US" sz="1600" dirty="0"/>
              <a:t>, </a:t>
            </a:r>
            <a:r>
              <a:rPr lang="en-US" sz="1600" dirty="0" err="1"/>
              <a:t>öka</a:t>
            </a:r>
            <a:r>
              <a:rPr lang="en-US" sz="1600" dirty="0"/>
              <a:t> </a:t>
            </a:r>
            <a:r>
              <a:rPr lang="en-US" sz="1600" dirty="0" err="1"/>
              <a:t>interventionsstudier</a:t>
            </a:r>
            <a:r>
              <a:rPr lang="en-US" sz="1600" dirty="0"/>
              <a:t> och </a:t>
            </a:r>
            <a:r>
              <a:rPr lang="en-US" sz="1600" dirty="0" err="1"/>
              <a:t>jämlik</a:t>
            </a:r>
            <a:r>
              <a:rPr lang="en-US" sz="1600" dirty="0"/>
              <a:t> </a:t>
            </a:r>
            <a:r>
              <a:rPr lang="en-US" sz="1600" dirty="0" err="1"/>
              <a:t>tillgång</a:t>
            </a:r>
            <a:r>
              <a:rPr lang="en-US" sz="1600" dirty="0"/>
              <a:t>, data/biobank, EU-</a:t>
            </a:r>
            <a:r>
              <a:rPr lang="en-US" sz="1600" dirty="0" err="1"/>
              <a:t>samverkan</a:t>
            </a:r>
            <a:r>
              <a:rPr lang="en-US" sz="1600" dirty="0"/>
              <a:t>.</a:t>
            </a:r>
            <a:endParaRPr lang="sv-SE" sz="1600" dirty="0"/>
          </a:p>
          <a:p>
            <a:pPr marL="0" indent="0">
              <a:buNone/>
            </a:pPr>
            <a:r>
              <a:rPr lang="en-US" sz="1600" b="1" dirty="0" err="1"/>
              <a:t>Mål</a:t>
            </a:r>
            <a:r>
              <a:rPr lang="en-US" sz="1600" b="1" dirty="0"/>
              <a:t> och </a:t>
            </a:r>
            <a:r>
              <a:rPr lang="en-US" sz="1600" b="1" dirty="0" err="1"/>
              <a:t>delmål</a:t>
            </a:r>
            <a:r>
              <a:rPr lang="en-US" sz="1600" b="1" dirty="0"/>
              <a:t> </a:t>
            </a:r>
            <a:endParaRPr lang="sv-SE" sz="1600" b="1" dirty="0"/>
          </a:p>
          <a:p>
            <a:pPr lvl="0"/>
            <a:r>
              <a:rPr lang="en-US" sz="1600" dirty="0" err="1"/>
              <a:t>Forskningssatsningar</a:t>
            </a:r>
            <a:r>
              <a:rPr lang="en-US" sz="1600" dirty="0"/>
              <a:t> </a:t>
            </a:r>
            <a:r>
              <a:rPr lang="en-US" sz="1600" dirty="0" err="1"/>
              <a:t>inom</a:t>
            </a:r>
            <a:r>
              <a:rPr lang="en-US" sz="1600" dirty="0"/>
              <a:t> prevention/</a:t>
            </a:r>
            <a:r>
              <a:rPr lang="en-US" sz="1600" dirty="0" err="1"/>
              <a:t>tidig</a:t>
            </a:r>
            <a:r>
              <a:rPr lang="en-US" sz="1600" dirty="0"/>
              <a:t> </a:t>
            </a:r>
            <a:r>
              <a:rPr lang="en-US" sz="1600" dirty="0" err="1"/>
              <a:t>diagnos</a:t>
            </a:r>
            <a:r>
              <a:rPr lang="en-US" sz="1600" dirty="0"/>
              <a:t>; </a:t>
            </a:r>
            <a:r>
              <a:rPr lang="en-US" sz="1600" dirty="0" err="1"/>
              <a:t>mål</a:t>
            </a:r>
            <a:r>
              <a:rPr lang="en-US" sz="1600" dirty="0"/>
              <a:t> per region för </a:t>
            </a:r>
            <a:r>
              <a:rPr lang="en-US" sz="1600" dirty="0" err="1"/>
              <a:t>interventionsstudier</a:t>
            </a:r>
            <a:r>
              <a:rPr lang="en-US" sz="1600" dirty="0"/>
              <a:t>; </a:t>
            </a:r>
            <a:r>
              <a:rPr lang="en-US" sz="1600" dirty="0" err="1"/>
              <a:t>kapacitetsuppföljning</a:t>
            </a:r>
            <a:r>
              <a:rPr lang="en-US" sz="1600" dirty="0"/>
              <a:t>; </a:t>
            </a:r>
            <a:r>
              <a:rPr lang="en-US" sz="1600" dirty="0" err="1"/>
              <a:t>ökat</a:t>
            </a:r>
            <a:r>
              <a:rPr lang="en-US" sz="1600" dirty="0"/>
              <a:t> EU-</a:t>
            </a:r>
            <a:r>
              <a:rPr lang="en-US" sz="1600" dirty="0" err="1"/>
              <a:t>deltagande</a:t>
            </a:r>
            <a:r>
              <a:rPr lang="en-US" sz="1600" dirty="0"/>
              <a:t>.</a:t>
            </a:r>
            <a:endParaRPr lang="sv-SE" sz="1600" dirty="0"/>
          </a:p>
          <a:p>
            <a:pPr marL="0" indent="0">
              <a:buNone/>
            </a:pPr>
            <a:r>
              <a:rPr lang="en-US" sz="1600" b="1" dirty="0" err="1"/>
              <a:t>Exempel</a:t>
            </a:r>
            <a:r>
              <a:rPr lang="en-US" sz="1600" b="1" dirty="0"/>
              <a:t> </a:t>
            </a:r>
            <a:r>
              <a:rPr lang="en-US" sz="1600" b="1" dirty="0" err="1"/>
              <a:t>på</a:t>
            </a:r>
            <a:r>
              <a:rPr lang="en-US" sz="1600" b="1" dirty="0"/>
              <a:t> </a:t>
            </a:r>
            <a:r>
              <a:rPr lang="en-US" sz="1600" b="1" dirty="0" err="1"/>
              <a:t>insatser</a:t>
            </a:r>
            <a:r>
              <a:rPr lang="en-US" sz="1600" b="1" dirty="0"/>
              <a:t>/</a:t>
            </a:r>
            <a:r>
              <a:rPr lang="en-US" sz="1600" b="1" dirty="0" err="1"/>
              <a:t>aktiviteter</a:t>
            </a:r>
            <a:endParaRPr lang="sv-SE" sz="1600" b="1" dirty="0"/>
          </a:p>
          <a:p>
            <a:pPr lvl="0"/>
            <a:r>
              <a:rPr lang="en-US" sz="1600" dirty="0" err="1"/>
              <a:t>Integrera</a:t>
            </a:r>
            <a:r>
              <a:rPr lang="en-US" sz="1600" dirty="0"/>
              <a:t> </a:t>
            </a:r>
            <a:r>
              <a:rPr lang="en-US" sz="1600" dirty="0" err="1"/>
              <a:t>forskning</a:t>
            </a:r>
            <a:r>
              <a:rPr lang="en-US" sz="1600" dirty="0"/>
              <a:t> i </a:t>
            </a:r>
            <a:r>
              <a:rPr lang="en-US" sz="1600" dirty="0" err="1"/>
              <a:t>vård</a:t>
            </a:r>
            <a:r>
              <a:rPr lang="en-US" sz="1600" dirty="0"/>
              <a:t>, </a:t>
            </a:r>
            <a:r>
              <a:rPr lang="en-US" sz="1600" dirty="0" err="1"/>
              <a:t>harmoniserad</a:t>
            </a:r>
            <a:r>
              <a:rPr lang="en-US" sz="1600" dirty="0"/>
              <a:t> </a:t>
            </a:r>
            <a:r>
              <a:rPr lang="en-US" sz="1600" dirty="0" err="1"/>
              <a:t>uppföljning</a:t>
            </a:r>
            <a:r>
              <a:rPr lang="en-US" sz="1600" dirty="0"/>
              <a:t>; </a:t>
            </a:r>
            <a:r>
              <a:rPr lang="en-US" sz="1600" dirty="0" err="1"/>
              <a:t>finansiera</a:t>
            </a:r>
            <a:r>
              <a:rPr lang="en-US" sz="1600" dirty="0"/>
              <a:t> Biobank Sverige; </a:t>
            </a:r>
            <a:r>
              <a:rPr lang="en-US" sz="1600" dirty="0" err="1"/>
              <a:t>nationell</a:t>
            </a:r>
            <a:r>
              <a:rPr lang="en-US" sz="1600" dirty="0"/>
              <a:t> </a:t>
            </a:r>
            <a:r>
              <a:rPr lang="en-US" sz="1600" dirty="0" err="1"/>
              <a:t>hälsodata-infrastruktur</a:t>
            </a:r>
            <a:r>
              <a:rPr lang="en-US" sz="1600" dirty="0"/>
              <a:t>; </a:t>
            </a:r>
            <a:r>
              <a:rPr lang="en-US" sz="1600" dirty="0" err="1"/>
              <a:t>databas</a:t>
            </a:r>
            <a:r>
              <a:rPr lang="en-US" sz="1600" dirty="0"/>
              <a:t> </a:t>
            </a:r>
            <a:r>
              <a:rPr lang="en-US" sz="1600" dirty="0" err="1"/>
              <a:t>över</a:t>
            </a:r>
            <a:r>
              <a:rPr lang="en-US" sz="1600" dirty="0"/>
              <a:t> </a:t>
            </a:r>
            <a:r>
              <a:rPr lang="en-US" sz="1600" dirty="0" err="1"/>
              <a:t>interventionsstudier</a:t>
            </a:r>
            <a:r>
              <a:rPr lang="en-US" sz="1600" dirty="0"/>
              <a:t>; </a:t>
            </a:r>
            <a:r>
              <a:rPr lang="en-US" sz="1600" dirty="0" err="1"/>
              <a:t>nätverk</a:t>
            </a:r>
            <a:r>
              <a:rPr lang="en-US" sz="1600" dirty="0"/>
              <a:t>/</a:t>
            </a:r>
            <a:r>
              <a:rPr lang="en-US" sz="1600" dirty="0" err="1"/>
              <a:t>terapikluster</a:t>
            </a:r>
            <a:r>
              <a:rPr lang="en-US" sz="1600" dirty="0"/>
              <a:t> (</a:t>
            </a:r>
            <a:r>
              <a:rPr lang="en-US" sz="1600" dirty="0" err="1"/>
              <a:t>SweTrial</a:t>
            </a:r>
            <a:r>
              <a:rPr lang="en-US" sz="1600" dirty="0"/>
              <a:t>); </a:t>
            </a:r>
            <a:r>
              <a:rPr lang="en-US" sz="1600" dirty="0" err="1"/>
              <a:t>riktade</a:t>
            </a:r>
            <a:r>
              <a:rPr lang="en-US" sz="1600" dirty="0"/>
              <a:t> </a:t>
            </a:r>
            <a:r>
              <a:rPr lang="en-US" sz="1600" dirty="0" err="1"/>
              <a:t>satsningar</a:t>
            </a:r>
            <a:r>
              <a:rPr lang="en-US" sz="1600" dirty="0"/>
              <a:t> </a:t>
            </a:r>
            <a:r>
              <a:rPr lang="en-US" sz="1600" dirty="0" err="1"/>
              <a:t>inom</a:t>
            </a:r>
            <a:r>
              <a:rPr lang="en-US" sz="1600" dirty="0"/>
              <a:t> prevention, </a:t>
            </a:r>
            <a:r>
              <a:rPr lang="en-US" sz="1600" dirty="0" err="1"/>
              <a:t>tidig</a:t>
            </a:r>
            <a:r>
              <a:rPr lang="en-US" sz="1600" dirty="0"/>
              <a:t> </a:t>
            </a:r>
            <a:r>
              <a:rPr lang="en-US" sz="1600" dirty="0" err="1"/>
              <a:t>diagnos</a:t>
            </a:r>
            <a:r>
              <a:rPr lang="en-US" sz="1600" dirty="0"/>
              <a:t>, AI, </a:t>
            </a:r>
            <a:r>
              <a:rPr lang="en-US" sz="1600" dirty="0" err="1"/>
              <a:t>strålbehandling</a:t>
            </a:r>
            <a:r>
              <a:rPr lang="en-US" sz="1600" dirty="0"/>
              <a:t>.</a:t>
            </a:r>
            <a:endParaRPr lang="sv-SE" sz="1600" dirty="0"/>
          </a:p>
          <a:p>
            <a:endParaRPr lang="sv-SE" sz="1600" dirty="0"/>
          </a:p>
        </p:txBody>
      </p:sp>
      <p:sp>
        <p:nvSpPr>
          <p:cNvPr id="4" name="Ellips 3">
            <a:extLst>
              <a:ext uri="{FF2B5EF4-FFF2-40B4-BE49-F238E27FC236}">
                <a16:creationId xmlns:a16="http://schemas.microsoft.com/office/drawing/2014/main" id="{56C80975-69AE-D743-F21B-D052714DF3A0}"/>
              </a:ext>
            </a:extLst>
          </p:cNvPr>
          <p:cNvSpPr/>
          <p:nvPr/>
        </p:nvSpPr>
        <p:spPr>
          <a:xfrm>
            <a:off x="7338060" y="-484586"/>
            <a:ext cx="1872523" cy="1853804"/>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r>
              <a:rPr lang="sv-SE" sz="1350" dirty="0">
                <a:solidFill>
                  <a:srgbClr val="FFFFFF"/>
                </a:solidFill>
                <a:latin typeface="Arial"/>
              </a:rPr>
              <a:t>Forskning och innovation</a:t>
            </a:r>
          </a:p>
        </p:txBody>
      </p:sp>
    </p:spTree>
    <p:extLst>
      <p:ext uri="{BB962C8B-B14F-4D97-AF65-F5344CB8AC3E}">
        <p14:creationId xmlns:p14="http://schemas.microsoft.com/office/powerpoint/2010/main" val="795591458"/>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A8998D-4467-3EC4-0798-EA59AEB10C6E}"/>
            </a:ext>
          </a:extLst>
        </p:cNvPr>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15EF7B90-E499-F544-5DB2-F88BEEA6987C}"/>
              </a:ext>
            </a:extLst>
          </p:cNvPr>
          <p:cNvSpPr>
            <a:spLocks noGrp="1"/>
          </p:cNvSpPr>
          <p:nvPr>
            <p:ph idx="1"/>
          </p:nvPr>
        </p:nvSpPr>
        <p:spPr>
          <a:xfrm>
            <a:off x="323528" y="512467"/>
            <a:ext cx="8142985" cy="4118567"/>
          </a:xfrm>
        </p:spPr>
        <p:txBody>
          <a:bodyPr/>
          <a:lstStyle/>
          <a:p>
            <a:pPr marL="0" indent="0">
              <a:buNone/>
            </a:pPr>
            <a:r>
              <a:rPr lang="en-US" sz="1600" b="1" dirty="0"/>
              <a:t>Vision och </a:t>
            </a:r>
            <a:r>
              <a:rPr lang="en-US" sz="1600" b="1" dirty="0" err="1"/>
              <a:t>nuläge</a:t>
            </a:r>
            <a:r>
              <a:rPr lang="en-US" sz="1600" b="1" dirty="0"/>
              <a:t> (</a:t>
            </a:r>
            <a:r>
              <a:rPr lang="en-US" sz="1600" b="1" dirty="0" err="1"/>
              <a:t>kort</a:t>
            </a:r>
            <a:r>
              <a:rPr lang="en-US" sz="1600" b="1" dirty="0"/>
              <a:t>)</a:t>
            </a:r>
            <a:endParaRPr lang="sv-SE" sz="1600" b="1" dirty="0"/>
          </a:p>
          <a:p>
            <a:r>
              <a:rPr lang="en-US" sz="1600" dirty="0" err="1"/>
              <a:t>Ökad</a:t>
            </a:r>
            <a:r>
              <a:rPr lang="en-US" sz="1600" dirty="0"/>
              <a:t> och </a:t>
            </a:r>
            <a:r>
              <a:rPr lang="en-US" sz="1600" dirty="0" err="1"/>
              <a:t>tydligare</a:t>
            </a:r>
            <a:r>
              <a:rPr lang="en-US" sz="1600" dirty="0"/>
              <a:t> </a:t>
            </a:r>
            <a:r>
              <a:rPr lang="en-US" sz="1600" dirty="0" err="1"/>
              <a:t>samverkan</a:t>
            </a:r>
            <a:r>
              <a:rPr lang="en-US" sz="1600" dirty="0"/>
              <a:t> </a:t>
            </a:r>
            <a:r>
              <a:rPr lang="en-US" sz="1600" dirty="0" err="1"/>
              <a:t>mellan</a:t>
            </a:r>
            <a:r>
              <a:rPr lang="en-US" sz="1600" dirty="0"/>
              <a:t> </a:t>
            </a:r>
            <a:r>
              <a:rPr lang="en-US" sz="1600" dirty="0" err="1"/>
              <a:t>Socialstyrelsen</a:t>
            </a:r>
            <a:r>
              <a:rPr lang="en-US" sz="1600" dirty="0"/>
              <a:t>, RCC, CCC och </a:t>
            </a:r>
            <a:r>
              <a:rPr lang="en-US" sz="1600" dirty="0" err="1"/>
              <a:t>vårdens</a:t>
            </a:r>
            <a:r>
              <a:rPr lang="en-US" sz="1600" dirty="0"/>
              <a:t> </a:t>
            </a:r>
            <a:r>
              <a:rPr lang="en-US" sz="1600" dirty="0" err="1"/>
              <a:t>nivåer</a:t>
            </a:r>
            <a:r>
              <a:rPr lang="en-US" sz="1600" dirty="0"/>
              <a:t>; </a:t>
            </a:r>
            <a:r>
              <a:rPr lang="en-US" sz="1600" dirty="0" err="1"/>
              <a:t>etablera</a:t>
            </a:r>
            <a:r>
              <a:rPr lang="en-US" sz="1600" dirty="0"/>
              <a:t> </a:t>
            </a:r>
            <a:r>
              <a:rPr lang="en-US" sz="1600" dirty="0" err="1"/>
              <a:t>nationell</a:t>
            </a:r>
            <a:r>
              <a:rPr lang="en-US" sz="1600" dirty="0"/>
              <a:t> </a:t>
            </a:r>
            <a:r>
              <a:rPr lang="en-US" sz="1600" dirty="0" err="1"/>
              <a:t>cancerinfrastruktur</a:t>
            </a:r>
            <a:r>
              <a:rPr lang="en-US" sz="1600" dirty="0"/>
              <a:t> i </a:t>
            </a:r>
            <a:r>
              <a:rPr lang="en-US" sz="1600" dirty="0" err="1"/>
              <a:t>linje</a:t>
            </a:r>
            <a:r>
              <a:rPr lang="en-US" sz="1600" dirty="0"/>
              <a:t> med EU:s </a:t>
            </a:r>
            <a:r>
              <a:rPr lang="en-US" sz="1600" dirty="0" err="1"/>
              <a:t>cancerplan</a:t>
            </a:r>
            <a:r>
              <a:rPr lang="en-US" sz="1600" dirty="0"/>
              <a:t> och </a:t>
            </a:r>
            <a:r>
              <a:rPr lang="en-US" sz="1600" dirty="0" err="1"/>
              <a:t>integrera</a:t>
            </a:r>
            <a:r>
              <a:rPr lang="en-US" sz="1600" dirty="0"/>
              <a:t> </a:t>
            </a:r>
            <a:r>
              <a:rPr lang="en-US" sz="1600" dirty="0" err="1"/>
              <a:t>cancermission-hubb</a:t>
            </a:r>
            <a:r>
              <a:rPr lang="en-US" sz="1600" dirty="0"/>
              <a:t>.</a:t>
            </a:r>
            <a:endParaRPr lang="sv-SE" sz="1600" dirty="0"/>
          </a:p>
          <a:p>
            <a:pPr marL="0" indent="0">
              <a:buNone/>
            </a:pPr>
            <a:r>
              <a:rPr lang="en-US" sz="1600" b="1" dirty="0" err="1"/>
              <a:t>Mål</a:t>
            </a:r>
            <a:r>
              <a:rPr lang="en-US" sz="1600" b="1" dirty="0"/>
              <a:t> och </a:t>
            </a:r>
            <a:r>
              <a:rPr lang="en-US" sz="1600" b="1" dirty="0" err="1"/>
              <a:t>delmål</a:t>
            </a:r>
            <a:r>
              <a:rPr lang="en-US" sz="1600" b="1" dirty="0"/>
              <a:t> (</a:t>
            </a:r>
            <a:r>
              <a:rPr lang="en-US" sz="1600" b="1" dirty="0" err="1"/>
              <a:t>ur</a:t>
            </a:r>
            <a:r>
              <a:rPr lang="en-US" sz="1600" b="1" dirty="0"/>
              <a:t> </a:t>
            </a:r>
            <a:r>
              <a:rPr lang="en-US" sz="1600" b="1" dirty="0" err="1"/>
              <a:t>strategin</a:t>
            </a:r>
            <a:r>
              <a:rPr lang="en-US" sz="1600" b="1" dirty="0"/>
              <a:t>)</a:t>
            </a:r>
            <a:endParaRPr lang="sv-SE" sz="1600" b="1" dirty="0"/>
          </a:p>
          <a:p>
            <a:pPr lvl="0"/>
            <a:r>
              <a:rPr lang="en-US" sz="1600" dirty="0" err="1"/>
              <a:t>Etablerad</a:t>
            </a:r>
            <a:r>
              <a:rPr lang="en-US" sz="1600" dirty="0"/>
              <a:t>, </a:t>
            </a:r>
            <a:r>
              <a:rPr lang="en-US" sz="1600" dirty="0" err="1"/>
              <a:t>samlad</a:t>
            </a:r>
            <a:r>
              <a:rPr lang="en-US" sz="1600" dirty="0"/>
              <a:t> </a:t>
            </a:r>
            <a:r>
              <a:rPr lang="en-US" sz="1600" dirty="0" err="1"/>
              <a:t>nationell</a:t>
            </a:r>
            <a:r>
              <a:rPr lang="en-US" sz="1600" dirty="0"/>
              <a:t> </a:t>
            </a:r>
            <a:r>
              <a:rPr lang="en-US" sz="1600" dirty="0" err="1"/>
              <a:t>cancerinfrastruktur</a:t>
            </a:r>
            <a:r>
              <a:rPr lang="en-US" sz="1600" dirty="0"/>
              <a:t>.</a:t>
            </a:r>
            <a:endParaRPr lang="sv-SE" sz="1600" dirty="0"/>
          </a:p>
          <a:p>
            <a:pPr marL="0" indent="0">
              <a:buNone/>
            </a:pPr>
            <a:r>
              <a:rPr lang="en-US" sz="1600" b="1" dirty="0" err="1"/>
              <a:t>Exempel</a:t>
            </a:r>
            <a:r>
              <a:rPr lang="en-US" sz="1600" b="1" dirty="0"/>
              <a:t> </a:t>
            </a:r>
            <a:r>
              <a:rPr lang="en-US" sz="1600" b="1" dirty="0" err="1"/>
              <a:t>på</a:t>
            </a:r>
            <a:r>
              <a:rPr lang="en-US" sz="1600" b="1" dirty="0"/>
              <a:t> </a:t>
            </a:r>
            <a:r>
              <a:rPr lang="en-US" sz="1600" b="1" dirty="0" err="1"/>
              <a:t>insatser</a:t>
            </a:r>
            <a:r>
              <a:rPr lang="en-US" sz="1600" b="1" dirty="0"/>
              <a:t>/</a:t>
            </a:r>
            <a:r>
              <a:rPr lang="en-US" sz="1600" b="1" dirty="0" err="1"/>
              <a:t>aktiviteter</a:t>
            </a:r>
            <a:endParaRPr lang="sv-SE" sz="1600" b="1" dirty="0"/>
          </a:p>
          <a:p>
            <a:pPr lvl="0"/>
            <a:r>
              <a:rPr lang="en-US" sz="1600" dirty="0" err="1"/>
              <a:t>Inrätta</a:t>
            </a:r>
            <a:r>
              <a:rPr lang="en-US" sz="1600" dirty="0"/>
              <a:t> </a:t>
            </a:r>
            <a:r>
              <a:rPr lang="en-US" sz="1600" dirty="0" err="1"/>
              <a:t>samverkansgrupp</a:t>
            </a:r>
            <a:r>
              <a:rPr lang="en-US" sz="1600" dirty="0"/>
              <a:t> för </a:t>
            </a:r>
            <a:r>
              <a:rPr lang="en-US" sz="1600" dirty="0" err="1"/>
              <a:t>svensk</a:t>
            </a:r>
            <a:r>
              <a:rPr lang="en-US" sz="1600" dirty="0"/>
              <a:t> </a:t>
            </a:r>
            <a:r>
              <a:rPr lang="en-US" sz="1600" dirty="0" err="1"/>
              <a:t>cancervård</a:t>
            </a:r>
            <a:r>
              <a:rPr lang="en-US" sz="1600" dirty="0"/>
              <a:t>; ta </a:t>
            </a:r>
            <a:r>
              <a:rPr lang="en-US" sz="1600" dirty="0" err="1"/>
              <a:t>fram</a:t>
            </a:r>
            <a:r>
              <a:rPr lang="en-US" sz="1600" dirty="0"/>
              <a:t> </a:t>
            </a:r>
            <a:r>
              <a:rPr lang="en-US" sz="1600" dirty="0" err="1"/>
              <a:t>nationell</a:t>
            </a:r>
            <a:r>
              <a:rPr lang="en-US" sz="1600" dirty="0"/>
              <a:t> </a:t>
            </a:r>
            <a:r>
              <a:rPr lang="en-US" sz="1600" dirty="0" err="1"/>
              <a:t>infrastruktur</a:t>
            </a:r>
            <a:r>
              <a:rPr lang="en-US" sz="1600" dirty="0"/>
              <a:t>.</a:t>
            </a:r>
            <a:endParaRPr lang="sv-SE" sz="1600" dirty="0"/>
          </a:p>
          <a:p>
            <a:endParaRPr lang="sv-SE" sz="1600" dirty="0"/>
          </a:p>
        </p:txBody>
      </p:sp>
      <p:sp>
        <p:nvSpPr>
          <p:cNvPr id="4" name="Ellips 3">
            <a:extLst>
              <a:ext uri="{FF2B5EF4-FFF2-40B4-BE49-F238E27FC236}">
                <a16:creationId xmlns:a16="http://schemas.microsoft.com/office/drawing/2014/main" id="{9DE72329-47FE-1ADA-6513-2E3AD6476C7C}"/>
              </a:ext>
            </a:extLst>
          </p:cNvPr>
          <p:cNvSpPr/>
          <p:nvPr/>
        </p:nvSpPr>
        <p:spPr>
          <a:xfrm>
            <a:off x="7338060" y="-484586"/>
            <a:ext cx="1872523" cy="1853804"/>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685800"/>
            <a:r>
              <a:rPr lang="en-US" sz="1350" dirty="0" err="1">
                <a:solidFill>
                  <a:srgbClr val="FFFFFF"/>
                </a:solidFill>
                <a:latin typeface="Arial"/>
              </a:rPr>
              <a:t>Ansvars-fördelning</a:t>
            </a:r>
            <a:r>
              <a:rPr lang="en-US" sz="1350" dirty="0">
                <a:solidFill>
                  <a:srgbClr val="FFFFFF"/>
                </a:solidFill>
                <a:latin typeface="Arial"/>
              </a:rPr>
              <a:t> och </a:t>
            </a:r>
            <a:r>
              <a:rPr lang="en-US" sz="1350" dirty="0" err="1">
                <a:solidFill>
                  <a:srgbClr val="FFFFFF"/>
                </a:solidFill>
                <a:latin typeface="Arial"/>
              </a:rPr>
              <a:t>strukturer</a:t>
            </a:r>
            <a:r>
              <a:rPr lang="en-US" sz="1350" dirty="0">
                <a:solidFill>
                  <a:srgbClr val="FFFFFF"/>
                </a:solidFill>
                <a:latin typeface="Arial"/>
              </a:rPr>
              <a:t> för </a:t>
            </a:r>
            <a:r>
              <a:rPr lang="en-US" sz="1350" dirty="0" err="1">
                <a:solidFill>
                  <a:srgbClr val="FFFFFF"/>
                </a:solidFill>
                <a:latin typeface="Arial"/>
              </a:rPr>
              <a:t>samverkan</a:t>
            </a:r>
            <a:endParaRPr lang="sv-SE" sz="1350" dirty="0">
              <a:solidFill>
                <a:srgbClr val="FFFFFF"/>
              </a:solidFill>
              <a:latin typeface="Arial"/>
            </a:endParaRPr>
          </a:p>
        </p:txBody>
      </p:sp>
    </p:spTree>
    <p:extLst>
      <p:ext uri="{BB962C8B-B14F-4D97-AF65-F5344CB8AC3E}">
        <p14:creationId xmlns:p14="http://schemas.microsoft.com/office/powerpoint/2010/main" val="1641966334"/>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7EEFAE-2E4B-89E2-C9D4-E26A8FC7E5D7}"/>
            </a:ext>
          </a:extLst>
        </p:cNvPr>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B44D9FF3-5D5E-D95E-77E3-8814DB189486}"/>
              </a:ext>
            </a:extLst>
          </p:cNvPr>
          <p:cNvSpPr>
            <a:spLocks noGrp="1"/>
          </p:cNvSpPr>
          <p:nvPr>
            <p:ph idx="1"/>
          </p:nvPr>
        </p:nvSpPr>
        <p:spPr>
          <a:xfrm>
            <a:off x="323528" y="512467"/>
            <a:ext cx="8142985" cy="4118567"/>
          </a:xfrm>
        </p:spPr>
        <p:txBody>
          <a:bodyPr/>
          <a:lstStyle/>
          <a:p>
            <a:pPr marL="0" indent="0">
              <a:buNone/>
            </a:pPr>
            <a:r>
              <a:rPr lang="sv-SE" sz="1600" b="1" noProof="0" dirty="0"/>
              <a:t>Vision och nuläge</a:t>
            </a:r>
          </a:p>
          <a:p>
            <a:r>
              <a:rPr lang="sv-SE" sz="1600" noProof="0" dirty="0"/>
              <a:t>Stärka implementering och följsamhet till kunskapsstöd, bättre data/indikatorer, utveckla kvalitetsregister och prioriteringsstöd; utvärdera vårdprogramsprocessen.</a:t>
            </a:r>
          </a:p>
          <a:p>
            <a:pPr marL="0" indent="0">
              <a:buNone/>
            </a:pPr>
            <a:r>
              <a:rPr lang="sv-SE" sz="1600" b="1" noProof="0" dirty="0"/>
              <a:t>Mål och delmål</a:t>
            </a:r>
          </a:p>
          <a:p>
            <a:pPr lvl="0"/>
            <a:r>
              <a:rPr lang="sv-SE" sz="1600" noProof="0" dirty="0"/>
              <a:t>Förbättrad uppföljning och prioriteringsstöd som grund för alla mål.</a:t>
            </a:r>
          </a:p>
          <a:p>
            <a:pPr marL="0" indent="0">
              <a:buNone/>
            </a:pPr>
            <a:r>
              <a:rPr lang="sv-SE" sz="1600" b="1" noProof="0" dirty="0"/>
              <a:t>Exempel på insatser/aktiviteter</a:t>
            </a:r>
          </a:p>
          <a:p>
            <a:pPr lvl="0"/>
            <a:r>
              <a:rPr lang="sv-SE" sz="1600" noProof="0" dirty="0"/>
              <a:t>Kvalitetspaneler och utveckling av register; bättre användning av cancerregistret; utvärdera vårdprogram; överväg nationella riktlinjer och gemensamt överlevnadsmål.</a:t>
            </a:r>
          </a:p>
          <a:p>
            <a:endParaRPr lang="sv-SE" sz="1600" dirty="0"/>
          </a:p>
        </p:txBody>
      </p:sp>
      <p:sp>
        <p:nvSpPr>
          <p:cNvPr id="4" name="Ellips 3">
            <a:extLst>
              <a:ext uri="{FF2B5EF4-FFF2-40B4-BE49-F238E27FC236}">
                <a16:creationId xmlns:a16="http://schemas.microsoft.com/office/drawing/2014/main" id="{B4C00264-56AA-CD53-9E5C-2F3DF92F5D33}"/>
              </a:ext>
            </a:extLst>
          </p:cNvPr>
          <p:cNvSpPr/>
          <p:nvPr/>
        </p:nvSpPr>
        <p:spPr>
          <a:xfrm>
            <a:off x="7338060" y="-484586"/>
            <a:ext cx="1872523" cy="1853804"/>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685800"/>
            <a:r>
              <a:rPr lang="en-US" sz="1350" b="1" dirty="0" err="1">
                <a:solidFill>
                  <a:srgbClr val="FFFFFF"/>
                </a:solidFill>
                <a:latin typeface="Arial"/>
              </a:rPr>
              <a:t>Kunskaps-styrning</a:t>
            </a:r>
            <a:endParaRPr lang="sv-SE" sz="1350" b="1" dirty="0">
              <a:solidFill>
                <a:srgbClr val="FFFFFF"/>
              </a:solidFill>
              <a:latin typeface="Arial"/>
            </a:endParaRPr>
          </a:p>
        </p:txBody>
      </p:sp>
    </p:spTree>
    <p:extLst>
      <p:ext uri="{BB962C8B-B14F-4D97-AF65-F5344CB8AC3E}">
        <p14:creationId xmlns:p14="http://schemas.microsoft.com/office/powerpoint/2010/main" val="2093858075"/>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p:cNvSpPr>
            <a:spLocks noGrp="1"/>
          </p:cNvSpPr>
          <p:nvPr>
            <p:ph type="title"/>
          </p:nvPr>
        </p:nvSpPr>
        <p:spPr>
          <a:xfrm>
            <a:off x="403536" y="483518"/>
            <a:ext cx="8229600" cy="857250"/>
          </a:xfrm>
        </p:spPr>
        <p:txBody>
          <a:bodyPr>
            <a:normAutofit fontScale="90000"/>
          </a:bodyPr>
          <a:lstStyle/>
          <a:p>
            <a:r>
              <a:rPr lang="sv-SE" dirty="0" smtClean="0"/>
              <a:t/>
            </a:r>
            <a:br>
              <a:rPr lang="sv-SE" dirty="0" smtClean="0"/>
            </a:br>
            <a:r>
              <a:rPr lang="sv-SE" dirty="0"/>
              <a:t/>
            </a:r>
            <a:br>
              <a:rPr lang="sv-SE" dirty="0"/>
            </a:br>
            <a:r>
              <a:rPr lang="sv-SE" dirty="0" smtClean="0"/>
              <a:t>6. </a:t>
            </a:r>
            <a:r>
              <a:rPr lang="sv-SE" dirty="0"/>
              <a:t>Forskning</a:t>
            </a:r>
            <a:br>
              <a:rPr lang="sv-SE" dirty="0"/>
            </a:br>
            <a:endParaRPr lang="sv-SE" dirty="0"/>
          </a:p>
        </p:txBody>
      </p:sp>
      <p:sp>
        <p:nvSpPr>
          <p:cNvPr id="2" name="Platshållare för innehåll 1"/>
          <p:cNvSpPr>
            <a:spLocks noGrp="1"/>
          </p:cNvSpPr>
          <p:nvPr>
            <p:ph idx="1"/>
          </p:nvPr>
        </p:nvSpPr>
        <p:spPr>
          <a:xfrm>
            <a:off x="467544" y="1779662"/>
            <a:ext cx="8013576" cy="2808311"/>
          </a:xfrm>
        </p:spPr>
        <p:txBody>
          <a:bodyPr>
            <a:normAutofit fontScale="77500" lnSpcReduction="20000"/>
          </a:bodyPr>
          <a:lstStyle/>
          <a:p>
            <a:r>
              <a:rPr lang="sv-SE" sz="2100" dirty="0" smtClean="0"/>
              <a:t>Pär </a:t>
            </a:r>
            <a:r>
              <a:rPr lang="sv-SE" sz="2100" dirty="0" err="1" smtClean="0"/>
              <a:t>Myrelid</a:t>
            </a:r>
            <a:endParaRPr lang="sv-SE" sz="2100" dirty="0"/>
          </a:p>
          <a:p>
            <a:endParaRPr lang="sv-SE" sz="2100" dirty="0" smtClean="0"/>
          </a:p>
          <a:p>
            <a:pPr marL="285750" indent="-285750">
              <a:buFont typeface="Arial" panose="020B0604020202020204" pitchFamily="34" charset="0"/>
              <a:buChar char="•"/>
            </a:pPr>
            <a:r>
              <a:rPr lang="sv-SE" sz="2100" dirty="0" smtClean="0"/>
              <a:t>Vad </a:t>
            </a:r>
            <a:r>
              <a:rPr lang="sv-SE" sz="2100" dirty="0"/>
              <a:t>skulle behöva ske i samverkan inom RPO och mellan RPO för att stärka forskning</a:t>
            </a:r>
            <a:r>
              <a:rPr lang="sv-SE" sz="2100" dirty="0" smtClean="0"/>
              <a:t>?</a:t>
            </a:r>
          </a:p>
          <a:p>
            <a:pPr marL="285750" indent="-285750">
              <a:buFont typeface="Arial" panose="020B0604020202020204" pitchFamily="34" charset="0"/>
              <a:buChar char="•"/>
            </a:pPr>
            <a:r>
              <a:rPr lang="sv-SE" sz="2100" dirty="0" smtClean="0"/>
              <a:t>Hur engagerar vi hela SÖSR?</a:t>
            </a:r>
          </a:p>
          <a:p>
            <a:pPr marL="285750" indent="-285750">
              <a:buFont typeface="Arial" panose="020B0604020202020204" pitchFamily="34" charset="0"/>
              <a:buChar char="•"/>
            </a:pPr>
            <a:r>
              <a:rPr lang="sv-SE" sz="2100" dirty="0" smtClean="0"/>
              <a:t>Vad skulle behövas för att stärka samarbetet kring läkemedelsstudier?</a:t>
            </a:r>
          </a:p>
          <a:p>
            <a:pPr marL="285750" indent="-285750">
              <a:buFont typeface="Arial" panose="020B0604020202020204" pitchFamily="34" charset="0"/>
              <a:buChar char="•"/>
            </a:pPr>
            <a:r>
              <a:rPr lang="sv-SE" sz="2100" dirty="0" smtClean="0"/>
              <a:t>Kan vi i SÖSR vara en del av något större i forskningssammanhang? </a:t>
            </a:r>
          </a:p>
          <a:p>
            <a:pPr marL="285750" indent="-285750">
              <a:buFont typeface="Arial" panose="020B0604020202020204" pitchFamily="34" charset="0"/>
              <a:buChar char="•"/>
            </a:pPr>
            <a:r>
              <a:rPr lang="sv-SE" sz="2100" dirty="0" smtClean="0"/>
              <a:t>Hur får vi skaleffekterna?</a:t>
            </a:r>
          </a:p>
          <a:p>
            <a:pPr marL="285750" indent="-285750">
              <a:buFont typeface="Arial" panose="020B0604020202020204" pitchFamily="34" charset="0"/>
              <a:buChar char="•"/>
            </a:pPr>
            <a:r>
              <a:rPr lang="sv-SE" sz="2100" dirty="0" smtClean="0"/>
              <a:t>Har vi välfungerande nätverk för forskning?</a:t>
            </a:r>
          </a:p>
          <a:p>
            <a:endParaRPr lang="sv-SE" sz="2100" dirty="0"/>
          </a:p>
          <a:p>
            <a:r>
              <a:rPr lang="sv-SE" sz="1600" dirty="0"/>
              <a:t/>
            </a:r>
            <a:br>
              <a:rPr lang="sv-SE" sz="1600" dirty="0"/>
            </a:br>
            <a:endParaRPr lang="sv-SE" sz="1600" dirty="0"/>
          </a:p>
        </p:txBody>
      </p:sp>
    </p:spTree>
    <p:extLst>
      <p:ext uri="{BB962C8B-B14F-4D97-AF65-F5344CB8AC3E}">
        <p14:creationId xmlns:p14="http://schemas.microsoft.com/office/powerpoint/2010/main" val="3647171068"/>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E0BBF1F9-9F78-32D7-D8E6-8A80D6C92BE9}"/>
            </a:ext>
          </a:extLst>
        </p:cNvPr>
        <p:cNvGrpSpPr/>
        <p:nvPr/>
      </p:nvGrpSpPr>
      <p:grpSpPr>
        <a:xfrm>
          <a:off x="0" y="0"/>
          <a:ext cx="0" cy="0"/>
          <a:chOff x="0" y="0"/>
          <a:chExt cx="0" cy="0"/>
        </a:xfrm>
      </p:grpSpPr>
      <p:sp>
        <p:nvSpPr>
          <p:cNvPr id="2" name="Rektangel 1">
            <a:extLst>
              <a:ext uri="{FF2B5EF4-FFF2-40B4-BE49-F238E27FC236}">
                <a16:creationId xmlns:a16="http://schemas.microsoft.com/office/drawing/2014/main" id="{C58096D1-697A-B872-A9B2-9F2636B5F22B}"/>
              </a:ext>
            </a:extLst>
          </p:cNvPr>
          <p:cNvSpPr/>
          <p:nvPr/>
        </p:nvSpPr>
        <p:spPr>
          <a:xfrm>
            <a:off x="1143000" y="765544"/>
            <a:ext cx="6695854" cy="1698551"/>
          </a:xfrm>
          <a:prstGeom prst="rect">
            <a:avLst/>
          </a:prstGeom>
          <a:solidFill>
            <a:schemeClr val="bg1">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sv-SE" sz="1350">
              <a:solidFill>
                <a:srgbClr val="FFFFFF"/>
              </a:solidFill>
              <a:latin typeface="Georgia"/>
            </a:endParaRPr>
          </a:p>
        </p:txBody>
      </p:sp>
      <p:sp>
        <p:nvSpPr>
          <p:cNvPr id="20" name="Title 1">
            <a:extLst>
              <a:ext uri="{FF2B5EF4-FFF2-40B4-BE49-F238E27FC236}">
                <a16:creationId xmlns:a16="http://schemas.microsoft.com/office/drawing/2014/main" id="{DAD90AAC-8816-AA26-39F8-522BA540203B}"/>
              </a:ext>
            </a:extLst>
          </p:cNvPr>
          <p:cNvSpPr>
            <a:spLocks noGrp="1"/>
          </p:cNvSpPr>
          <p:nvPr>
            <p:ph type="ctrTitle"/>
          </p:nvPr>
        </p:nvSpPr>
        <p:spPr>
          <a:xfrm>
            <a:off x="1143000" y="-186921"/>
            <a:ext cx="6858000" cy="1729978"/>
          </a:xfrm>
        </p:spPr>
        <p:txBody>
          <a:bodyPr>
            <a:normAutofit/>
          </a:bodyPr>
          <a:lstStyle/>
          <a:p>
            <a:r>
              <a:rPr lang="sv-SE" sz="5400" b="1" dirty="0">
                <a:solidFill>
                  <a:schemeClr val="tx2"/>
                </a:solidFill>
              </a:rPr>
              <a:t>Forskning</a:t>
            </a:r>
          </a:p>
        </p:txBody>
      </p:sp>
      <p:sp>
        <p:nvSpPr>
          <p:cNvPr id="21" name="Subtitle 7">
            <a:extLst>
              <a:ext uri="{FF2B5EF4-FFF2-40B4-BE49-F238E27FC236}">
                <a16:creationId xmlns:a16="http://schemas.microsoft.com/office/drawing/2014/main" id="{A07C443D-65D4-F154-C2F8-BD25CB1BB9B5}"/>
              </a:ext>
            </a:extLst>
          </p:cNvPr>
          <p:cNvSpPr>
            <a:spLocks noGrp="1"/>
          </p:cNvSpPr>
          <p:nvPr>
            <p:ph type="subTitle" idx="1"/>
          </p:nvPr>
        </p:nvSpPr>
        <p:spPr>
          <a:xfrm>
            <a:off x="1143000" y="1598407"/>
            <a:ext cx="6858000" cy="1371601"/>
          </a:xfrm>
        </p:spPr>
        <p:txBody>
          <a:bodyPr/>
          <a:lstStyle/>
          <a:p>
            <a:r>
              <a:rPr lang="sv-SE" sz="2400" dirty="0">
                <a:solidFill>
                  <a:schemeClr val="tx2"/>
                </a:solidFill>
              </a:rPr>
              <a:t>Vad skulle behöva ske i samverkan inom RPO och mellan RPO för att stärka forskning? </a:t>
            </a:r>
          </a:p>
        </p:txBody>
      </p:sp>
    </p:spTree>
    <p:extLst>
      <p:ext uri="{BB962C8B-B14F-4D97-AF65-F5344CB8AC3E}">
        <p14:creationId xmlns:p14="http://schemas.microsoft.com/office/powerpoint/2010/main" val="62963747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2D804A-AE6E-4149-8719-796055B36CDC}"/>
              </a:ext>
            </a:extLst>
          </p:cNvPr>
          <p:cNvSpPr>
            <a:spLocks noGrp="1"/>
          </p:cNvSpPr>
          <p:nvPr>
            <p:ph type="title"/>
          </p:nvPr>
        </p:nvSpPr>
        <p:spPr/>
        <p:txBody>
          <a:bodyPr/>
          <a:lstStyle/>
          <a:p>
            <a:r>
              <a:rPr lang="sv-SE" noProof="0" dirty="0"/>
              <a:t>Att fundera över och diskutera</a:t>
            </a:r>
          </a:p>
        </p:txBody>
      </p:sp>
      <p:sp>
        <p:nvSpPr>
          <p:cNvPr id="3" name="Text Placeholder 2">
            <a:extLst>
              <a:ext uri="{FF2B5EF4-FFF2-40B4-BE49-F238E27FC236}">
                <a16:creationId xmlns:a16="http://schemas.microsoft.com/office/drawing/2014/main" id="{3F37DBB4-D86C-4BB8-87A2-6BE1FADC2E2D}"/>
              </a:ext>
            </a:extLst>
          </p:cNvPr>
          <p:cNvSpPr>
            <a:spLocks noGrp="1"/>
          </p:cNvSpPr>
          <p:nvPr>
            <p:ph idx="1"/>
          </p:nvPr>
        </p:nvSpPr>
        <p:spPr/>
        <p:txBody>
          <a:bodyPr/>
          <a:lstStyle/>
          <a:p>
            <a:r>
              <a:rPr lang="sv-SE" dirty="0"/>
              <a:t>Har vi välfungerande nätverk för forskning? </a:t>
            </a:r>
          </a:p>
          <a:p>
            <a:r>
              <a:rPr lang="sv-SE" dirty="0"/>
              <a:t>Hur engagerar vi hela SÖSR?</a:t>
            </a:r>
          </a:p>
          <a:p>
            <a:r>
              <a:rPr lang="sv-SE" dirty="0"/>
              <a:t>Vad skulle behövas för att stärka samarbetet kring läkemedelsstudier? </a:t>
            </a:r>
          </a:p>
          <a:p>
            <a:r>
              <a:rPr lang="sv-SE" dirty="0"/>
              <a:t>Hur får vi skaleffekterna?</a:t>
            </a:r>
          </a:p>
          <a:p>
            <a:r>
              <a:rPr lang="sv-SE" dirty="0"/>
              <a:t>Kan vi i SÖSR vara en del av något större i forskningssammanhang? </a:t>
            </a:r>
          </a:p>
          <a:p>
            <a:r>
              <a:rPr lang="sv-SE" dirty="0"/>
              <a:t>Vad skulle behöva ske i samverkan inom RPO och mellan RPO för att stärka forskning? </a:t>
            </a:r>
          </a:p>
          <a:p>
            <a:endParaRPr lang="sv-SE" dirty="0"/>
          </a:p>
        </p:txBody>
      </p:sp>
    </p:spTree>
    <p:extLst>
      <p:ext uri="{BB962C8B-B14F-4D97-AF65-F5344CB8AC3E}">
        <p14:creationId xmlns:p14="http://schemas.microsoft.com/office/powerpoint/2010/main" val="343275689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F229A79-B3A5-A52C-5C23-A9B6E3677435}"/>
              </a:ext>
            </a:extLst>
          </p:cNvPr>
          <p:cNvSpPr>
            <a:spLocks noGrp="1"/>
          </p:cNvSpPr>
          <p:nvPr>
            <p:ph type="title"/>
          </p:nvPr>
        </p:nvSpPr>
        <p:spPr/>
        <p:txBody>
          <a:bodyPr/>
          <a:lstStyle/>
          <a:p>
            <a:r>
              <a:rPr lang="sv-SE" dirty="0"/>
              <a:t>Forskning i Sverige – våra </a:t>
            </a:r>
            <a:r>
              <a:rPr lang="sv-SE" u="sng" dirty="0"/>
              <a:t>styrkor</a:t>
            </a:r>
          </a:p>
        </p:txBody>
      </p:sp>
      <p:sp>
        <p:nvSpPr>
          <p:cNvPr id="3" name="Platshållare för innehåll 2">
            <a:extLst>
              <a:ext uri="{FF2B5EF4-FFF2-40B4-BE49-F238E27FC236}">
                <a16:creationId xmlns:a16="http://schemas.microsoft.com/office/drawing/2014/main" id="{EE417F8B-6362-516B-D3C5-756CFA3ADE83}"/>
              </a:ext>
            </a:extLst>
          </p:cNvPr>
          <p:cNvSpPr>
            <a:spLocks noGrp="1"/>
          </p:cNvSpPr>
          <p:nvPr>
            <p:ph idx="1"/>
          </p:nvPr>
        </p:nvSpPr>
        <p:spPr>
          <a:xfrm>
            <a:off x="628650" y="1369220"/>
            <a:ext cx="6099089" cy="3190753"/>
          </a:xfrm>
        </p:spPr>
        <p:txBody>
          <a:bodyPr/>
          <a:lstStyle/>
          <a:p>
            <a:r>
              <a:rPr lang="sv-SE" dirty="0"/>
              <a:t>Välstrukturerat land – offentlig sjukvård</a:t>
            </a:r>
          </a:p>
          <a:p>
            <a:r>
              <a:rPr lang="sv-SE" dirty="0"/>
              <a:t>Tilltro till myndigheter/vetenskap – och varandra</a:t>
            </a:r>
          </a:p>
          <a:p>
            <a:r>
              <a:rPr lang="sv-SE" dirty="0"/>
              <a:t>Tillförlitliga register/journalhandlingar - personnummer</a:t>
            </a:r>
          </a:p>
          <a:p>
            <a:r>
              <a:rPr lang="sv-SE" dirty="0"/>
              <a:t>Kvalitetsregister</a:t>
            </a:r>
          </a:p>
          <a:p>
            <a:r>
              <a:rPr lang="sv-SE" dirty="0"/>
              <a:t>Historik med läkemedel och medicinteknisk FoU</a:t>
            </a:r>
          </a:p>
          <a:p>
            <a:r>
              <a:rPr lang="sv-SE" dirty="0"/>
              <a:t>Historik med mycket läkemedelsstudier – kliniker i samarbete med LIF</a:t>
            </a:r>
          </a:p>
        </p:txBody>
      </p:sp>
      <p:pic>
        <p:nvPicPr>
          <p:cNvPr id="8" name="Bild 7">
            <a:extLst>
              <a:ext uri="{FF2B5EF4-FFF2-40B4-BE49-F238E27FC236}">
                <a16:creationId xmlns:a16="http://schemas.microsoft.com/office/drawing/2014/main" id="{58FE6F1D-0481-CC6B-CD81-2B12DC2B2A77}"/>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6825503" y="107877"/>
            <a:ext cx="1973923" cy="4492376"/>
          </a:xfrm>
          <a:prstGeom prst="rect">
            <a:avLst/>
          </a:prstGeom>
        </p:spPr>
      </p:pic>
    </p:spTree>
    <p:extLst>
      <p:ext uri="{BB962C8B-B14F-4D97-AF65-F5344CB8AC3E}">
        <p14:creationId xmlns:p14="http://schemas.microsoft.com/office/powerpoint/2010/main" val="3587844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normAutofit/>
          </a:bodyPr>
          <a:lstStyle/>
          <a:p>
            <a:r>
              <a:rPr lang="sv-SE" sz="3600" dirty="0" smtClean="0"/>
              <a:t>Vår avtalsmodell</a:t>
            </a:r>
            <a:endParaRPr lang="sv-SE" sz="3600" dirty="0"/>
          </a:p>
        </p:txBody>
      </p:sp>
      <p:sp>
        <p:nvSpPr>
          <p:cNvPr id="3" name="Platshållare för innehåll 2"/>
          <p:cNvSpPr>
            <a:spLocks noGrp="1"/>
          </p:cNvSpPr>
          <p:nvPr>
            <p:ph idx="1"/>
          </p:nvPr>
        </p:nvSpPr>
        <p:spPr/>
        <p:txBody>
          <a:bodyPr>
            <a:normAutofit/>
          </a:bodyPr>
          <a:lstStyle/>
          <a:p>
            <a:pPr marL="285750" indent="-285750">
              <a:buFont typeface="Arial" panose="020B0604020202020204" pitchFamily="34" charset="0"/>
              <a:buChar char="•"/>
            </a:pPr>
            <a:r>
              <a:rPr lang="sv-SE" sz="1600" dirty="0" smtClean="0"/>
              <a:t>För </a:t>
            </a:r>
            <a:r>
              <a:rPr lang="sv-SE" sz="1600" dirty="0"/>
              <a:t>att </a:t>
            </a:r>
            <a:r>
              <a:rPr lang="sv-SE" sz="1600" dirty="0" smtClean="0"/>
              <a:t>olika </a:t>
            </a:r>
            <a:r>
              <a:rPr lang="sv-SE" sz="1600" dirty="0"/>
              <a:t>ekonomiska ersättningsvillkor </a:t>
            </a:r>
            <a:r>
              <a:rPr lang="sv-SE" sz="1600" dirty="0" smtClean="0"/>
              <a:t>inte ska hindra </a:t>
            </a:r>
            <a:r>
              <a:rPr lang="sv-SE" sz="1600" dirty="0"/>
              <a:t>patientströmmar mellan </a:t>
            </a:r>
            <a:r>
              <a:rPr lang="sv-SE" sz="1600" dirty="0" smtClean="0"/>
              <a:t>våra regioner likställs ersättningsvillkoren för </a:t>
            </a:r>
            <a:r>
              <a:rPr lang="sv-SE" sz="1600" dirty="0"/>
              <a:t>verksamheter som </a:t>
            </a:r>
            <a:r>
              <a:rPr lang="sv-SE" sz="1600" dirty="0" smtClean="0"/>
              <a:t>omfattas av det </a:t>
            </a:r>
            <a:r>
              <a:rPr lang="sv-SE" sz="1600" dirty="0"/>
              <a:t>sjukvårdsregionala samarbetet. </a:t>
            </a:r>
            <a:endParaRPr lang="sv-SE" sz="1600" dirty="0" smtClean="0"/>
          </a:p>
          <a:p>
            <a:pPr marL="285750" indent="-285750">
              <a:buFont typeface="Arial" panose="020B0604020202020204" pitchFamily="34" charset="0"/>
              <a:buChar char="•"/>
            </a:pPr>
            <a:r>
              <a:rPr lang="sv-SE" sz="1600" dirty="0" smtClean="0"/>
              <a:t>Ersättning sker med </a:t>
            </a:r>
            <a:r>
              <a:rPr lang="sv-SE" sz="1600" dirty="0"/>
              <a:t>fast ram kombinerad med rörlig del baserad på patientvolym</a:t>
            </a:r>
            <a:r>
              <a:rPr lang="sv-SE" sz="1600" dirty="0" smtClean="0"/>
              <a:t>.</a:t>
            </a:r>
            <a:endParaRPr lang="sv-SE" sz="1600" dirty="0"/>
          </a:p>
          <a:p>
            <a:pPr marL="285750" indent="-285750">
              <a:buFont typeface="Arial" panose="020B0604020202020204" pitchFamily="34" charset="0"/>
              <a:buChar char="•"/>
            </a:pPr>
            <a:r>
              <a:rPr lang="sv-SE" sz="1600" dirty="0" smtClean="0"/>
              <a:t>Avtalsmodellen tillämpas för samtliga patientströmmar inom sjukvårdsregionen med några få undantag.</a:t>
            </a:r>
            <a:endParaRPr lang="sv-SE" sz="1600" dirty="0"/>
          </a:p>
        </p:txBody>
      </p:sp>
    </p:spTree>
    <p:extLst>
      <p:ext uri="{BB962C8B-B14F-4D97-AF65-F5344CB8AC3E}">
        <p14:creationId xmlns:p14="http://schemas.microsoft.com/office/powerpoint/2010/main" val="2355696297"/>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138447-E53B-C7C8-0A49-5B4575467CC8}"/>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2B6B1DD4-E43D-3565-3D96-0A33DCF7B410}"/>
              </a:ext>
            </a:extLst>
          </p:cNvPr>
          <p:cNvSpPr>
            <a:spLocks noGrp="1"/>
          </p:cNvSpPr>
          <p:nvPr>
            <p:ph type="title"/>
          </p:nvPr>
        </p:nvSpPr>
        <p:spPr/>
        <p:txBody>
          <a:bodyPr/>
          <a:lstStyle/>
          <a:p>
            <a:r>
              <a:rPr lang="sv-SE" dirty="0"/>
              <a:t>Forskning i Sverige – våra </a:t>
            </a:r>
            <a:r>
              <a:rPr lang="sv-SE" u="sng" dirty="0"/>
              <a:t>utmaningar</a:t>
            </a:r>
          </a:p>
        </p:txBody>
      </p:sp>
      <p:sp>
        <p:nvSpPr>
          <p:cNvPr id="3" name="Platshållare för innehåll 2">
            <a:extLst>
              <a:ext uri="{FF2B5EF4-FFF2-40B4-BE49-F238E27FC236}">
                <a16:creationId xmlns:a16="http://schemas.microsoft.com/office/drawing/2014/main" id="{F6A1A93D-072E-407D-C545-1EB1118BACE2}"/>
              </a:ext>
            </a:extLst>
          </p:cNvPr>
          <p:cNvSpPr>
            <a:spLocks noGrp="1"/>
          </p:cNvSpPr>
          <p:nvPr>
            <p:ph idx="1"/>
          </p:nvPr>
        </p:nvSpPr>
        <p:spPr>
          <a:xfrm>
            <a:off x="628650" y="1369220"/>
            <a:ext cx="6517386" cy="3190753"/>
          </a:xfrm>
        </p:spPr>
        <p:txBody>
          <a:bodyPr/>
          <a:lstStyle/>
          <a:p>
            <a:r>
              <a:rPr lang="sv-SE" dirty="0"/>
              <a:t>Avlångt och glesbyggt land – många olika huvudmän</a:t>
            </a:r>
          </a:p>
          <a:p>
            <a:r>
              <a:rPr lang="sv-SE" dirty="0"/>
              <a:t>Minskad tilltro till myndigheter/vetenskap – globalt problem</a:t>
            </a:r>
          </a:p>
          <a:p>
            <a:r>
              <a:rPr lang="sv-SE" dirty="0"/>
              <a:t>Allt svårare att nyttja register/journaler</a:t>
            </a:r>
          </a:p>
          <a:p>
            <a:r>
              <a:rPr lang="sv-SE" dirty="0"/>
              <a:t>Minskat stöd till kvalitetsregister</a:t>
            </a:r>
          </a:p>
          <a:p>
            <a:r>
              <a:rPr lang="sv-SE" dirty="0"/>
              <a:t>Många läkemedel och medicintekniska företag lämnat Sverige – men inte alla!</a:t>
            </a:r>
          </a:p>
          <a:p>
            <a:r>
              <a:rPr lang="sv-SE" dirty="0"/>
              <a:t>Läkemedelsstudier – kliniker har inte/tar sig inte tid och andra länder kommit ifatt/gått om</a:t>
            </a:r>
          </a:p>
        </p:txBody>
      </p:sp>
      <p:pic>
        <p:nvPicPr>
          <p:cNvPr id="8" name="Bild 7">
            <a:extLst>
              <a:ext uri="{FF2B5EF4-FFF2-40B4-BE49-F238E27FC236}">
                <a16:creationId xmlns:a16="http://schemas.microsoft.com/office/drawing/2014/main" id="{95B8587A-D1D6-AEC9-C1B6-40C91BCC2824}"/>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6825503" y="107877"/>
            <a:ext cx="1973923" cy="4492376"/>
          </a:xfrm>
          <a:prstGeom prst="rect">
            <a:avLst/>
          </a:prstGeom>
        </p:spPr>
      </p:pic>
    </p:spTree>
    <p:extLst>
      <p:ext uri="{BB962C8B-B14F-4D97-AF65-F5344CB8AC3E}">
        <p14:creationId xmlns:p14="http://schemas.microsoft.com/office/powerpoint/2010/main" val="3491694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173E46C-3DB4-B298-6C34-EFDC6EC5852A}"/>
              </a:ext>
            </a:extLst>
          </p:cNvPr>
          <p:cNvSpPr>
            <a:spLocks noGrp="1"/>
          </p:cNvSpPr>
          <p:nvPr>
            <p:ph type="title"/>
          </p:nvPr>
        </p:nvSpPr>
        <p:spPr/>
        <p:txBody>
          <a:bodyPr/>
          <a:lstStyle/>
          <a:p>
            <a:endParaRPr lang="sv-SE"/>
          </a:p>
        </p:txBody>
      </p:sp>
      <p:sp>
        <p:nvSpPr>
          <p:cNvPr id="3" name="Platshållare för innehåll 2">
            <a:extLst>
              <a:ext uri="{FF2B5EF4-FFF2-40B4-BE49-F238E27FC236}">
                <a16:creationId xmlns:a16="http://schemas.microsoft.com/office/drawing/2014/main" id="{1FE87CB3-4F17-68F8-C669-D7FBDEFEABB0}"/>
              </a:ext>
            </a:extLst>
          </p:cNvPr>
          <p:cNvSpPr>
            <a:spLocks noGrp="1"/>
          </p:cNvSpPr>
          <p:nvPr>
            <p:ph idx="1"/>
          </p:nvPr>
        </p:nvSpPr>
        <p:spPr/>
        <p:txBody>
          <a:bodyPr/>
          <a:lstStyle/>
          <a:p>
            <a:endParaRPr lang="sv-SE"/>
          </a:p>
        </p:txBody>
      </p:sp>
      <p:grpSp>
        <p:nvGrpSpPr>
          <p:cNvPr id="8" name="Grupp 7">
            <a:extLst>
              <a:ext uri="{FF2B5EF4-FFF2-40B4-BE49-F238E27FC236}">
                <a16:creationId xmlns:a16="http://schemas.microsoft.com/office/drawing/2014/main" id="{21D80226-356F-294B-C877-6FCB1526B2DA}"/>
              </a:ext>
            </a:extLst>
          </p:cNvPr>
          <p:cNvGrpSpPr/>
          <p:nvPr/>
        </p:nvGrpSpPr>
        <p:grpSpPr>
          <a:xfrm>
            <a:off x="16601" y="0"/>
            <a:ext cx="9110798" cy="5143500"/>
            <a:chOff x="22135" y="0"/>
            <a:chExt cx="12147730" cy="6858000"/>
          </a:xfrm>
        </p:grpSpPr>
        <p:pic>
          <p:nvPicPr>
            <p:cNvPr id="5" name="Bildobjekt 4" descr="En bild som visar text, skärmbild, Teckensnitt, linje&#10;&#10;AI-genererat innehåll kan vara felaktigt.">
              <a:extLst>
                <a:ext uri="{FF2B5EF4-FFF2-40B4-BE49-F238E27FC236}">
                  <a16:creationId xmlns:a16="http://schemas.microsoft.com/office/drawing/2014/main" id="{0C5F4550-A3C5-DE45-EFC4-1F0F215F2707}"/>
                </a:ext>
              </a:extLst>
            </p:cNvPr>
            <p:cNvPicPr>
              <a:picLocks noChangeAspect="1"/>
            </p:cNvPicPr>
            <p:nvPr/>
          </p:nvPicPr>
          <p:blipFill>
            <a:blip r:embed="rId2"/>
            <a:stretch>
              <a:fillRect/>
            </a:stretch>
          </p:blipFill>
          <p:spPr>
            <a:xfrm>
              <a:off x="22135" y="0"/>
              <a:ext cx="12147730" cy="6858000"/>
            </a:xfrm>
            <a:prstGeom prst="rect">
              <a:avLst/>
            </a:prstGeom>
          </p:spPr>
        </p:pic>
        <p:pic>
          <p:nvPicPr>
            <p:cNvPr id="7" name="Bildobjekt 6">
              <a:extLst>
                <a:ext uri="{FF2B5EF4-FFF2-40B4-BE49-F238E27FC236}">
                  <a16:creationId xmlns:a16="http://schemas.microsoft.com/office/drawing/2014/main" id="{3173B236-91CB-9C9D-1154-2A926B6C6DFF}"/>
                </a:ext>
              </a:extLst>
            </p:cNvPr>
            <p:cNvPicPr>
              <a:picLocks noChangeAspect="1"/>
            </p:cNvPicPr>
            <p:nvPr/>
          </p:nvPicPr>
          <p:blipFill>
            <a:blip r:embed="rId3"/>
            <a:stretch>
              <a:fillRect/>
            </a:stretch>
          </p:blipFill>
          <p:spPr>
            <a:xfrm>
              <a:off x="11520455" y="6476947"/>
              <a:ext cx="466790" cy="381053"/>
            </a:xfrm>
            <a:prstGeom prst="rect">
              <a:avLst/>
            </a:prstGeom>
          </p:spPr>
        </p:pic>
      </p:grpSp>
      <p:cxnSp>
        <p:nvCxnSpPr>
          <p:cNvPr id="10" name="Rak koppling 9">
            <a:extLst>
              <a:ext uri="{FF2B5EF4-FFF2-40B4-BE49-F238E27FC236}">
                <a16:creationId xmlns:a16="http://schemas.microsoft.com/office/drawing/2014/main" id="{A2C9AF2A-54E6-D67D-B307-B8344B5FDB1C}"/>
              </a:ext>
            </a:extLst>
          </p:cNvPr>
          <p:cNvCxnSpPr>
            <a:cxnSpLocks/>
          </p:cNvCxnSpPr>
          <p:nvPr/>
        </p:nvCxnSpPr>
        <p:spPr>
          <a:xfrm>
            <a:off x="1140431" y="1268019"/>
            <a:ext cx="7143108" cy="1120723"/>
          </a:xfrm>
          <a:prstGeom prst="line">
            <a:avLst/>
          </a:prstGeom>
          <a:ln w="41275">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53592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2E1B0E-AE84-B15E-E954-C90BE9EC91A7}"/>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0CED729A-4D66-55B5-DDCB-ACBE09BCD3B8}"/>
              </a:ext>
            </a:extLst>
          </p:cNvPr>
          <p:cNvSpPr>
            <a:spLocks noGrp="1"/>
          </p:cNvSpPr>
          <p:nvPr>
            <p:ph type="title"/>
          </p:nvPr>
        </p:nvSpPr>
        <p:spPr/>
        <p:txBody>
          <a:bodyPr/>
          <a:lstStyle/>
          <a:p>
            <a:r>
              <a:rPr lang="sv-SE" dirty="0"/>
              <a:t>SÖSR – våra styrkor</a:t>
            </a:r>
          </a:p>
        </p:txBody>
      </p:sp>
      <p:sp>
        <p:nvSpPr>
          <p:cNvPr id="3" name="Platshållare för innehåll 2">
            <a:extLst>
              <a:ext uri="{FF2B5EF4-FFF2-40B4-BE49-F238E27FC236}">
                <a16:creationId xmlns:a16="http://schemas.microsoft.com/office/drawing/2014/main" id="{BEE2A55A-EF61-27C3-7082-8307595B30E1}"/>
              </a:ext>
            </a:extLst>
          </p:cNvPr>
          <p:cNvSpPr>
            <a:spLocks noGrp="1"/>
          </p:cNvSpPr>
          <p:nvPr>
            <p:ph idx="1"/>
          </p:nvPr>
        </p:nvSpPr>
        <p:spPr>
          <a:xfrm>
            <a:off x="628650" y="1369220"/>
            <a:ext cx="6099089" cy="3190753"/>
          </a:xfrm>
        </p:spPr>
        <p:txBody>
          <a:bodyPr/>
          <a:lstStyle/>
          <a:p>
            <a:r>
              <a:rPr lang="sv-SE" dirty="0" smtClean="0"/>
              <a:t>10 % </a:t>
            </a:r>
            <a:r>
              <a:rPr lang="sv-SE" dirty="0"/>
              <a:t>av Sverige i en välstrukturerad region</a:t>
            </a:r>
          </a:p>
          <a:p>
            <a:r>
              <a:rPr lang="sv-SE" dirty="0"/>
              <a:t>Närhet - Mellan regionerna/sjukhus</a:t>
            </a:r>
          </a:p>
          <a:p>
            <a:r>
              <a:rPr lang="sv-SE" dirty="0"/>
              <a:t>Samarbete – Klinik, utbildning, forskning</a:t>
            </a:r>
          </a:p>
        </p:txBody>
      </p:sp>
      <p:pic>
        <p:nvPicPr>
          <p:cNvPr id="4" name="Platshållare för innehåll 4" descr="En bild som visar text, karta, kartbok&#10;&#10;AI-genererat innehåll kan vara felaktigt.">
            <a:extLst>
              <a:ext uri="{FF2B5EF4-FFF2-40B4-BE49-F238E27FC236}">
                <a16:creationId xmlns:a16="http://schemas.microsoft.com/office/drawing/2014/main" id="{70098266-6E2B-EEE2-6585-451AD1D8B22F}"/>
              </a:ext>
            </a:extLst>
          </p:cNvPr>
          <p:cNvPicPr>
            <a:picLocks noChangeAspect="1"/>
          </p:cNvPicPr>
          <p:nvPr/>
        </p:nvPicPr>
        <p:blipFill>
          <a:blip r:embed="rId2"/>
          <a:stretch>
            <a:fillRect/>
          </a:stretch>
        </p:blipFill>
        <p:spPr>
          <a:xfrm>
            <a:off x="5713509" y="740572"/>
            <a:ext cx="3418362" cy="3819400"/>
          </a:xfrm>
          <a:prstGeom prst="rect">
            <a:avLst/>
          </a:prstGeom>
          <a:noFill/>
        </p:spPr>
      </p:pic>
      <p:sp>
        <p:nvSpPr>
          <p:cNvPr id="5" name="Rektangel 4">
            <a:extLst>
              <a:ext uri="{FF2B5EF4-FFF2-40B4-BE49-F238E27FC236}">
                <a16:creationId xmlns:a16="http://schemas.microsoft.com/office/drawing/2014/main" id="{721D4E94-B9D0-0FD9-ED44-D0FD921CDD40}"/>
              </a:ext>
            </a:extLst>
          </p:cNvPr>
          <p:cNvSpPr/>
          <p:nvPr/>
        </p:nvSpPr>
        <p:spPr>
          <a:xfrm>
            <a:off x="8189250" y="3397102"/>
            <a:ext cx="949480" cy="115489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sv-SE" sz="1350">
              <a:solidFill>
                <a:srgbClr val="FFFFFF"/>
              </a:solidFill>
              <a:latin typeface="Georgia"/>
            </a:endParaRPr>
          </a:p>
        </p:txBody>
      </p:sp>
      <p:sp>
        <p:nvSpPr>
          <p:cNvPr id="7" name="Text Placeholder 3">
            <a:extLst>
              <a:ext uri="{FF2B5EF4-FFF2-40B4-BE49-F238E27FC236}">
                <a16:creationId xmlns:a16="http://schemas.microsoft.com/office/drawing/2014/main" id="{47731317-8B34-BBCD-1660-855E700E1CC3}"/>
              </a:ext>
            </a:extLst>
          </p:cNvPr>
          <p:cNvSpPr txBox="1">
            <a:spLocks/>
          </p:cNvSpPr>
          <p:nvPr/>
        </p:nvSpPr>
        <p:spPr>
          <a:xfrm>
            <a:off x="6491463" y="2612146"/>
            <a:ext cx="1057775" cy="527162"/>
          </a:xfrm>
          <a:prstGeom prst="rect">
            <a:avLst/>
          </a:prstGeom>
        </p:spPr>
        <p:txBody>
          <a:bodyPr>
            <a:normAutofit fontScale="77500" lnSpcReduction="20000"/>
          </a:bodyPr>
          <a:lstStyle>
            <a:lvl1pPr marL="228584" indent="-228584" algn="l" defTabSz="914332"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750" indent="-228584" algn="l" defTabSz="914332"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14" indent="-228584" algn="l" defTabSz="914332"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8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47"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685749">
              <a:spcBef>
                <a:spcPts val="750"/>
              </a:spcBef>
              <a:buNone/>
            </a:pPr>
            <a:r>
              <a:rPr lang="en-US" sz="900" dirty="0">
                <a:solidFill>
                  <a:srgbClr val="FFFFFF"/>
                </a:solidFill>
                <a:latin typeface="Georgia"/>
              </a:rPr>
              <a:t>Region</a:t>
            </a:r>
          </a:p>
          <a:p>
            <a:pPr marL="0" indent="0" algn="ctr" defTabSz="685749">
              <a:spcBef>
                <a:spcPts val="750"/>
              </a:spcBef>
              <a:buNone/>
            </a:pPr>
            <a:r>
              <a:rPr lang="en-US" sz="900" dirty="0">
                <a:solidFill>
                  <a:srgbClr val="FFFFFF"/>
                </a:solidFill>
                <a:latin typeface="Georgia"/>
              </a:rPr>
              <a:t>Jönköping</a:t>
            </a:r>
          </a:p>
          <a:p>
            <a:pPr marL="0" indent="0" algn="ctr" defTabSz="685749">
              <a:spcBef>
                <a:spcPts val="750"/>
              </a:spcBef>
              <a:buNone/>
            </a:pPr>
            <a:r>
              <a:rPr lang="en-US" sz="900" dirty="0">
                <a:solidFill>
                  <a:srgbClr val="FFFFFF"/>
                </a:solidFill>
                <a:latin typeface="Georgia"/>
              </a:rPr>
              <a:t>Ca 350 000</a:t>
            </a:r>
          </a:p>
          <a:p>
            <a:pPr marL="0" indent="0" algn="ctr" defTabSz="685749">
              <a:spcBef>
                <a:spcPts val="750"/>
              </a:spcBef>
              <a:buNone/>
            </a:pPr>
            <a:endParaRPr lang="en-US" sz="900" dirty="0">
              <a:solidFill>
                <a:srgbClr val="FFFFFF"/>
              </a:solidFill>
              <a:latin typeface="Georgia"/>
            </a:endParaRPr>
          </a:p>
          <a:p>
            <a:pPr marL="0" indent="0" algn="ctr" defTabSz="685749">
              <a:spcBef>
                <a:spcPts val="750"/>
              </a:spcBef>
              <a:buNone/>
            </a:pPr>
            <a:endParaRPr lang="en-US" sz="900" dirty="0">
              <a:solidFill>
                <a:srgbClr val="FFFFFF"/>
              </a:solidFill>
              <a:latin typeface="Georgia"/>
            </a:endParaRPr>
          </a:p>
        </p:txBody>
      </p:sp>
      <p:sp>
        <p:nvSpPr>
          <p:cNvPr id="10" name="Text Placeholder 3">
            <a:extLst>
              <a:ext uri="{FF2B5EF4-FFF2-40B4-BE49-F238E27FC236}">
                <a16:creationId xmlns:a16="http://schemas.microsoft.com/office/drawing/2014/main" id="{C5B32BB8-A397-15E7-2A7B-C0479284872E}"/>
              </a:ext>
            </a:extLst>
          </p:cNvPr>
          <p:cNvSpPr txBox="1">
            <a:spLocks/>
          </p:cNvSpPr>
          <p:nvPr/>
        </p:nvSpPr>
        <p:spPr>
          <a:xfrm>
            <a:off x="7053826" y="1896301"/>
            <a:ext cx="1057775" cy="527162"/>
          </a:xfrm>
          <a:prstGeom prst="rect">
            <a:avLst/>
          </a:prstGeom>
        </p:spPr>
        <p:txBody>
          <a:bodyPr>
            <a:normAutofit fontScale="77500" lnSpcReduction="20000"/>
          </a:bodyPr>
          <a:lstStyle>
            <a:lvl1pPr marL="228584" indent="-228584" algn="l" defTabSz="914332"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750" indent="-228584" algn="l" defTabSz="914332"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14" indent="-228584" algn="l" defTabSz="914332"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8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47"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685749">
              <a:spcBef>
                <a:spcPts val="750"/>
              </a:spcBef>
              <a:buNone/>
            </a:pPr>
            <a:r>
              <a:rPr lang="en-US" sz="900" dirty="0">
                <a:solidFill>
                  <a:srgbClr val="FFFFFF"/>
                </a:solidFill>
                <a:latin typeface="Georgia"/>
              </a:rPr>
              <a:t>Region</a:t>
            </a:r>
          </a:p>
          <a:p>
            <a:pPr marL="0" indent="0" algn="ctr" defTabSz="685749">
              <a:spcBef>
                <a:spcPts val="750"/>
              </a:spcBef>
              <a:buNone/>
            </a:pPr>
            <a:r>
              <a:rPr lang="en-US" sz="900" dirty="0">
                <a:solidFill>
                  <a:srgbClr val="FFFFFF"/>
                </a:solidFill>
                <a:latin typeface="Georgia"/>
              </a:rPr>
              <a:t>Östergötland</a:t>
            </a:r>
          </a:p>
          <a:p>
            <a:pPr marL="0" indent="0" algn="ctr" defTabSz="685749">
              <a:spcBef>
                <a:spcPts val="750"/>
              </a:spcBef>
              <a:buNone/>
            </a:pPr>
            <a:r>
              <a:rPr lang="en-US" sz="900" dirty="0">
                <a:solidFill>
                  <a:srgbClr val="FFFFFF"/>
                </a:solidFill>
                <a:latin typeface="Georgia"/>
              </a:rPr>
              <a:t>Ca 450 000</a:t>
            </a:r>
          </a:p>
          <a:p>
            <a:pPr marL="0" indent="0" algn="ctr" defTabSz="685749">
              <a:spcBef>
                <a:spcPts val="750"/>
              </a:spcBef>
              <a:buNone/>
            </a:pPr>
            <a:endParaRPr lang="en-US" sz="900" dirty="0">
              <a:solidFill>
                <a:srgbClr val="FFFFFF"/>
              </a:solidFill>
              <a:latin typeface="Georgia"/>
            </a:endParaRPr>
          </a:p>
          <a:p>
            <a:pPr marL="0" indent="0" algn="ctr" defTabSz="685749">
              <a:spcBef>
                <a:spcPts val="750"/>
              </a:spcBef>
              <a:buNone/>
            </a:pPr>
            <a:endParaRPr lang="en-US" sz="900" dirty="0">
              <a:solidFill>
                <a:srgbClr val="FFFFFF"/>
              </a:solidFill>
              <a:latin typeface="Georgia"/>
            </a:endParaRPr>
          </a:p>
        </p:txBody>
      </p:sp>
      <p:sp>
        <p:nvSpPr>
          <p:cNvPr id="11" name="Text Placeholder 3">
            <a:extLst>
              <a:ext uri="{FF2B5EF4-FFF2-40B4-BE49-F238E27FC236}">
                <a16:creationId xmlns:a16="http://schemas.microsoft.com/office/drawing/2014/main" id="{AB204669-C232-C2B7-0BB0-A11E0FE4D80D}"/>
              </a:ext>
            </a:extLst>
          </p:cNvPr>
          <p:cNvSpPr txBox="1">
            <a:spLocks/>
          </p:cNvSpPr>
          <p:nvPr/>
        </p:nvSpPr>
        <p:spPr>
          <a:xfrm>
            <a:off x="7312962" y="2486357"/>
            <a:ext cx="690324" cy="527162"/>
          </a:xfrm>
          <a:prstGeom prst="rect">
            <a:avLst/>
          </a:prstGeom>
        </p:spPr>
        <p:txBody>
          <a:bodyPr>
            <a:normAutofit fontScale="77500" lnSpcReduction="20000"/>
          </a:bodyPr>
          <a:lstStyle>
            <a:lvl1pPr marL="228584" indent="-228584" algn="l" defTabSz="914332"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750" indent="-228584" algn="l" defTabSz="914332"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14" indent="-228584" algn="l" defTabSz="914332"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8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47"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685749">
              <a:spcBef>
                <a:spcPts val="750"/>
              </a:spcBef>
              <a:buNone/>
            </a:pPr>
            <a:r>
              <a:rPr lang="en-US" sz="900" dirty="0">
                <a:solidFill>
                  <a:srgbClr val="FFFFFF"/>
                </a:solidFill>
                <a:latin typeface="Georgia"/>
              </a:rPr>
              <a:t>Region</a:t>
            </a:r>
          </a:p>
          <a:p>
            <a:pPr marL="0" indent="0" algn="ctr" defTabSz="685749">
              <a:spcBef>
                <a:spcPts val="750"/>
              </a:spcBef>
              <a:buNone/>
            </a:pPr>
            <a:r>
              <a:rPr lang="en-US" sz="900" dirty="0">
                <a:solidFill>
                  <a:srgbClr val="FFFFFF"/>
                </a:solidFill>
                <a:latin typeface="Georgia"/>
              </a:rPr>
              <a:t>Kalmar</a:t>
            </a:r>
          </a:p>
          <a:p>
            <a:pPr marL="0" indent="0" algn="ctr" defTabSz="685749">
              <a:spcBef>
                <a:spcPts val="750"/>
              </a:spcBef>
              <a:buNone/>
            </a:pPr>
            <a:r>
              <a:rPr lang="en-US" sz="900" dirty="0">
                <a:solidFill>
                  <a:srgbClr val="FFFFFF"/>
                </a:solidFill>
                <a:latin typeface="Georgia"/>
              </a:rPr>
              <a:t>Ca 250 000</a:t>
            </a:r>
          </a:p>
        </p:txBody>
      </p:sp>
    </p:spTree>
    <p:extLst>
      <p:ext uri="{BB962C8B-B14F-4D97-AF65-F5344CB8AC3E}">
        <p14:creationId xmlns:p14="http://schemas.microsoft.com/office/powerpoint/2010/main" val="2889181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showMasterSp="0">
  <p:cSld>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60447F1-47F6-0D8B-9AAB-5CDFB97C51E6}"/>
              </a:ext>
            </a:extLst>
          </p:cNvPr>
          <p:cNvSpPr>
            <a:spLocks noGrp="1"/>
          </p:cNvSpPr>
          <p:nvPr>
            <p:ph type="title"/>
          </p:nvPr>
        </p:nvSpPr>
        <p:spPr/>
        <p:txBody>
          <a:bodyPr/>
          <a:lstStyle/>
          <a:p>
            <a:endParaRPr lang="sv-SE"/>
          </a:p>
        </p:txBody>
      </p:sp>
      <p:sp>
        <p:nvSpPr>
          <p:cNvPr id="3" name="Platshållare för innehåll 2">
            <a:extLst>
              <a:ext uri="{FF2B5EF4-FFF2-40B4-BE49-F238E27FC236}">
                <a16:creationId xmlns:a16="http://schemas.microsoft.com/office/drawing/2014/main" id="{1C05FE26-0874-2D60-2B5C-4D49DBDA8FA2}"/>
              </a:ext>
            </a:extLst>
          </p:cNvPr>
          <p:cNvSpPr>
            <a:spLocks noGrp="1"/>
          </p:cNvSpPr>
          <p:nvPr>
            <p:ph idx="1"/>
          </p:nvPr>
        </p:nvSpPr>
        <p:spPr/>
        <p:txBody>
          <a:bodyPr/>
          <a:lstStyle/>
          <a:p>
            <a:endParaRPr lang="sv-SE"/>
          </a:p>
        </p:txBody>
      </p:sp>
      <p:sp>
        <p:nvSpPr>
          <p:cNvPr id="4" name="Platshållare för text 3">
            <a:extLst>
              <a:ext uri="{FF2B5EF4-FFF2-40B4-BE49-F238E27FC236}">
                <a16:creationId xmlns:a16="http://schemas.microsoft.com/office/drawing/2014/main" id="{2166C3C8-6D7C-93E2-3A39-5737D31019A1}"/>
              </a:ext>
            </a:extLst>
          </p:cNvPr>
          <p:cNvSpPr>
            <a:spLocks noGrp="1"/>
          </p:cNvSpPr>
          <p:nvPr>
            <p:ph type="body" sz="half" idx="2"/>
          </p:nvPr>
        </p:nvSpPr>
        <p:spPr/>
        <p:txBody>
          <a:bodyPr/>
          <a:lstStyle/>
          <a:p>
            <a:endParaRPr lang="sv-SE"/>
          </a:p>
        </p:txBody>
      </p:sp>
      <p:pic>
        <p:nvPicPr>
          <p:cNvPr id="6" name="Bildobjekt 5" descr="En bild som visar text, skärmbild, grafisk design, design&#10;&#10;AI-genererat innehåll kan vara felaktigt.">
            <a:extLst>
              <a:ext uri="{FF2B5EF4-FFF2-40B4-BE49-F238E27FC236}">
                <a16:creationId xmlns:a16="http://schemas.microsoft.com/office/drawing/2014/main" id="{7D1BDB33-CCD0-3928-0955-55C89A4C5AAC}"/>
              </a:ext>
            </a:extLst>
          </p:cNvPr>
          <p:cNvPicPr>
            <a:picLocks noChangeAspect="1"/>
          </p:cNvPicPr>
          <p:nvPr/>
        </p:nvPicPr>
        <p:blipFill>
          <a:blip r:embed="rId2"/>
          <a:stretch>
            <a:fillRect/>
          </a:stretch>
        </p:blipFill>
        <p:spPr>
          <a:xfrm>
            <a:off x="7706" y="818251"/>
            <a:ext cx="9144000" cy="4081193"/>
          </a:xfrm>
          <a:prstGeom prst="rect">
            <a:avLst/>
          </a:prstGeom>
        </p:spPr>
      </p:pic>
      <p:pic>
        <p:nvPicPr>
          <p:cNvPr id="8" name="Bildobjekt 7" descr="Kliniska Studier.&#10;&#10;AI-genererat innehåll kan vara felaktigt.">
            <a:extLst>
              <a:ext uri="{FF2B5EF4-FFF2-40B4-BE49-F238E27FC236}">
                <a16:creationId xmlns:a16="http://schemas.microsoft.com/office/drawing/2014/main" id="{E24ADB70-94C4-D847-D362-0592476B1E84}"/>
              </a:ext>
            </a:extLst>
          </p:cNvPr>
          <p:cNvPicPr>
            <a:picLocks noChangeAspect="1"/>
          </p:cNvPicPr>
          <p:nvPr/>
        </p:nvPicPr>
        <p:blipFill>
          <a:blip r:embed="rId3"/>
          <a:stretch>
            <a:fillRect/>
          </a:stretch>
        </p:blipFill>
        <p:spPr>
          <a:xfrm>
            <a:off x="0" y="213235"/>
            <a:ext cx="9144000" cy="623454"/>
          </a:xfrm>
          <a:prstGeom prst="rect">
            <a:avLst/>
          </a:prstGeom>
        </p:spPr>
      </p:pic>
      <p:sp>
        <p:nvSpPr>
          <p:cNvPr id="9" name="Rektangel 8">
            <a:extLst>
              <a:ext uri="{FF2B5EF4-FFF2-40B4-BE49-F238E27FC236}">
                <a16:creationId xmlns:a16="http://schemas.microsoft.com/office/drawing/2014/main" id="{67979A00-CD17-23DD-6A99-880A6025E998}"/>
              </a:ext>
            </a:extLst>
          </p:cNvPr>
          <p:cNvSpPr/>
          <p:nvPr/>
        </p:nvSpPr>
        <p:spPr>
          <a:xfrm>
            <a:off x="7706" y="3103697"/>
            <a:ext cx="2257746" cy="1755551"/>
          </a:xfrm>
          <a:prstGeom prst="rect">
            <a:avLst/>
          </a:prstGeom>
          <a:noFill/>
          <a:ln w="635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sv-SE" sz="1350">
              <a:solidFill>
                <a:srgbClr val="FFFFFF"/>
              </a:solidFill>
              <a:latin typeface="Georgia"/>
            </a:endParaRPr>
          </a:p>
        </p:txBody>
      </p:sp>
    </p:spTree>
    <p:extLst>
      <p:ext uri="{BB962C8B-B14F-4D97-AF65-F5344CB8AC3E}">
        <p14:creationId xmlns:p14="http://schemas.microsoft.com/office/powerpoint/2010/main" val="279612276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2BD4395-747C-DD96-DD87-BECF3D27C8DB}"/>
              </a:ext>
            </a:extLst>
          </p:cNvPr>
          <p:cNvSpPr>
            <a:spLocks noGrp="1"/>
          </p:cNvSpPr>
          <p:nvPr>
            <p:ph type="title"/>
          </p:nvPr>
        </p:nvSpPr>
        <p:spPr/>
        <p:txBody>
          <a:bodyPr/>
          <a:lstStyle/>
          <a:p>
            <a:r>
              <a:rPr lang="sv-SE" dirty="0"/>
              <a:t>Forskningsstöd</a:t>
            </a:r>
          </a:p>
        </p:txBody>
      </p:sp>
      <p:sp>
        <p:nvSpPr>
          <p:cNvPr id="3" name="Platshållare för innehåll 2">
            <a:extLst>
              <a:ext uri="{FF2B5EF4-FFF2-40B4-BE49-F238E27FC236}">
                <a16:creationId xmlns:a16="http://schemas.microsoft.com/office/drawing/2014/main" id="{7148A7F7-D0A5-4F8C-97C5-67FB1E76AA09}"/>
              </a:ext>
            </a:extLst>
          </p:cNvPr>
          <p:cNvSpPr>
            <a:spLocks noGrp="1"/>
          </p:cNvSpPr>
          <p:nvPr>
            <p:ph idx="1"/>
          </p:nvPr>
        </p:nvSpPr>
        <p:spPr/>
        <p:txBody>
          <a:bodyPr/>
          <a:lstStyle/>
          <a:p>
            <a:r>
              <a:rPr lang="sv-SE" dirty="0"/>
              <a:t>FORSS – Bra möjlighet till ekonomiskt forskningsstöd från planering till genomförande</a:t>
            </a:r>
          </a:p>
        </p:txBody>
      </p:sp>
    </p:spTree>
    <p:extLst>
      <p:ext uri="{BB962C8B-B14F-4D97-AF65-F5344CB8AC3E}">
        <p14:creationId xmlns:p14="http://schemas.microsoft.com/office/powerpoint/2010/main" val="246093896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4BBFA64-3307-BE8C-F417-4B92E7A76FD6}"/>
              </a:ext>
            </a:extLst>
          </p:cNvPr>
          <p:cNvSpPr>
            <a:spLocks noGrp="1"/>
          </p:cNvSpPr>
          <p:nvPr>
            <p:ph type="title"/>
          </p:nvPr>
        </p:nvSpPr>
        <p:spPr/>
        <p:txBody>
          <a:bodyPr/>
          <a:lstStyle/>
          <a:p>
            <a:endParaRPr lang="sv-SE"/>
          </a:p>
        </p:txBody>
      </p:sp>
      <p:sp>
        <p:nvSpPr>
          <p:cNvPr id="3" name="Platshållare för innehåll 2">
            <a:extLst>
              <a:ext uri="{FF2B5EF4-FFF2-40B4-BE49-F238E27FC236}">
                <a16:creationId xmlns:a16="http://schemas.microsoft.com/office/drawing/2014/main" id="{5299751E-C4A1-4DBD-4BD7-D054B66E8580}"/>
              </a:ext>
            </a:extLst>
          </p:cNvPr>
          <p:cNvSpPr>
            <a:spLocks noGrp="1"/>
          </p:cNvSpPr>
          <p:nvPr>
            <p:ph idx="1"/>
          </p:nvPr>
        </p:nvSpPr>
        <p:spPr/>
        <p:txBody>
          <a:bodyPr/>
          <a:lstStyle/>
          <a:p>
            <a:endParaRPr lang="sv-SE"/>
          </a:p>
        </p:txBody>
      </p:sp>
      <p:sp>
        <p:nvSpPr>
          <p:cNvPr id="4" name="Platshållare för text 3">
            <a:extLst>
              <a:ext uri="{FF2B5EF4-FFF2-40B4-BE49-F238E27FC236}">
                <a16:creationId xmlns:a16="http://schemas.microsoft.com/office/drawing/2014/main" id="{A462C04B-E6C5-DC7B-57C0-B0BD8F8EBC54}"/>
              </a:ext>
            </a:extLst>
          </p:cNvPr>
          <p:cNvSpPr>
            <a:spLocks noGrp="1"/>
          </p:cNvSpPr>
          <p:nvPr>
            <p:ph type="body" sz="half" idx="2"/>
          </p:nvPr>
        </p:nvSpPr>
        <p:spPr/>
        <p:txBody>
          <a:bodyPr/>
          <a:lstStyle/>
          <a:p>
            <a:endParaRPr lang="sv-SE"/>
          </a:p>
        </p:txBody>
      </p:sp>
      <p:pic>
        <p:nvPicPr>
          <p:cNvPr id="6" name="Bildobjekt 5" descr="En bild som visar text, dator, Människoansikte, klädsel&#10;&#10;AI-genererat innehåll kan vara felaktigt.">
            <a:extLst>
              <a:ext uri="{FF2B5EF4-FFF2-40B4-BE49-F238E27FC236}">
                <a16:creationId xmlns:a16="http://schemas.microsoft.com/office/drawing/2014/main" id="{7AACABD7-153F-0551-5C39-83F6109EFFBB}"/>
              </a:ext>
            </a:extLst>
          </p:cNvPr>
          <p:cNvPicPr>
            <a:picLocks noChangeAspect="1"/>
          </p:cNvPicPr>
          <p:nvPr/>
        </p:nvPicPr>
        <p:blipFill>
          <a:blip r:embed="rId2"/>
          <a:srcRect t="936" b="1"/>
          <a:stretch>
            <a:fillRect/>
          </a:stretch>
        </p:blipFill>
        <p:spPr>
          <a:xfrm>
            <a:off x="0" y="223284"/>
            <a:ext cx="9144000" cy="4741734"/>
          </a:xfrm>
          <a:prstGeom prst="rect">
            <a:avLst/>
          </a:prstGeom>
        </p:spPr>
      </p:pic>
    </p:spTree>
    <p:extLst>
      <p:ext uri="{BB962C8B-B14F-4D97-AF65-F5344CB8AC3E}">
        <p14:creationId xmlns:p14="http://schemas.microsoft.com/office/powerpoint/2010/main" val="356906891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F71D5E-C92A-051C-9227-A030825F89DA}"/>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E638E7C0-2A61-19AF-5670-2DCD1242D690}"/>
              </a:ext>
            </a:extLst>
          </p:cNvPr>
          <p:cNvSpPr>
            <a:spLocks noGrp="1"/>
          </p:cNvSpPr>
          <p:nvPr>
            <p:ph type="title"/>
          </p:nvPr>
        </p:nvSpPr>
        <p:spPr/>
        <p:txBody>
          <a:bodyPr/>
          <a:lstStyle/>
          <a:p>
            <a:r>
              <a:rPr lang="sv-SE" dirty="0"/>
              <a:t>Forskningsstöd</a:t>
            </a:r>
          </a:p>
        </p:txBody>
      </p:sp>
      <p:sp>
        <p:nvSpPr>
          <p:cNvPr id="3" name="Platshållare för innehåll 2">
            <a:extLst>
              <a:ext uri="{FF2B5EF4-FFF2-40B4-BE49-F238E27FC236}">
                <a16:creationId xmlns:a16="http://schemas.microsoft.com/office/drawing/2014/main" id="{D95351A9-FF25-736A-4FFF-8FA008D148DB}"/>
              </a:ext>
            </a:extLst>
          </p:cNvPr>
          <p:cNvSpPr>
            <a:spLocks noGrp="1"/>
          </p:cNvSpPr>
          <p:nvPr>
            <p:ph idx="1"/>
          </p:nvPr>
        </p:nvSpPr>
        <p:spPr/>
        <p:txBody>
          <a:bodyPr/>
          <a:lstStyle/>
          <a:p>
            <a:r>
              <a:rPr lang="sv-SE" dirty="0"/>
              <a:t>FORSS – Bra möjlighet till ekonomiskt forskningsstöd från planering till genomförande</a:t>
            </a:r>
          </a:p>
          <a:p>
            <a:r>
              <a:rPr lang="sv-SE" dirty="0"/>
              <a:t>Forskningstid – Svårt att få till i pressad klinisk verksamhet/ekonomi</a:t>
            </a:r>
          </a:p>
          <a:p>
            <a:r>
              <a:rPr lang="sv-SE" dirty="0"/>
              <a:t>Nätverk forsknings-sköterskor</a:t>
            </a:r>
          </a:p>
          <a:p>
            <a:r>
              <a:rPr lang="sv-SE" dirty="0"/>
              <a:t>Tillgång till hälsodata</a:t>
            </a:r>
          </a:p>
          <a:p>
            <a:endParaRPr lang="sv-SE" dirty="0"/>
          </a:p>
        </p:txBody>
      </p:sp>
    </p:spTree>
    <p:extLst>
      <p:ext uri="{BB962C8B-B14F-4D97-AF65-F5344CB8AC3E}">
        <p14:creationId xmlns:p14="http://schemas.microsoft.com/office/powerpoint/2010/main" val="1863705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Platshållare för text 3">
            <a:extLst>
              <a:ext uri="{FF2B5EF4-FFF2-40B4-BE49-F238E27FC236}">
                <a16:creationId xmlns:a16="http://schemas.microsoft.com/office/drawing/2014/main" id="{A581F77B-E089-1AA6-3711-3B0DAAA3DD80}"/>
              </a:ext>
            </a:extLst>
          </p:cNvPr>
          <p:cNvSpPr>
            <a:spLocks noGrp="1"/>
          </p:cNvSpPr>
          <p:nvPr>
            <p:ph type="body" sz="half" idx="2"/>
          </p:nvPr>
        </p:nvSpPr>
        <p:spPr/>
        <p:txBody>
          <a:bodyPr/>
          <a:lstStyle/>
          <a:p>
            <a:endParaRPr lang="sv-SE"/>
          </a:p>
        </p:txBody>
      </p:sp>
      <p:pic>
        <p:nvPicPr>
          <p:cNvPr id="6" name="Bildobjekt 5" descr="En bild som visar text, skärmbild, Teckensnitt, nummer&#10;&#10;AI-genererat innehåll kan vara felaktigt.">
            <a:extLst>
              <a:ext uri="{FF2B5EF4-FFF2-40B4-BE49-F238E27FC236}">
                <a16:creationId xmlns:a16="http://schemas.microsoft.com/office/drawing/2014/main" id="{4E079C22-4E9E-A3E5-1B4D-FA4FFCCAFA54}"/>
              </a:ext>
            </a:extLst>
          </p:cNvPr>
          <p:cNvPicPr>
            <a:picLocks noChangeAspect="1"/>
          </p:cNvPicPr>
          <p:nvPr/>
        </p:nvPicPr>
        <p:blipFill rotWithShape="1">
          <a:blip r:embed="rId3"/>
          <a:srcRect t="16401"/>
          <a:stretch/>
        </p:blipFill>
        <p:spPr>
          <a:xfrm>
            <a:off x="0" y="843558"/>
            <a:ext cx="6174371" cy="4299942"/>
          </a:xfrm>
          <a:prstGeom prst="rect">
            <a:avLst/>
          </a:prstGeom>
        </p:spPr>
      </p:pic>
    </p:spTree>
    <p:extLst>
      <p:ext uri="{BB962C8B-B14F-4D97-AF65-F5344CB8AC3E}">
        <p14:creationId xmlns:p14="http://schemas.microsoft.com/office/powerpoint/2010/main" val="1613216403"/>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0" y="0"/>
            <a:ext cx="9144000" cy="4464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sv-SE">
              <a:solidFill>
                <a:srgbClr val="FFFFFF"/>
              </a:solidFill>
              <a:latin typeface="Times New Roman"/>
            </a:endParaRPr>
          </a:p>
        </p:txBody>
      </p:sp>
      <p:sp>
        <p:nvSpPr>
          <p:cNvPr id="7" name="Rubrik 6"/>
          <p:cNvSpPr>
            <a:spLocks noGrp="1"/>
          </p:cNvSpPr>
          <p:nvPr>
            <p:ph type="ctrTitle"/>
          </p:nvPr>
        </p:nvSpPr>
        <p:spPr>
          <a:xfrm>
            <a:off x="685800" y="1597822"/>
            <a:ext cx="7772400" cy="1522883"/>
          </a:xfrm>
        </p:spPr>
        <p:txBody>
          <a:bodyPr>
            <a:noAutofit/>
          </a:bodyPr>
          <a:lstStyle/>
          <a:p>
            <a:pPr lvl="0" algn="l"/>
            <a:r>
              <a:rPr lang="sv-SE" sz="3600" dirty="0">
                <a:solidFill>
                  <a:schemeClr val="bg1"/>
                </a:solidFill>
              </a:rPr>
              <a:t>RSG forskning och </a:t>
            </a:r>
            <a:r>
              <a:rPr lang="sv-SE" sz="3600" dirty="0" err="1">
                <a:solidFill>
                  <a:schemeClr val="bg1"/>
                </a:solidFill>
              </a:rPr>
              <a:t>life</a:t>
            </a:r>
            <a:r>
              <a:rPr lang="sv-SE" sz="3600" dirty="0">
                <a:solidFill>
                  <a:schemeClr val="bg1"/>
                </a:solidFill>
              </a:rPr>
              <a:t> science</a:t>
            </a:r>
            <a:r>
              <a:rPr lang="sv-SE" sz="2400" dirty="0">
                <a:solidFill>
                  <a:schemeClr val="bg1"/>
                </a:solidFill>
              </a:rPr>
              <a:t/>
            </a:r>
            <a:br>
              <a:rPr lang="sv-SE" sz="2400" dirty="0">
                <a:solidFill>
                  <a:schemeClr val="bg1"/>
                </a:solidFill>
              </a:rPr>
            </a:br>
            <a:r>
              <a:rPr lang="sv-SE" sz="2400" dirty="0">
                <a:solidFill>
                  <a:schemeClr val="bg1"/>
                </a:solidFill>
              </a:rPr>
              <a:t/>
            </a:r>
            <a:br>
              <a:rPr lang="sv-SE" sz="2400" dirty="0">
                <a:solidFill>
                  <a:schemeClr val="bg1"/>
                </a:solidFill>
              </a:rPr>
            </a:br>
            <a:r>
              <a:rPr lang="sv-SE" sz="2400" dirty="0">
                <a:solidFill>
                  <a:schemeClr val="bg1"/>
                </a:solidFill>
              </a:rPr>
              <a:t>Översiktlig handlingsplan för 2026</a:t>
            </a:r>
            <a:br>
              <a:rPr lang="sv-SE" sz="2400" dirty="0">
                <a:solidFill>
                  <a:schemeClr val="bg1"/>
                </a:solidFill>
              </a:rPr>
            </a:br>
            <a:r>
              <a:rPr lang="sv-SE" sz="2400" dirty="0">
                <a:solidFill>
                  <a:schemeClr val="bg1"/>
                </a:solidFill>
              </a:rPr>
              <a:t/>
            </a:r>
            <a:br>
              <a:rPr lang="sv-SE" sz="2400" dirty="0">
                <a:solidFill>
                  <a:schemeClr val="bg1"/>
                </a:solidFill>
              </a:rPr>
            </a:br>
            <a:r>
              <a:rPr lang="sv-SE" sz="1050" dirty="0">
                <a:solidFill>
                  <a:schemeClr val="bg1"/>
                </a:solidFill>
              </a:rPr>
              <a:t>Uppdaterad: 2025-11-18</a:t>
            </a:r>
          </a:p>
        </p:txBody>
      </p:sp>
    </p:spTree>
    <p:extLst>
      <p:ext uri="{BB962C8B-B14F-4D97-AF65-F5344CB8AC3E}">
        <p14:creationId xmlns:p14="http://schemas.microsoft.com/office/powerpoint/2010/main" val="264819590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Tabell 17"/>
          <p:cNvGraphicFramePr>
            <a:graphicFrameLocks noGrp="1"/>
          </p:cNvGraphicFramePr>
          <p:nvPr>
            <p:extLst/>
          </p:nvPr>
        </p:nvGraphicFramePr>
        <p:xfrm>
          <a:off x="0" y="1"/>
          <a:ext cx="9144001" cy="4475747"/>
        </p:xfrm>
        <a:graphic>
          <a:graphicData uri="http://schemas.openxmlformats.org/drawingml/2006/table">
            <a:tbl>
              <a:tblPr firstRow="1" bandRow="1">
                <a:tableStyleId>{72833802-FEF1-4C79-8D5D-14CF1EAF98D9}</a:tableStyleId>
              </a:tblPr>
              <a:tblGrid>
                <a:gridCol w="1444433">
                  <a:extLst>
                    <a:ext uri="{9D8B030D-6E8A-4147-A177-3AD203B41FA5}">
                      <a16:colId xmlns:a16="http://schemas.microsoft.com/office/drawing/2014/main" val="20000"/>
                    </a:ext>
                  </a:extLst>
                </a:gridCol>
                <a:gridCol w="1520456">
                  <a:extLst>
                    <a:ext uri="{9D8B030D-6E8A-4147-A177-3AD203B41FA5}">
                      <a16:colId xmlns:a16="http://schemas.microsoft.com/office/drawing/2014/main" val="20001"/>
                    </a:ext>
                  </a:extLst>
                </a:gridCol>
                <a:gridCol w="2619331">
                  <a:extLst>
                    <a:ext uri="{9D8B030D-6E8A-4147-A177-3AD203B41FA5}">
                      <a16:colId xmlns:a16="http://schemas.microsoft.com/office/drawing/2014/main" val="1830092349"/>
                    </a:ext>
                  </a:extLst>
                </a:gridCol>
                <a:gridCol w="2907497">
                  <a:extLst>
                    <a:ext uri="{9D8B030D-6E8A-4147-A177-3AD203B41FA5}">
                      <a16:colId xmlns:a16="http://schemas.microsoft.com/office/drawing/2014/main" val="2606121942"/>
                    </a:ext>
                  </a:extLst>
                </a:gridCol>
                <a:gridCol w="652284">
                  <a:extLst>
                    <a:ext uri="{9D8B030D-6E8A-4147-A177-3AD203B41FA5}">
                      <a16:colId xmlns:a16="http://schemas.microsoft.com/office/drawing/2014/main" val="3795709679"/>
                    </a:ext>
                  </a:extLst>
                </a:gridCol>
              </a:tblGrid>
              <a:tr h="457200">
                <a:tc>
                  <a:txBody>
                    <a:bodyPr/>
                    <a:lstStyle>
                      <a:lvl1pPr marL="0" algn="l" defTabSz="914400" rtl="0" eaLnBrk="1" latinLnBrk="0" hangingPunct="1">
                        <a:defRPr sz="1800" b="1" kern="1200">
                          <a:solidFill>
                            <a:schemeClr val="lt1"/>
                          </a:solidFill>
                          <a:latin typeface="Arial"/>
                          <a:ea typeface="Bryant Regular"/>
                          <a:cs typeface="Bryant Regular"/>
                        </a:defRPr>
                      </a:lvl1pPr>
                      <a:lvl2pPr marL="457200" algn="l" defTabSz="914400" rtl="0" eaLnBrk="1" latinLnBrk="0" hangingPunct="1">
                        <a:defRPr sz="1800" b="1" kern="1200">
                          <a:solidFill>
                            <a:schemeClr val="lt1"/>
                          </a:solidFill>
                          <a:latin typeface="Arial"/>
                          <a:ea typeface="Bryant Regular"/>
                          <a:cs typeface="Bryant Regular"/>
                        </a:defRPr>
                      </a:lvl2pPr>
                      <a:lvl3pPr marL="914400" algn="l" defTabSz="914400" rtl="0" eaLnBrk="1" latinLnBrk="0" hangingPunct="1">
                        <a:defRPr sz="1800" b="1" kern="1200">
                          <a:solidFill>
                            <a:schemeClr val="lt1"/>
                          </a:solidFill>
                          <a:latin typeface="Arial"/>
                          <a:ea typeface="Bryant Regular"/>
                          <a:cs typeface="Bryant Regular"/>
                        </a:defRPr>
                      </a:lvl3pPr>
                      <a:lvl4pPr marL="1371600" algn="l" defTabSz="914400" rtl="0" eaLnBrk="1" latinLnBrk="0" hangingPunct="1">
                        <a:defRPr sz="1800" b="1" kern="1200">
                          <a:solidFill>
                            <a:schemeClr val="lt1"/>
                          </a:solidFill>
                          <a:latin typeface="Arial"/>
                          <a:ea typeface="Bryant Regular"/>
                          <a:cs typeface="Bryant Regular"/>
                        </a:defRPr>
                      </a:lvl4pPr>
                      <a:lvl5pPr marL="1828800" algn="l" defTabSz="914400" rtl="0" eaLnBrk="1" latinLnBrk="0" hangingPunct="1">
                        <a:defRPr sz="1800" b="1" kern="1200">
                          <a:solidFill>
                            <a:schemeClr val="lt1"/>
                          </a:solidFill>
                          <a:latin typeface="Arial"/>
                          <a:ea typeface="Bryant Regular"/>
                          <a:cs typeface="Bryant Regular"/>
                        </a:defRPr>
                      </a:lvl5pPr>
                      <a:lvl6pPr marL="2286000" algn="l" defTabSz="914400" rtl="0" eaLnBrk="1" latinLnBrk="0" hangingPunct="1">
                        <a:defRPr sz="1800" b="1" kern="1200">
                          <a:solidFill>
                            <a:schemeClr val="lt1"/>
                          </a:solidFill>
                          <a:latin typeface="Arial"/>
                          <a:ea typeface="Bryant Regular"/>
                          <a:cs typeface="Bryant Regular"/>
                        </a:defRPr>
                      </a:lvl6pPr>
                      <a:lvl7pPr marL="2743200" algn="l" defTabSz="914400" rtl="0" eaLnBrk="1" latinLnBrk="0" hangingPunct="1">
                        <a:defRPr sz="1800" b="1" kern="1200">
                          <a:solidFill>
                            <a:schemeClr val="lt1"/>
                          </a:solidFill>
                          <a:latin typeface="Arial"/>
                          <a:ea typeface="Bryant Regular"/>
                          <a:cs typeface="Bryant Regular"/>
                        </a:defRPr>
                      </a:lvl7pPr>
                      <a:lvl8pPr marL="3200400" algn="l" defTabSz="914400" rtl="0" eaLnBrk="1" latinLnBrk="0" hangingPunct="1">
                        <a:defRPr sz="1800" b="1" kern="1200">
                          <a:solidFill>
                            <a:schemeClr val="lt1"/>
                          </a:solidFill>
                          <a:latin typeface="Arial"/>
                          <a:ea typeface="Bryant Regular"/>
                          <a:cs typeface="Bryant Regular"/>
                        </a:defRPr>
                      </a:lvl8pPr>
                      <a:lvl9pPr marL="3657600" algn="l" defTabSz="914400" rtl="0" eaLnBrk="1" latinLnBrk="0" hangingPunct="1">
                        <a:defRPr sz="1800" b="1" kern="1200">
                          <a:solidFill>
                            <a:schemeClr val="lt1"/>
                          </a:solidFill>
                          <a:latin typeface="Arial"/>
                          <a:ea typeface="Bryant Regular"/>
                          <a:cs typeface="Bryant Regular"/>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b="1" dirty="0"/>
                        <a:t>Nationellt insatsområde</a:t>
                      </a:r>
                      <a:endParaRPr lang="sv-SE" sz="1200" b="1" dirty="0">
                        <a:latin typeface="+mj-lt"/>
                      </a:endParaRPr>
                    </a:p>
                  </a:txBody>
                  <a:tcPr>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b="1" kern="1200">
                          <a:solidFill>
                            <a:schemeClr val="lt1"/>
                          </a:solidFill>
                          <a:latin typeface="Arial"/>
                          <a:ea typeface="Bryant Regular"/>
                          <a:cs typeface="Bryant Regular"/>
                        </a:defRPr>
                      </a:lvl1pPr>
                      <a:lvl2pPr marL="457200" algn="l" defTabSz="914400" rtl="0" eaLnBrk="1" latinLnBrk="0" hangingPunct="1">
                        <a:defRPr sz="1800" b="1" kern="1200">
                          <a:solidFill>
                            <a:schemeClr val="lt1"/>
                          </a:solidFill>
                          <a:latin typeface="Arial"/>
                          <a:ea typeface="Bryant Regular"/>
                          <a:cs typeface="Bryant Regular"/>
                        </a:defRPr>
                      </a:lvl2pPr>
                      <a:lvl3pPr marL="914400" algn="l" defTabSz="914400" rtl="0" eaLnBrk="1" latinLnBrk="0" hangingPunct="1">
                        <a:defRPr sz="1800" b="1" kern="1200">
                          <a:solidFill>
                            <a:schemeClr val="lt1"/>
                          </a:solidFill>
                          <a:latin typeface="Arial"/>
                          <a:ea typeface="Bryant Regular"/>
                          <a:cs typeface="Bryant Regular"/>
                        </a:defRPr>
                      </a:lvl3pPr>
                      <a:lvl4pPr marL="1371600" algn="l" defTabSz="914400" rtl="0" eaLnBrk="1" latinLnBrk="0" hangingPunct="1">
                        <a:defRPr sz="1800" b="1" kern="1200">
                          <a:solidFill>
                            <a:schemeClr val="lt1"/>
                          </a:solidFill>
                          <a:latin typeface="Arial"/>
                          <a:ea typeface="Bryant Regular"/>
                          <a:cs typeface="Bryant Regular"/>
                        </a:defRPr>
                      </a:lvl4pPr>
                      <a:lvl5pPr marL="1828800" algn="l" defTabSz="914400" rtl="0" eaLnBrk="1" latinLnBrk="0" hangingPunct="1">
                        <a:defRPr sz="1800" b="1" kern="1200">
                          <a:solidFill>
                            <a:schemeClr val="lt1"/>
                          </a:solidFill>
                          <a:latin typeface="Arial"/>
                          <a:ea typeface="Bryant Regular"/>
                          <a:cs typeface="Bryant Regular"/>
                        </a:defRPr>
                      </a:lvl5pPr>
                      <a:lvl6pPr marL="2286000" algn="l" defTabSz="914400" rtl="0" eaLnBrk="1" latinLnBrk="0" hangingPunct="1">
                        <a:defRPr sz="1800" b="1" kern="1200">
                          <a:solidFill>
                            <a:schemeClr val="lt1"/>
                          </a:solidFill>
                          <a:latin typeface="Arial"/>
                          <a:ea typeface="Bryant Regular"/>
                          <a:cs typeface="Bryant Regular"/>
                        </a:defRPr>
                      </a:lvl6pPr>
                      <a:lvl7pPr marL="2743200" algn="l" defTabSz="914400" rtl="0" eaLnBrk="1" latinLnBrk="0" hangingPunct="1">
                        <a:defRPr sz="1800" b="1" kern="1200">
                          <a:solidFill>
                            <a:schemeClr val="lt1"/>
                          </a:solidFill>
                          <a:latin typeface="Arial"/>
                          <a:ea typeface="Bryant Regular"/>
                          <a:cs typeface="Bryant Regular"/>
                        </a:defRPr>
                      </a:lvl7pPr>
                      <a:lvl8pPr marL="3200400" algn="l" defTabSz="914400" rtl="0" eaLnBrk="1" latinLnBrk="0" hangingPunct="1">
                        <a:defRPr sz="1800" b="1" kern="1200">
                          <a:solidFill>
                            <a:schemeClr val="lt1"/>
                          </a:solidFill>
                          <a:latin typeface="Arial"/>
                          <a:ea typeface="Bryant Regular"/>
                          <a:cs typeface="Bryant Regular"/>
                        </a:defRPr>
                      </a:lvl8pPr>
                      <a:lvl9pPr marL="3657600" algn="l" defTabSz="914400" rtl="0" eaLnBrk="1" latinLnBrk="0" hangingPunct="1">
                        <a:defRPr sz="1800" b="1" kern="1200">
                          <a:solidFill>
                            <a:schemeClr val="lt1"/>
                          </a:solidFill>
                          <a:latin typeface="Arial"/>
                          <a:ea typeface="Bryant Regular"/>
                          <a:cs typeface="Bryant Regular"/>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b="1" dirty="0"/>
                        <a:t>Prioriterat område </a:t>
                      </a:r>
                      <a:br>
                        <a:rPr lang="sv-SE" sz="1200" b="1" dirty="0"/>
                      </a:br>
                      <a:r>
                        <a:rPr lang="sv-SE" sz="1200" b="1" dirty="0"/>
                        <a:t>och patientlöften</a:t>
                      </a:r>
                      <a:endParaRPr lang="sv-SE" sz="1200" b="1" dirty="0">
                        <a:latin typeface="+mj-lt"/>
                      </a:endParaRPr>
                    </a:p>
                  </a:txBody>
                  <a:tcPr>
                    <a:lnB w="12700" cap="flat" cmpd="sng" algn="ctr">
                      <a:solidFill>
                        <a:schemeClr val="tx1"/>
                      </a:solidFill>
                      <a:prstDash val="solid"/>
                      <a:round/>
                      <a:headEnd type="none" w="med" len="med"/>
                      <a:tailEnd type="none" w="med" len="med"/>
                    </a:lnB>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sv-SE" sz="1200" b="1" kern="1200" dirty="0">
                          <a:solidFill>
                            <a:schemeClr val="lt1"/>
                          </a:solidFill>
                          <a:latin typeface="Arial"/>
                          <a:ea typeface="Bryant Regular"/>
                          <a:cs typeface="Bryant Regular"/>
                        </a:rPr>
                        <a:t>Aktiviteter</a:t>
                      </a:r>
                    </a:p>
                  </a:txBody>
                  <a:tcPr>
                    <a:lnB w="12700" cap="flat" cmpd="sng" algn="ctr">
                      <a:solidFill>
                        <a:schemeClr val="tx1"/>
                      </a:solidFill>
                      <a:prstDash val="solid"/>
                      <a:round/>
                      <a:headEnd type="none" w="med" len="med"/>
                      <a:tailEnd type="none" w="med" len="med"/>
                    </a:lnB>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sv-SE" sz="1200" b="1" kern="1200" dirty="0">
                          <a:solidFill>
                            <a:schemeClr val="lt1"/>
                          </a:solidFill>
                          <a:latin typeface="Arial"/>
                          <a:ea typeface="Bryant Regular"/>
                          <a:cs typeface="Bryant Regular"/>
                        </a:rPr>
                        <a:t>Uppföljning</a:t>
                      </a:r>
                    </a:p>
                  </a:txBody>
                  <a:tcPr>
                    <a:lnB w="12700" cap="flat" cmpd="sng" algn="ctr">
                      <a:solidFill>
                        <a:schemeClr val="tx1"/>
                      </a:solidFill>
                      <a:prstDash val="solid"/>
                      <a:round/>
                      <a:headEnd type="none" w="med" len="med"/>
                      <a:tailEnd type="none" w="med" len="med"/>
                    </a:lnB>
                  </a:tcPr>
                </a:tc>
                <a:tc>
                  <a:txBody>
                    <a:bodyPr/>
                    <a:lstStyle/>
                    <a:p>
                      <a:r>
                        <a:rPr lang="sv-SE" sz="1200" b="1" kern="1200" dirty="0">
                          <a:solidFill>
                            <a:schemeClr val="lt1"/>
                          </a:solidFill>
                          <a:latin typeface="Arial"/>
                          <a:ea typeface="Bryant Regular"/>
                          <a:cs typeface="Bryant Regular"/>
                        </a:rPr>
                        <a:t>Status</a:t>
                      </a:r>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2983230">
                <a:tc>
                  <a:txBody>
                    <a:bodyPr/>
                    <a:lstStyle>
                      <a:lvl1pPr marL="0" algn="l" defTabSz="914400" rtl="0" eaLnBrk="1" latinLnBrk="0" hangingPunct="1">
                        <a:defRPr sz="1800" kern="1200">
                          <a:solidFill>
                            <a:schemeClr val="dk1"/>
                          </a:solidFill>
                          <a:latin typeface="Arial"/>
                          <a:ea typeface="Bryant Regular"/>
                          <a:cs typeface="Bryant Regular"/>
                        </a:defRPr>
                      </a:lvl1pPr>
                      <a:lvl2pPr marL="457200" algn="l" defTabSz="914400" rtl="0" eaLnBrk="1" latinLnBrk="0" hangingPunct="1">
                        <a:defRPr sz="1800" kern="1200">
                          <a:solidFill>
                            <a:schemeClr val="dk1"/>
                          </a:solidFill>
                          <a:latin typeface="Arial"/>
                          <a:ea typeface="Bryant Regular"/>
                          <a:cs typeface="Bryant Regular"/>
                        </a:defRPr>
                      </a:lvl2pPr>
                      <a:lvl3pPr marL="914400" algn="l" defTabSz="914400" rtl="0" eaLnBrk="1" latinLnBrk="0" hangingPunct="1">
                        <a:defRPr sz="1800" kern="1200">
                          <a:solidFill>
                            <a:schemeClr val="dk1"/>
                          </a:solidFill>
                          <a:latin typeface="Arial"/>
                          <a:ea typeface="Bryant Regular"/>
                          <a:cs typeface="Bryant Regular"/>
                        </a:defRPr>
                      </a:lvl3pPr>
                      <a:lvl4pPr marL="1371600" algn="l" defTabSz="914400" rtl="0" eaLnBrk="1" latinLnBrk="0" hangingPunct="1">
                        <a:defRPr sz="1800" kern="1200">
                          <a:solidFill>
                            <a:schemeClr val="dk1"/>
                          </a:solidFill>
                          <a:latin typeface="Arial"/>
                          <a:ea typeface="Bryant Regular"/>
                          <a:cs typeface="Bryant Regular"/>
                        </a:defRPr>
                      </a:lvl4pPr>
                      <a:lvl5pPr marL="1828800" algn="l" defTabSz="914400" rtl="0" eaLnBrk="1" latinLnBrk="0" hangingPunct="1">
                        <a:defRPr sz="1800" kern="1200">
                          <a:solidFill>
                            <a:schemeClr val="dk1"/>
                          </a:solidFill>
                          <a:latin typeface="Arial"/>
                          <a:ea typeface="Bryant Regular"/>
                          <a:cs typeface="Bryant Regular"/>
                        </a:defRPr>
                      </a:lvl5pPr>
                      <a:lvl6pPr marL="2286000" algn="l" defTabSz="914400" rtl="0" eaLnBrk="1" latinLnBrk="0" hangingPunct="1">
                        <a:defRPr sz="1800" kern="1200">
                          <a:solidFill>
                            <a:schemeClr val="dk1"/>
                          </a:solidFill>
                          <a:latin typeface="Arial"/>
                          <a:ea typeface="Bryant Regular"/>
                          <a:cs typeface="Bryant Regular"/>
                        </a:defRPr>
                      </a:lvl6pPr>
                      <a:lvl7pPr marL="2743200" algn="l" defTabSz="914400" rtl="0" eaLnBrk="1" latinLnBrk="0" hangingPunct="1">
                        <a:defRPr sz="1800" kern="1200">
                          <a:solidFill>
                            <a:schemeClr val="dk1"/>
                          </a:solidFill>
                          <a:latin typeface="Arial"/>
                          <a:ea typeface="Bryant Regular"/>
                          <a:cs typeface="Bryant Regular"/>
                        </a:defRPr>
                      </a:lvl7pPr>
                      <a:lvl8pPr marL="3200400" algn="l" defTabSz="914400" rtl="0" eaLnBrk="1" latinLnBrk="0" hangingPunct="1">
                        <a:defRPr sz="1800" kern="1200">
                          <a:solidFill>
                            <a:schemeClr val="dk1"/>
                          </a:solidFill>
                          <a:latin typeface="Arial"/>
                          <a:ea typeface="Bryant Regular"/>
                          <a:cs typeface="Bryant Regular"/>
                        </a:defRPr>
                      </a:lvl8pPr>
                      <a:lvl9pPr marL="3657600" algn="l" defTabSz="914400" rtl="0" eaLnBrk="1" latinLnBrk="0" hangingPunct="1">
                        <a:defRPr sz="1800" kern="1200">
                          <a:solidFill>
                            <a:schemeClr val="dk1"/>
                          </a:solidFill>
                          <a:latin typeface="Arial"/>
                          <a:ea typeface="Bryant Regular"/>
                          <a:cs typeface="Bryant Regular"/>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800" b="0" kern="1200" dirty="0">
                          <a:solidFill>
                            <a:schemeClr val="tx1"/>
                          </a:solidFill>
                          <a:effectLst/>
                          <a:latin typeface="+mn-lt"/>
                          <a:ea typeface="Bryant Regular"/>
                          <a:cs typeface="Bryant Regular"/>
                        </a:rPr>
                        <a:t>Verka för fler kliniska studier i Sverige i samverkan med andra aktörer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Arial"/>
                          <a:ea typeface="Bryant Regular"/>
                          <a:cs typeface="Bryant Regular"/>
                        </a:defRPr>
                      </a:lvl1pPr>
                      <a:lvl2pPr marL="457200" algn="l" defTabSz="914400" rtl="0" eaLnBrk="1" latinLnBrk="0" hangingPunct="1">
                        <a:defRPr sz="1800" kern="1200">
                          <a:solidFill>
                            <a:schemeClr val="dk1"/>
                          </a:solidFill>
                          <a:latin typeface="Arial"/>
                          <a:ea typeface="Bryant Regular"/>
                          <a:cs typeface="Bryant Regular"/>
                        </a:defRPr>
                      </a:lvl2pPr>
                      <a:lvl3pPr marL="914400" algn="l" defTabSz="914400" rtl="0" eaLnBrk="1" latinLnBrk="0" hangingPunct="1">
                        <a:defRPr sz="1800" kern="1200">
                          <a:solidFill>
                            <a:schemeClr val="dk1"/>
                          </a:solidFill>
                          <a:latin typeface="Arial"/>
                          <a:ea typeface="Bryant Regular"/>
                          <a:cs typeface="Bryant Regular"/>
                        </a:defRPr>
                      </a:lvl3pPr>
                      <a:lvl4pPr marL="1371600" algn="l" defTabSz="914400" rtl="0" eaLnBrk="1" latinLnBrk="0" hangingPunct="1">
                        <a:defRPr sz="1800" kern="1200">
                          <a:solidFill>
                            <a:schemeClr val="dk1"/>
                          </a:solidFill>
                          <a:latin typeface="Arial"/>
                          <a:ea typeface="Bryant Regular"/>
                          <a:cs typeface="Bryant Regular"/>
                        </a:defRPr>
                      </a:lvl4pPr>
                      <a:lvl5pPr marL="1828800" algn="l" defTabSz="914400" rtl="0" eaLnBrk="1" latinLnBrk="0" hangingPunct="1">
                        <a:defRPr sz="1800" kern="1200">
                          <a:solidFill>
                            <a:schemeClr val="dk1"/>
                          </a:solidFill>
                          <a:latin typeface="Arial"/>
                          <a:ea typeface="Bryant Regular"/>
                          <a:cs typeface="Bryant Regular"/>
                        </a:defRPr>
                      </a:lvl5pPr>
                      <a:lvl6pPr marL="2286000" algn="l" defTabSz="914400" rtl="0" eaLnBrk="1" latinLnBrk="0" hangingPunct="1">
                        <a:defRPr sz="1800" kern="1200">
                          <a:solidFill>
                            <a:schemeClr val="dk1"/>
                          </a:solidFill>
                          <a:latin typeface="Arial"/>
                          <a:ea typeface="Bryant Regular"/>
                          <a:cs typeface="Bryant Regular"/>
                        </a:defRPr>
                      </a:lvl6pPr>
                      <a:lvl7pPr marL="2743200" algn="l" defTabSz="914400" rtl="0" eaLnBrk="1" latinLnBrk="0" hangingPunct="1">
                        <a:defRPr sz="1800" kern="1200">
                          <a:solidFill>
                            <a:schemeClr val="dk1"/>
                          </a:solidFill>
                          <a:latin typeface="Arial"/>
                          <a:ea typeface="Bryant Regular"/>
                          <a:cs typeface="Bryant Regular"/>
                        </a:defRPr>
                      </a:lvl7pPr>
                      <a:lvl8pPr marL="3200400" algn="l" defTabSz="914400" rtl="0" eaLnBrk="1" latinLnBrk="0" hangingPunct="1">
                        <a:defRPr sz="1800" kern="1200">
                          <a:solidFill>
                            <a:schemeClr val="dk1"/>
                          </a:solidFill>
                          <a:latin typeface="Arial"/>
                          <a:ea typeface="Bryant Regular"/>
                          <a:cs typeface="Bryant Regular"/>
                        </a:defRPr>
                      </a:lvl8pPr>
                      <a:lvl9pPr marL="3657600" algn="l" defTabSz="914400" rtl="0" eaLnBrk="1" latinLnBrk="0" hangingPunct="1">
                        <a:defRPr sz="1800" kern="1200">
                          <a:solidFill>
                            <a:schemeClr val="dk1"/>
                          </a:solidFill>
                          <a:latin typeface="Arial"/>
                          <a:ea typeface="Bryant Regular"/>
                          <a:cs typeface="Bryant Regular"/>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sv-SE" sz="800" b="0" baseline="0" dirty="0">
                          <a:latin typeface="+mn-lt"/>
                        </a:rPr>
                        <a:t>Ökad vårdkvalitet och uppföljning genom ökad sekundäranvändning av hälsodata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v-SE" sz="800" b="0" kern="1200" dirty="0">
                          <a:solidFill>
                            <a:schemeClr val="tx1"/>
                          </a:solidFill>
                          <a:latin typeface="+mn-lt"/>
                          <a:ea typeface="+mn-ea"/>
                          <a:cs typeface="+mn-cs"/>
                        </a:rPr>
                        <a:t>RSL har gett forskningsdirektörerna i uppdrag att införa struktur för forum och gemensam process för utlämning av hälsodata för forskningsändamål.  </a:t>
                      </a:r>
                    </a:p>
                    <a:p>
                      <a:pPr marL="0" marR="0" indent="0" algn="l" defTabSz="914400" rtl="0" eaLnBrk="1" fontAlgn="auto" latinLnBrk="0" hangingPunct="1">
                        <a:lnSpc>
                          <a:spcPct val="100000"/>
                        </a:lnSpc>
                        <a:spcBef>
                          <a:spcPts val="0"/>
                        </a:spcBef>
                        <a:spcAft>
                          <a:spcPts val="0"/>
                        </a:spcAft>
                        <a:buClrTx/>
                        <a:buSzTx/>
                        <a:buFontTx/>
                        <a:buNone/>
                        <a:tabLst/>
                        <a:defRPr/>
                      </a:pPr>
                      <a:r>
                        <a:rPr lang="sv-SE" sz="800" b="0" kern="1200" dirty="0">
                          <a:solidFill>
                            <a:schemeClr val="tx1"/>
                          </a:solidFill>
                          <a:latin typeface="+mn-lt"/>
                          <a:ea typeface="+mn-ea"/>
                          <a:cs typeface="+mn-cs"/>
                        </a:rPr>
                        <a:t>En handläggar-/rådgivningsgrupp  är formad där handläggare från de tre regionerna inom SÖSR representerar. Aktivt arbete pågår med att ta fram underlag inför sekretessprövning samtidigt som kontinuerliga diskussioner sker kring hur arbetet kan effektiviseras och kvalitetssäkras. Det finns också ett samarbete inom SÖSR kring utlämningsärenden för att säkra utlämningen och korta ledtider. Ny ärende hantering testas  i programmet Research web för att förbättra processen</a:t>
                      </a:r>
                    </a:p>
                    <a:p>
                      <a:pPr marL="0" marR="0" indent="0" algn="l" defTabSz="914400" rtl="0" eaLnBrk="1" fontAlgn="auto" latinLnBrk="0" hangingPunct="1">
                        <a:lnSpc>
                          <a:spcPct val="100000"/>
                        </a:lnSpc>
                        <a:spcBef>
                          <a:spcPts val="0"/>
                        </a:spcBef>
                        <a:spcAft>
                          <a:spcPts val="0"/>
                        </a:spcAft>
                        <a:buClrTx/>
                        <a:buSzTx/>
                        <a:buFontTx/>
                        <a:buNone/>
                        <a:tabLst/>
                        <a:defRPr/>
                      </a:pPr>
                      <a:endParaRPr lang="sv-SE" sz="800" b="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sv-SE" sz="800" b="0" kern="1200" dirty="0">
                          <a:solidFill>
                            <a:schemeClr val="tx1"/>
                          </a:solidFill>
                          <a:latin typeface="+mn-lt"/>
                          <a:ea typeface="+mn-ea"/>
                          <a:cs typeface="+mn-cs"/>
                        </a:rPr>
                        <a:t>Ingå i  en nationell dialog kring handläggning av utlämning av hälsodata vid forskningsändamål. </a:t>
                      </a:r>
                    </a:p>
                    <a:p>
                      <a:pPr marL="0" marR="0" indent="0" algn="l" defTabSz="914400" rtl="0" eaLnBrk="1" fontAlgn="auto" latinLnBrk="0" hangingPunct="1">
                        <a:lnSpc>
                          <a:spcPct val="100000"/>
                        </a:lnSpc>
                        <a:spcBef>
                          <a:spcPts val="0"/>
                        </a:spcBef>
                        <a:spcAft>
                          <a:spcPts val="0"/>
                        </a:spcAft>
                        <a:buClrTx/>
                        <a:buSzTx/>
                        <a:buFontTx/>
                        <a:buNone/>
                        <a:tabLst/>
                        <a:defRPr/>
                      </a:pPr>
                      <a:r>
                        <a:rPr lang="sv-SE" sz="800" b="0" kern="1200" dirty="0">
                          <a:solidFill>
                            <a:schemeClr val="tx1"/>
                          </a:solidFill>
                          <a:latin typeface="+mn-lt"/>
                          <a:ea typeface="+mn-ea"/>
                          <a:cs typeface="+mn-cs"/>
                        </a:rPr>
                        <a:t>Utreda och införa handläggaravgift </a:t>
                      </a:r>
                    </a:p>
                    <a:p>
                      <a:pPr marL="0" marR="0" indent="0" algn="l" defTabSz="914400" rtl="0" eaLnBrk="1" fontAlgn="auto" latinLnBrk="0" hangingPunct="1">
                        <a:lnSpc>
                          <a:spcPct val="100000"/>
                        </a:lnSpc>
                        <a:spcBef>
                          <a:spcPts val="0"/>
                        </a:spcBef>
                        <a:spcAft>
                          <a:spcPts val="0"/>
                        </a:spcAft>
                        <a:buClrTx/>
                        <a:buSzTx/>
                        <a:buFontTx/>
                        <a:buNone/>
                        <a:tabLst/>
                        <a:defRPr/>
                      </a:pPr>
                      <a:r>
                        <a:rPr lang="sv-SE" sz="800" b="0" kern="1200" dirty="0">
                          <a:solidFill>
                            <a:schemeClr val="tx1"/>
                          </a:solidFill>
                          <a:latin typeface="+mn-lt"/>
                          <a:ea typeface="+mn-ea"/>
                          <a:cs typeface="+mn-cs"/>
                        </a:rPr>
                        <a:t>Införa digital ärende hantering. </a:t>
                      </a:r>
                    </a:p>
                    <a:p>
                      <a:pPr marL="0" marR="0" indent="0" algn="l" defTabSz="914400" rtl="0" eaLnBrk="1" fontAlgn="auto" latinLnBrk="0" hangingPunct="1">
                        <a:lnSpc>
                          <a:spcPct val="100000"/>
                        </a:lnSpc>
                        <a:spcBef>
                          <a:spcPts val="0"/>
                        </a:spcBef>
                        <a:spcAft>
                          <a:spcPts val="0"/>
                        </a:spcAft>
                        <a:buClrTx/>
                        <a:buSzTx/>
                        <a:buFontTx/>
                        <a:buNone/>
                        <a:tabLst/>
                        <a:defRPr/>
                      </a:pPr>
                      <a:r>
                        <a:rPr lang="sv-SE" sz="800" b="0" kern="1200" dirty="0">
                          <a:solidFill>
                            <a:schemeClr val="tx1"/>
                          </a:solidFill>
                          <a:latin typeface="+mn-lt"/>
                          <a:ea typeface="+mn-ea"/>
                          <a:cs typeface="+mn-cs"/>
                        </a:rPr>
                        <a:t>Inventera juridiska och tekniska möjligheter för </a:t>
                      </a:r>
                    </a:p>
                    <a:p>
                      <a:pPr marL="0" marR="0" indent="0" algn="l" defTabSz="914400" rtl="0" eaLnBrk="1" fontAlgn="auto" latinLnBrk="0" hangingPunct="1">
                        <a:lnSpc>
                          <a:spcPct val="100000"/>
                        </a:lnSpc>
                        <a:spcBef>
                          <a:spcPts val="0"/>
                        </a:spcBef>
                        <a:spcAft>
                          <a:spcPts val="0"/>
                        </a:spcAft>
                        <a:buClrTx/>
                        <a:buSzTx/>
                        <a:buFontTx/>
                        <a:buNone/>
                        <a:tabLst/>
                        <a:defRPr/>
                      </a:pPr>
                      <a:r>
                        <a:rPr lang="sv-SE" sz="800" b="0" kern="1200" dirty="0">
                          <a:solidFill>
                            <a:schemeClr val="tx1"/>
                          </a:solidFill>
                          <a:latin typeface="+mn-lt"/>
                          <a:ea typeface="+mn-ea"/>
                          <a:cs typeface="+mn-cs"/>
                        </a:rPr>
                        <a:t>kontrollerad åtkomst till interna forskare vid komplexa utlänningsärenden</a:t>
                      </a:r>
                    </a:p>
                    <a:p>
                      <a:pPr marL="0" marR="0" indent="0" algn="l" defTabSz="914400" rtl="0" eaLnBrk="1" fontAlgn="auto" latinLnBrk="0" hangingPunct="1">
                        <a:lnSpc>
                          <a:spcPct val="100000"/>
                        </a:lnSpc>
                        <a:spcBef>
                          <a:spcPts val="0"/>
                        </a:spcBef>
                        <a:spcAft>
                          <a:spcPts val="0"/>
                        </a:spcAft>
                        <a:buClrTx/>
                        <a:buSzTx/>
                        <a:buFontTx/>
                        <a:buNone/>
                        <a:tabLst/>
                        <a:defRPr/>
                      </a:pPr>
                      <a:r>
                        <a:rPr lang="sv-SE" sz="800" b="0" kern="1200" dirty="0">
                          <a:solidFill>
                            <a:schemeClr val="tx1"/>
                          </a:solidFill>
                          <a:latin typeface="+mn-lt"/>
                          <a:ea typeface="+mn-ea"/>
                          <a:cs typeface="+mn-cs"/>
                        </a:rPr>
                        <a:t>Undersöka möjligheter för automatiserade uttag för </a:t>
                      </a:r>
                      <a:r>
                        <a:rPr lang="sv-SE" sz="800" b="0" kern="1200" dirty="0" err="1">
                          <a:solidFill>
                            <a:schemeClr val="tx1"/>
                          </a:solidFill>
                          <a:latin typeface="+mn-lt"/>
                          <a:ea typeface="+mn-ea"/>
                          <a:cs typeface="+mn-cs"/>
                        </a:rPr>
                        <a:t>bla</a:t>
                      </a:r>
                      <a:r>
                        <a:rPr lang="sv-SE" sz="800" b="0" kern="1200" dirty="0">
                          <a:solidFill>
                            <a:schemeClr val="tx1"/>
                          </a:solidFill>
                          <a:latin typeface="+mn-lt"/>
                          <a:ea typeface="+mn-ea"/>
                          <a:cs typeface="+mn-cs"/>
                        </a:rPr>
                        <a:t> fritext och bild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sv-SE" sz="800" b="0" dirty="0">
                          <a:latin typeface="+mn-lt"/>
                        </a:rPr>
                        <a:t>Återkommande rapportering till RSL,</a:t>
                      </a:r>
                      <a:r>
                        <a:rPr lang="sv-SE" sz="800" b="0" baseline="0" dirty="0">
                          <a:latin typeface="+mn-lt"/>
                        </a:rPr>
                        <a:t> </a:t>
                      </a:r>
                      <a:r>
                        <a:rPr lang="sv-SE" sz="800" b="0" dirty="0">
                          <a:latin typeface="+mn-lt"/>
                        </a:rPr>
                        <a:t>RSG nätverk och styrgrupp RSL/Forum sydost</a:t>
                      </a:r>
                    </a:p>
                    <a:p>
                      <a:endParaRPr lang="sv-SE" sz="800" b="0" dirty="0">
                        <a:latin typeface="+mn-lt"/>
                      </a:endParaRPr>
                    </a:p>
                    <a:p>
                      <a:r>
                        <a:rPr lang="sv-SE" sz="800" b="0" dirty="0">
                          <a:latin typeface="+mn-lt"/>
                        </a:rPr>
                        <a:t>Process och funktion för ärendehantering i </a:t>
                      </a:r>
                      <a:r>
                        <a:rPr lang="sv-SE" sz="800" b="0" dirty="0" err="1">
                          <a:latin typeface="+mn-lt"/>
                        </a:rPr>
                        <a:t>Minsos</a:t>
                      </a:r>
                      <a:r>
                        <a:rPr lang="sv-SE" sz="800" b="0" dirty="0">
                          <a:latin typeface="+mn-lt"/>
                        </a:rPr>
                        <a:t> plattform har implementerats i SÖSR. Fungerande ärendehantering med handläggar- och rådgivningsgrupp. Fortfarande en del problematik då företaget inte riktigt kan möta våra behov. Kontinuerliga diskussioner pågår </a:t>
                      </a:r>
                    </a:p>
                    <a:p>
                      <a:r>
                        <a:rPr lang="sv-SE" sz="800" b="0" dirty="0">
                          <a:latin typeface="+mn-lt"/>
                        </a:rPr>
                        <a:t>Det gemensamma granskningsarbetet av fler ansökningar tar stora resurser, varför vi initierat ett arbete att ta fram underlag för att kunna införa avgift för stora komplexa utlämningar. Underlaget planeras läggas fram under 25/26. Målet är att ta fram ett gemensamt underlag att utgå från inom SÖSR</a:t>
                      </a:r>
                    </a:p>
                    <a:p>
                      <a:pPr marL="0" marR="0" lvl="0" indent="0" algn="l" defTabSz="1219170" rtl="0" eaLnBrk="1" fontAlgn="auto" latinLnBrk="0" hangingPunct="1">
                        <a:lnSpc>
                          <a:spcPct val="100000"/>
                        </a:lnSpc>
                        <a:spcBef>
                          <a:spcPts val="0"/>
                        </a:spcBef>
                        <a:spcAft>
                          <a:spcPts val="0"/>
                        </a:spcAft>
                        <a:buClrTx/>
                        <a:buSzTx/>
                        <a:buFontTx/>
                        <a:buNone/>
                        <a:tabLst/>
                        <a:defRPr/>
                      </a:pPr>
                      <a:r>
                        <a:rPr lang="sv-SE" sz="800" b="0" dirty="0">
                          <a:latin typeface="+mn-lt"/>
                        </a:rPr>
                        <a:t>Följer upp ledtider och antal ärenden. Där vi ser att antalet ärenden ökar samtidigt som handläggartiden vid </a:t>
                      </a:r>
                      <a:r>
                        <a:rPr lang="sv-SE" sz="800" b="0" dirty="0" err="1">
                          <a:latin typeface="+mn-lt"/>
                        </a:rPr>
                        <a:t>menprövningen</a:t>
                      </a:r>
                      <a:r>
                        <a:rPr lang="sv-SE" sz="800" b="0" dirty="0">
                          <a:latin typeface="+mn-lt"/>
                        </a:rPr>
                        <a:t> har minskat, däremot är handläggningstider för datautlämning långa i regionerna. Mer fokus läggs under 2025-26 på att effektivisera utlämning av data. Nya gruppkonstellationer har bildats med jurister, utdata enheter i SÖSR</a:t>
                      </a:r>
                    </a:p>
                    <a:p>
                      <a:r>
                        <a:rPr lang="sv-SE" sz="800" b="0" dirty="0">
                          <a:latin typeface="+mn-lt"/>
                        </a:rPr>
                        <a:t>Processen för sekretessprövningen är etablerad. Kontinuerliga möten i handläggar-/rådgivningsgruppen stärker samarbetet inom regionen, där finns också ett värdefull kunskapsutbyte vid svåra komplexa utlämningar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sv-SE" sz="800" b="0" dirty="0">
                          <a:latin typeface="+mn-lt"/>
                        </a:rPr>
                        <a:t>Grön</a:t>
                      </a:r>
                    </a:p>
                    <a:p>
                      <a:endParaRPr lang="sv-SE" sz="800" b="0" dirty="0">
                        <a:latin typeface="+mn-lt"/>
                      </a:endParaRPr>
                    </a:p>
                    <a:p>
                      <a:endParaRPr lang="sv-SE" sz="800" b="0" dirty="0">
                        <a:latin typeface="+mn-lt"/>
                      </a:endParaRPr>
                    </a:p>
                    <a:p>
                      <a:endParaRPr lang="sv-SE" sz="800" b="0" dirty="0">
                        <a:latin typeface="+mn-lt"/>
                      </a:endParaRPr>
                    </a:p>
                    <a:p>
                      <a:endParaRPr lang="sv-SE" sz="800" b="0" dirty="0">
                        <a:latin typeface="+mn-lt"/>
                      </a:endParaRPr>
                    </a:p>
                    <a:p>
                      <a:endParaRPr lang="sv-SE" sz="800" b="0" dirty="0">
                        <a:latin typeface="+mn-lt"/>
                      </a:endParaRPr>
                    </a:p>
                    <a:p>
                      <a:endParaRPr lang="sv-SE" sz="800" b="0" dirty="0">
                        <a:latin typeface="+mn-lt"/>
                      </a:endParaRPr>
                    </a:p>
                    <a:p>
                      <a:r>
                        <a:rPr lang="sv-SE" sz="800" b="0" dirty="0">
                          <a:latin typeface="+mn-lt"/>
                        </a:rPr>
                        <a:t>Pågår</a:t>
                      </a:r>
                    </a:p>
                    <a:p>
                      <a:endParaRPr lang="sv-SE" sz="800" b="0" dirty="0">
                        <a:latin typeface="+mn-lt"/>
                      </a:endParaRPr>
                    </a:p>
                    <a:p>
                      <a:endParaRPr lang="sv-SE" sz="800" b="0" dirty="0">
                        <a:latin typeface="+mn-lt"/>
                      </a:endParaRPr>
                    </a:p>
                    <a:p>
                      <a:r>
                        <a:rPr lang="sv-SE" sz="800" b="0" dirty="0">
                          <a:latin typeface="+mn-lt"/>
                        </a:rPr>
                        <a:t>Pågår </a:t>
                      </a:r>
                    </a:p>
                    <a:p>
                      <a:endParaRPr lang="sv-SE" sz="800" b="0" dirty="0">
                        <a:latin typeface="+mn-lt"/>
                      </a:endParaRPr>
                    </a:p>
                    <a:p>
                      <a:endParaRPr lang="sv-SE" sz="800" b="0" dirty="0">
                        <a:latin typeface="+mn-lt"/>
                      </a:endParaRPr>
                    </a:p>
                    <a:p>
                      <a:endParaRPr lang="sv-SE" sz="800" b="0" dirty="0">
                        <a:latin typeface="+mn-lt"/>
                      </a:endParaRPr>
                    </a:p>
                    <a:p>
                      <a:endParaRPr lang="sv-SE" sz="800" b="0" dirty="0">
                        <a:latin typeface="+mn-lt"/>
                      </a:endParaRPr>
                    </a:p>
                    <a:p>
                      <a:endParaRPr lang="sv-SE" sz="800" b="0" dirty="0">
                        <a:latin typeface="+mn-lt"/>
                      </a:endParaRPr>
                    </a:p>
                    <a:p>
                      <a:endParaRPr lang="sv-SE" sz="800" b="0" dirty="0">
                        <a:latin typeface="+mn-lt"/>
                      </a:endParaRPr>
                    </a:p>
                    <a:p>
                      <a:endParaRPr lang="sv-SE" sz="800" b="0" dirty="0">
                        <a:latin typeface="+mn-lt"/>
                      </a:endParaRPr>
                    </a:p>
                    <a:p>
                      <a:endParaRPr lang="sv-SE" sz="800" b="0" dirty="0">
                        <a:latin typeface="+mn-lt"/>
                      </a:endParaRPr>
                    </a:p>
                    <a:p>
                      <a:r>
                        <a:rPr lang="sv-SE" sz="800" b="0" dirty="0">
                          <a:latin typeface="+mn-lt"/>
                        </a:rPr>
                        <a:t>Förankrat i </a:t>
                      </a:r>
                      <a:r>
                        <a:rPr lang="sv-SE" sz="800" b="0" dirty="0" err="1">
                          <a:latin typeface="+mn-lt"/>
                        </a:rPr>
                        <a:t>vht</a:t>
                      </a:r>
                      <a:r>
                        <a:rPr lang="sv-SE" sz="800" b="0" dirty="0">
                          <a:latin typeface="+mn-lt"/>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035317">
                <a:tc>
                  <a:txBody>
                    <a:bodyPr/>
                    <a:lstStyle/>
                    <a:p>
                      <a:r>
                        <a:rPr lang="sv-SE" sz="800" b="0" kern="1200" dirty="0">
                          <a:solidFill>
                            <a:schemeClr val="tx1"/>
                          </a:solidFill>
                          <a:effectLst/>
                          <a:latin typeface="+mn-lt"/>
                          <a:ea typeface="+mn-ea"/>
                          <a:cs typeface="+mn-cs"/>
                        </a:rPr>
                        <a:t>Verka för fler kliniska studier i Sverige i samverkan med andra aktörer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sv-SE" sz="800" b="0" dirty="0">
                          <a:latin typeface="+mn-lt"/>
                          <a:cs typeface="Arial" panose="020B0604020202020204" pitchFamily="34" charset="0"/>
                        </a:rPr>
                        <a:t>Förbättra förutsättningar för att genomföra kliniska studier inom SÖSR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sv-SE" sz="800" b="0" i="0" kern="1200" dirty="0">
                          <a:solidFill>
                            <a:schemeClr val="tx1"/>
                          </a:solidFill>
                          <a:latin typeface="+mn-lt"/>
                          <a:ea typeface="+mn-ea"/>
                          <a:cs typeface="+mn-cs"/>
                        </a:rPr>
                        <a:t>Arbeta utifrån framtagna riktlinjer för företagsinitierade läkemedelsstudier</a:t>
                      </a:r>
                    </a:p>
                    <a:p>
                      <a:r>
                        <a:rPr lang="sv-SE" sz="800" b="0" i="0" kern="1200" dirty="0">
                          <a:solidFill>
                            <a:schemeClr val="tx1"/>
                          </a:solidFill>
                          <a:latin typeface="+mn-lt"/>
                          <a:ea typeface="+mn-ea"/>
                          <a:cs typeface="+mn-cs"/>
                        </a:rPr>
                        <a:t>Införa startsäkring av forskning inför studie/projektstart</a:t>
                      </a:r>
                    </a:p>
                    <a:p>
                      <a:r>
                        <a:rPr lang="sv-SE" sz="800" b="0" i="0" kern="1200" dirty="0">
                          <a:solidFill>
                            <a:schemeClr val="tx1"/>
                          </a:solidFill>
                          <a:latin typeface="+mn-lt"/>
                          <a:ea typeface="+mn-ea"/>
                          <a:cs typeface="+mn-cs"/>
                        </a:rPr>
                        <a:t>Utreda åtgärder för ökat antal kliniska studier i SÖSR.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sv-SE" sz="800" b="0" i="0" kern="1200" dirty="0">
                          <a:solidFill>
                            <a:schemeClr val="tx1"/>
                          </a:solidFill>
                          <a:latin typeface="+mn-lt"/>
                          <a:ea typeface="+mn-ea"/>
                          <a:cs typeface="+mn-cs"/>
                        </a:rPr>
                        <a:t>Kontinuerlig dialog i verksamhet, ledning och med verksamhetsfunktioner. </a:t>
                      </a:r>
                    </a:p>
                    <a:p>
                      <a:pPr marL="0" marR="0" lvl="0" indent="0" algn="l" defTabSz="1219170" rtl="0" eaLnBrk="1" fontAlgn="auto" latinLnBrk="0" hangingPunct="1">
                        <a:lnSpc>
                          <a:spcPct val="100000"/>
                        </a:lnSpc>
                        <a:spcBef>
                          <a:spcPts val="0"/>
                        </a:spcBef>
                        <a:spcAft>
                          <a:spcPts val="0"/>
                        </a:spcAft>
                        <a:buClrTx/>
                        <a:buSzTx/>
                        <a:buFontTx/>
                        <a:buNone/>
                        <a:tabLst/>
                        <a:defRPr/>
                      </a:pPr>
                      <a:r>
                        <a:rPr lang="sv-SE" sz="800" b="0" i="0" kern="1200" dirty="0">
                          <a:solidFill>
                            <a:schemeClr val="tx1"/>
                          </a:solidFill>
                          <a:latin typeface="+mn-lt"/>
                          <a:ea typeface="+mn-ea"/>
                          <a:cs typeface="+mn-cs"/>
                        </a:rPr>
                        <a:t>Utredning av forskningsaktiviteter, </a:t>
                      </a:r>
                      <a:r>
                        <a:rPr lang="sv-SE" sz="800" b="0" i="0" kern="1200" dirty="0" err="1">
                          <a:solidFill>
                            <a:schemeClr val="tx1"/>
                          </a:solidFill>
                          <a:latin typeface="+mn-lt"/>
                          <a:ea typeface="+mn-ea"/>
                          <a:cs typeface="+mn-cs"/>
                        </a:rPr>
                        <a:t>ev</a:t>
                      </a:r>
                      <a:r>
                        <a:rPr lang="sv-SE" sz="800" b="0" i="0" kern="1200" dirty="0">
                          <a:solidFill>
                            <a:schemeClr val="tx1"/>
                          </a:solidFill>
                          <a:latin typeface="+mn-lt"/>
                          <a:ea typeface="+mn-ea"/>
                          <a:cs typeface="+mn-cs"/>
                        </a:rPr>
                        <a:t> behov och förslag inför etablering av infrastruktur för klinisk prövningsenhet har genomförts av externa utredare. En sammanställning över pågående kliniska studier i hela SÖSR har tagits fram och  ligger som underlag för framtagning av en färdplan under 2025-2026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sv-SE" sz="800" b="0" i="0" kern="1200" dirty="0">
                          <a:solidFill>
                            <a:schemeClr val="tx1"/>
                          </a:solidFill>
                          <a:latin typeface="+mn-lt"/>
                          <a:ea typeface="+mn-ea"/>
                          <a:cs typeface="+mn-cs"/>
                        </a:rPr>
                        <a:t>Grön </a:t>
                      </a:r>
                    </a:p>
                    <a:p>
                      <a:endParaRPr lang="sv-SE" sz="800" b="0" i="0" kern="1200" dirty="0">
                        <a:solidFill>
                          <a:schemeClr val="tx1"/>
                        </a:solidFill>
                        <a:latin typeface="+mn-lt"/>
                        <a:ea typeface="+mn-ea"/>
                        <a:cs typeface="+mn-cs"/>
                      </a:endParaRPr>
                    </a:p>
                    <a:p>
                      <a:endParaRPr lang="sv-SE" sz="800" b="0" i="0" kern="1200" dirty="0">
                        <a:solidFill>
                          <a:schemeClr val="tx1"/>
                        </a:solidFill>
                        <a:latin typeface="+mn-lt"/>
                        <a:ea typeface="+mn-ea"/>
                        <a:cs typeface="+mn-cs"/>
                      </a:endParaRPr>
                    </a:p>
                    <a:p>
                      <a:endParaRPr lang="sv-SE" sz="800" b="0" i="0" kern="1200" dirty="0">
                        <a:solidFill>
                          <a:schemeClr val="tx1"/>
                        </a:solidFill>
                        <a:latin typeface="+mn-lt"/>
                        <a:ea typeface="+mn-ea"/>
                        <a:cs typeface="+mn-cs"/>
                      </a:endParaRPr>
                    </a:p>
                    <a:p>
                      <a:r>
                        <a:rPr lang="sv-SE" sz="800" b="0" i="0" kern="1200" dirty="0">
                          <a:solidFill>
                            <a:schemeClr val="tx1"/>
                          </a:solidFill>
                          <a:latin typeface="+mn-lt"/>
                          <a:ea typeface="+mn-ea"/>
                          <a:cs typeface="+mn-cs"/>
                        </a:rPr>
                        <a:t>Pågår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368201840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_SLIDE_TYPE" val="6"/>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bjqTqNSDi2sVuztAOR1etg"/>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bjqTqNSDi2sVuztAOR1etg"/>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pz.4T0CfePk2DeL4EzvGUDg"/>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pAsw4oRVLjkeb33J03BQTYg"/>
</p:tagLst>
</file>

<file path=ppt/theme/theme1.xml><?xml version="1.0" encoding="utf-8"?>
<a:theme xmlns:a="http://schemas.openxmlformats.org/drawingml/2006/main" name="Office-tema">
  <a:themeElements>
    <a:clrScheme name="Anpassat 7">
      <a:dk1>
        <a:srgbClr val="363636"/>
      </a:dk1>
      <a:lt1>
        <a:srgbClr val="FFFFFF"/>
      </a:lt1>
      <a:dk2>
        <a:srgbClr val="0066B3"/>
      </a:dk2>
      <a:lt2>
        <a:srgbClr val="EF4044"/>
      </a:lt2>
      <a:accent1>
        <a:srgbClr val="0066B3"/>
      </a:accent1>
      <a:accent2>
        <a:srgbClr val="BC151C"/>
      </a:accent2>
      <a:accent3>
        <a:srgbClr val="EF4044"/>
      </a:accent3>
      <a:accent4>
        <a:srgbClr val="F2CF68"/>
      </a:accent4>
      <a:accent5>
        <a:srgbClr val="F2CD13"/>
      </a:accent5>
      <a:accent6>
        <a:srgbClr val="BFBFBF"/>
      </a:accent6>
      <a:hlink>
        <a:srgbClr val="0066B3"/>
      </a:hlink>
      <a:folHlink>
        <a:srgbClr val="0066B3"/>
      </a:folHlink>
    </a:clrScheme>
    <a:fontScheme name="Office - klassiskt">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tema">
  <a:themeElements>
    <a:clrScheme name="Anpassat 7">
      <a:dk1>
        <a:srgbClr val="363636"/>
      </a:dk1>
      <a:lt1>
        <a:srgbClr val="FFFFFF"/>
      </a:lt1>
      <a:dk2>
        <a:srgbClr val="0066B3"/>
      </a:dk2>
      <a:lt2>
        <a:srgbClr val="EF4044"/>
      </a:lt2>
      <a:accent1>
        <a:srgbClr val="0066B3"/>
      </a:accent1>
      <a:accent2>
        <a:srgbClr val="BC151C"/>
      </a:accent2>
      <a:accent3>
        <a:srgbClr val="EF4044"/>
      </a:accent3>
      <a:accent4>
        <a:srgbClr val="F2CF68"/>
      </a:accent4>
      <a:accent5>
        <a:srgbClr val="F2CD13"/>
      </a:accent5>
      <a:accent6>
        <a:srgbClr val="BFBFBF"/>
      </a:accent6>
      <a:hlink>
        <a:srgbClr val="0066B3"/>
      </a:hlink>
      <a:folHlink>
        <a:srgbClr val="0066B3"/>
      </a:folHlink>
    </a:clrScheme>
    <a:fontScheme name="Office - klassiskt">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tema">
  <a:themeElements>
    <a:clrScheme name="Anpassat 7">
      <a:dk1>
        <a:srgbClr val="363636"/>
      </a:dk1>
      <a:lt1>
        <a:srgbClr val="FFFFFF"/>
      </a:lt1>
      <a:dk2>
        <a:srgbClr val="0066B3"/>
      </a:dk2>
      <a:lt2>
        <a:srgbClr val="EF4044"/>
      </a:lt2>
      <a:accent1>
        <a:srgbClr val="0066B3"/>
      </a:accent1>
      <a:accent2>
        <a:srgbClr val="BC151C"/>
      </a:accent2>
      <a:accent3>
        <a:srgbClr val="EF4044"/>
      </a:accent3>
      <a:accent4>
        <a:srgbClr val="F2CF68"/>
      </a:accent4>
      <a:accent5>
        <a:srgbClr val="F2CD13"/>
      </a:accent5>
      <a:accent6>
        <a:srgbClr val="BFBFBF"/>
      </a:accent6>
      <a:hlink>
        <a:srgbClr val="0066B3"/>
      </a:hlink>
      <a:folHlink>
        <a:srgbClr val="0066B3"/>
      </a:folHlink>
    </a:clrScheme>
    <a:fontScheme name="Office - klassiskt">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SKR RCC">
  <a:themeElements>
    <a:clrScheme name="SKR RCC">
      <a:dk1>
        <a:srgbClr val="000000"/>
      </a:dk1>
      <a:lt1>
        <a:srgbClr val="FFFFFF"/>
      </a:lt1>
      <a:dk2>
        <a:srgbClr val="00507D"/>
      </a:dk2>
      <a:lt2>
        <a:srgbClr val="EEECE1"/>
      </a:lt2>
      <a:accent1>
        <a:srgbClr val="005092"/>
      </a:accent1>
      <a:accent2>
        <a:srgbClr val="19975D"/>
      </a:accent2>
      <a:accent3>
        <a:srgbClr val="E56284"/>
      </a:accent3>
      <a:accent4>
        <a:srgbClr val="00B3F6"/>
      </a:accent4>
      <a:accent5>
        <a:srgbClr val="DB5524"/>
      </a:accent5>
      <a:accent6>
        <a:srgbClr val="A29B96"/>
      </a:accent6>
      <a:hlink>
        <a:srgbClr val="7C458A"/>
      </a:hlink>
      <a:folHlink>
        <a:srgbClr val="DB5524"/>
      </a:folHlink>
    </a:clrScheme>
    <a:fontScheme name="SKR RCC">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CC Sydöst med regionloggor" id="{1BBEAA0E-7CB0-4790-BD20-59F5DCA67881}" vid="{C688C060-E3F9-4C4F-BBE8-2B65A88169E6}"/>
    </a:ext>
  </a:extLst>
</a:theme>
</file>

<file path=ppt/theme/theme5.xml><?xml version="1.0" encoding="utf-8"?>
<a:theme xmlns:a="http://schemas.openxmlformats.org/drawingml/2006/main" name="1_Theme_UNCAN.eu">
  <a:themeElements>
    <a:clrScheme name="UNCAN.eu">
      <a:dk1>
        <a:srgbClr val="164194"/>
      </a:dk1>
      <a:lt1>
        <a:srgbClr val="FFFFFF"/>
      </a:lt1>
      <a:dk2>
        <a:srgbClr val="44546A"/>
      </a:dk2>
      <a:lt2>
        <a:srgbClr val="E7E6E6"/>
      </a:lt2>
      <a:accent1>
        <a:srgbClr val="312C84"/>
      </a:accent1>
      <a:accent2>
        <a:srgbClr val="622E88"/>
      </a:accent2>
      <a:accent3>
        <a:srgbClr val="9A5BA1"/>
      </a:accent3>
      <a:accent4>
        <a:srgbClr val="BA85BA"/>
      </a:accent4>
      <a:accent5>
        <a:srgbClr val="DDBEDC"/>
      </a:accent5>
      <a:accent6>
        <a:srgbClr val="FFCC00"/>
      </a:accent6>
      <a:hlink>
        <a:srgbClr val="0563C1"/>
      </a:hlink>
      <a:folHlink>
        <a:srgbClr val="990033"/>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SKR RCC">
  <a:themeElements>
    <a:clrScheme name="SKR RCC">
      <a:dk1>
        <a:srgbClr val="000000"/>
      </a:dk1>
      <a:lt1>
        <a:srgbClr val="FFFFFF"/>
      </a:lt1>
      <a:dk2>
        <a:srgbClr val="00507D"/>
      </a:dk2>
      <a:lt2>
        <a:srgbClr val="EEECE1"/>
      </a:lt2>
      <a:accent1>
        <a:srgbClr val="005092"/>
      </a:accent1>
      <a:accent2>
        <a:srgbClr val="19975D"/>
      </a:accent2>
      <a:accent3>
        <a:srgbClr val="E56284"/>
      </a:accent3>
      <a:accent4>
        <a:srgbClr val="00B3F6"/>
      </a:accent4>
      <a:accent5>
        <a:srgbClr val="DB5524"/>
      </a:accent5>
      <a:accent6>
        <a:srgbClr val="A29B96"/>
      </a:accent6>
      <a:hlink>
        <a:srgbClr val="7C458A"/>
      </a:hlink>
      <a:folHlink>
        <a:srgbClr val="DB5524"/>
      </a:folHlink>
    </a:clrScheme>
    <a:fontScheme name="SKR RCC">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 mall RCC Sydöst med regionloggor" id="{6B80A026-3783-4224-93E3-4DBFD26F01E3}" vid="{BA3D7B8B-DC3B-40C5-A6AF-C66600866053}"/>
    </a:ext>
  </a:extLst>
</a:theme>
</file>

<file path=ppt/theme/theme7.xml><?xml version="1.0" encoding="utf-8"?>
<a:theme xmlns:a="http://schemas.openxmlformats.org/drawingml/2006/main" name="1_LiU - SVART">
  <a:themeElements>
    <a:clrScheme name="LiU-BLÅ">
      <a:dk1>
        <a:srgbClr val="000000"/>
      </a:dk1>
      <a:lt1>
        <a:srgbClr val="FFFFFF"/>
      </a:lt1>
      <a:dk2>
        <a:srgbClr val="00B9E7"/>
      </a:dk2>
      <a:lt2>
        <a:srgbClr val="FFFFFF"/>
      </a:lt2>
      <a:accent1>
        <a:srgbClr val="17C7D2"/>
      </a:accent1>
      <a:accent2>
        <a:srgbClr val="00CFB5"/>
      </a:accent2>
      <a:accent3>
        <a:srgbClr val="FF6442"/>
      </a:accent3>
      <a:accent4>
        <a:srgbClr val="8981D3"/>
      </a:accent4>
      <a:accent5>
        <a:srgbClr val="FDEF5D"/>
      </a:accent5>
      <a:accent6>
        <a:srgbClr val="6A7E91"/>
      </a:accent6>
      <a:hlink>
        <a:srgbClr val="0000FF"/>
      </a:hlink>
      <a:folHlink>
        <a:srgbClr val="800080"/>
      </a:folHlink>
    </a:clrScheme>
    <a:fontScheme name="LiU">
      <a:majorFont>
        <a:latin typeface="KorolevLiU Medium"/>
        <a:ea typeface=""/>
        <a:cs typeface=""/>
      </a:majorFont>
      <a:minorFont>
        <a:latin typeface="Georg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LiU-BLÅ">
      <a:srgbClr val="00B9E7"/>
    </a:custClr>
    <a:custClr name="LiU-TURKOS">
      <a:srgbClr val="17C7D2"/>
    </a:custClr>
    <a:custClr name="LiU-GRÖN">
      <a:srgbClr val="00CFB5"/>
    </a:custClr>
    <a:custClr name="LiU-">
      <a:srgbClr val="FFFFFF"/>
    </a:custClr>
    <a:custClr name="LiU-ORANGE">
      <a:srgbClr val="FF6442"/>
    </a:custClr>
    <a:custClr name="LiU-LILA">
      <a:srgbClr val="8981D3"/>
    </a:custClr>
    <a:custClr name="LiU-GUL">
      <a:srgbClr val="FDEF5D"/>
    </a:custClr>
    <a:custClr name="LiU-GRÅ">
      <a:srgbClr val="6A7E91"/>
    </a:custClr>
    <a:custClr name="LiU-">
      <a:srgbClr val="FFFFFF"/>
    </a:custClr>
    <a:custClr name="LiU-">
      <a:srgbClr val="FFFFFF"/>
    </a:custClr>
    <a:custClr name="LiU-BLÅ 50%">
      <a:srgbClr val="80DCF3"/>
    </a:custClr>
    <a:custClr name="LiU-TURKOS 50%">
      <a:srgbClr val="8BE3E9"/>
    </a:custClr>
    <a:custClr name="LiU-GRÖN 50%">
      <a:srgbClr val="80E7DA"/>
    </a:custClr>
    <a:custClr name="LiU-">
      <a:srgbClr val="FFFFFF"/>
    </a:custClr>
    <a:custClr name="LiU-ORANGE 50%">
      <a:srgbClr val="FFB2A1"/>
    </a:custClr>
    <a:custClr name="LiU-LILA 50%">
      <a:srgbClr val="C4C0E9"/>
    </a:custClr>
    <a:custClr name="LiU-GUL 50%">
      <a:srgbClr val="FEF7AE"/>
    </a:custClr>
    <a:custClr name="LiU-GRÅ 50%">
      <a:srgbClr val="B5BFC8"/>
    </a:custClr>
    <a:custClr name="LiU-">
      <a:srgbClr val="FFFFFF"/>
    </a:custClr>
    <a:custClr name="LiU-">
      <a:srgbClr val="FFFFFF"/>
    </a:custClr>
    <a:custClr name="LiU-BLÅ 30%">
      <a:srgbClr val="B3EAF8"/>
    </a:custClr>
    <a:custClr name="LiU-TURKOS 30%">
      <a:srgbClr val="B9EEF2"/>
    </a:custClr>
    <a:custClr name="LiU-GRÖN 30%">
      <a:srgbClr val="B3F1E9"/>
    </a:custClr>
    <a:custClr name="LiU-">
      <a:srgbClr val="FFFFFF"/>
    </a:custClr>
    <a:custClr name="LiU-ORANGE 30%">
      <a:srgbClr val="FFD1C6"/>
    </a:custClr>
    <a:custClr name="LiU-LILA 30%">
      <a:srgbClr val="DCD9F2"/>
    </a:custClr>
    <a:custClr name="LiU-">
      <a:srgbClr val="FFFFFF"/>
    </a:custClr>
    <a:custClr name="LiU-GRÅ 30%">
      <a:srgbClr val="D2D8DE"/>
    </a:custClr>
    <a:custClr name="LiU-">
      <a:srgbClr val="FFFFFF"/>
    </a:custClr>
    <a:custClr name="LiU-">
      <a:srgbClr val="FFFFFF"/>
    </a:custClr>
  </a:custClrLst>
  <a:extLst>
    <a:ext uri="{05A4C25C-085E-4340-85A3-A5531E510DB2}">
      <thm15:themeFamily xmlns:thm15="http://schemas.microsoft.com/office/thememl/2012/main" name="Presentation (svensk)" id="{14E9F77E-C126-6F40-9B6A-7B03C16379F7}" vid="{70278B4C-6CA5-6B4A-8BBA-60EAD3F40B5B}"/>
    </a:ext>
  </a:extLst>
</a:theme>
</file>

<file path=ppt/theme/theme8.xml><?xml version="1.0" encoding="utf-8"?>
<a:theme xmlns:a="http://schemas.openxmlformats.org/drawingml/2006/main" name="1_LiU - VIT">
  <a:themeElements>
    <a:clrScheme name="LiU-BLÅ">
      <a:dk1>
        <a:srgbClr val="000000"/>
      </a:dk1>
      <a:lt1>
        <a:srgbClr val="FFFFFF"/>
      </a:lt1>
      <a:dk2>
        <a:srgbClr val="00B9E7"/>
      </a:dk2>
      <a:lt2>
        <a:srgbClr val="FFFFFF"/>
      </a:lt2>
      <a:accent1>
        <a:srgbClr val="17C7D2"/>
      </a:accent1>
      <a:accent2>
        <a:srgbClr val="00CFB5"/>
      </a:accent2>
      <a:accent3>
        <a:srgbClr val="FF6442"/>
      </a:accent3>
      <a:accent4>
        <a:srgbClr val="8981D3"/>
      </a:accent4>
      <a:accent5>
        <a:srgbClr val="FDEF5D"/>
      </a:accent5>
      <a:accent6>
        <a:srgbClr val="6A7E91"/>
      </a:accent6>
      <a:hlink>
        <a:srgbClr val="0000FF"/>
      </a:hlink>
      <a:folHlink>
        <a:srgbClr val="800080"/>
      </a:folHlink>
    </a:clrScheme>
    <a:fontScheme name="LiU">
      <a:majorFont>
        <a:latin typeface="KorolevLiU Medium"/>
        <a:ea typeface=""/>
        <a:cs typeface=""/>
      </a:majorFont>
      <a:minorFont>
        <a:latin typeface="Georg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LiU-BLÅ">
      <a:srgbClr val="00B9E7"/>
    </a:custClr>
    <a:custClr name="LiU-TURKOS">
      <a:srgbClr val="17C7D2"/>
    </a:custClr>
    <a:custClr name="LiU-GRÖN">
      <a:srgbClr val="00CFB5"/>
    </a:custClr>
    <a:custClr name="LiU-">
      <a:srgbClr val="FFFFFF"/>
    </a:custClr>
    <a:custClr name="LiU-ORANGE">
      <a:srgbClr val="FF6442"/>
    </a:custClr>
    <a:custClr name="LiU-LILA">
      <a:srgbClr val="8981D3"/>
    </a:custClr>
    <a:custClr name="LiU-GUL">
      <a:srgbClr val="FDEF5D"/>
    </a:custClr>
    <a:custClr name="LiU-GRÅ">
      <a:srgbClr val="6A7E91"/>
    </a:custClr>
    <a:custClr name="LiU-">
      <a:srgbClr val="FFFFFF"/>
    </a:custClr>
    <a:custClr name="LiU-">
      <a:srgbClr val="FFFFFF"/>
    </a:custClr>
    <a:custClr name="LiU-BLÅ 50%">
      <a:srgbClr val="80DCF3"/>
    </a:custClr>
    <a:custClr name="LiU-TURKOS 50%">
      <a:srgbClr val="8BE3E9"/>
    </a:custClr>
    <a:custClr name="LiU-GRÖN 50%">
      <a:srgbClr val="80E7DA"/>
    </a:custClr>
    <a:custClr name="LiU-">
      <a:srgbClr val="FFFFFF"/>
    </a:custClr>
    <a:custClr name="LiU-ORANGE 50%">
      <a:srgbClr val="FFB2A1"/>
    </a:custClr>
    <a:custClr name="LiU-LILA 50%">
      <a:srgbClr val="C4C0E9"/>
    </a:custClr>
    <a:custClr name="LiU-GUL 50%">
      <a:srgbClr val="FEF7AE"/>
    </a:custClr>
    <a:custClr name="LiU-GRÅ 50%">
      <a:srgbClr val="B5BFC8"/>
    </a:custClr>
    <a:custClr name="LiU-">
      <a:srgbClr val="FFFFFF"/>
    </a:custClr>
    <a:custClr name="LiU-">
      <a:srgbClr val="FFFFFF"/>
    </a:custClr>
    <a:custClr name="LiU-BLÅ 30%">
      <a:srgbClr val="B3EAF8"/>
    </a:custClr>
    <a:custClr name="LiU-TURKOS 30%">
      <a:srgbClr val="B9EEF2"/>
    </a:custClr>
    <a:custClr name="LiU-GRÖN 30%">
      <a:srgbClr val="B3F1E9"/>
    </a:custClr>
    <a:custClr name="LiU-">
      <a:srgbClr val="FFFFFF"/>
    </a:custClr>
    <a:custClr name="LiU-ORANGE 30%">
      <a:srgbClr val="FFD1C6"/>
    </a:custClr>
    <a:custClr name="LiU-LILA 30%">
      <a:srgbClr val="DCD9F2"/>
    </a:custClr>
    <a:custClr name="LiU-">
      <a:srgbClr val="FFFFFF"/>
    </a:custClr>
    <a:custClr name="LiU-GRÅ 30%">
      <a:srgbClr val="D2D8DE"/>
    </a:custClr>
    <a:custClr name="LiU-">
      <a:srgbClr val="FFFFFF"/>
    </a:custClr>
    <a:custClr name="LiU-">
      <a:srgbClr val="FFFFFF"/>
    </a:custClr>
  </a:custClrLst>
  <a:extLst>
    <a:ext uri="{05A4C25C-085E-4340-85A3-A5531E510DB2}">
      <thm15:themeFamily xmlns:thm15="http://schemas.microsoft.com/office/thememl/2012/main" name="Presentation (svensk)" id="{14E9F77E-C126-6F40-9B6A-7B03C16379F7}" vid="{0A6068BF-14E1-3E48-9D1D-5D79F4D232DB}"/>
    </a:ext>
  </a:extLst>
</a:theme>
</file>

<file path=ppt/theme/theme9.xml><?xml version="1.0" encoding="utf-8"?>
<a:theme xmlns:a="http://schemas.openxmlformats.org/drawingml/2006/main" name="3_Office-tema">
  <a:themeElements>
    <a:clrScheme name="Anpassat 7">
      <a:dk1>
        <a:srgbClr val="363636"/>
      </a:dk1>
      <a:lt1>
        <a:srgbClr val="FFFFFF"/>
      </a:lt1>
      <a:dk2>
        <a:srgbClr val="0066B3"/>
      </a:dk2>
      <a:lt2>
        <a:srgbClr val="EF4044"/>
      </a:lt2>
      <a:accent1>
        <a:srgbClr val="0066B3"/>
      </a:accent1>
      <a:accent2>
        <a:srgbClr val="BC151C"/>
      </a:accent2>
      <a:accent3>
        <a:srgbClr val="EF4044"/>
      </a:accent3>
      <a:accent4>
        <a:srgbClr val="F2CF68"/>
      </a:accent4>
      <a:accent5>
        <a:srgbClr val="F2CD13"/>
      </a:accent5>
      <a:accent6>
        <a:srgbClr val="BFBFBF"/>
      </a:accent6>
      <a:hlink>
        <a:srgbClr val="0066B3"/>
      </a:hlink>
      <a:folHlink>
        <a:srgbClr val="0066B3"/>
      </a:folHlink>
    </a:clrScheme>
    <a:fontScheme name="Office - klassiskt">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3214</TotalTime>
  <Words>7136</Words>
  <Application>Microsoft Office PowerPoint</Application>
  <PresentationFormat>Bildspel på skärmen (16:9)</PresentationFormat>
  <Paragraphs>931</Paragraphs>
  <Slides>119</Slides>
  <Notes>49</Notes>
  <HiddenSlides>4</HiddenSlides>
  <MMClips>0</MMClips>
  <ScaleCrop>false</ScaleCrop>
  <HeadingPairs>
    <vt:vector size="8" baseType="variant">
      <vt:variant>
        <vt:lpstr>Använt teckensnitt</vt:lpstr>
      </vt:variant>
      <vt:variant>
        <vt:i4>12</vt:i4>
      </vt:variant>
      <vt:variant>
        <vt:lpstr>Tema</vt:lpstr>
      </vt:variant>
      <vt:variant>
        <vt:i4>9</vt:i4>
      </vt:variant>
      <vt:variant>
        <vt:lpstr>Serverprogram för OLE-inbäddning</vt:lpstr>
      </vt:variant>
      <vt:variant>
        <vt:i4>1</vt:i4>
      </vt:variant>
      <vt:variant>
        <vt:lpstr>Bildrubriker</vt:lpstr>
      </vt:variant>
      <vt:variant>
        <vt:i4>119</vt:i4>
      </vt:variant>
    </vt:vector>
  </HeadingPairs>
  <TitlesOfParts>
    <vt:vector size="141" baseType="lpstr">
      <vt:lpstr>Arial</vt:lpstr>
      <vt:lpstr>Arial,Sans-Serif</vt:lpstr>
      <vt:lpstr>Bryant Regular</vt:lpstr>
      <vt:lpstr>Calibri</vt:lpstr>
      <vt:lpstr>Georgia</vt:lpstr>
      <vt:lpstr>KorolevLiU Medium</vt:lpstr>
      <vt:lpstr>Noto Sans</vt:lpstr>
      <vt:lpstr>Parkinsans</vt:lpstr>
      <vt:lpstr>Segoe UI</vt:lpstr>
      <vt:lpstr>Times New Roman</vt:lpstr>
      <vt:lpstr>Verdana</vt:lpstr>
      <vt:lpstr>Wingdings</vt:lpstr>
      <vt:lpstr>Office-tema</vt:lpstr>
      <vt:lpstr>1_Office-tema</vt:lpstr>
      <vt:lpstr>2_Office-tema</vt:lpstr>
      <vt:lpstr>SKR RCC</vt:lpstr>
      <vt:lpstr>1_Theme_UNCAN.eu</vt:lpstr>
      <vt:lpstr>1_SKR RCC</vt:lpstr>
      <vt:lpstr>1_LiU - SVART</vt:lpstr>
      <vt:lpstr>1_LiU - VIT</vt:lpstr>
      <vt:lpstr>3_Office-tema</vt:lpstr>
      <vt:lpstr>think-cell Slide</vt:lpstr>
      <vt:lpstr> Kunskapsråd kirurgi och cancer  Nässjö 20 februari 2026</vt:lpstr>
      <vt:lpstr>Agenda</vt:lpstr>
      <vt:lpstr>1. Inledning</vt:lpstr>
      <vt:lpstr>PowerPoint-presentation</vt:lpstr>
      <vt:lpstr>PowerPoint-presentation</vt:lpstr>
      <vt:lpstr>Vår gemensamma uppfattning</vt:lpstr>
      <vt:lpstr>Våra samarbetsområden</vt:lpstr>
      <vt:lpstr>Våra löften</vt:lpstr>
      <vt:lpstr>Vår avtalsmodell</vt:lpstr>
      <vt:lpstr>Våra resultat</vt:lpstr>
      <vt:lpstr>PowerPoint-presentation</vt:lpstr>
      <vt:lpstr>Samverkansnämnden</vt:lpstr>
      <vt:lpstr>Regionsjukvårdsledningen</vt:lpstr>
      <vt:lpstr>Kunskapsråd</vt:lpstr>
      <vt:lpstr>Kunskapsrådets roll</vt:lpstr>
      <vt:lpstr>Långsiktig och hållbar arbetsfördelning</vt:lpstr>
      <vt:lpstr>Specifika områden för utökad samverkan</vt:lpstr>
      <vt:lpstr>Slutsatser och arbete framåt</vt:lpstr>
      <vt:lpstr>Gruppdiskussion</vt:lpstr>
      <vt:lpstr>2. Vad är nytt från RSL?</vt:lpstr>
      <vt:lpstr>Färdplan för precisionsmedicin</vt:lpstr>
      <vt:lpstr>Universitetssjukvårdsstrategin 2026–2030, handlingsplaner</vt:lpstr>
      <vt:lpstr>RSG hälsodata</vt:lpstr>
      <vt:lpstr>Cancer</vt:lpstr>
      <vt:lpstr>RSG vaccination</vt:lpstr>
      <vt:lpstr>Ansökan stimulansmedel RPO PIVoT </vt:lpstr>
      <vt:lpstr>3. Uppföljning och återkoppling från tidigare möten </vt:lpstr>
      <vt:lpstr>PowerPoint-presentation</vt:lpstr>
      <vt:lpstr>PowerPoint-presentation</vt:lpstr>
      <vt:lpstr>Den sjukvårdsregionala piloten</vt:lpstr>
      <vt:lpstr>EUnetCCC</vt:lpstr>
      <vt:lpstr>PowerPoint-presentation</vt:lpstr>
      <vt:lpstr>PowerPoint-presentation</vt:lpstr>
      <vt:lpstr>Den sjukvårdsregionala piloten</vt:lpstr>
      <vt:lpstr>Den sjukvårdsregionala piloten</vt:lpstr>
      <vt:lpstr>4. Pilotstudie lungcancerscreening i SÖSR  </vt:lpstr>
      <vt:lpstr>Lungcancer-screening projekt i Sydöstra sjukvårdsregionen</vt:lpstr>
      <vt:lpstr>Lungcancer-screening – tidigare studier</vt:lpstr>
      <vt:lpstr>Stadium vid diagnos (Nelson-studien)</vt:lpstr>
      <vt:lpstr>Överlevnad för NSCLC, per stadium vid diagnos, diagnosår 2016-2022 </vt:lpstr>
      <vt:lpstr>PowerPoint-presentation</vt:lpstr>
      <vt:lpstr>Pågående piloter inom lungcancerscreening</vt:lpstr>
      <vt:lpstr>Stipulerad screeningpopulation</vt:lpstr>
      <vt:lpstr>PowerPoint-presentation</vt:lpstr>
      <vt:lpstr>Inbjudan och beräknat deltagande</vt:lpstr>
      <vt:lpstr>Planerat upplägg av projekt i SÖ - Nordvästan </vt:lpstr>
      <vt:lpstr>Vinster för SÖSR</vt:lpstr>
      <vt:lpstr>Detta projekt kan bidra till:</vt:lpstr>
      <vt:lpstr>Frågor kvar att lösa</vt:lpstr>
      <vt:lpstr>Kommande möten</vt:lpstr>
      <vt:lpstr>5. Cancerstrategin  Srinivas Uppugunduri</vt:lpstr>
      <vt:lpstr>Nationell cancerstrategi 2.0</vt:lpstr>
      <vt:lpstr>Strategins utgångspunkt:</vt:lpstr>
      <vt:lpstr>Strategin i siffror</vt:lpstr>
      <vt:lpstr>Tre övergripande mål</vt:lpstr>
      <vt:lpstr>Övergripande målområden</vt:lpstr>
      <vt:lpstr>Uppföljning</vt:lpstr>
      <vt:lpstr>Ny nationell samverkansgrupp</vt:lpstr>
      <vt:lpstr>Specifika uppdrag för samverkansgruppen</vt:lpstr>
      <vt:lpstr>PowerPoint-presentation</vt:lpstr>
      <vt:lpstr>Strategins innehåll </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Strategins innehåll </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  6. Forskning </vt:lpstr>
      <vt:lpstr>Forskning</vt:lpstr>
      <vt:lpstr>Att fundera över och diskutera</vt:lpstr>
      <vt:lpstr>Forskning i Sverige – våra styrkor</vt:lpstr>
      <vt:lpstr>Forskning i Sverige – våra utmaningar</vt:lpstr>
      <vt:lpstr>PowerPoint-presentation</vt:lpstr>
      <vt:lpstr>SÖSR – våra styrkor</vt:lpstr>
      <vt:lpstr>PowerPoint-presentation</vt:lpstr>
      <vt:lpstr>Forskningsstöd</vt:lpstr>
      <vt:lpstr>PowerPoint-presentation</vt:lpstr>
      <vt:lpstr>Forskningsstöd</vt:lpstr>
      <vt:lpstr>PowerPoint-presentation</vt:lpstr>
      <vt:lpstr>RSG forskning och life science  Översiktlig handlingsplan för 2026  Uppdaterad: 2025-11-18</vt:lpstr>
      <vt:lpstr>PowerPoint-presentation</vt:lpstr>
      <vt:lpstr>PowerPoint-presentation</vt:lpstr>
      <vt:lpstr>Resultat </vt:lpstr>
      <vt:lpstr>Utmaningar</vt:lpstr>
      <vt:lpstr>RSG juridik och informationssäkerhet  Översiktlig handlingsplan  Uppdaterad: 2025-12-15</vt:lpstr>
      <vt:lpstr>Utmaningar</vt:lpstr>
      <vt:lpstr>PowerPoint-presentation</vt:lpstr>
      <vt:lpstr>Utbildningar</vt:lpstr>
      <vt:lpstr>PowerPoint-presentation</vt:lpstr>
      <vt:lpstr>Prövningsenhet</vt:lpstr>
      <vt:lpstr>Kan vi vara en del av något större?</vt:lpstr>
      <vt:lpstr>PowerPoint-presentation</vt:lpstr>
      <vt:lpstr>Kan vi vara en del av något större?</vt:lpstr>
      <vt:lpstr>PowerPoint-presentation</vt:lpstr>
      <vt:lpstr>Hur kan RPO verka/samverka?</vt:lpstr>
      <vt:lpstr>Hur kan RPO verka/samverka?</vt:lpstr>
      <vt:lpstr>Hur kan regioner/sjukhus samverka?</vt:lpstr>
      <vt:lpstr>Hur kan regioner/sjukhus samverka?</vt:lpstr>
      <vt:lpstr>7. Mötestider 2026</vt:lpstr>
      <vt:lpstr>8. Summering och utvärdering</vt:lpstr>
      <vt:lpstr>www.sydostrasjukvardsregionen.se </vt:lpstr>
    </vt:vector>
  </TitlesOfParts>
  <Company>Region Jönköpings län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Thålin Conny</dc:creator>
  <cp:lastModifiedBy>Thålin Conny</cp:lastModifiedBy>
  <cp:revision>139</cp:revision>
  <dcterms:created xsi:type="dcterms:W3CDTF">2018-10-12T09:18:07Z</dcterms:created>
  <dcterms:modified xsi:type="dcterms:W3CDTF">2026-02-26T07:27:55Z</dcterms:modified>
</cp:coreProperties>
</file>