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3" r:id="rId9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07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756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28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2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76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520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79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16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961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82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3A6D8-B761-4259-945C-FD78DF3674BC}" type="datetimeFigureOut">
              <a:rPr lang="sv-SE" smtClean="0"/>
              <a:t>2025-06-05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AB91-19BD-4A3B-986F-544DC453F2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83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ionsguiden.socialstyrelsen.se/login/index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90115" y="1203960"/>
            <a:ext cx="7985760" cy="576262"/>
          </a:xfrm>
        </p:spPr>
        <p:txBody>
          <a:bodyPr>
            <a:noAutofit/>
          </a:bodyPr>
          <a:lstStyle/>
          <a:p>
            <a:r>
              <a:rPr lang="sv-SE" sz="4000" b="1" dirty="0" smtClean="0"/>
              <a:t>RPO-möte 250127-Rapport RDAL</a:t>
            </a:r>
            <a:endParaRPr lang="sv-SE" sz="40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73765" y="2611437"/>
            <a:ext cx="11040055" cy="279081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Donationssiffror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NDM i Uppsala 2025 och NDM i Norrköping 2026, SFAI/ANIVA mötet</a:t>
            </a:r>
            <a:endParaRPr lang="sv-S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Hemsida Donationsverksamheten i Vårdgivarportalen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Donationsguiden-skapa användarkonto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 smtClean="0"/>
              <a:t>250211 Digitalt möte SOS och chefer i Sydöstra </a:t>
            </a:r>
            <a:r>
              <a:rPr lang="sv-SE" dirty="0" err="1" smtClean="0"/>
              <a:t>ang</a:t>
            </a:r>
            <a:r>
              <a:rPr lang="sv-SE" dirty="0" smtClean="0"/>
              <a:t> ”Handlingsplanen organdonation”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78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" y="144780"/>
            <a:ext cx="6260519" cy="671322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flipH="1">
            <a:off x="7132317" y="716280"/>
            <a:ext cx="403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043" y="434340"/>
            <a:ext cx="4479189" cy="262128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 flipH="1">
            <a:off x="7246617" y="3337560"/>
            <a:ext cx="4648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Sverige hade färre organdonatorer 2024 men Sydöstra hade  några fler jmf 2023. </a:t>
            </a:r>
          </a:p>
          <a:p>
            <a:endParaRPr lang="sv-SE" dirty="0" smtClean="0"/>
          </a:p>
          <a:p>
            <a:r>
              <a:rPr lang="sv-SE" dirty="0" smtClean="0"/>
              <a:t>Antalet avlidna på IVA har också minskat, 3452 till 3222 personer.</a:t>
            </a:r>
          </a:p>
          <a:p>
            <a:endParaRPr lang="sv-SE" dirty="0"/>
          </a:p>
          <a:p>
            <a:r>
              <a:rPr lang="sv-SE" u="sng" dirty="0" smtClean="0"/>
              <a:t>PMI antal per miljon </a:t>
            </a:r>
            <a:r>
              <a:rPr lang="sv-SE" u="sng" dirty="0" err="1" smtClean="0"/>
              <a:t>inv</a:t>
            </a:r>
            <a:endParaRPr lang="sv-SE" u="sng" dirty="0" smtClean="0"/>
          </a:p>
          <a:p>
            <a:endParaRPr lang="sv-SE" u="sng" dirty="0"/>
          </a:p>
          <a:p>
            <a:r>
              <a:rPr lang="sv-SE" dirty="0" smtClean="0"/>
              <a:t>Sverige 22,0 och Sydöstra 27,5 vilket är en topp-</a:t>
            </a:r>
          </a:p>
          <a:p>
            <a:r>
              <a:rPr lang="sv-SE" dirty="0" smtClean="0"/>
              <a:t>notering</a:t>
            </a:r>
            <a:endParaRPr lang="sv-SE" dirty="0"/>
          </a:p>
        </p:txBody>
      </p:sp>
      <p:sp>
        <p:nvSpPr>
          <p:cNvPr id="8" name="Vänsterpil 7"/>
          <p:cNvSpPr/>
          <p:nvPr/>
        </p:nvSpPr>
        <p:spPr>
          <a:xfrm>
            <a:off x="6486261" y="1798320"/>
            <a:ext cx="486039" cy="22418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Vänsterpil 8"/>
          <p:cNvSpPr/>
          <p:nvPr/>
        </p:nvSpPr>
        <p:spPr>
          <a:xfrm>
            <a:off x="6560820" y="1188720"/>
            <a:ext cx="411480" cy="173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änsterpil 9"/>
          <p:cNvSpPr/>
          <p:nvPr/>
        </p:nvSpPr>
        <p:spPr>
          <a:xfrm>
            <a:off x="6473669" y="2293621"/>
            <a:ext cx="511223" cy="164590"/>
          </a:xfrm>
          <a:prstGeom prst="leftArrow">
            <a:avLst>
              <a:gd name="adj1" fmla="val 50000"/>
              <a:gd name="adj2" fmla="val 45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Vänsterpil 10"/>
          <p:cNvSpPr/>
          <p:nvPr/>
        </p:nvSpPr>
        <p:spPr>
          <a:xfrm>
            <a:off x="6577564" y="3810000"/>
            <a:ext cx="494479" cy="176630"/>
          </a:xfrm>
          <a:prstGeom prst="leftArrow">
            <a:avLst>
              <a:gd name="adj1" fmla="val 50000"/>
              <a:gd name="adj2" fmla="val 46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Vänsterpil 11"/>
          <p:cNvSpPr/>
          <p:nvPr/>
        </p:nvSpPr>
        <p:spPr>
          <a:xfrm>
            <a:off x="6577564" y="5029200"/>
            <a:ext cx="417459" cy="167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Vänsterpil 12"/>
          <p:cNvSpPr/>
          <p:nvPr/>
        </p:nvSpPr>
        <p:spPr>
          <a:xfrm>
            <a:off x="6574603" y="6324600"/>
            <a:ext cx="583672" cy="195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Vänsterpil 13"/>
          <p:cNvSpPr/>
          <p:nvPr/>
        </p:nvSpPr>
        <p:spPr>
          <a:xfrm>
            <a:off x="6523540" y="6637020"/>
            <a:ext cx="634735" cy="22098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7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07" y="1245913"/>
            <a:ext cx="7918133" cy="45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30" y="960869"/>
            <a:ext cx="10978340" cy="49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6090" y="208371"/>
            <a:ext cx="11564983" cy="1325563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Nationellt Donationsmöte i Sydöstra sjukvårdsregionen</a:t>
            </a:r>
            <a:br>
              <a:rPr lang="sv-SE" sz="3600" b="1" dirty="0" smtClean="0"/>
            </a:br>
            <a:r>
              <a:rPr lang="sv-SE" sz="3600" b="1" dirty="0" smtClean="0"/>
              <a:t>12-13 mars 2026</a:t>
            </a:r>
            <a:endParaRPr lang="sv-SE" sz="3600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75" y="1533934"/>
            <a:ext cx="10777748" cy="461107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129" y="6296025"/>
            <a:ext cx="4772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6137" y="253365"/>
            <a:ext cx="10515600" cy="1325563"/>
          </a:xfrm>
        </p:spPr>
        <p:txBody>
          <a:bodyPr/>
          <a:lstStyle/>
          <a:p>
            <a:r>
              <a:rPr lang="sv-SE" b="1" dirty="0" smtClean="0"/>
              <a:t>Hjärtligt välkomna till NDM i Norrköping 2026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37" y="1825625"/>
            <a:ext cx="4772025" cy="41148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 flipH="1">
            <a:off x="5834743" y="1825625"/>
            <a:ext cx="55169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TEMA</a:t>
            </a:r>
          </a:p>
          <a:p>
            <a:endParaRPr lang="sv-SE" sz="2000" dirty="0"/>
          </a:p>
          <a:p>
            <a:endParaRPr lang="sv-SE" sz="2400" b="1" i="1" dirty="0" smtClean="0"/>
          </a:p>
          <a:p>
            <a:r>
              <a:rPr lang="sv-SE" sz="2400" b="1" i="1" dirty="0" smtClean="0"/>
              <a:t>”</a:t>
            </a:r>
            <a:r>
              <a:rPr lang="sv-SE" sz="2800" b="1" i="1" dirty="0" smtClean="0"/>
              <a:t>Vad </a:t>
            </a:r>
            <a:r>
              <a:rPr lang="sv-SE" sz="2800" b="1" i="1" dirty="0"/>
              <a:t>krävs för att fler som vill donera organ och vävnader efter döden får den möjligheten</a:t>
            </a:r>
            <a:r>
              <a:rPr lang="sv-SE" sz="2800" b="1" i="1" dirty="0" smtClean="0"/>
              <a:t>?”</a:t>
            </a:r>
          </a:p>
          <a:p>
            <a:endParaRPr lang="sv-SE" sz="2400" b="1" i="1" dirty="0"/>
          </a:p>
          <a:p>
            <a:endParaRPr lang="sv-SE" sz="2400" b="1" i="1" dirty="0" smtClean="0"/>
          </a:p>
          <a:p>
            <a:endParaRPr lang="sv-SE" sz="2400" b="1" i="1" dirty="0" smtClean="0"/>
          </a:p>
          <a:p>
            <a:endParaRPr lang="sv-SE" sz="2400" b="1" i="1" dirty="0"/>
          </a:p>
          <a:p>
            <a:endParaRPr lang="sv-SE" dirty="0"/>
          </a:p>
          <a:p>
            <a:endParaRPr lang="sv-SE" sz="24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17" y="5378450"/>
            <a:ext cx="4772025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26" y="3032760"/>
            <a:ext cx="4811263" cy="3363277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 flipH="1">
            <a:off x="220980" y="495300"/>
            <a:ext cx="99555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Donationsguiden –Uppmana era medarbetare att skapa användarkonto!</a:t>
            </a:r>
          </a:p>
          <a:p>
            <a:endParaRPr lang="sv-SE" sz="2000" dirty="0" smtClean="0"/>
          </a:p>
          <a:p>
            <a:r>
              <a:rPr lang="sv-SE" dirty="0" smtClean="0">
                <a:hlinkClick r:id="rId3"/>
              </a:rPr>
              <a:t>https://donationsguiden.socialstyrelsen.se/login/index.php</a:t>
            </a:r>
            <a:endParaRPr lang="sv-SE" dirty="0" smtClean="0"/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061" y="1234440"/>
            <a:ext cx="3333003" cy="554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6" y="678180"/>
            <a:ext cx="8455819" cy="4038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15" y="2820710"/>
            <a:ext cx="4438650" cy="13335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 flipH="1">
            <a:off x="853916" y="1417320"/>
            <a:ext cx="1083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Socialstyrelsens regeringsuppdrag att stärka hälso-och sjukvårdens arbete med organ- och vävnadsdonation är i full gång. Handlingsprogrammet börjar ta form och går ut på remiss i maj månad med slutrapport i oktober. Nu vill man ha synpunkter av ledare och chefer på åtgärdsförslag på nationell, regional och lokal nivå.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017270" y="4953000"/>
            <a:ext cx="645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Samma personer som bjöds in till workshopen i våras med fokus på verksamhetschefer inom intensivvård och transplantation är åter inbjudna. </a:t>
            </a:r>
          </a:p>
          <a:p>
            <a:endParaRPr lang="sv-SE" dirty="0"/>
          </a:p>
          <a:p>
            <a:r>
              <a:rPr lang="sv-SE" dirty="0" smtClean="0"/>
              <a:t>NAG Donation träffar SOS </a:t>
            </a:r>
            <a:r>
              <a:rPr lang="sv-SE" dirty="0" err="1" smtClean="0"/>
              <a:t>ang</a:t>
            </a:r>
            <a:r>
              <a:rPr lang="sv-SE" dirty="0" smtClean="0"/>
              <a:t> förslagen i Handlingsprogrammet den 5 februari.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085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211</Words>
  <Application>Microsoft Office PowerPoint</Application>
  <PresentationFormat>Bredbild</PresentationFormat>
  <Paragraphs>34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RPO-möte 250127-Rapport RDAL</vt:lpstr>
      <vt:lpstr>PowerPoint-presentation</vt:lpstr>
      <vt:lpstr>PowerPoint-presentation</vt:lpstr>
      <vt:lpstr>PowerPoint-presentation</vt:lpstr>
      <vt:lpstr>Nationellt Donationsmöte i Sydöstra sjukvårdsregionen 12-13 mars 2026</vt:lpstr>
      <vt:lpstr>Hjärtligt välkomna till NDM i Norrköping 2026</vt:lpstr>
      <vt:lpstr>PowerPoint-presentation</vt:lpstr>
      <vt:lpstr>PowerPoint-presentation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RPO-möte 250127</dc:title>
  <dc:creator>Ahlgren Andersson Eva</dc:creator>
  <cp:lastModifiedBy>Thålin Conny</cp:lastModifiedBy>
  <cp:revision>18</cp:revision>
  <cp:lastPrinted>2025-01-27T06:34:07Z</cp:lastPrinted>
  <dcterms:created xsi:type="dcterms:W3CDTF">2025-01-26T14:56:51Z</dcterms:created>
  <dcterms:modified xsi:type="dcterms:W3CDTF">2025-06-05T14:45:21Z</dcterms:modified>
</cp:coreProperties>
</file>