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306" r:id="rId3"/>
    <p:sldId id="277" r:id="rId4"/>
    <p:sldId id="308" r:id="rId5"/>
    <p:sldId id="309" r:id="rId6"/>
    <p:sldId id="314" r:id="rId7"/>
    <p:sldId id="315" r:id="rId8"/>
    <p:sldId id="316" r:id="rId9"/>
    <p:sldId id="275" r:id="rId10"/>
    <p:sldId id="274" r:id="rId11"/>
    <p:sldId id="289" r:id="rId12"/>
    <p:sldId id="294" r:id="rId13"/>
    <p:sldId id="292" r:id="rId14"/>
    <p:sldId id="293" r:id="rId15"/>
    <p:sldId id="295" r:id="rId16"/>
    <p:sldId id="296" r:id="rId17"/>
    <p:sldId id="305" r:id="rId18"/>
    <p:sldId id="304" r:id="rId19"/>
    <p:sldId id="317" r:id="rId20"/>
    <p:sldId id="31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122E"/>
    <a:srgbClr val="FFDE75"/>
    <a:srgbClr val="339966"/>
    <a:srgbClr val="DCE67E"/>
    <a:srgbClr val="337519"/>
    <a:srgbClr val="FFCC29"/>
    <a:srgbClr val="8EE93B"/>
    <a:srgbClr val="AAE791"/>
    <a:srgbClr val="E9F577"/>
    <a:srgbClr val="D9FF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8" autoAdjust="0"/>
    <p:restoredTop sz="94682" autoAdjust="0"/>
  </p:normalViewPr>
  <p:slideViewPr>
    <p:cSldViewPr snapToGrid="0">
      <p:cViewPr varScale="1">
        <p:scale>
          <a:sx n="87" d="100"/>
          <a:sy n="87" d="100"/>
        </p:scale>
        <p:origin x="432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ebp"/><Relationship Id="rId1" Type="http://schemas.openxmlformats.org/officeDocument/2006/relationships/image" Target="../media/image33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ebp"/><Relationship Id="rId1" Type="http://schemas.openxmlformats.org/officeDocument/2006/relationships/image" Target="../media/image3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EB8360-073C-4537-BF95-5E6112702613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7B752CE6-DEFB-4C3D-94A3-985572B6431A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sv-SE" dirty="0"/>
        </a:p>
      </dgm:t>
    </dgm:pt>
    <dgm:pt modelId="{8D7C8E22-8A3A-4151-ADF5-4719601153FB}" type="parTrans" cxnId="{96053636-9765-4B2C-997B-C140533A30BD}">
      <dgm:prSet/>
      <dgm:spPr/>
      <dgm:t>
        <a:bodyPr/>
        <a:lstStyle/>
        <a:p>
          <a:endParaRPr lang="sv-SE"/>
        </a:p>
      </dgm:t>
    </dgm:pt>
    <dgm:pt modelId="{CF635185-110C-42EC-B198-99C2E1CE1D49}" type="sibTrans" cxnId="{96053636-9765-4B2C-997B-C140533A30BD}">
      <dgm:prSet/>
      <dgm:spPr/>
      <dgm:t>
        <a:bodyPr/>
        <a:lstStyle/>
        <a:p>
          <a:endParaRPr lang="sv-SE"/>
        </a:p>
      </dgm:t>
    </dgm:pt>
    <dgm:pt modelId="{BCC8D0E0-F473-482D-9A60-FBE730F97471}">
      <dgm:prSet phldrT="[Tex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sv-SE" sz="1400" dirty="0" smtClean="0"/>
            <a:t>Del 1: Tidiga insatser och vård</a:t>
          </a:r>
          <a:endParaRPr lang="sv-SE" sz="1400" dirty="0"/>
        </a:p>
      </dgm:t>
    </dgm:pt>
    <dgm:pt modelId="{B601B8A9-5C24-49BF-BBFF-97A3C327BA52}" type="parTrans" cxnId="{6372A073-3CE4-4EAB-B8AE-C374CDAD5BFF}">
      <dgm:prSet/>
      <dgm:spPr/>
      <dgm:t>
        <a:bodyPr/>
        <a:lstStyle/>
        <a:p>
          <a:endParaRPr lang="sv-SE"/>
        </a:p>
      </dgm:t>
    </dgm:pt>
    <dgm:pt modelId="{B6779B93-2743-44D4-A150-5A4ED277BC7E}" type="sibTrans" cxnId="{6372A073-3CE4-4EAB-B8AE-C374CDAD5BFF}">
      <dgm:prSet/>
      <dgm:spPr/>
      <dgm:t>
        <a:bodyPr/>
        <a:lstStyle/>
        <a:p>
          <a:endParaRPr lang="sv-SE"/>
        </a:p>
      </dgm:t>
    </dgm:pt>
    <dgm:pt modelId="{B7D6AD47-B754-4021-A4F2-11DA5542C6DF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sv-SE"/>
        </a:p>
      </dgm:t>
    </dgm:pt>
    <dgm:pt modelId="{0ADF9466-33F5-4C0F-995E-15F4C32F3C32}" type="parTrans" cxnId="{9CF91289-BA83-4BCE-9E22-85FA61F6C6F6}">
      <dgm:prSet/>
      <dgm:spPr/>
      <dgm:t>
        <a:bodyPr/>
        <a:lstStyle/>
        <a:p>
          <a:endParaRPr lang="sv-SE"/>
        </a:p>
      </dgm:t>
    </dgm:pt>
    <dgm:pt modelId="{A1142F6D-E9CB-462A-BEEF-72384E6472A2}" type="sibTrans" cxnId="{9CF91289-BA83-4BCE-9E22-85FA61F6C6F6}">
      <dgm:prSet/>
      <dgm:spPr/>
      <dgm:t>
        <a:bodyPr/>
        <a:lstStyle/>
        <a:p>
          <a:endParaRPr lang="sv-SE"/>
        </a:p>
      </dgm:t>
    </dgm:pt>
    <dgm:pt modelId="{FD251F68-5A83-4AC3-AF20-BE0B5C30D357}">
      <dgm:prSet phldrT="[Text]" custT="1"/>
      <dgm:spPr>
        <a:solidFill>
          <a:srgbClr val="FFDE75">
            <a:alpha val="90000"/>
          </a:srgbClr>
        </a:solidFill>
      </dgm:spPr>
      <dgm:t>
        <a:bodyPr/>
        <a:lstStyle/>
        <a:p>
          <a:r>
            <a:rPr lang="sv-SE" sz="1600" dirty="0" smtClean="0"/>
            <a:t>Del 2: Fortsatt vård och rehabilitering</a:t>
          </a:r>
          <a:endParaRPr lang="sv-SE" sz="1600" dirty="0"/>
        </a:p>
      </dgm:t>
    </dgm:pt>
    <dgm:pt modelId="{7C2FFF01-E3F4-4FC5-B72E-7FF4D8C6B52C}" type="parTrans" cxnId="{B93500DA-6D99-407B-8245-F9B01AABAD5C}">
      <dgm:prSet/>
      <dgm:spPr/>
      <dgm:t>
        <a:bodyPr/>
        <a:lstStyle/>
        <a:p>
          <a:endParaRPr lang="sv-SE"/>
        </a:p>
      </dgm:t>
    </dgm:pt>
    <dgm:pt modelId="{DD721119-6EC5-47F0-B6B4-0CBC4DB33D89}" type="sibTrans" cxnId="{B93500DA-6D99-407B-8245-F9B01AABAD5C}">
      <dgm:prSet/>
      <dgm:spPr/>
      <dgm:t>
        <a:bodyPr/>
        <a:lstStyle/>
        <a:p>
          <a:endParaRPr lang="sv-SE"/>
        </a:p>
      </dgm:t>
    </dgm:pt>
    <dgm:pt modelId="{AD3EF4AC-05E1-467D-81CE-F72D4F235028}">
      <dgm:prSet phldrT="[Text]" custT="1"/>
      <dgm:spPr>
        <a:solidFill>
          <a:srgbClr val="FFDE75">
            <a:alpha val="90000"/>
          </a:srgbClr>
        </a:solidFill>
      </dgm:spPr>
      <dgm:t>
        <a:bodyPr/>
        <a:lstStyle/>
        <a:p>
          <a:r>
            <a:rPr lang="sv-SE" sz="1600" dirty="0" smtClean="0"/>
            <a:t>Olika faser</a:t>
          </a:r>
          <a:endParaRPr lang="sv-SE" sz="1600" dirty="0"/>
        </a:p>
      </dgm:t>
    </dgm:pt>
    <dgm:pt modelId="{B69B3A6E-923F-48FA-AE4D-0F75B697A5C1}" type="parTrans" cxnId="{AB1A6674-BE4E-4967-AE01-67DD5C33FC17}">
      <dgm:prSet/>
      <dgm:spPr/>
      <dgm:t>
        <a:bodyPr/>
        <a:lstStyle/>
        <a:p>
          <a:endParaRPr lang="sv-SE"/>
        </a:p>
      </dgm:t>
    </dgm:pt>
    <dgm:pt modelId="{526C52D5-600B-444A-AE06-9DE502228A79}" type="sibTrans" cxnId="{AB1A6674-BE4E-4967-AE01-67DD5C33FC17}">
      <dgm:prSet/>
      <dgm:spPr/>
      <dgm:t>
        <a:bodyPr/>
        <a:lstStyle/>
        <a:p>
          <a:endParaRPr lang="sv-SE"/>
        </a:p>
      </dgm:t>
    </dgm:pt>
    <dgm:pt modelId="{80E3C9B4-145E-4A62-B6C5-AC282B18295B}">
      <dgm:prSet phldrT="[Tex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sv-SE" sz="1400" dirty="0" smtClean="0"/>
            <a:t>Implementerad</a:t>
          </a:r>
          <a:endParaRPr lang="sv-SE" sz="1400" dirty="0"/>
        </a:p>
      </dgm:t>
    </dgm:pt>
    <dgm:pt modelId="{5D4F362A-1F86-4E83-8C1E-B143CA98ABAD}" type="parTrans" cxnId="{B0673471-132E-4814-8D9B-3021DB91B57A}">
      <dgm:prSet/>
      <dgm:spPr/>
      <dgm:t>
        <a:bodyPr/>
        <a:lstStyle/>
        <a:p>
          <a:endParaRPr lang="sv-SE"/>
        </a:p>
      </dgm:t>
    </dgm:pt>
    <dgm:pt modelId="{64AD46B6-25D4-40F8-A6C8-05DB79F4D339}" type="sibTrans" cxnId="{B0673471-132E-4814-8D9B-3021DB91B57A}">
      <dgm:prSet/>
      <dgm:spPr/>
      <dgm:t>
        <a:bodyPr/>
        <a:lstStyle/>
        <a:p>
          <a:endParaRPr lang="sv-SE"/>
        </a:p>
      </dgm:t>
    </dgm:pt>
    <dgm:pt modelId="{3EAA656F-3375-46CF-BF9D-3A07FF6FA40F}" type="pres">
      <dgm:prSet presAssocID="{FDEB8360-073C-4537-BF95-5E611270261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sv-SE"/>
        </a:p>
      </dgm:t>
    </dgm:pt>
    <dgm:pt modelId="{E6723500-E9F0-42AA-86AF-DFE50E02EA61}" type="pres">
      <dgm:prSet presAssocID="{7B752CE6-DEFB-4C3D-94A3-985572B6431A}" presName="linNode" presStyleCnt="0"/>
      <dgm:spPr/>
    </dgm:pt>
    <dgm:pt modelId="{2C7D64EB-904E-430D-BD08-1E8B4D3DAD2B}" type="pres">
      <dgm:prSet presAssocID="{7B752CE6-DEFB-4C3D-94A3-985572B6431A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A909D744-C55F-4019-A23C-22ACA2FF8989}" type="pres">
      <dgm:prSet presAssocID="{7B752CE6-DEFB-4C3D-94A3-985572B6431A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221318A9-C9A3-4A23-A015-18C97109CAE3}" type="pres">
      <dgm:prSet presAssocID="{CF635185-110C-42EC-B198-99C2E1CE1D49}" presName="spacing" presStyleCnt="0"/>
      <dgm:spPr/>
    </dgm:pt>
    <dgm:pt modelId="{DD22F06D-F318-4869-9B07-D2CF9F3128E3}" type="pres">
      <dgm:prSet presAssocID="{B7D6AD47-B754-4021-A4F2-11DA5542C6DF}" presName="linNode" presStyleCnt="0"/>
      <dgm:spPr/>
    </dgm:pt>
    <dgm:pt modelId="{70839CF8-1B54-484C-9AA2-35C1D2A64C3C}" type="pres">
      <dgm:prSet presAssocID="{B7D6AD47-B754-4021-A4F2-11DA5542C6DF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DE8957FC-A51C-4B64-BEC1-79E236D5D764}" type="pres">
      <dgm:prSet presAssocID="{B7D6AD47-B754-4021-A4F2-11DA5542C6DF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B0673471-132E-4814-8D9B-3021DB91B57A}" srcId="{7B752CE6-DEFB-4C3D-94A3-985572B6431A}" destId="{80E3C9B4-145E-4A62-B6C5-AC282B18295B}" srcOrd="1" destOrd="0" parTransId="{5D4F362A-1F86-4E83-8C1E-B143CA98ABAD}" sibTransId="{64AD46B6-25D4-40F8-A6C8-05DB79F4D339}"/>
    <dgm:cxn modelId="{4ECF5913-93AC-4AF4-88F0-32BDE2AE0979}" type="presOf" srcId="{FDEB8360-073C-4537-BF95-5E6112702613}" destId="{3EAA656F-3375-46CF-BF9D-3A07FF6FA40F}" srcOrd="0" destOrd="0" presId="urn:microsoft.com/office/officeart/2005/8/layout/vList6"/>
    <dgm:cxn modelId="{9D0B7A54-EDA4-44EA-B0A9-1CA4F7EAD682}" type="presOf" srcId="{FD251F68-5A83-4AC3-AF20-BE0B5C30D357}" destId="{DE8957FC-A51C-4B64-BEC1-79E236D5D764}" srcOrd="0" destOrd="0" presId="urn:microsoft.com/office/officeart/2005/8/layout/vList6"/>
    <dgm:cxn modelId="{A46506F1-E179-47A4-9665-8945FD4D0852}" type="presOf" srcId="{7B752CE6-DEFB-4C3D-94A3-985572B6431A}" destId="{2C7D64EB-904E-430D-BD08-1E8B4D3DAD2B}" srcOrd="0" destOrd="0" presId="urn:microsoft.com/office/officeart/2005/8/layout/vList6"/>
    <dgm:cxn modelId="{96053636-9765-4B2C-997B-C140533A30BD}" srcId="{FDEB8360-073C-4537-BF95-5E6112702613}" destId="{7B752CE6-DEFB-4C3D-94A3-985572B6431A}" srcOrd="0" destOrd="0" parTransId="{8D7C8E22-8A3A-4151-ADF5-4719601153FB}" sibTransId="{CF635185-110C-42EC-B198-99C2E1CE1D49}"/>
    <dgm:cxn modelId="{C085E0DD-1553-4642-BAF8-C1AC5DEAE488}" type="presOf" srcId="{AD3EF4AC-05E1-467D-81CE-F72D4F235028}" destId="{DE8957FC-A51C-4B64-BEC1-79E236D5D764}" srcOrd="0" destOrd="1" presId="urn:microsoft.com/office/officeart/2005/8/layout/vList6"/>
    <dgm:cxn modelId="{C85A5C6C-2888-44FE-B8DA-8592E0CF1DDB}" type="presOf" srcId="{B7D6AD47-B754-4021-A4F2-11DA5542C6DF}" destId="{70839CF8-1B54-484C-9AA2-35C1D2A64C3C}" srcOrd="0" destOrd="0" presId="urn:microsoft.com/office/officeart/2005/8/layout/vList6"/>
    <dgm:cxn modelId="{6372A073-3CE4-4EAB-B8AE-C374CDAD5BFF}" srcId="{7B752CE6-DEFB-4C3D-94A3-985572B6431A}" destId="{BCC8D0E0-F473-482D-9A60-FBE730F97471}" srcOrd="0" destOrd="0" parTransId="{B601B8A9-5C24-49BF-BBFF-97A3C327BA52}" sibTransId="{B6779B93-2743-44D4-A150-5A4ED277BC7E}"/>
    <dgm:cxn modelId="{9CF91289-BA83-4BCE-9E22-85FA61F6C6F6}" srcId="{FDEB8360-073C-4537-BF95-5E6112702613}" destId="{B7D6AD47-B754-4021-A4F2-11DA5542C6DF}" srcOrd="1" destOrd="0" parTransId="{0ADF9466-33F5-4C0F-995E-15F4C32F3C32}" sibTransId="{A1142F6D-E9CB-462A-BEEF-72384E6472A2}"/>
    <dgm:cxn modelId="{AB1A6674-BE4E-4967-AE01-67DD5C33FC17}" srcId="{B7D6AD47-B754-4021-A4F2-11DA5542C6DF}" destId="{AD3EF4AC-05E1-467D-81CE-F72D4F235028}" srcOrd="1" destOrd="0" parTransId="{B69B3A6E-923F-48FA-AE4D-0F75B697A5C1}" sibTransId="{526C52D5-600B-444A-AE06-9DE502228A79}"/>
    <dgm:cxn modelId="{B93500DA-6D99-407B-8245-F9B01AABAD5C}" srcId="{B7D6AD47-B754-4021-A4F2-11DA5542C6DF}" destId="{FD251F68-5A83-4AC3-AF20-BE0B5C30D357}" srcOrd="0" destOrd="0" parTransId="{7C2FFF01-E3F4-4FC5-B72E-7FF4D8C6B52C}" sibTransId="{DD721119-6EC5-47F0-B6B4-0CBC4DB33D89}"/>
    <dgm:cxn modelId="{B277A5BA-B948-44C1-88C7-E45E3650CFD8}" type="presOf" srcId="{80E3C9B4-145E-4A62-B6C5-AC282B18295B}" destId="{A909D744-C55F-4019-A23C-22ACA2FF8989}" srcOrd="0" destOrd="1" presId="urn:microsoft.com/office/officeart/2005/8/layout/vList6"/>
    <dgm:cxn modelId="{B2CF1CDD-0059-4DF4-ADC9-501885FC72AA}" type="presOf" srcId="{BCC8D0E0-F473-482D-9A60-FBE730F97471}" destId="{A909D744-C55F-4019-A23C-22ACA2FF8989}" srcOrd="0" destOrd="0" presId="urn:microsoft.com/office/officeart/2005/8/layout/vList6"/>
    <dgm:cxn modelId="{EBBCD5E2-610E-44E7-9D5B-C3F29E45E742}" type="presParOf" srcId="{3EAA656F-3375-46CF-BF9D-3A07FF6FA40F}" destId="{E6723500-E9F0-42AA-86AF-DFE50E02EA61}" srcOrd="0" destOrd="0" presId="urn:microsoft.com/office/officeart/2005/8/layout/vList6"/>
    <dgm:cxn modelId="{79278A3C-4968-44E8-BFA8-30C16D021982}" type="presParOf" srcId="{E6723500-E9F0-42AA-86AF-DFE50E02EA61}" destId="{2C7D64EB-904E-430D-BD08-1E8B4D3DAD2B}" srcOrd="0" destOrd="0" presId="urn:microsoft.com/office/officeart/2005/8/layout/vList6"/>
    <dgm:cxn modelId="{7059C011-82CB-458A-A336-4BC96D6C061A}" type="presParOf" srcId="{E6723500-E9F0-42AA-86AF-DFE50E02EA61}" destId="{A909D744-C55F-4019-A23C-22ACA2FF8989}" srcOrd="1" destOrd="0" presId="urn:microsoft.com/office/officeart/2005/8/layout/vList6"/>
    <dgm:cxn modelId="{5E781CC4-A390-4FD5-8E94-99B18CEF5EAA}" type="presParOf" srcId="{3EAA656F-3375-46CF-BF9D-3A07FF6FA40F}" destId="{221318A9-C9A3-4A23-A015-18C97109CAE3}" srcOrd="1" destOrd="0" presId="urn:microsoft.com/office/officeart/2005/8/layout/vList6"/>
    <dgm:cxn modelId="{069DAD65-0981-464F-9BD3-0787356A981F}" type="presParOf" srcId="{3EAA656F-3375-46CF-BF9D-3A07FF6FA40F}" destId="{DD22F06D-F318-4869-9B07-D2CF9F3128E3}" srcOrd="2" destOrd="0" presId="urn:microsoft.com/office/officeart/2005/8/layout/vList6"/>
    <dgm:cxn modelId="{2AD6B794-435B-4F78-B72E-088FCE72729E}" type="presParOf" srcId="{DD22F06D-F318-4869-9B07-D2CF9F3128E3}" destId="{70839CF8-1B54-484C-9AA2-35C1D2A64C3C}" srcOrd="0" destOrd="0" presId="urn:microsoft.com/office/officeart/2005/8/layout/vList6"/>
    <dgm:cxn modelId="{42DBD350-869F-440C-844E-DE4567A9D0F6}" type="presParOf" srcId="{DD22F06D-F318-4869-9B07-D2CF9F3128E3}" destId="{DE8957FC-A51C-4B64-BEC1-79E236D5D76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EB8360-073C-4537-BF95-5E6112702613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BCC8D0E0-F473-482D-9A60-FBE730F97471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sv-SE" sz="2000" dirty="0"/>
        </a:p>
      </dgm:t>
    </dgm:pt>
    <dgm:pt modelId="{B601B8A9-5C24-49BF-BBFF-97A3C327BA52}" type="parTrans" cxnId="{6372A073-3CE4-4EAB-B8AE-C374CDAD5BFF}">
      <dgm:prSet/>
      <dgm:spPr/>
      <dgm:t>
        <a:bodyPr/>
        <a:lstStyle/>
        <a:p>
          <a:endParaRPr lang="sv-SE"/>
        </a:p>
      </dgm:t>
    </dgm:pt>
    <dgm:pt modelId="{B6779B93-2743-44D4-A150-5A4ED277BC7E}" type="sibTrans" cxnId="{6372A073-3CE4-4EAB-B8AE-C374CDAD5BFF}">
      <dgm:prSet/>
      <dgm:spPr/>
      <dgm:t>
        <a:bodyPr/>
        <a:lstStyle/>
        <a:p>
          <a:endParaRPr lang="sv-SE"/>
        </a:p>
      </dgm:t>
    </dgm:pt>
    <dgm:pt modelId="{FD251F68-5A83-4AC3-AF20-BE0B5C30D357}">
      <dgm:prSet phldrT="[Tex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sv-SE" sz="2000" dirty="0"/>
        </a:p>
      </dgm:t>
    </dgm:pt>
    <dgm:pt modelId="{7C2FFF01-E3F4-4FC5-B72E-7FF4D8C6B52C}" type="parTrans" cxnId="{B93500DA-6D99-407B-8245-F9B01AABAD5C}">
      <dgm:prSet/>
      <dgm:spPr/>
      <dgm:t>
        <a:bodyPr/>
        <a:lstStyle/>
        <a:p>
          <a:endParaRPr lang="sv-SE"/>
        </a:p>
      </dgm:t>
    </dgm:pt>
    <dgm:pt modelId="{DD721119-6EC5-47F0-B6B4-0CBC4DB33D89}" type="sibTrans" cxnId="{B93500DA-6D99-407B-8245-F9B01AABAD5C}">
      <dgm:prSet/>
      <dgm:spPr/>
      <dgm:t>
        <a:bodyPr/>
        <a:lstStyle/>
        <a:p>
          <a:endParaRPr lang="sv-SE"/>
        </a:p>
      </dgm:t>
    </dgm:pt>
    <dgm:pt modelId="{AD3EF4AC-05E1-467D-81CE-F72D4F235028}">
      <dgm:prSet phldrT="[Tex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sv-SE" sz="2000" dirty="0" smtClean="0"/>
            <a:t>Regional riktlinje ischemisk stroke uppdaterad </a:t>
          </a:r>
          <a:endParaRPr lang="sv-SE" sz="2000" dirty="0"/>
        </a:p>
      </dgm:t>
    </dgm:pt>
    <dgm:pt modelId="{B69B3A6E-923F-48FA-AE4D-0F75B697A5C1}" type="parTrans" cxnId="{AB1A6674-BE4E-4967-AE01-67DD5C33FC17}">
      <dgm:prSet/>
      <dgm:spPr/>
      <dgm:t>
        <a:bodyPr/>
        <a:lstStyle/>
        <a:p>
          <a:endParaRPr lang="sv-SE"/>
        </a:p>
      </dgm:t>
    </dgm:pt>
    <dgm:pt modelId="{526C52D5-600B-444A-AE06-9DE502228A79}" type="sibTrans" cxnId="{AB1A6674-BE4E-4967-AE01-67DD5C33FC17}">
      <dgm:prSet/>
      <dgm:spPr/>
      <dgm:t>
        <a:bodyPr/>
        <a:lstStyle/>
        <a:p>
          <a:endParaRPr lang="sv-SE"/>
        </a:p>
      </dgm:t>
    </dgm:pt>
    <dgm:pt modelId="{5823F26D-E60B-4204-AB04-B34B3F7B8C8E}">
      <dgm:prSet phldrT="[Tex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sv-SE" sz="2000" dirty="0" smtClean="0"/>
            <a:t>Byte av </a:t>
          </a:r>
          <a:r>
            <a:rPr lang="sv-SE" sz="2000" dirty="0" err="1" smtClean="0"/>
            <a:t>Actilyse</a:t>
          </a:r>
          <a:r>
            <a:rPr lang="sv-SE" sz="2000" dirty="0" smtClean="0"/>
            <a:t> till Metalyse genomförts i samtliga regionens sjukhus</a:t>
          </a:r>
          <a:endParaRPr lang="sv-SE" sz="2000" dirty="0"/>
        </a:p>
      </dgm:t>
    </dgm:pt>
    <dgm:pt modelId="{BAAB8F01-1B61-4376-AA5E-5D7B062F306D}" type="parTrans" cxnId="{BF0909D2-EE7C-43D7-8A9B-2E6EE0170526}">
      <dgm:prSet/>
      <dgm:spPr/>
      <dgm:t>
        <a:bodyPr/>
        <a:lstStyle/>
        <a:p>
          <a:endParaRPr lang="sv-SE"/>
        </a:p>
      </dgm:t>
    </dgm:pt>
    <dgm:pt modelId="{0F4268B5-E7F3-4488-BA97-A0FEC26939BB}" type="sibTrans" cxnId="{BF0909D2-EE7C-43D7-8A9B-2E6EE0170526}">
      <dgm:prSet/>
      <dgm:spPr/>
      <dgm:t>
        <a:bodyPr/>
        <a:lstStyle/>
        <a:p>
          <a:endParaRPr lang="sv-SE"/>
        </a:p>
      </dgm:t>
    </dgm:pt>
    <dgm:pt modelId="{A500FCFB-9741-44F8-B8AB-A6D2C98B45E2}">
      <dgm:prSet phldrT="[Text]" custT="1"/>
      <dgm:spPr>
        <a:solidFill>
          <a:srgbClr val="92D050">
            <a:alpha val="90000"/>
          </a:srgbClr>
        </a:solidFill>
      </dgm:spPr>
      <dgm:t>
        <a:bodyPr/>
        <a:lstStyle/>
        <a:p>
          <a:endParaRPr lang="sv-SE" sz="2000" dirty="0"/>
        </a:p>
      </dgm:t>
    </dgm:pt>
    <dgm:pt modelId="{984F9489-73C5-4BB9-9F05-0A81C695B679}" type="parTrans" cxnId="{3B118EBA-7C93-4B6D-A399-B20FF2A7FD05}">
      <dgm:prSet/>
      <dgm:spPr/>
    </dgm:pt>
    <dgm:pt modelId="{3888545E-D4A5-4C7B-9AEB-D9547EB663CD}" type="sibTrans" cxnId="{3B118EBA-7C93-4B6D-A399-B20FF2A7FD05}">
      <dgm:prSet/>
      <dgm:spPr/>
    </dgm:pt>
    <dgm:pt modelId="{3EAA656F-3375-46CF-BF9D-3A07FF6FA40F}" type="pres">
      <dgm:prSet presAssocID="{FDEB8360-073C-4537-BF95-5E611270261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sv-SE"/>
        </a:p>
      </dgm:t>
    </dgm:pt>
    <dgm:pt modelId="{721287F7-CA07-4B3B-9EA5-42DA96A99368}" type="pres">
      <dgm:prSet presAssocID="{BCC8D0E0-F473-482D-9A60-FBE730F97471}" presName="linNode" presStyleCnt="0"/>
      <dgm:spPr/>
    </dgm:pt>
    <dgm:pt modelId="{885C7A5B-1086-4CA8-ABB7-3F37D79FA1F8}" type="pres">
      <dgm:prSet presAssocID="{BCC8D0E0-F473-482D-9A60-FBE730F9747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53CF7953-1612-495E-8A86-6290FD81979C}" type="pres">
      <dgm:prSet presAssocID="{BCC8D0E0-F473-482D-9A60-FBE730F9747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61A140F-733F-4771-A572-1A85E9BFCDF2}" type="pres">
      <dgm:prSet presAssocID="{B6779B93-2743-44D4-A150-5A4ED277BC7E}" presName="spacing" presStyleCnt="0"/>
      <dgm:spPr/>
    </dgm:pt>
    <dgm:pt modelId="{F47F8A62-9C82-4D3E-A1C8-ED4411D3D16D}" type="pres">
      <dgm:prSet presAssocID="{FD251F68-5A83-4AC3-AF20-BE0B5C30D357}" presName="linNode" presStyleCnt="0"/>
      <dgm:spPr/>
    </dgm:pt>
    <dgm:pt modelId="{7DB8DA99-C7AC-46BC-95D4-E4E95ADB16FC}" type="pres">
      <dgm:prSet presAssocID="{FD251F68-5A83-4AC3-AF20-BE0B5C30D357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4CBD5A0B-CEC4-4C17-A775-A3C0E82901E2}" type="pres">
      <dgm:prSet presAssocID="{FD251F68-5A83-4AC3-AF20-BE0B5C30D357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4ECF5913-93AC-4AF4-88F0-32BDE2AE0979}" type="presOf" srcId="{FDEB8360-073C-4537-BF95-5E6112702613}" destId="{3EAA656F-3375-46CF-BF9D-3A07FF6FA40F}" srcOrd="0" destOrd="0" presId="urn:microsoft.com/office/officeart/2005/8/layout/vList6"/>
    <dgm:cxn modelId="{56F76F95-97BB-419A-931E-AAC4F0FA1C66}" type="presOf" srcId="{5823F26D-E60B-4204-AB04-B34B3F7B8C8E}" destId="{53CF7953-1612-495E-8A86-6290FD81979C}" srcOrd="0" destOrd="0" presId="urn:microsoft.com/office/officeart/2005/8/layout/vList6"/>
    <dgm:cxn modelId="{E63E5FCB-B887-40E5-AAC1-B10474F81771}" type="presOf" srcId="{A500FCFB-9741-44F8-B8AB-A6D2C98B45E2}" destId="{53CF7953-1612-495E-8A86-6290FD81979C}" srcOrd="0" destOrd="1" presId="urn:microsoft.com/office/officeart/2005/8/layout/vList6"/>
    <dgm:cxn modelId="{3B118EBA-7C93-4B6D-A399-B20FF2A7FD05}" srcId="{BCC8D0E0-F473-482D-9A60-FBE730F97471}" destId="{A500FCFB-9741-44F8-B8AB-A6D2C98B45E2}" srcOrd="1" destOrd="0" parTransId="{984F9489-73C5-4BB9-9F05-0A81C695B679}" sibTransId="{3888545E-D4A5-4C7B-9AEB-D9547EB663CD}"/>
    <dgm:cxn modelId="{6E128C73-94D3-4B41-B866-703C8DCDDF90}" type="presOf" srcId="{BCC8D0E0-F473-482D-9A60-FBE730F97471}" destId="{885C7A5B-1086-4CA8-ABB7-3F37D79FA1F8}" srcOrd="0" destOrd="0" presId="urn:microsoft.com/office/officeart/2005/8/layout/vList6"/>
    <dgm:cxn modelId="{6372A073-3CE4-4EAB-B8AE-C374CDAD5BFF}" srcId="{FDEB8360-073C-4537-BF95-5E6112702613}" destId="{BCC8D0E0-F473-482D-9A60-FBE730F97471}" srcOrd="0" destOrd="0" parTransId="{B601B8A9-5C24-49BF-BBFF-97A3C327BA52}" sibTransId="{B6779B93-2743-44D4-A150-5A4ED277BC7E}"/>
    <dgm:cxn modelId="{AB1A6674-BE4E-4967-AE01-67DD5C33FC17}" srcId="{FD251F68-5A83-4AC3-AF20-BE0B5C30D357}" destId="{AD3EF4AC-05E1-467D-81CE-F72D4F235028}" srcOrd="0" destOrd="0" parTransId="{B69B3A6E-923F-48FA-AE4D-0F75B697A5C1}" sibTransId="{526C52D5-600B-444A-AE06-9DE502228A79}"/>
    <dgm:cxn modelId="{B93500DA-6D99-407B-8245-F9B01AABAD5C}" srcId="{FDEB8360-073C-4537-BF95-5E6112702613}" destId="{FD251F68-5A83-4AC3-AF20-BE0B5C30D357}" srcOrd="1" destOrd="0" parTransId="{7C2FFF01-E3F4-4FC5-B72E-7FF4D8C6B52C}" sibTransId="{DD721119-6EC5-47F0-B6B4-0CBC4DB33D89}"/>
    <dgm:cxn modelId="{54ACC99A-8F90-4D31-8176-06176D376436}" type="presOf" srcId="{AD3EF4AC-05E1-467D-81CE-F72D4F235028}" destId="{4CBD5A0B-CEC4-4C17-A775-A3C0E82901E2}" srcOrd="0" destOrd="0" presId="urn:microsoft.com/office/officeart/2005/8/layout/vList6"/>
    <dgm:cxn modelId="{BF0909D2-EE7C-43D7-8A9B-2E6EE0170526}" srcId="{BCC8D0E0-F473-482D-9A60-FBE730F97471}" destId="{5823F26D-E60B-4204-AB04-B34B3F7B8C8E}" srcOrd="0" destOrd="0" parTransId="{BAAB8F01-1B61-4376-AA5E-5D7B062F306D}" sibTransId="{0F4268B5-E7F3-4488-BA97-A0FEC26939BB}"/>
    <dgm:cxn modelId="{F3815EEA-FE55-465B-BABF-EF4F2537BABB}" type="presOf" srcId="{FD251F68-5A83-4AC3-AF20-BE0B5C30D357}" destId="{7DB8DA99-C7AC-46BC-95D4-E4E95ADB16FC}" srcOrd="0" destOrd="0" presId="urn:microsoft.com/office/officeart/2005/8/layout/vList6"/>
    <dgm:cxn modelId="{57A60FE5-E14D-4D5B-95B7-352878FFB42E}" type="presParOf" srcId="{3EAA656F-3375-46CF-BF9D-3A07FF6FA40F}" destId="{721287F7-CA07-4B3B-9EA5-42DA96A99368}" srcOrd="0" destOrd="0" presId="urn:microsoft.com/office/officeart/2005/8/layout/vList6"/>
    <dgm:cxn modelId="{6A7EC285-25F3-44E6-B934-6033EC18098C}" type="presParOf" srcId="{721287F7-CA07-4B3B-9EA5-42DA96A99368}" destId="{885C7A5B-1086-4CA8-ABB7-3F37D79FA1F8}" srcOrd="0" destOrd="0" presId="urn:microsoft.com/office/officeart/2005/8/layout/vList6"/>
    <dgm:cxn modelId="{DFF63C98-75DC-4D49-8438-7AC151333688}" type="presParOf" srcId="{721287F7-CA07-4B3B-9EA5-42DA96A99368}" destId="{53CF7953-1612-495E-8A86-6290FD81979C}" srcOrd="1" destOrd="0" presId="urn:microsoft.com/office/officeart/2005/8/layout/vList6"/>
    <dgm:cxn modelId="{4F24E953-A7CB-46F0-9A95-E6DD737BEA38}" type="presParOf" srcId="{3EAA656F-3375-46CF-BF9D-3A07FF6FA40F}" destId="{F61A140F-733F-4771-A572-1A85E9BFCDF2}" srcOrd="1" destOrd="0" presId="urn:microsoft.com/office/officeart/2005/8/layout/vList6"/>
    <dgm:cxn modelId="{C3C69AF8-EE32-4A3F-8388-0846658B7647}" type="presParOf" srcId="{3EAA656F-3375-46CF-BF9D-3A07FF6FA40F}" destId="{F47F8A62-9C82-4D3E-A1C8-ED4411D3D16D}" srcOrd="2" destOrd="0" presId="urn:microsoft.com/office/officeart/2005/8/layout/vList6"/>
    <dgm:cxn modelId="{E67C4AD4-59F9-4F39-89AD-2423DB98DBA6}" type="presParOf" srcId="{F47F8A62-9C82-4D3E-A1C8-ED4411D3D16D}" destId="{7DB8DA99-C7AC-46BC-95D4-E4E95ADB16FC}" srcOrd="0" destOrd="0" presId="urn:microsoft.com/office/officeart/2005/8/layout/vList6"/>
    <dgm:cxn modelId="{07F15241-E419-497B-9887-FE72417B1848}" type="presParOf" srcId="{F47F8A62-9C82-4D3E-A1C8-ED4411D3D16D}" destId="{4CBD5A0B-CEC4-4C17-A775-A3C0E82901E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3E8C7B-8C7F-4E22-AABF-7E7AE109C42B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39A2E6B2-A256-4593-9BB5-AC6875D70ABE}">
      <dgm:prSet phldrT="[Text]"/>
      <dgm:spPr/>
      <dgm:t>
        <a:bodyPr/>
        <a:lstStyle/>
        <a:p>
          <a:r>
            <a:rPr lang="sv-SE" dirty="0" smtClean="0"/>
            <a:t>Mjukvaran</a:t>
          </a:r>
          <a:endParaRPr lang="sv-SE" dirty="0"/>
        </a:p>
      </dgm:t>
    </dgm:pt>
    <dgm:pt modelId="{2CCED5B4-B7C6-418E-A9E1-7550B16D50EC}" type="parTrans" cxnId="{4527AEA2-AD97-471D-9689-9D7668A13019}">
      <dgm:prSet/>
      <dgm:spPr/>
      <dgm:t>
        <a:bodyPr/>
        <a:lstStyle/>
        <a:p>
          <a:endParaRPr lang="sv-SE"/>
        </a:p>
      </dgm:t>
    </dgm:pt>
    <dgm:pt modelId="{704DF098-A563-4C84-9C4C-DA4143A449A7}" type="sibTrans" cxnId="{4527AEA2-AD97-471D-9689-9D7668A13019}">
      <dgm:prSet/>
      <dgm:spPr/>
      <dgm:t>
        <a:bodyPr/>
        <a:lstStyle/>
        <a:p>
          <a:endParaRPr lang="sv-SE"/>
        </a:p>
      </dgm:t>
    </dgm:pt>
    <dgm:pt modelId="{C638B8CD-EE91-4400-ABA8-24DC80835D8E}">
      <dgm:prSet phldrT="[Text]"/>
      <dgm:spPr/>
      <dgm:t>
        <a:bodyPr/>
        <a:lstStyle/>
        <a:p>
          <a:r>
            <a:rPr lang="sv-SE" dirty="0" smtClean="0"/>
            <a:t>Utbildning</a:t>
          </a:r>
          <a:endParaRPr lang="sv-SE" dirty="0"/>
        </a:p>
      </dgm:t>
    </dgm:pt>
    <dgm:pt modelId="{2CB54E3F-AE20-4314-A057-8AE10E4C2CEF}" type="parTrans" cxnId="{B3D70F07-E701-434F-90B7-8A3A0A2A1424}">
      <dgm:prSet/>
      <dgm:spPr/>
      <dgm:t>
        <a:bodyPr/>
        <a:lstStyle/>
        <a:p>
          <a:endParaRPr lang="sv-SE"/>
        </a:p>
      </dgm:t>
    </dgm:pt>
    <dgm:pt modelId="{625F931D-F4D6-468C-870B-95AD639840AC}" type="sibTrans" cxnId="{B3D70F07-E701-434F-90B7-8A3A0A2A1424}">
      <dgm:prSet/>
      <dgm:spPr/>
      <dgm:t>
        <a:bodyPr/>
        <a:lstStyle/>
        <a:p>
          <a:endParaRPr lang="sv-SE"/>
        </a:p>
      </dgm:t>
    </dgm:pt>
    <dgm:pt modelId="{D2A67DF8-C440-4068-A100-FAF5465009AB}">
      <dgm:prSet phldrT="[Text]"/>
      <dgm:spPr/>
      <dgm:t>
        <a:bodyPr/>
        <a:lstStyle/>
        <a:p>
          <a:r>
            <a:rPr lang="sv-SE" dirty="0" smtClean="0"/>
            <a:t>Tillgänglighet/tolkning</a:t>
          </a:r>
          <a:endParaRPr lang="sv-SE" dirty="0"/>
        </a:p>
      </dgm:t>
    </dgm:pt>
    <dgm:pt modelId="{4C49E2D6-E437-400A-8494-2C844AC9433F}" type="parTrans" cxnId="{26B9F4FF-35F5-4AFF-82A4-F0C8B1472C73}">
      <dgm:prSet/>
      <dgm:spPr/>
      <dgm:t>
        <a:bodyPr/>
        <a:lstStyle/>
        <a:p>
          <a:endParaRPr lang="sv-SE"/>
        </a:p>
      </dgm:t>
    </dgm:pt>
    <dgm:pt modelId="{8E0A010C-211E-44C3-B46D-E2371F5D7BBA}" type="sibTrans" cxnId="{26B9F4FF-35F5-4AFF-82A4-F0C8B1472C73}">
      <dgm:prSet/>
      <dgm:spPr/>
      <dgm:t>
        <a:bodyPr/>
        <a:lstStyle/>
        <a:p>
          <a:endParaRPr lang="sv-SE"/>
        </a:p>
      </dgm:t>
    </dgm:pt>
    <dgm:pt modelId="{7EE3C7EC-60BD-42A7-BEE7-477AB0B36118}" type="pres">
      <dgm:prSet presAssocID="{DF3E8C7B-8C7F-4E22-AABF-7E7AE109C42B}" presName="Name0" presStyleCnt="0">
        <dgm:presLayoutVars>
          <dgm:dir/>
          <dgm:resizeHandles val="exact"/>
        </dgm:presLayoutVars>
      </dgm:prSet>
      <dgm:spPr/>
    </dgm:pt>
    <dgm:pt modelId="{66FBE2B6-F1AA-4F3C-89FF-D3E0505A0A49}" type="pres">
      <dgm:prSet presAssocID="{DF3E8C7B-8C7F-4E22-AABF-7E7AE109C42B}" presName="arrow" presStyleLbl="bgShp" presStyleIdx="0" presStyleCnt="1"/>
      <dgm:spPr/>
    </dgm:pt>
    <dgm:pt modelId="{F4C5EB64-3F75-4C98-AE35-74CBA0BDF15C}" type="pres">
      <dgm:prSet presAssocID="{DF3E8C7B-8C7F-4E22-AABF-7E7AE109C42B}" presName="points" presStyleCnt="0"/>
      <dgm:spPr/>
    </dgm:pt>
    <dgm:pt modelId="{E55406F1-B9C1-4684-BFB8-3C2DE6614969}" type="pres">
      <dgm:prSet presAssocID="{39A2E6B2-A256-4593-9BB5-AC6875D70ABE}" presName="compositeA" presStyleCnt="0"/>
      <dgm:spPr/>
    </dgm:pt>
    <dgm:pt modelId="{7FF26995-388E-4002-B9AF-84BDA67C0175}" type="pres">
      <dgm:prSet presAssocID="{39A2E6B2-A256-4593-9BB5-AC6875D70ABE}" presName="text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7B5A1799-CB55-414B-B828-39DCEA087D4E}" type="pres">
      <dgm:prSet presAssocID="{39A2E6B2-A256-4593-9BB5-AC6875D70ABE}" presName="circleA" presStyleLbl="node1" presStyleIdx="0" presStyleCnt="3"/>
      <dgm:spPr>
        <a:solidFill>
          <a:srgbClr val="92D050"/>
        </a:solidFill>
      </dgm:spPr>
    </dgm:pt>
    <dgm:pt modelId="{58BC4487-42D9-4570-995A-042A50E434F3}" type="pres">
      <dgm:prSet presAssocID="{39A2E6B2-A256-4593-9BB5-AC6875D70ABE}" presName="spaceA" presStyleCnt="0"/>
      <dgm:spPr/>
    </dgm:pt>
    <dgm:pt modelId="{301C4DC3-8B90-4D23-B9EC-15E9B977FA63}" type="pres">
      <dgm:prSet presAssocID="{704DF098-A563-4C84-9C4C-DA4143A449A7}" presName="space" presStyleCnt="0"/>
      <dgm:spPr/>
    </dgm:pt>
    <dgm:pt modelId="{C6D3A331-EE51-455F-972A-A3E0BB15FADD}" type="pres">
      <dgm:prSet presAssocID="{C638B8CD-EE91-4400-ABA8-24DC80835D8E}" presName="compositeB" presStyleCnt="0"/>
      <dgm:spPr/>
    </dgm:pt>
    <dgm:pt modelId="{CA1B1029-F015-46E7-BFBA-698821509BC1}" type="pres">
      <dgm:prSet presAssocID="{C638B8CD-EE91-4400-ABA8-24DC80835D8E}" presName="text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B8CB56DC-2C49-44D1-BDC1-26212D0BF2AE}" type="pres">
      <dgm:prSet presAssocID="{C638B8CD-EE91-4400-ABA8-24DC80835D8E}" presName="circleB" presStyleLbl="node1" presStyleIdx="1" presStyleCnt="3"/>
      <dgm:spPr>
        <a:solidFill>
          <a:srgbClr val="92D050"/>
        </a:solidFill>
      </dgm:spPr>
    </dgm:pt>
    <dgm:pt modelId="{ECA789C4-513B-4B67-996A-830B4C4AC747}" type="pres">
      <dgm:prSet presAssocID="{C638B8CD-EE91-4400-ABA8-24DC80835D8E}" presName="spaceB" presStyleCnt="0"/>
      <dgm:spPr/>
    </dgm:pt>
    <dgm:pt modelId="{41A5EA83-4952-4B0C-8A62-F1B76CFF3E22}" type="pres">
      <dgm:prSet presAssocID="{625F931D-F4D6-468C-870B-95AD639840AC}" presName="space" presStyleCnt="0"/>
      <dgm:spPr/>
    </dgm:pt>
    <dgm:pt modelId="{B302B548-13D8-4E1D-AD45-5CB04FA1E06A}" type="pres">
      <dgm:prSet presAssocID="{D2A67DF8-C440-4068-A100-FAF5465009AB}" presName="compositeA" presStyleCnt="0"/>
      <dgm:spPr/>
    </dgm:pt>
    <dgm:pt modelId="{71ADE928-DD70-475E-894B-B3EB72A4A7E7}" type="pres">
      <dgm:prSet presAssocID="{D2A67DF8-C440-4068-A100-FAF5465009AB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7DFE3A2D-1460-4D4B-83DA-54690F5F2C16}" type="pres">
      <dgm:prSet presAssocID="{D2A67DF8-C440-4068-A100-FAF5465009AB}" presName="circleA" presStyleLbl="node1" presStyleIdx="2" presStyleCnt="3"/>
      <dgm:spPr>
        <a:solidFill>
          <a:schemeClr val="tx2">
            <a:lumMod val="40000"/>
            <a:lumOff val="60000"/>
          </a:schemeClr>
        </a:solidFill>
      </dgm:spPr>
    </dgm:pt>
    <dgm:pt modelId="{9484073D-E0A3-4DE7-B489-D462BC5B3EC5}" type="pres">
      <dgm:prSet presAssocID="{D2A67DF8-C440-4068-A100-FAF5465009AB}" presName="spaceA" presStyleCnt="0"/>
      <dgm:spPr/>
    </dgm:pt>
  </dgm:ptLst>
  <dgm:cxnLst>
    <dgm:cxn modelId="{FA5D0FE8-C810-4AF8-8E84-73FAC6A00A4B}" type="presOf" srcId="{D2A67DF8-C440-4068-A100-FAF5465009AB}" destId="{71ADE928-DD70-475E-894B-B3EB72A4A7E7}" srcOrd="0" destOrd="0" presId="urn:microsoft.com/office/officeart/2005/8/layout/hProcess11"/>
    <dgm:cxn modelId="{A995C125-6843-49D2-A384-A7AC32516398}" type="presOf" srcId="{39A2E6B2-A256-4593-9BB5-AC6875D70ABE}" destId="{7FF26995-388E-4002-B9AF-84BDA67C0175}" srcOrd="0" destOrd="0" presId="urn:microsoft.com/office/officeart/2005/8/layout/hProcess11"/>
    <dgm:cxn modelId="{9D78F42E-FA9B-4A4C-B66B-3CE8A8AF3BA2}" type="presOf" srcId="{DF3E8C7B-8C7F-4E22-AABF-7E7AE109C42B}" destId="{7EE3C7EC-60BD-42A7-BEE7-477AB0B36118}" srcOrd="0" destOrd="0" presId="urn:microsoft.com/office/officeart/2005/8/layout/hProcess11"/>
    <dgm:cxn modelId="{26B9F4FF-35F5-4AFF-82A4-F0C8B1472C73}" srcId="{DF3E8C7B-8C7F-4E22-AABF-7E7AE109C42B}" destId="{D2A67DF8-C440-4068-A100-FAF5465009AB}" srcOrd="2" destOrd="0" parTransId="{4C49E2D6-E437-400A-8494-2C844AC9433F}" sibTransId="{8E0A010C-211E-44C3-B46D-E2371F5D7BBA}"/>
    <dgm:cxn modelId="{B3D70F07-E701-434F-90B7-8A3A0A2A1424}" srcId="{DF3E8C7B-8C7F-4E22-AABF-7E7AE109C42B}" destId="{C638B8CD-EE91-4400-ABA8-24DC80835D8E}" srcOrd="1" destOrd="0" parTransId="{2CB54E3F-AE20-4314-A057-8AE10E4C2CEF}" sibTransId="{625F931D-F4D6-468C-870B-95AD639840AC}"/>
    <dgm:cxn modelId="{4527AEA2-AD97-471D-9689-9D7668A13019}" srcId="{DF3E8C7B-8C7F-4E22-AABF-7E7AE109C42B}" destId="{39A2E6B2-A256-4593-9BB5-AC6875D70ABE}" srcOrd="0" destOrd="0" parTransId="{2CCED5B4-B7C6-418E-A9E1-7550B16D50EC}" sibTransId="{704DF098-A563-4C84-9C4C-DA4143A449A7}"/>
    <dgm:cxn modelId="{A5EAC218-0EF8-4B62-B026-0A085E18A0D0}" type="presOf" srcId="{C638B8CD-EE91-4400-ABA8-24DC80835D8E}" destId="{CA1B1029-F015-46E7-BFBA-698821509BC1}" srcOrd="0" destOrd="0" presId="urn:microsoft.com/office/officeart/2005/8/layout/hProcess11"/>
    <dgm:cxn modelId="{0323590F-7914-46DA-99D3-9E86266A5AAF}" type="presParOf" srcId="{7EE3C7EC-60BD-42A7-BEE7-477AB0B36118}" destId="{66FBE2B6-F1AA-4F3C-89FF-D3E0505A0A49}" srcOrd="0" destOrd="0" presId="urn:microsoft.com/office/officeart/2005/8/layout/hProcess11"/>
    <dgm:cxn modelId="{787E7DD1-733D-422F-B71D-AC9276F57D34}" type="presParOf" srcId="{7EE3C7EC-60BD-42A7-BEE7-477AB0B36118}" destId="{F4C5EB64-3F75-4C98-AE35-74CBA0BDF15C}" srcOrd="1" destOrd="0" presId="urn:microsoft.com/office/officeart/2005/8/layout/hProcess11"/>
    <dgm:cxn modelId="{B68CFFA9-12C3-4C20-8D6C-F7460C01D482}" type="presParOf" srcId="{F4C5EB64-3F75-4C98-AE35-74CBA0BDF15C}" destId="{E55406F1-B9C1-4684-BFB8-3C2DE6614969}" srcOrd="0" destOrd="0" presId="urn:microsoft.com/office/officeart/2005/8/layout/hProcess11"/>
    <dgm:cxn modelId="{FF6436B6-2426-4DCE-8969-C132B62C7CCB}" type="presParOf" srcId="{E55406F1-B9C1-4684-BFB8-3C2DE6614969}" destId="{7FF26995-388E-4002-B9AF-84BDA67C0175}" srcOrd="0" destOrd="0" presId="urn:microsoft.com/office/officeart/2005/8/layout/hProcess11"/>
    <dgm:cxn modelId="{202EBD2E-732F-46FB-9570-A06FA55796AF}" type="presParOf" srcId="{E55406F1-B9C1-4684-BFB8-3C2DE6614969}" destId="{7B5A1799-CB55-414B-B828-39DCEA087D4E}" srcOrd="1" destOrd="0" presId="urn:microsoft.com/office/officeart/2005/8/layout/hProcess11"/>
    <dgm:cxn modelId="{485131C8-FC69-4674-98F2-2E81C8CC9C50}" type="presParOf" srcId="{E55406F1-B9C1-4684-BFB8-3C2DE6614969}" destId="{58BC4487-42D9-4570-995A-042A50E434F3}" srcOrd="2" destOrd="0" presId="urn:microsoft.com/office/officeart/2005/8/layout/hProcess11"/>
    <dgm:cxn modelId="{FC202863-7F1B-40F1-AC0A-7D1E4691035A}" type="presParOf" srcId="{F4C5EB64-3F75-4C98-AE35-74CBA0BDF15C}" destId="{301C4DC3-8B90-4D23-B9EC-15E9B977FA63}" srcOrd="1" destOrd="0" presId="urn:microsoft.com/office/officeart/2005/8/layout/hProcess11"/>
    <dgm:cxn modelId="{182D069B-B5AE-47A6-B03F-32822A41667A}" type="presParOf" srcId="{F4C5EB64-3F75-4C98-AE35-74CBA0BDF15C}" destId="{C6D3A331-EE51-455F-972A-A3E0BB15FADD}" srcOrd="2" destOrd="0" presId="urn:microsoft.com/office/officeart/2005/8/layout/hProcess11"/>
    <dgm:cxn modelId="{1929FAE0-B112-4726-9B62-29C5FFF97E1E}" type="presParOf" srcId="{C6D3A331-EE51-455F-972A-A3E0BB15FADD}" destId="{CA1B1029-F015-46E7-BFBA-698821509BC1}" srcOrd="0" destOrd="0" presId="urn:microsoft.com/office/officeart/2005/8/layout/hProcess11"/>
    <dgm:cxn modelId="{BE6E75A5-8096-4923-B332-D77348F59D14}" type="presParOf" srcId="{C6D3A331-EE51-455F-972A-A3E0BB15FADD}" destId="{B8CB56DC-2C49-44D1-BDC1-26212D0BF2AE}" srcOrd="1" destOrd="0" presId="urn:microsoft.com/office/officeart/2005/8/layout/hProcess11"/>
    <dgm:cxn modelId="{5A0B0782-E7DF-42B2-A758-E6A51C1ED1B2}" type="presParOf" srcId="{C6D3A331-EE51-455F-972A-A3E0BB15FADD}" destId="{ECA789C4-513B-4B67-996A-830B4C4AC747}" srcOrd="2" destOrd="0" presId="urn:microsoft.com/office/officeart/2005/8/layout/hProcess11"/>
    <dgm:cxn modelId="{DCE318F4-A27C-4A6F-BEEA-186E4B65BA0F}" type="presParOf" srcId="{F4C5EB64-3F75-4C98-AE35-74CBA0BDF15C}" destId="{41A5EA83-4952-4B0C-8A62-F1B76CFF3E22}" srcOrd="3" destOrd="0" presId="urn:microsoft.com/office/officeart/2005/8/layout/hProcess11"/>
    <dgm:cxn modelId="{E3EBB41D-F23C-4AA6-9299-130A139EE6B3}" type="presParOf" srcId="{F4C5EB64-3F75-4C98-AE35-74CBA0BDF15C}" destId="{B302B548-13D8-4E1D-AD45-5CB04FA1E06A}" srcOrd="4" destOrd="0" presId="urn:microsoft.com/office/officeart/2005/8/layout/hProcess11"/>
    <dgm:cxn modelId="{55C9591F-5F5B-4B28-8BBE-CBDFBD91539D}" type="presParOf" srcId="{B302B548-13D8-4E1D-AD45-5CB04FA1E06A}" destId="{71ADE928-DD70-475E-894B-B3EB72A4A7E7}" srcOrd="0" destOrd="0" presId="urn:microsoft.com/office/officeart/2005/8/layout/hProcess11"/>
    <dgm:cxn modelId="{E585698F-9352-4D1F-B658-860ED84BFA5E}" type="presParOf" srcId="{B302B548-13D8-4E1D-AD45-5CB04FA1E06A}" destId="{7DFE3A2D-1460-4D4B-83DA-54690F5F2C16}" srcOrd="1" destOrd="0" presId="urn:microsoft.com/office/officeart/2005/8/layout/hProcess11"/>
    <dgm:cxn modelId="{AB0BB477-0BC1-416E-A7AF-BE29F71D7D7A}" type="presParOf" srcId="{B302B548-13D8-4E1D-AD45-5CB04FA1E06A}" destId="{9484073D-E0A3-4DE7-B489-D462BC5B3EC5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4C7037-2F44-4A25-BF3E-15755C204B1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BD5FE39A-A220-4FAC-8702-BAB7A1AB6665}">
      <dgm:prSet phldrT="[Text]"/>
      <dgm:spPr/>
      <dgm:t>
        <a:bodyPr/>
        <a:lstStyle/>
        <a:p>
          <a:r>
            <a:rPr lang="sv-SE" dirty="0"/>
            <a:t>Otillräckliga resurser på US (lokaler, personal)</a:t>
          </a:r>
        </a:p>
      </dgm:t>
    </dgm:pt>
    <dgm:pt modelId="{E4E8C3AA-1C6D-413B-B792-4E47669B62F7}" type="parTrans" cxnId="{00F7BE8D-FF13-48BC-AA7B-9558D0992CCD}">
      <dgm:prSet/>
      <dgm:spPr/>
      <dgm:t>
        <a:bodyPr/>
        <a:lstStyle/>
        <a:p>
          <a:endParaRPr lang="sv-SE"/>
        </a:p>
      </dgm:t>
    </dgm:pt>
    <dgm:pt modelId="{57C41EB7-DDCC-42A4-98D2-AD998A996294}" type="sibTrans" cxnId="{00F7BE8D-FF13-48BC-AA7B-9558D0992CCD}">
      <dgm:prSet/>
      <dgm:spPr/>
      <dgm:t>
        <a:bodyPr/>
        <a:lstStyle/>
        <a:p>
          <a:endParaRPr lang="sv-SE"/>
        </a:p>
      </dgm:t>
    </dgm:pt>
    <dgm:pt modelId="{E04B30D5-C3DF-49BE-AA45-1477A721030D}">
      <dgm:prSet phldrT="[Text]"/>
      <dgm:spPr/>
      <dgm:t>
        <a:bodyPr/>
        <a:lstStyle/>
        <a:p>
          <a:r>
            <a:rPr lang="sv-SE" dirty="0"/>
            <a:t>Symptom: svårt att behålla personal, svårt att bemanna, sårbart med endast ett </a:t>
          </a:r>
          <a:r>
            <a:rPr lang="sv-SE" dirty="0" err="1"/>
            <a:t>angiolab</a:t>
          </a:r>
          <a:r>
            <a:rPr lang="sv-SE" dirty="0"/>
            <a:t> samt övervakningsplatser</a:t>
          </a:r>
          <a:r>
            <a:rPr lang="sv-SE" dirty="0">
              <a:highlight>
                <a:srgbClr val="FFFF00"/>
              </a:highlight>
            </a:rPr>
            <a:t> </a:t>
          </a:r>
        </a:p>
      </dgm:t>
    </dgm:pt>
    <dgm:pt modelId="{3F8540B7-E8D9-4854-B758-03EB792C321D}" type="parTrans" cxnId="{86F3E8F0-61F6-4E49-A66E-D31217F208BB}">
      <dgm:prSet/>
      <dgm:spPr/>
      <dgm:t>
        <a:bodyPr/>
        <a:lstStyle/>
        <a:p>
          <a:endParaRPr lang="sv-SE"/>
        </a:p>
      </dgm:t>
    </dgm:pt>
    <dgm:pt modelId="{2B9A07DF-E38A-4CA1-943B-21058FDB6FC4}" type="sibTrans" cxnId="{86F3E8F0-61F6-4E49-A66E-D31217F208BB}">
      <dgm:prSet/>
      <dgm:spPr/>
      <dgm:t>
        <a:bodyPr/>
        <a:lstStyle/>
        <a:p>
          <a:endParaRPr lang="sv-SE"/>
        </a:p>
      </dgm:t>
    </dgm:pt>
    <dgm:pt modelId="{71CD0004-741C-4A3C-8C49-F5FD77A96887}">
      <dgm:prSet phldrT="[Text]"/>
      <dgm:spPr/>
      <dgm:t>
        <a:bodyPr/>
        <a:lstStyle/>
        <a:p>
          <a:r>
            <a:rPr lang="sv-SE" dirty="0"/>
            <a:t>Konsekvens: hanterar dagens patientunderlag men </a:t>
          </a:r>
          <a:r>
            <a:rPr lang="sv-SE" u="sng" dirty="0"/>
            <a:t>ej</a:t>
          </a:r>
          <a:r>
            <a:rPr lang="sv-SE" dirty="0"/>
            <a:t> kapacitet att ta emot fler patienter (målet är att dubblera), sårbart vid personalbortfall</a:t>
          </a:r>
        </a:p>
      </dgm:t>
    </dgm:pt>
    <dgm:pt modelId="{D6DCCCA5-773A-4E40-8533-E8A200D6816B}" type="parTrans" cxnId="{4244757F-0AE0-47B8-B774-EE84C93ABBB5}">
      <dgm:prSet/>
      <dgm:spPr/>
      <dgm:t>
        <a:bodyPr/>
        <a:lstStyle/>
        <a:p>
          <a:endParaRPr lang="sv-SE"/>
        </a:p>
      </dgm:t>
    </dgm:pt>
    <dgm:pt modelId="{578C2682-2B29-4578-B440-928C4C1DD553}" type="sibTrans" cxnId="{4244757F-0AE0-47B8-B774-EE84C93ABBB5}">
      <dgm:prSet/>
      <dgm:spPr/>
      <dgm:t>
        <a:bodyPr/>
        <a:lstStyle/>
        <a:p>
          <a:endParaRPr lang="sv-SE"/>
        </a:p>
      </dgm:t>
    </dgm:pt>
    <dgm:pt modelId="{1FB18DBA-7C80-44E1-A29F-EA5E9730BB0F}">
      <dgm:prSet phldrT="[Text]"/>
      <dgm:spPr/>
      <dgm:t>
        <a:bodyPr/>
        <a:lstStyle/>
        <a:p>
          <a:r>
            <a:rPr lang="sv-SE" dirty="0"/>
            <a:t>Otydliga kommunikationsvägar</a:t>
          </a:r>
        </a:p>
      </dgm:t>
    </dgm:pt>
    <dgm:pt modelId="{9FC39D93-6F8F-4635-89AA-80AACC56864F}" type="parTrans" cxnId="{F0991F29-5D6D-4643-B0A9-E78E79808DE3}">
      <dgm:prSet/>
      <dgm:spPr/>
      <dgm:t>
        <a:bodyPr/>
        <a:lstStyle/>
        <a:p>
          <a:endParaRPr lang="sv-SE"/>
        </a:p>
      </dgm:t>
    </dgm:pt>
    <dgm:pt modelId="{150DBD5C-ED16-4730-90AE-A21B71071E51}" type="sibTrans" cxnId="{F0991F29-5D6D-4643-B0A9-E78E79808DE3}">
      <dgm:prSet/>
      <dgm:spPr/>
      <dgm:t>
        <a:bodyPr/>
        <a:lstStyle/>
        <a:p>
          <a:endParaRPr lang="sv-SE"/>
        </a:p>
      </dgm:t>
    </dgm:pt>
    <dgm:pt modelId="{242322DB-BBC4-4EF5-BC3D-9224951C1E0B}">
      <dgm:prSet phldrT="[Text]"/>
      <dgm:spPr/>
      <dgm:t>
        <a:bodyPr/>
        <a:lstStyle/>
        <a:p>
          <a:r>
            <a:rPr lang="sv-SE" dirty="0"/>
            <a:t>Symptom: Irritation, kommunikationsmissar, tid innan beslut tas</a:t>
          </a:r>
        </a:p>
      </dgm:t>
    </dgm:pt>
    <dgm:pt modelId="{CC2A14B0-A607-4F9B-956D-983DBBE9E491}" type="parTrans" cxnId="{2A9B948C-8CA2-424F-A5E6-D1E674E1283A}">
      <dgm:prSet/>
      <dgm:spPr/>
      <dgm:t>
        <a:bodyPr/>
        <a:lstStyle/>
        <a:p>
          <a:endParaRPr lang="sv-SE"/>
        </a:p>
      </dgm:t>
    </dgm:pt>
    <dgm:pt modelId="{3095BFE6-5416-4387-A2AF-2671ECB37BAF}" type="sibTrans" cxnId="{2A9B948C-8CA2-424F-A5E6-D1E674E1283A}">
      <dgm:prSet/>
      <dgm:spPr/>
      <dgm:t>
        <a:bodyPr/>
        <a:lstStyle/>
        <a:p>
          <a:endParaRPr lang="sv-SE"/>
        </a:p>
      </dgm:t>
    </dgm:pt>
    <dgm:pt modelId="{CB42BF41-DD10-4D67-8525-1FB99F9687D3}">
      <dgm:prSet phldrT="[Text]"/>
      <dgm:spPr/>
      <dgm:t>
        <a:bodyPr/>
        <a:lstStyle/>
        <a:p>
          <a:r>
            <a:rPr lang="sv-SE" dirty="0"/>
            <a:t>Otydlig ansvarsfördelning</a:t>
          </a:r>
        </a:p>
      </dgm:t>
    </dgm:pt>
    <dgm:pt modelId="{F98930A3-FD2B-4471-B548-78BF8739C161}" type="parTrans" cxnId="{9F9B474A-B44E-46E8-9361-AC0F552833C6}">
      <dgm:prSet/>
      <dgm:spPr/>
      <dgm:t>
        <a:bodyPr/>
        <a:lstStyle/>
        <a:p>
          <a:endParaRPr lang="sv-SE"/>
        </a:p>
      </dgm:t>
    </dgm:pt>
    <dgm:pt modelId="{97C7C70A-5200-4871-B94E-CEED01B0EE53}" type="sibTrans" cxnId="{9F9B474A-B44E-46E8-9361-AC0F552833C6}">
      <dgm:prSet/>
      <dgm:spPr/>
      <dgm:t>
        <a:bodyPr/>
        <a:lstStyle/>
        <a:p>
          <a:endParaRPr lang="sv-SE"/>
        </a:p>
      </dgm:t>
    </dgm:pt>
    <dgm:pt modelId="{AF715543-9ADD-47DB-BE7E-2BD52022FF9E}">
      <dgm:prSet phldrT="[Text]"/>
      <dgm:spPr/>
      <dgm:t>
        <a:bodyPr/>
        <a:lstStyle/>
        <a:p>
          <a:r>
            <a:rPr lang="sv-SE" dirty="0"/>
            <a:t>Symptom: irritation, osäkerhet, fördröjda beslut </a:t>
          </a:r>
        </a:p>
      </dgm:t>
    </dgm:pt>
    <dgm:pt modelId="{CDBB4EC9-F7F1-4FDB-8F43-9283D85D44F4}" type="parTrans" cxnId="{6975A705-5C46-4625-81D0-1B689CBA7359}">
      <dgm:prSet/>
      <dgm:spPr/>
      <dgm:t>
        <a:bodyPr/>
        <a:lstStyle/>
        <a:p>
          <a:endParaRPr lang="sv-SE"/>
        </a:p>
      </dgm:t>
    </dgm:pt>
    <dgm:pt modelId="{BC4821D0-269D-4342-B6CA-D999C7CF92E6}" type="sibTrans" cxnId="{6975A705-5C46-4625-81D0-1B689CBA7359}">
      <dgm:prSet/>
      <dgm:spPr/>
      <dgm:t>
        <a:bodyPr/>
        <a:lstStyle/>
        <a:p>
          <a:endParaRPr lang="sv-SE"/>
        </a:p>
      </dgm:t>
    </dgm:pt>
    <dgm:pt modelId="{753228CF-240F-437C-8C09-C99F3B8D0C3C}">
      <dgm:prSet phldrT="[Text]"/>
      <dgm:spPr/>
      <dgm:t>
        <a:bodyPr/>
        <a:lstStyle/>
        <a:p>
          <a:r>
            <a:rPr lang="sv-SE" dirty="0"/>
            <a:t>Olika hantering inom </a:t>
          </a:r>
          <a:r>
            <a:rPr lang="sv-SE" dirty="0" err="1"/>
            <a:t>SöSR</a:t>
          </a:r>
          <a:r>
            <a:rPr lang="sv-SE" dirty="0"/>
            <a:t> (ojämlik vård)</a:t>
          </a:r>
        </a:p>
      </dgm:t>
    </dgm:pt>
    <dgm:pt modelId="{DF3C53DF-DCF7-4DA6-9A17-64E373E1ED7E}" type="parTrans" cxnId="{5E94C55E-1616-4C07-BCF0-EAA50CE47D64}">
      <dgm:prSet/>
      <dgm:spPr/>
      <dgm:t>
        <a:bodyPr/>
        <a:lstStyle/>
        <a:p>
          <a:endParaRPr lang="sv-SE"/>
        </a:p>
      </dgm:t>
    </dgm:pt>
    <dgm:pt modelId="{545C525E-0E78-432C-9B76-7872327D3EB5}" type="sibTrans" cxnId="{5E94C55E-1616-4C07-BCF0-EAA50CE47D64}">
      <dgm:prSet/>
      <dgm:spPr/>
      <dgm:t>
        <a:bodyPr/>
        <a:lstStyle/>
        <a:p>
          <a:endParaRPr lang="sv-SE"/>
        </a:p>
      </dgm:t>
    </dgm:pt>
    <dgm:pt modelId="{E166FBD3-EEBD-4601-B372-65592C271F42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sv-SE" dirty="0"/>
            <a:t>Symptom: Olika rutiner, olika kontaktperson för pre-hospital vård inom RÖ, olika bemanning vid hantering på akuten US</a:t>
          </a:r>
        </a:p>
      </dgm:t>
    </dgm:pt>
    <dgm:pt modelId="{ED6567F4-DD35-4655-9A70-E0872A1FEF30}" type="parTrans" cxnId="{6BAFEF6F-2F1A-4B98-A815-2C6701D88981}">
      <dgm:prSet/>
      <dgm:spPr/>
      <dgm:t>
        <a:bodyPr/>
        <a:lstStyle/>
        <a:p>
          <a:endParaRPr lang="sv-SE"/>
        </a:p>
      </dgm:t>
    </dgm:pt>
    <dgm:pt modelId="{E277E587-84E8-40DC-BBA7-5682CA7C0231}" type="sibTrans" cxnId="{6BAFEF6F-2F1A-4B98-A815-2C6701D88981}">
      <dgm:prSet/>
      <dgm:spPr/>
      <dgm:t>
        <a:bodyPr/>
        <a:lstStyle/>
        <a:p>
          <a:endParaRPr lang="sv-SE"/>
        </a:p>
      </dgm:t>
    </dgm:pt>
    <dgm:pt modelId="{B4D29D23-1A90-4440-9475-048D1F3265F8}">
      <dgm:prSet phldrT="[Text]"/>
      <dgm:spPr/>
      <dgm:t>
        <a:bodyPr/>
        <a:lstStyle/>
        <a:p>
          <a:r>
            <a:rPr lang="sv-SE" dirty="0"/>
            <a:t>Fördröjning röntgensvar</a:t>
          </a:r>
        </a:p>
      </dgm:t>
    </dgm:pt>
    <dgm:pt modelId="{552D941A-AA9F-487F-9022-F5DFA5B5EB4E}" type="parTrans" cxnId="{705A8B87-112A-43A8-8E13-C3C5E073F30E}">
      <dgm:prSet/>
      <dgm:spPr/>
      <dgm:t>
        <a:bodyPr/>
        <a:lstStyle/>
        <a:p>
          <a:endParaRPr lang="sv-SE"/>
        </a:p>
      </dgm:t>
    </dgm:pt>
    <dgm:pt modelId="{99D8464B-7EFC-4BE5-8D3C-A215AB727298}" type="sibTrans" cxnId="{705A8B87-112A-43A8-8E13-C3C5E073F30E}">
      <dgm:prSet/>
      <dgm:spPr/>
      <dgm:t>
        <a:bodyPr/>
        <a:lstStyle/>
        <a:p>
          <a:endParaRPr lang="sv-SE"/>
        </a:p>
      </dgm:t>
    </dgm:pt>
    <dgm:pt modelId="{1516D760-670B-4076-BF79-5B49F9D7EC2D}">
      <dgm:prSet/>
      <dgm:spPr/>
      <dgm:t>
        <a:bodyPr/>
        <a:lstStyle/>
        <a:p>
          <a:r>
            <a:rPr lang="sv-SE" dirty="0"/>
            <a:t>Konsekvens: fördröjda beslut, risk att tidsfrist för trombektomi löper ut, ej optimalt nyttjande av resurser, försämrat samarbete mellan professioner/avdelningar/sjukhus, ej optimalt logistikflöde</a:t>
          </a:r>
        </a:p>
      </dgm:t>
    </dgm:pt>
    <dgm:pt modelId="{CC997A2D-68DB-4C53-B82D-43A9E3D33293}" type="parTrans" cxnId="{8C228A96-F696-451F-A49B-FE25A272C2DF}">
      <dgm:prSet/>
      <dgm:spPr/>
      <dgm:t>
        <a:bodyPr/>
        <a:lstStyle/>
        <a:p>
          <a:endParaRPr lang="sv-SE"/>
        </a:p>
      </dgm:t>
    </dgm:pt>
    <dgm:pt modelId="{11C00203-C20A-4C48-80C8-3306AF9DE140}" type="sibTrans" cxnId="{8C228A96-F696-451F-A49B-FE25A272C2DF}">
      <dgm:prSet/>
      <dgm:spPr/>
      <dgm:t>
        <a:bodyPr/>
        <a:lstStyle/>
        <a:p>
          <a:endParaRPr lang="sv-SE"/>
        </a:p>
      </dgm:t>
    </dgm:pt>
    <dgm:pt modelId="{308E09B7-657C-428D-B88D-758D0EB02502}">
      <dgm:prSet/>
      <dgm:spPr/>
      <dgm:t>
        <a:bodyPr/>
        <a:lstStyle/>
        <a:p>
          <a:r>
            <a:rPr lang="sv-SE" dirty="0"/>
            <a:t>Konsekvens: risk att tidsfrist för trombektomi löper ut, ökad risk för patient </a:t>
          </a:r>
          <a:r>
            <a:rPr lang="sv-SE" dirty="0" err="1"/>
            <a:t>pga</a:t>
          </a:r>
          <a:r>
            <a:rPr lang="sv-SE" dirty="0"/>
            <a:t> fördröjd behandling, vågar ej ta beslut att skicka patient</a:t>
          </a:r>
        </a:p>
      </dgm:t>
    </dgm:pt>
    <dgm:pt modelId="{CE140FDA-E5E7-4767-A4FB-887BC897ED2D}" type="parTrans" cxnId="{D8D533D7-AD34-41F1-BB8F-A0E82DB8711E}">
      <dgm:prSet/>
      <dgm:spPr/>
      <dgm:t>
        <a:bodyPr/>
        <a:lstStyle/>
        <a:p>
          <a:endParaRPr lang="sv-SE"/>
        </a:p>
      </dgm:t>
    </dgm:pt>
    <dgm:pt modelId="{FD636CF6-5192-4532-A8A2-C0204D7DFC68}" type="sibTrans" cxnId="{D8D533D7-AD34-41F1-BB8F-A0E82DB8711E}">
      <dgm:prSet/>
      <dgm:spPr/>
      <dgm:t>
        <a:bodyPr/>
        <a:lstStyle/>
        <a:p>
          <a:endParaRPr lang="sv-SE"/>
        </a:p>
      </dgm:t>
    </dgm:pt>
    <dgm:pt modelId="{7807204A-A364-4B2F-8970-6C70742D6403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sv-SE" dirty="0"/>
            <a:t>Konsekvens: Risk för olika vårdkvalitet beroende på var i länet patienten insjuknar/bor </a:t>
          </a:r>
        </a:p>
      </dgm:t>
    </dgm:pt>
    <dgm:pt modelId="{917C00D0-0FEB-4230-A92A-23D4C5665804}" type="parTrans" cxnId="{B2711FCC-FA14-4276-A913-659876B9DA0C}">
      <dgm:prSet/>
      <dgm:spPr/>
      <dgm:t>
        <a:bodyPr/>
        <a:lstStyle/>
        <a:p>
          <a:endParaRPr lang="sv-SE"/>
        </a:p>
      </dgm:t>
    </dgm:pt>
    <dgm:pt modelId="{7C4F7159-51BC-4F67-B966-2A83EA82ACD8}" type="sibTrans" cxnId="{B2711FCC-FA14-4276-A913-659876B9DA0C}">
      <dgm:prSet/>
      <dgm:spPr/>
      <dgm:t>
        <a:bodyPr/>
        <a:lstStyle/>
        <a:p>
          <a:endParaRPr lang="sv-SE"/>
        </a:p>
      </dgm:t>
    </dgm:pt>
    <dgm:pt modelId="{49D9A5AE-FEA5-457F-9367-8831E5426D7A}">
      <dgm:prSet phldrT="[Text]"/>
      <dgm:spPr/>
      <dgm:t>
        <a:bodyPr/>
        <a:lstStyle/>
        <a:p>
          <a:r>
            <a:rPr lang="sv-SE" dirty="0"/>
            <a:t>Symptom: Röntgensvar dröjer (internt RÖ nattetid, inom </a:t>
          </a:r>
          <a:r>
            <a:rPr lang="sv-SE" dirty="0" err="1"/>
            <a:t>SöSR</a:t>
          </a:r>
          <a:r>
            <a:rPr lang="sv-SE" dirty="0"/>
            <a:t> försenad överföring av bilder)</a:t>
          </a:r>
        </a:p>
      </dgm:t>
    </dgm:pt>
    <dgm:pt modelId="{CE609BEB-50A8-478E-9526-13B11D4A7858}" type="sibTrans" cxnId="{0885D3D2-D08F-43DA-B385-937A8E0CCFCF}">
      <dgm:prSet/>
      <dgm:spPr/>
      <dgm:t>
        <a:bodyPr/>
        <a:lstStyle/>
        <a:p>
          <a:endParaRPr lang="sv-SE"/>
        </a:p>
      </dgm:t>
    </dgm:pt>
    <dgm:pt modelId="{DAD20C33-998F-4AFA-969C-6D4F916571C0}" type="parTrans" cxnId="{0885D3D2-D08F-43DA-B385-937A8E0CCFCF}">
      <dgm:prSet/>
      <dgm:spPr/>
      <dgm:t>
        <a:bodyPr/>
        <a:lstStyle/>
        <a:p>
          <a:endParaRPr lang="sv-SE"/>
        </a:p>
      </dgm:t>
    </dgm:pt>
    <dgm:pt modelId="{171D09F2-DE0C-40ED-AC55-B4DA64B3BA55}">
      <dgm:prSet phldrT="[Text]"/>
      <dgm:spPr/>
      <dgm:t>
        <a:bodyPr/>
        <a:lstStyle/>
        <a:p>
          <a:r>
            <a:rPr lang="sv-SE" dirty="0"/>
            <a:t>Konsekvens: fördröjda beslut/behandling, ej möjligt att ge behandling, risk för patienten</a:t>
          </a:r>
        </a:p>
      </dgm:t>
    </dgm:pt>
    <dgm:pt modelId="{3E1A8DC5-EB09-4A27-95D3-C69AF98A0F20}" type="sibTrans" cxnId="{B97FE920-1E3E-48DA-901B-08EC43CB22CC}">
      <dgm:prSet/>
      <dgm:spPr/>
      <dgm:t>
        <a:bodyPr/>
        <a:lstStyle/>
        <a:p>
          <a:endParaRPr lang="sv-SE"/>
        </a:p>
      </dgm:t>
    </dgm:pt>
    <dgm:pt modelId="{51A3ABF6-F2EB-4CC8-99AE-0182EA2E246D}" type="parTrans" cxnId="{B97FE920-1E3E-48DA-901B-08EC43CB22CC}">
      <dgm:prSet/>
      <dgm:spPr/>
      <dgm:t>
        <a:bodyPr/>
        <a:lstStyle/>
        <a:p>
          <a:endParaRPr lang="sv-SE"/>
        </a:p>
      </dgm:t>
    </dgm:pt>
    <dgm:pt modelId="{3659242B-5D12-497A-85C5-C1A4BF180797}">
      <dgm:prSet phldrT="[Text]"/>
      <dgm:spPr/>
      <dgm:t>
        <a:bodyPr/>
        <a:lstStyle/>
        <a:p>
          <a:r>
            <a:rPr lang="sv-SE" dirty="0"/>
            <a:t>Bristande kompetens</a:t>
          </a:r>
        </a:p>
      </dgm:t>
    </dgm:pt>
    <dgm:pt modelId="{A809EB55-437C-4CDD-8851-0C855DE1BBDD}" type="sibTrans" cxnId="{E24463B8-9BAA-4751-91D4-5B983F00AF43}">
      <dgm:prSet/>
      <dgm:spPr/>
      <dgm:t>
        <a:bodyPr/>
        <a:lstStyle/>
        <a:p>
          <a:endParaRPr lang="sv-SE"/>
        </a:p>
      </dgm:t>
    </dgm:pt>
    <dgm:pt modelId="{DBE84338-40D1-40C7-A702-0C2C4F74C84E}" type="parTrans" cxnId="{E24463B8-9BAA-4751-91D4-5B983F00AF43}">
      <dgm:prSet/>
      <dgm:spPr/>
      <dgm:t>
        <a:bodyPr/>
        <a:lstStyle/>
        <a:p>
          <a:endParaRPr lang="sv-SE"/>
        </a:p>
      </dgm:t>
    </dgm:pt>
    <dgm:pt modelId="{8A535416-A78A-4208-A356-62D6379DAFBE}">
      <dgm:prSet phldrT="[Text]"/>
      <dgm:spPr/>
      <dgm:t>
        <a:bodyPr/>
        <a:lstStyle/>
        <a:p>
          <a:r>
            <a:rPr lang="sv-SE" dirty="0"/>
            <a:t>Symptom: Bristfälliga bedömningar (ambulans, akuten, vårdavdelning osv), sena bedömningar, diagnostiska svårigheter vid bedömning av mindre vanliga symptom, rädda-hjärnan-larm aktiveras ej</a:t>
          </a:r>
        </a:p>
      </dgm:t>
    </dgm:pt>
    <dgm:pt modelId="{992944D3-ECB2-42AA-8922-CA8743F56381}" type="sibTrans" cxnId="{CA738528-8EB5-4880-BD82-3E4EC26AA20C}">
      <dgm:prSet/>
      <dgm:spPr/>
      <dgm:t>
        <a:bodyPr/>
        <a:lstStyle/>
        <a:p>
          <a:endParaRPr lang="sv-SE"/>
        </a:p>
      </dgm:t>
    </dgm:pt>
    <dgm:pt modelId="{9AE8DD63-0C21-4822-82EC-C8037296B931}" type="parTrans" cxnId="{CA738528-8EB5-4880-BD82-3E4EC26AA20C}">
      <dgm:prSet/>
      <dgm:spPr/>
      <dgm:t>
        <a:bodyPr/>
        <a:lstStyle/>
        <a:p>
          <a:endParaRPr lang="sv-SE"/>
        </a:p>
      </dgm:t>
    </dgm:pt>
    <dgm:pt modelId="{E6AF2555-F97C-462D-B4C6-7A64D922D27D}">
      <dgm:prSet phldrT="[Text]"/>
      <dgm:spPr/>
      <dgm:t>
        <a:bodyPr/>
        <a:lstStyle/>
        <a:p>
          <a:r>
            <a:rPr lang="sv-SE" dirty="0"/>
            <a:t>Konsekvens: felaktig/fördröjd behandling av patient, ej möjligt att ge behandling, patientrisk </a:t>
          </a:r>
        </a:p>
      </dgm:t>
    </dgm:pt>
    <dgm:pt modelId="{D31DA6D1-AF1D-474E-9287-B06C425BC9AC}" type="sibTrans" cxnId="{AF8849E1-FA85-46D9-99C0-1005998BB871}">
      <dgm:prSet/>
      <dgm:spPr/>
      <dgm:t>
        <a:bodyPr/>
        <a:lstStyle/>
        <a:p>
          <a:endParaRPr lang="sv-SE"/>
        </a:p>
      </dgm:t>
    </dgm:pt>
    <dgm:pt modelId="{D074BEB3-E52E-4D06-BA25-B02B53CEF79D}" type="parTrans" cxnId="{AF8849E1-FA85-46D9-99C0-1005998BB871}">
      <dgm:prSet/>
      <dgm:spPr/>
      <dgm:t>
        <a:bodyPr/>
        <a:lstStyle/>
        <a:p>
          <a:endParaRPr lang="sv-SE"/>
        </a:p>
      </dgm:t>
    </dgm:pt>
    <dgm:pt modelId="{182ECB08-8A10-4C5F-AD35-417F58C515E6}" type="pres">
      <dgm:prSet presAssocID="{3D4C7037-2F44-4A25-BF3E-15755C204B1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1F6F4832-1A0C-4E88-9F52-4AB19848C435}" type="pres">
      <dgm:prSet presAssocID="{BD5FE39A-A220-4FAC-8702-BAB7A1AB6665}" presName="linNode" presStyleCnt="0"/>
      <dgm:spPr/>
    </dgm:pt>
    <dgm:pt modelId="{5925AFAA-3463-4EF2-B68F-357C32742A20}" type="pres">
      <dgm:prSet presAssocID="{BD5FE39A-A220-4FAC-8702-BAB7A1AB6665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9631DAF0-8F67-48D2-95DE-132A89CFEFD8}" type="pres">
      <dgm:prSet presAssocID="{BD5FE39A-A220-4FAC-8702-BAB7A1AB6665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6582CE44-7F8A-4E06-A2B5-DC49B440044B}" type="pres">
      <dgm:prSet presAssocID="{57C41EB7-DDCC-42A4-98D2-AD998A996294}" presName="sp" presStyleCnt="0"/>
      <dgm:spPr/>
    </dgm:pt>
    <dgm:pt modelId="{49F1A853-BC5A-458E-BF3E-BD29A74536EC}" type="pres">
      <dgm:prSet presAssocID="{1FB18DBA-7C80-44E1-A29F-EA5E9730BB0F}" presName="linNode" presStyleCnt="0"/>
      <dgm:spPr/>
    </dgm:pt>
    <dgm:pt modelId="{3B545930-8D2A-41AD-A6E2-08A6FC27FCF7}" type="pres">
      <dgm:prSet presAssocID="{1FB18DBA-7C80-44E1-A29F-EA5E9730BB0F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E648EA9-FAE2-4A6B-8CC9-25878A595279}" type="pres">
      <dgm:prSet presAssocID="{1FB18DBA-7C80-44E1-A29F-EA5E9730BB0F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3929A9C-25D5-4044-9114-E8459F91D454}" type="pres">
      <dgm:prSet presAssocID="{150DBD5C-ED16-4730-90AE-A21B71071E51}" presName="sp" presStyleCnt="0"/>
      <dgm:spPr/>
    </dgm:pt>
    <dgm:pt modelId="{FAF64CD3-372A-4A4A-93F3-D0F0A3592CBF}" type="pres">
      <dgm:prSet presAssocID="{CB42BF41-DD10-4D67-8525-1FB99F9687D3}" presName="linNode" presStyleCnt="0"/>
      <dgm:spPr/>
    </dgm:pt>
    <dgm:pt modelId="{7059DC43-7A25-4CB3-AFAD-579B6143D3E7}" type="pres">
      <dgm:prSet presAssocID="{CB42BF41-DD10-4D67-8525-1FB99F9687D3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C7940EF1-83A5-4699-B742-501DF2E7C7E1}" type="pres">
      <dgm:prSet presAssocID="{CB42BF41-DD10-4D67-8525-1FB99F9687D3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C2E026CC-1318-450A-BDAD-64EF37290900}" type="pres">
      <dgm:prSet presAssocID="{97C7C70A-5200-4871-B94E-CEED01B0EE53}" presName="sp" presStyleCnt="0"/>
      <dgm:spPr/>
    </dgm:pt>
    <dgm:pt modelId="{74AF1E24-6021-417A-A7C3-32BD15C4BAA1}" type="pres">
      <dgm:prSet presAssocID="{753228CF-240F-437C-8C09-C99F3B8D0C3C}" presName="linNode" presStyleCnt="0"/>
      <dgm:spPr/>
    </dgm:pt>
    <dgm:pt modelId="{63A6B915-7241-46A5-8878-A826DBD92B16}" type="pres">
      <dgm:prSet presAssocID="{753228CF-240F-437C-8C09-C99F3B8D0C3C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01DA4657-D8A4-43F9-91B8-26293F1C659C}" type="pres">
      <dgm:prSet presAssocID="{753228CF-240F-437C-8C09-C99F3B8D0C3C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8F8C84DE-31E6-4B77-BD55-3955DD478322}" type="pres">
      <dgm:prSet presAssocID="{545C525E-0E78-432C-9B76-7872327D3EB5}" presName="sp" presStyleCnt="0"/>
      <dgm:spPr/>
    </dgm:pt>
    <dgm:pt modelId="{97F1AA7E-6AE3-492C-8968-2ECE0353C0DC}" type="pres">
      <dgm:prSet presAssocID="{B4D29D23-1A90-4440-9475-048D1F3265F8}" presName="linNode" presStyleCnt="0"/>
      <dgm:spPr/>
    </dgm:pt>
    <dgm:pt modelId="{A0AB7383-CF94-4650-81F7-E6638E47AF4E}" type="pres">
      <dgm:prSet presAssocID="{B4D29D23-1A90-4440-9475-048D1F3265F8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CD1A8850-A437-4097-96E6-614604C15EDB}" type="pres">
      <dgm:prSet presAssocID="{B4D29D23-1A90-4440-9475-048D1F3265F8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2B0311B0-D178-4490-86C1-C62E7C05BB71}" type="pres">
      <dgm:prSet presAssocID="{99D8464B-7EFC-4BE5-8D3C-A215AB727298}" presName="sp" presStyleCnt="0"/>
      <dgm:spPr/>
    </dgm:pt>
    <dgm:pt modelId="{5D31F28C-3EC8-4793-8FA6-BCAC8BBE6509}" type="pres">
      <dgm:prSet presAssocID="{3659242B-5D12-497A-85C5-C1A4BF180797}" presName="linNode" presStyleCnt="0"/>
      <dgm:spPr/>
    </dgm:pt>
    <dgm:pt modelId="{8B91E059-853A-4556-8989-F0BE68764AD8}" type="pres">
      <dgm:prSet presAssocID="{3659242B-5D12-497A-85C5-C1A4BF180797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07CDBAFD-8C8C-4255-B442-6CDF590FF163}" type="pres">
      <dgm:prSet presAssocID="{3659242B-5D12-497A-85C5-C1A4BF180797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C1149D65-8330-4BAE-8C61-5F63B709C7BD}" type="presOf" srcId="{CB42BF41-DD10-4D67-8525-1FB99F9687D3}" destId="{7059DC43-7A25-4CB3-AFAD-579B6143D3E7}" srcOrd="0" destOrd="0" presId="urn:microsoft.com/office/officeart/2005/8/layout/vList5"/>
    <dgm:cxn modelId="{E24463B8-9BAA-4751-91D4-5B983F00AF43}" srcId="{3D4C7037-2F44-4A25-BF3E-15755C204B15}" destId="{3659242B-5D12-497A-85C5-C1A4BF180797}" srcOrd="5" destOrd="0" parTransId="{DBE84338-40D1-40C7-A702-0C2C4F74C84E}" sibTransId="{A809EB55-437C-4CDD-8851-0C855DE1BBDD}"/>
    <dgm:cxn modelId="{B97FE920-1E3E-48DA-901B-08EC43CB22CC}" srcId="{B4D29D23-1A90-4440-9475-048D1F3265F8}" destId="{171D09F2-DE0C-40ED-AC55-B4DA64B3BA55}" srcOrd="1" destOrd="0" parTransId="{51A3ABF6-F2EB-4CC8-99AE-0182EA2E246D}" sibTransId="{3E1A8DC5-EB09-4A27-95D3-C69AF98A0F20}"/>
    <dgm:cxn modelId="{AF8849E1-FA85-46D9-99C0-1005998BB871}" srcId="{3659242B-5D12-497A-85C5-C1A4BF180797}" destId="{E6AF2555-F97C-462D-B4C6-7A64D922D27D}" srcOrd="1" destOrd="0" parTransId="{D074BEB3-E52E-4D06-BA25-B02B53CEF79D}" sibTransId="{D31DA6D1-AF1D-474E-9287-B06C425BC9AC}"/>
    <dgm:cxn modelId="{D4BE50F5-03E6-451D-BF7D-26E6416FE24F}" type="presOf" srcId="{AF715543-9ADD-47DB-BE7E-2BD52022FF9E}" destId="{C7940EF1-83A5-4699-B742-501DF2E7C7E1}" srcOrd="0" destOrd="0" presId="urn:microsoft.com/office/officeart/2005/8/layout/vList5"/>
    <dgm:cxn modelId="{6BAFEF6F-2F1A-4B98-A815-2C6701D88981}" srcId="{753228CF-240F-437C-8C09-C99F3B8D0C3C}" destId="{E166FBD3-EEBD-4601-B372-65592C271F42}" srcOrd="0" destOrd="0" parTransId="{ED6567F4-DD35-4655-9A70-E0872A1FEF30}" sibTransId="{E277E587-84E8-40DC-BBA7-5682CA7C0231}"/>
    <dgm:cxn modelId="{0CD41A73-A26F-4A9B-97DF-08610BB3F07A}" type="presOf" srcId="{E6AF2555-F97C-462D-B4C6-7A64D922D27D}" destId="{07CDBAFD-8C8C-4255-B442-6CDF590FF163}" srcOrd="0" destOrd="1" presId="urn:microsoft.com/office/officeart/2005/8/layout/vList5"/>
    <dgm:cxn modelId="{43B71E6C-3013-47E0-B9E6-D55FCD534441}" type="presOf" srcId="{49D9A5AE-FEA5-457F-9367-8831E5426D7A}" destId="{CD1A8850-A437-4097-96E6-614604C15EDB}" srcOrd="0" destOrd="0" presId="urn:microsoft.com/office/officeart/2005/8/layout/vList5"/>
    <dgm:cxn modelId="{BAE91CAB-0F4D-437F-8965-4D1079BF608E}" type="presOf" srcId="{171D09F2-DE0C-40ED-AC55-B4DA64B3BA55}" destId="{CD1A8850-A437-4097-96E6-614604C15EDB}" srcOrd="0" destOrd="1" presId="urn:microsoft.com/office/officeart/2005/8/layout/vList5"/>
    <dgm:cxn modelId="{33D4A225-8C9B-4A34-99E3-EDC16BD061AD}" type="presOf" srcId="{753228CF-240F-437C-8C09-C99F3B8D0C3C}" destId="{63A6B915-7241-46A5-8878-A826DBD92B16}" srcOrd="0" destOrd="0" presId="urn:microsoft.com/office/officeart/2005/8/layout/vList5"/>
    <dgm:cxn modelId="{D8D533D7-AD34-41F1-BB8F-A0E82DB8711E}" srcId="{CB42BF41-DD10-4D67-8525-1FB99F9687D3}" destId="{308E09B7-657C-428D-B88D-758D0EB02502}" srcOrd="1" destOrd="0" parTransId="{CE140FDA-E5E7-4767-A4FB-887BC897ED2D}" sibTransId="{FD636CF6-5192-4532-A8A2-C0204D7DFC68}"/>
    <dgm:cxn modelId="{705A8B87-112A-43A8-8E13-C3C5E073F30E}" srcId="{3D4C7037-2F44-4A25-BF3E-15755C204B15}" destId="{B4D29D23-1A90-4440-9475-048D1F3265F8}" srcOrd="4" destOrd="0" parTransId="{552D941A-AA9F-487F-9022-F5DFA5B5EB4E}" sibTransId="{99D8464B-7EFC-4BE5-8D3C-A215AB727298}"/>
    <dgm:cxn modelId="{4244757F-0AE0-47B8-B774-EE84C93ABBB5}" srcId="{BD5FE39A-A220-4FAC-8702-BAB7A1AB6665}" destId="{71CD0004-741C-4A3C-8C49-F5FD77A96887}" srcOrd="1" destOrd="0" parTransId="{D6DCCCA5-773A-4E40-8533-E8A200D6816B}" sibTransId="{578C2682-2B29-4578-B440-928C4C1DD553}"/>
    <dgm:cxn modelId="{A58BA4AE-45A0-426B-8889-9034F9E6628C}" type="presOf" srcId="{BD5FE39A-A220-4FAC-8702-BAB7A1AB6665}" destId="{5925AFAA-3463-4EF2-B68F-357C32742A20}" srcOrd="0" destOrd="0" presId="urn:microsoft.com/office/officeart/2005/8/layout/vList5"/>
    <dgm:cxn modelId="{70399E84-1543-4CA1-8F86-150B7E55D28F}" type="presOf" srcId="{8A535416-A78A-4208-A356-62D6379DAFBE}" destId="{07CDBAFD-8C8C-4255-B442-6CDF590FF163}" srcOrd="0" destOrd="0" presId="urn:microsoft.com/office/officeart/2005/8/layout/vList5"/>
    <dgm:cxn modelId="{2A9B948C-8CA2-424F-A5E6-D1E674E1283A}" srcId="{1FB18DBA-7C80-44E1-A29F-EA5E9730BB0F}" destId="{242322DB-BBC4-4EF5-BC3D-9224951C1E0B}" srcOrd="0" destOrd="0" parTransId="{CC2A14B0-A607-4F9B-956D-983DBBE9E491}" sibTransId="{3095BFE6-5416-4387-A2AF-2671ECB37BAF}"/>
    <dgm:cxn modelId="{9F9B474A-B44E-46E8-9361-AC0F552833C6}" srcId="{3D4C7037-2F44-4A25-BF3E-15755C204B15}" destId="{CB42BF41-DD10-4D67-8525-1FB99F9687D3}" srcOrd="2" destOrd="0" parTransId="{F98930A3-FD2B-4471-B548-78BF8739C161}" sibTransId="{97C7C70A-5200-4871-B94E-CEED01B0EE53}"/>
    <dgm:cxn modelId="{8C228A96-F696-451F-A49B-FE25A272C2DF}" srcId="{1FB18DBA-7C80-44E1-A29F-EA5E9730BB0F}" destId="{1516D760-670B-4076-BF79-5B49F9D7EC2D}" srcOrd="1" destOrd="0" parTransId="{CC997A2D-68DB-4C53-B82D-43A9E3D33293}" sibTransId="{11C00203-C20A-4C48-80C8-3306AF9DE140}"/>
    <dgm:cxn modelId="{00F7BE8D-FF13-48BC-AA7B-9558D0992CCD}" srcId="{3D4C7037-2F44-4A25-BF3E-15755C204B15}" destId="{BD5FE39A-A220-4FAC-8702-BAB7A1AB6665}" srcOrd="0" destOrd="0" parTransId="{E4E8C3AA-1C6D-413B-B792-4E47669B62F7}" sibTransId="{57C41EB7-DDCC-42A4-98D2-AD998A996294}"/>
    <dgm:cxn modelId="{258319BC-AFF0-4FD1-983B-2FD2FE7C61E5}" type="presOf" srcId="{242322DB-BBC4-4EF5-BC3D-9224951C1E0B}" destId="{FE648EA9-FAE2-4A6B-8CC9-25878A595279}" srcOrd="0" destOrd="0" presId="urn:microsoft.com/office/officeart/2005/8/layout/vList5"/>
    <dgm:cxn modelId="{13F84B0B-F064-4E95-B6E8-9E89141223B9}" type="presOf" srcId="{1516D760-670B-4076-BF79-5B49F9D7EC2D}" destId="{FE648EA9-FAE2-4A6B-8CC9-25878A595279}" srcOrd="0" destOrd="1" presId="urn:microsoft.com/office/officeart/2005/8/layout/vList5"/>
    <dgm:cxn modelId="{86F3E8F0-61F6-4E49-A66E-D31217F208BB}" srcId="{BD5FE39A-A220-4FAC-8702-BAB7A1AB6665}" destId="{E04B30D5-C3DF-49BE-AA45-1477A721030D}" srcOrd="0" destOrd="0" parTransId="{3F8540B7-E8D9-4854-B758-03EB792C321D}" sibTransId="{2B9A07DF-E38A-4CA1-943B-21058FDB6FC4}"/>
    <dgm:cxn modelId="{5E94C55E-1616-4C07-BCF0-EAA50CE47D64}" srcId="{3D4C7037-2F44-4A25-BF3E-15755C204B15}" destId="{753228CF-240F-437C-8C09-C99F3B8D0C3C}" srcOrd="3" destOrd="0" parTransId="{DF3C53DF-DCF7-4DA6-9A17-64E373E1ED7E}" sibTransId="{545C525E-0E78-432C-9B76-7872327D3EB5}"/>
    <dgm:cxn modelId="{2837E2CA-61DB-4DE6-8089-B6C683ACA9D2}" type="presOf" srcId="{E166FBD3-EEBD-4601-B372-65592C271F42}" destId="{01DA4657-D8A4-43F9-91B8-26293F1C659C}" srcOrd="0" destOrd="0" presId="urn:microsoft.com/office/officeart/2005/8/layout/vList5"/>
    <dgm:cxn modelId="{A30171DC-F0DF-4972-BBB0-F89DD55C8F91}" type="presOf" srcId="{3659242B-5D12-497A-85C5-C1A4BF180797}" destId="{8B91E059-853A-4556-8989-F0BE68764AD8}" srcOrd="0" destOrd="0" presId="urn:microsoft.com/office/officeart/2005/8/layout/vList5"/>
    <dgm:cxn modelId="{3A00D638-7F23-4BA0-B313-E22FA1005FB8}" type="presOf" srcId="{E04B30D5-C3DF-49BE-AA45-1477A721030D}" destId="{9631DAF0-8F67-48D2-95DE-132A89CFEFD8}" srcOrd="0" destOrd="0" presId="urn:microsoft.com/office/officeart/2005/8/layout/vList5"/>
    <dgm:cxn modelId="{E86E5E30-75C5-4103-BB6F-53A43479FEF3}" type="presOf" srcId="{71CD0004-741C-4A3C-8C49-F5FD77A96887}" destId="{9631DAF0-8F67-48D2-95DE-132A89CFEFD8}" srcOrd="0" destOrd="1" presId="urn:microsoft.com/office/officeart/2005/8/layout/vList5"/>
    <dgm:cxn modelId="{B9783AF5-3803-4290-95EC-62C1486E7C94}" type="presOf" srcId="{B4D29D23-1A90-4440-9475-048D1F3265F8}" destId="{A0AB7383-CF94-4650-81F7-E6638E47AF4E}" srcOrd="0" destOrd="0" presId="urn:microsoft.com/office/officeart/2005/8/layout/vList5"/>
    <dgm:cxn modelId="{B2711FCC-FA14-4276-A913-659876B9DA0C}" srcId="{753228CF-240F-437C-8C09-C99F3B8D0C3C}" destId="{7807204A-A364-4B2F-8970-6C70742D6403}" srcOrd="1" destOrd="0" parTransId="{917C00D0-0FEB-4230-A92A-23D4C5665804}" sibTransId="{7C4F7159-51BC-4F67-B966-2A83EA82ACD8}"/>
    <dgm:cxn modelId="{3E6AAE17-AD11-4924-B681-35861DC47E3F}" type="presOf" srcId="{3D4C7037-2F44-4A25-BF3E-15755C204B15}" destId="{182ECB08-8A10-4C5F-AD35-417F58C515E6}" srcOrd="0" destOrd="0" presId="urn:microsoft.com/office/officeart/2005/8/layout/vList5"/>
    <dgm:cxn modelId="{F0991F29-5D6D-4643-B0A9-E78E79808DE3}" srcId="{3D4C7037-2F44-4A25-BF3E-15755C204B15}" destId="{1FB18DBA-7C80-44E1-A29F-EA5E9730BB0F}" srcOrd="1" destOrd="0" parTransId="{9FC39D93-6F8F-4635-89AA-80AACC56864F}" sibTransId="{150DBD5C-ED16-4730-90AE-A21B71071E51}"/>
    <dgm:cxn modelId="{9B9651CD-39EC-4944-A826-28E351A54545}" type="presOf" srcId="{308E09B7-657C-428D-B88D-758D0EB02502}" destId="{C7940EF1-83A5-4699-B742-501DF2E7C7E1}" srcOrd="0" destOrd="1" presId="urn:microsoft.com/office/officeart/2005/8/layout/vList5"/>
    <dgm:cxn modelId="{0885D3D2-D08F-43DA-B385-937A8E0CCFCF}" srcId="{B4D29D23-1A90-4440-9475-048D1F3265F8}" destId="{49D9A5AE-FEA5-457F-9367-8831E5426D7A}" srcOrd="0" destOrd="0" parTransId="{DAD20C33-998F-4AFA-969C-6D4F916571C0}" sibTransId="{CE609BEB-50A8-478E-9526-13B11D4A7858}"/>
    <dgm:cxn modelId="{6975A705-5C46-4625-81D0-1B689CBA7359}" srcId="{CB42BF41-DD10-4D67-8525-1FB99F9687D3}" destId="{AF715543-9ADD-47DB-BE7E-2BD52022FF9E}" srcOrd="0" destOrd="0" parTransId="{CDBB4EC9-F7F1-4FDB-8F43-9283D85D44F4}" sibTransId="{BC4821D0-269D-4342-B6CA-D999C7CF92E6}"/>
    <dgm:cxn modelId="{456A0432-1789-4BD5-A807-8910AEEA2945}" type="presOf" srcId="{7807204A-A364-4B2F-8970-6C70742D6403}" destId="{01DA4657-D8A4-43F9-91B8-26293F1C659C}" srcOrd="0" destOrd="1" presId="urn:microsoft.com/office/officeart/2005/8/layout/vList5"/>
    <dgm:cxn modelId="{3847DDF1-83B8-4FAE-9B4A-5B41D6C428A7}" type="presOf" srcId="{1FB18DBA-7C80-44E1-A29F-EA5E9730BB0F}" destId="{3B545930-8D2A-41AD-A6E2-08A6FC27FCF7}" srcOrd="0" destOrd="0" presId="urn:microsoft.com/office/officeart/2005/8/layout/vList5"/>
    <dgm:cxn modelId="{CA738528-8EB5-4880-BD82-3E4EC26AA20C}" srcId="{3659242B-5D12-497A-85C5-C1A4BF180797}" destId="{8A535416-A78A-4208-A356-62D6379DAFBE}" srcOrd="0" destOrd="0" parTransId="{9AE8DD63-0C21-4822-82EC-C8037296B931}" sibTransId="{992944D3-ECB2-42AA-8922-CA8743F56381}"/>
    <dgm:cxn modelId="{ABBBF594-E14D-42C0-952D-BC30AB9452F8}" type="presParOf" srcId="{182ECB08-8A10-4C5F-AD35-417F58C515E6}" destId="{1F6F4832-1A0C-4E88-9F52-4AB19848C435}" srcOrd="0" destOrd="0" presId="urn:microsoft.com/office/officeart/2005/8/layout/vList5"/>
    <dgm:cxn modelId="{AEB0E5B0-726F-4915-AFA6-55B2E169955D}" type="presParOf" srcId="{1F6F4832-1A0C-4E88-9F52-4AB19848C435}" destId="{5925AFAA-3463-4EF2-B68F-357C32742A20}" srcOrd="0" destOrd="0" presId="urn:microsoft.com/office/officeart/2005/8/layout/vList5"/>
    <dgm:cxn modelId="{03CBBBDB-4596-4A12-930A-7B9C98B532A6}" type="presParOf" srcId="{1F6F4832-1A0C-4E88-9F52-4AB19848C435}" destId="{9631DAF0-8F67-48D2-95DE-132A89CFEFD8}" srcOrd="1" destOrd="0" presId="urn:microsoft.com/office/officeart/2005/8/layout/vList5"/>
    <dgm:cxn modelId="{DF357E79-CF90-4330-9E3F-4566C1604ED7}" type="presParOf" srcId="{182ECB08-8A10-4C5F-AD35-417F58C515E6}" destId="{6582CE44-7F8A-4E06-A2B5-DC49B440044B}" srcOrd="1" destOrd="0" presId="urn:microsoft.com/office/officeart/2005/8/layout/vList5"/>
    <dgm:cxn modelId="{A3C69CE4-FA67-4A6B-880A-561B4229BCE3}" type="presParOf" srcId="{182ECB08-8A10-4C5F-AD35-417F58C515E6}" destId="{49F1A853-BC5A-458E-BF3E-BD29A74536EC}" srcOrd="2" destOrd="0" presId="urn:microsoft.com/office/officeart/2005/8/layout/vList5"/>
    <dgm:cxn modelId="{C779CA8C-E78C-4563-B8CF-C413913A155F}" type="presParOf" srcId="{49F1A853-BC5A-458E-BF3E-BD29A74536EC}" destId="{3B545930-8D2A-41AD-A6E2-08A6FC27FCF7}" srcOrd="0" destOrd="0" presId="urn:microsoft.com/office/officeart/2005/8/layout/vList5"/>
    <dgm:cxn modelId="{644336E3-3CF4-4E0A-BDB9-5CB28F067692}" type="presParOf" srcId="{49F1A853-BC5A-458E-BF3E-BD29A74536EC}" destId="{FE648EA9-FAE2-4A6B-8CC9-25878A595279}" srcOrd="1" destOrd="0" presId="urn:microsoft.com/office/officeart/2005/8/layout/vList5"/>
    <dgm:cxn modelId="{F152669F-8AE6-4A80-A4C2-3521302C437A}" type="presParOf" srcId="{182ECB08-8A10-4C5F-AD35-417F58C515E6}" destId="{F3929A9C-25D5-4044-9114-E8459F91D454}" srcOrd="3" destOrd="0" presId="urn:microsoft.com/office/officeart/2005/8/layout/vList5"/>
    <dgm:cxn modelId="{37A977CD-DB6A-451C-913E-D4E93795B5C3}" type="presParOf" srcId="{182ECB08-8A10-4C5F-AD35-417F58C515E6}" destId="{FAF64CD3-372A-4A4A-93F3-D0F0A3592CBF}" srcOrd="4" destOrd="0" presId="urn:microsoft.com/office/officeart/2005/8/layout/vList5"/>
    <dgm:cxn modelId="{F7CE11E3-6A26-432A-A1A1-69A00F3FDD3E}" type="presParOf" srcId="{FAF64CD3-372A-4A4A-93F3-D0F0A3592CBF}" destId="{7059DC43-7A25-4CB3-AFAD-579B6143D3E7}" srcOrd="0" destOrd="0" presId="urn:microsoft.com/office/officeart/2005/8/layout/vList5"/>
    <dgm:cxn modelId="{F4622A71-9714-4841-919F-CCEED40E6DB9}" type="presParOf" srcId="{FAF64CD3-372A-4A4A-93F3-D0F0A3592CBF}" destId="{C7940EF1-83A5-4699-B742-501DF2E7C7E1}" srcOrd="1" destOrd="0" presId="urn:microsoft.com/office/officeart/2005/8/layout/vList5"/>
    <dgm:cxn modelId="{E045B047-570F-4540-922F-A51016B5EA1D}" type="presParOf" srcId="{182ECB08-8A10-4C5F-AD35-417F58C515E6}" destId="{C2E026CC-1318-450A-BDAD-64EF37290900}" srcOrd="5" destOrd="0" presId="urn:microsoft.com/office/officeart/2005/8/layout/vList5"/>
    <dgm:cxn modelId="{4C644440-4AB7-44D5-8481-F3640B3C10BC}" type="presParOf" srcId="{182ECB08-8A10-4C5F-AD35-417F58C515E6}" destId="{74AF1E24-6021-417A-A7C3-32BD15C4BAA1}" srcOrd="6" destOrd="0" presId="urn:microsoft.com/office/officeart/2005/8/layout/vList5"/>
    <dgm:cxn modelId="{C8BBA688-AA29-431F-8565-346ACB67CAE3}" type="presParOf" srcId="{74AF1E24-6021-417A-A7C3-32BD15C4BAA1}" destId="{63A6B915-7241-46A5-8878-A826DBD92B16}" srcOrd="0" destOrd="0" presId="urn:microsoft.com/office/officeart/2005/8/layout/vList5"/>
    <dgm:cxn modelId="{354E7DCC-FFCB-4581-B66F-6873393019B1}" type="presParOf" srcId="{74AF1E24-6021-417A-A7C3-32BD15C4BAA1}" destId="{01DA4657-D8A4-43F9-91B8-26293F1C659C}" srcOrd="1" destOrd="0" presId="urn:microsoft.com/office/officeart/2005/8/layout/vList5"/>
    <dgm:cxn modelId="{88D0E90B-4677-476A-BF3C-61BCBFC8DB90}" type="presParOf" srcId="{182ECB08-8A10-4C5F-AD35-417F58C515E6}" destId="{8F8C84DE-31E6-4B77-BD55-3955DD478322}" srcOrd="7" destOrd="0" presId="urn:microsoft.com/office/officeart/2005/8/layout/vList5"/>
    <dgm:cxn modelId="{F1BCE256-B03F-423A-BCAE-F7831B23109F}" type="presParOf" srcId="{182ECB08-8A10-4C5F-AD35-417F58C515E6}" destId="{97F1AA7E-6AE3-492C-8968-2ECE0353C0DC}" srcOrd="8" destOrd="0" presId="urn:microsoft.com/office/officeart/2005/8/layout/vList5"/>
    <dgm:cxn modelId="{4CFAE08D-50CE-4CCA-AB28-9DE0CFDEF94A}" type="presParOf" srcId="{97F1AA7E-6AE3-492C-8968-2ECE0353C0DC}" destId="{A0AB7383-CF94-4650-81F7-E6638E47AF4E}" srcOrd="0" destOrd="0" presId="urn:microsoft.com/office/officeart/2005/8/layout/vList5"/>
    <dgm:cxn modelId="{36608205-9F5A-45E9-A574-3645C5B3BEC2}" type="presParOf" srcId="{97F1AA7E-6AE3-492C-8968-2ECE0353C0DC}" destId="{CD1A8850-A437-4097-96E6-614604C15EDB}" srcOrd="1" destOrd="0" presId="urn:microsoft.com/office/officeart/2005/8/layout/vList5"/>
    <dgm:cxn modelId="{71CACD6D-4AD8-4187-A8FA-05569BD5BFE7}" type="presParOf" srcId="{182ECB08-8A10-4C5F-AD35-417F58C515E6}" destId="{2B0311B0-D178-4490-86C1-C62E7C05BB71}" srcOrd="9" destOrd="0" presId="urn:microsoft.com/office/officeart/2005/8/layout/vList5"/>
    <dgm:cxn modelId="{1AA92AC3-A916-421C-8F9F-1C9DCB5E15CE}" type="presParOf" srcId="{182ECB08-8A10-4C5F-AD35-417F58C515E6}" destId="{5D31F28C-3EC8-4793-8FA6-BCAC8BBE6509}" srcOrd="10" destOrd="0" presId="urn:microsoft.com/office/officeart/2005/8/layout/vList5"/>
    <dgm:cxn modelId="{3EAA2A07-B593-49F8-82AC-4639A276CF20}" type="presParOf" srcId="{5D31F28C-3EC8-4793-8FA6-BCAC8BBE6509}" destId="{8B91E059-853A-4556-8989-F0BE68764AD8}" srcOrd="0" destOrd="0" presId="urn:microsoft.com/office/officeart/2005/8/layout/vList5"/>
    <dgm:cxn modelId="{5E1BD2E2-3D7C-494A-B1F8-BD51CE729303}" type="presParOf" srcId="{5D31F28C-3EC8-4793-8FA6-BCAC8BBE6509}" destId="{07CDBAFD-8C8C-4255-B442-6CDF590FF16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7250D2-225E-4C88-AC04-12D84B66258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F5F52983-69CD-442B-B617-3273FF735759}">
      <dgm:prSet phldrT="[Text]" custT="1"/>
      <dgm:spPr>
        <a:solidFill>
          <a:schemeClr val="tx2"/>
        </a:solidFill>
      </dgm:spPr>
      <dgm:t>
        <a:bodyPr/>
        <a:lstStyle/>
        <a:p>
          <a:r>
            <a:rPr lang="sv-SE" sz="4000" dirty="0" smtClean="0"/>
            <a:t>checklista</a:t>
          </a:r>
          <a:endParaRPr lang="sv-SE" sz="4000" dirty="0"/>
        </a:p>
      </dgm:t>
    </dgm:pt>
    <dgm:pt modelId="{4F640157-91C7-4E0E-8B82-4D08901C1B6A}" type="parTrans" cxnId="{7890BB82-F127-4D99-B960-E9A42856BB23}">
      <dgm:prSet/>
      <dgm:spPr/>
      <dgm:t>
        <a:bodyPr/>
        <a:lstStyle/>
        <a:p>
          <a:endParaRPr lang="sv-SE"/>
        </a:p>
      </dgm:t>
    </dgm:pt>
    <dgm:pt modelId="{8FCCD10B-319E-4C2D-B0F2-87D3FD4F1ED6}" type="sibTrans" cxnId="{7890BB82-F127-4D99-B960-E9A42856BB23}">
      <dgm:prSet/>
      <dgm:spPr/>
      <dgm:t>
        <a:bodyPr/>
        <a:lstStyle/>
        <a:p>
          <a:endParaRPr lang="sv-SE"/>
        </a:p>
      </dgm:t>
    </dgm:pt>
    <dgm:pt modelId="{137FD788-17D2-44B2-AF99-7DDAADE50A24}">
      <dgm:prSet phldrT="[Text]" custT="1"/>
      <dgm:spPr>
        <a:solidFill>
          <a:srgbClr val="92D050"/>
        </a:solidFill>
      </dgm:spPr>
      <dgm:t>
        <a:bodyPr/>
        <a:lstStyle/>
        <a:p>
          <a:r>
            <a:rPr lang="sv-SE" sz="1600" dirty="0" smtClean="0"/>
            <a:t>Vid konstaterat storkälsocklusion förberedd snabbt transport till US innan kontakt med US</a:t>
          </a:r>
          <a:endParaRPr lang="sv-SE" sz="1600" dirty="0"/>
        </a:p>
      </dgm:t>
    </dgm:pt>
    <dgm:pt modelId="{47CFEC66-ABAB-4289-992D-65DCFF948392}" type="parTrans" cxnId="{90AA71FA-983C-4FA1-AE8A-5B570F6C37A0}">
      <dgm:prSet/>
      <dgm:spPr/>
      <dgm:t>
        <a:bodyPr/>
        <a:lstStyle/>
        <a:p>
          <a:endParaRPr lang="sv-SE"/>
        </a:p>
      </dgm:t>
    </dgm:pt>
    <dgm:pt modelId="{959A867D-4D2B-41F9-8AFC-203E7E6EBEA4}" type="sibTrans" cxnId="{90AA71FA-983C-4FA1-AE8A-5B570F6C37A0}">
      <dgm:prSet/>
      <dgm:spPr/>
      <dgm:t>
        <a:bodyPr/>
        <a:lstStyle/>
        <a:p>
          <a:endParaRPr lang="sv-SE"/>
        </a:p>
      </dgm:t>
    </dgm:pt>
    <dgm:pt modelId="{B7226966-4849-406E-BC63-EE3670513684}">
      <dgm:prSet phldrT="[Text]" custT="1"/>
      <dgm:spPr>
        <a:solidFill>
          <a:srgbClr val="92D050"/>
        </a:solidFill>
      </dgm:spPr>
      <dgm:t>
        <a:bodyPr/>
        <a:lstStyle/>
        <a:p>
          <a:r>
            <a:rPr lang="sv-SE" sz="1800" dirty="0" smtClean="0"/>
            <a:t>Väntande ambulans i hemorten vid svår stroke</a:t>
          </a:r>
        </a:p>
      </dgm:t>
    </dgm:pt>
    <dgm:pt modelId="{459139EF-1A3A-4C0E-8A43-0865A2F6309C}" type="parTrans" cxnId="{0B589BEF-F88D-469B-B9D6-6041DB06EFE1}">
      <dgm:prSet/>
      <dgm:spPr/>
      <dgm:t>
        <a:bodyPr/>
        <a:lstStyle/>
        <a:p>
          <a:endParaRPr lang="sv-SE"/>
        </a:p>
      </dgm:t>
    </dgm:pt>
    <dgm:pt modelId="{0F96308C-BB87-4F8C-82F3-2F63A080957F}" type="sibTrans" cxnId="{0B589BEF-F88D-469B-B9D6-6041DB06EFE1}">
      <dgm:prSet/>
      <dgm:spPr/>
      <dgm:t>
        <a:bodyPr/>
        <a:lstStyle/>
        <a:p>
          <a:endParaRPr lang="sv-SE"/>
        </a:p>
      </dgm:t>
    </dgm:pt>
    <dgm:pt modelId="{D82108D9-FA4C-4F15-AD36-F9F5B51F67AA}">
      <dgm:prSet phldrT="[Text]" custT="1"/>
      <dgm:spPr>
        <a:solidFill>
          <a:srgbClr val="92D050"/>
        </a:solidFill>
      </dgm:spPr>
      <dgm:t>
        <a:bodyPr/>
        <a:lstStyle/>
        <a:p>
          <a:r>
            <a:rPr lang="sv-SE" sz="1800" dirty="0" smtClean="0"/>
            <a:t>Strukturerad rapportering</a:t>
          </a:r>
          <a:endParaRPr lang="sv-SE" sz="1800" dirty="0"/>
        </a:p>
      </dgm:t>
    </dgm:pt>
    <dgm:pt modelId="{E852F40E-5CEB-4904-8E16-BC54A3A54FA6}" type="parTrans" cxnId="{502A8EEC-CEAB-43F0-9204-A60085693CBA}">
      <dgm:prSet/>
      <dgm:spPr/>
      <dgm:t>
        <a:bodyPr/>
        <a:lstStyle/>
        <a:p>
          <a:endParaRPr lang="sv-SE"/>
        </a:p>
      </dgm:t>
    </dgm:pt>
    <dgm:pt modelId="{77A2933F-27B3-427D-BEBD-D48804DCD144}" type="sibTrans" cxnId="{502A8EEC-CEAB-43F0-9204-A60085693CBA}">
      <dgm:prSet/>
      <dgm:spPr/>
      <dgm:t>
        <a:bodyPr/>
        <a:lstStyle/>
        <a:p>
          <a:endParaRPr lang="sv-SE"/>
        </a:p>
      </dgm:t>
    </dgm:pt>
    <dgm:pt modelId="{230A2C45-68FE-4090-B585-62E6BB53E449}">
      <dgm:prSet custT="1"/>
      <dgm:spPr>
        <a:solidFill>
          <a:srgbClr val="92D050"/>
        </a:solidFill>
      </dgm:spPr>
      <dgm:t>
        <a:bodyPr/>
        <a:lstStyle/>
        <a:p>
          <a:r>
            <a:rPr lang="sv-SE" sz="1800" dirty="0" smtClean="0"/>
            <a:t>Förberedelse innan patientens ankomst till US</a:t>
          </a:r>
        </a:p>
      </dgm:t>
    </dgm:pt>
    <dgm:pt modelId="{A160507B-04DC-412C-A0BF-9F916EC47BF4}" type="parTrans" cxnId="{D2545EC0-E35E-413D-920C-85113918D276}">
      <dgm:prSet/>
      <dgm:spPr/>
      <dgm:t>
        <a:bodyPr/>
        <a:lstStyle/>
        <a:p>
          <a:endParaRPr lang="sv-SE"/>
        </a:p>
      </dgm:t>
    </dgm:pt>
    <dgm:pt modelId="{C40CE47F-F9F0-4760-AC08-F6EFD368CEAE}" type="sibTrans" cxnId="{D2545EC0-E35E-413D-920C-85113918D276}">
      <dgm:prSet/>
      <dgm:spPr/>
      <dgm:t>
        <a:bodyPr/>
        <a:lstStyle/>
        <a:p>
          <a:endParaRPr lang="sv-SE"/>
        </a:p>
      </dgm:t>
    </dgm:pt>
    <dgm:pt modelId="{C59EF029-0D3F-44BE-923E-F5A3BA4503B4}">
      <dgm:prSet custT="1"/>
      <dgm:spPr>
        <a:solidFill>
          <a:srgbClr val="92D050"/>
        </a:solidFill>
      </dgm:spPr>
      <dgm:t>
        <a:bodyPr/>
        <a:lstStyle/>
        <a:p>
          <a:r>
            <a:rPr lang="sv-SE" sz="1800" dirty="0" smtClean="0"/>
            <a:t>Kontakt stroke jouren 20 min innan ankomst US</a:t>
          </a:r>
          <a:endParaRPr lang="sv-SE" sz="1800" dirty="0"/>
        </a:p>
      </dgm:t>
    </dgm:pt>
    <dgm:pt modelId="{E952C3A9-CD17-40D0-B75A-69D2A160F208}" type="parTrans" cxnId="{587191BC-D36A-4120-8BB9-7846EE61A6C8}">
      <dgm:prSet/>
      <dgm:spPr/>
      <dgm:t>
        <a:bodyPr/>
        <a:lstStyle/>
        <a:p>
          <a:endParaRPr lang="sv-SE"/>
        </a:p>
      </dgm:t>
    </dgm:pt>
    <dgm:pt modelId="{49416BFC-E166-4E1A-8D6B-733C89B63649}" type="sibTrans" cxnId="{587191BC-D36A-4120-8BB9-7846EE61A6C8}">
      <dgm:prSet/>
      <dgm:spPr/>
      <dgm:t>
        <a:bodyPr/>
        <a:lstStyle/>
        <a:p>
          <a:endParaRPr lang="sv-SE"/>
        </a:p>
      </dgm:t>
    </dgm:pt>
    <dgm:pt modelId="{52068F4A-A3AF-4FB4-A303-2911B2F5CC9B}" type="pres">
      <dgm:prSet presAssocID="{887250D2-225E-4C88-AC04-12D84B66258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8AE85866-9169-4239-8D38-03CFAC2E4082}" type="pres">
      <dgm:prSet presAssocID="{F5F52983-69CD-442B-B617-3273FF735759}" presName="root1" presStyleCnt="0"/>
      <dgm:spPr/>
    </dgm:pt>
    <dgm:pt modelId="{9F883B02-C34E-4F5F-BB03-E3D053722C64}" type="pres">
      <dgm:prSet presAssocID="{F5F52983-69CD-442B-B617-3273FF73575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81B0DE1B-2BEB-4B10-B686-4A345C3911C0}" type="pres">
      <dgm:prSet presAssocID="{F5F52983-69CD-442B-B617-3273FF735759}" presName="level2hierChild" presStyleCnt="0"/>
      <dgm:spPr/>
    </dgm:pt>
    <dgm:pt modelId="{286E914A-C662-41F5-9A78-2CFB4FA99596}" type="pres">
      <dgm:prSet presAssocID="{47CFEC66-ABAB-4289-992D-65DCFF948392}" presName="conn2-1" presStyleLbl="parChTrans1D2" presStyleIdx="0" presStyleCnt="5"/>
      <dgm:spPr/>
      <dgm:t>
        <a:bodyPr/>
        <a:lstStyle/>
        <a:p>
          <a:endParaRPr lang="sv-SE"/>
        </a:p>
      </dgm:t>
    </dgm:pt>
    <dgm:pt modelId="{1967E5B0-028A-4333-BF29-B8CCC9270459}" type="pres">
      <dgm:prSet presAssocID="{47CFEC66-ABAB-4289-992D-65DCFF948392}" presName="connTx" presStyleLbl="parChTrans1D2" presStyleIdx="0" presStyleCnt="5"/>
      <dgm:spPr/>
      <dgm:t>
        <a:bodyPr/>
        <a:lstStyle/>
        <a:p>
          <a:endParaRPr lang="sv-SE"/>
        </a:p>
      </dgm:t>
    </dgm:pt>
    <dgm:pt modelId="{09C6FE56-63D8-4101-AB2A-15FC373248D0}" type="pres">
      <dgm:prSet presAssocID="{137FD788-17D2-44B2-AF99-7DDAADE50A24}" presName="root2" presStyleCnt="0"/>
      <dgm:spPr/>
    </dgm:pt>
    <dgm:pt modelId="{72BD5619-093B-4AAD-AFA4-D01F1DD14BFF}" type="pres">
      <dgm:prSet presAssocID="{137FD788-17D2-44B2-AF99-7DDAADE50A24}" presName="LevelTwoTextNode" presStyleLbl="node2" presStyleIdx="0" presStyleCnt="5" custScaleX="130055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B62C29BD-70A2-4CBD-B1E0-CD9B61D5D5C9}" type="pres">
      <dgm:prSet presAssocID="{137FD788-17D2-44B2-AF99-7DDAADE50A24}" presName="level3hierChild" presStyleCnt="0"/>
      <dgm:spPr/>
    </dgm:pt>
    <dgm:pt modelId="{A36A5971-90DC-4438-B812-CD6AAA17B414}" type="pres">
      <dgm:prSet presAssocID="{459139EF-1A3A-4C0E-8A43-0865A2F6309C}" presName="conn2-1" presStyleLbl="parChTrans1D2" presStyleIdx="1" presStyleCnt="5"/>
      <dgm:spPr/>
      <dgm:t>
        <a:bodyPr/>
        <a:lstStyle/>
        <a:p>
          <a:endParaRPr lang="sv-SE"/>
        </a:p>
      </dgm:t>
    </dgm:pt>
    <dgm:pt modelId="{1E8C0610-64D1-4415-8478-CF9B1CC75A10}" type="pres">
      <dgm:prSet presAssocID="{459139EF-1A3A-4C0E-8A43-0865A2F6309C}" presName="connTx" presStyleLbl="parChTrans1D2" presStyleIdx="1" presStyleCnt="5"/>
      <dgm:spPr/>
      <dgm:t>
        <a:bodyPr/>
        <a:lstStyle/>
        <a:p>
          <a:endParaRPr lang="sv-SE"/>
        </a:p>
      </dgm:t>
    </dgm:pt>
    <dgm:pt modelId="{87EE25D6-130B-490C-9714-3CC1FB80C666}" type="pres">
      <dgm:prSet presAssocID="{B7226966-4849-406E-BC63-EE3670513684}" presName="root2" presStyleCnt="0"/>
      <dgm:spPr/>
    </dgm:pt>
    <dgm:pt modelId="{3F596EC0-4DF9-4CDA-AE67-499152885AFE}" type="pres">
      <dgm:prSet presAssocID="{B7226966-4849-406E-BC63-EE3670513684}" presName="LevelTwoTextNode" presStyleLbl="node2" presStyleIdx="1" presStyleCnt="5" custScaleX="130055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3E1456BB-8BDD-4D7C-9C8F-E3F2537E2DD9}" type="pres">
      <dgm:prSet presAssocID="{B7226966-4849-406E-BC63-EE3670513684}" presName="level3hierChild" presStyleCnt="0"/>
      <dgm:spPr/>
    </dgm:pt>
    <dgm:pt modelId="{2F05A7C4-68C2-4B43-9833-5C755C2748E9}" type="pres">
      <dgm:prSet presAssocID="{E852F40E-5CEB-4904-8E16-BC54A3A54FA6}" presName="conn2-1" presStyleLbl="parChTrans1D2" presStyleIdx="2" presStyleCnt="5"/>
      <dgm:spPr/>
      <dgm:t>
        <a:bodyPr/>
        <a:lstStyle/>
        <a:p>
          <a:endParaRPr lang="sv-SE"/>
        </a:p>
      </dgm:t>
    </dgm:pt>
    <dgm:pt modelId="{142F630E-52C1-40F8-8AB1-D65DF277E210}" type="pres">
      <dgm:prSet presAssocID="{E852F40E-5CEB-4904-8E16-BC54A3A54FA6}" presName="connTx" presStyleLbl="parChTrans1D2" presStyleIdx="2" presStyleCnt="5"/>
      <dgm:spPr/>
      <dgm:t>
        <a:bodyPr/>
        <a:lstStyle/>
        <a:p>
          <a:endParaRPr lang="sv-SE"/>
        </a:p>
      </dgm:t>
    </dgm:pt>
    <dgm:pt modelId="{EE295645-B7EB-4AC1-80CC-5815B229168B}" type="pres">
      <dgm:prSet presAssocID="{D82108D9-FA4C-4F15-AD36-F9F5B51F67AA}" presName="root2" presStyleCnt="0"/>
      <dgm:spPr/>
    </dgm:pt>
    <dgm:pt modelId="{01E1FB97-68D9-4A8E-9C60-E04F87D2E867}" type="pres">
      <dgm:prSet presAssocID="{D82108D9-FA4C-4F15-AD36-F9F5B51F67AA}" presName="LevelTwoTextNode" presStyleLbl="node2" presStyleIdx="2" presStyleCnt="5" custScaleX="12847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910C6E78-AF10-4982-8A2A-66C8ADC4600E}" type="pres">
      <dgm:prSet presAssocID="{D82108D9-FA4C-4F15-AD36-F9F5B51F67AA}" presName="level3hierChild" presStyleCnt="0"/>
      <dgm:spPr/>
    </dgm:pt>
    <dgm:pt modelId="{8893D887-E1C3-46EB-9A08-11692415CC02}" type="pres">
      <dgm:prSet presAssocID="{E952C3A9-CD17-40D0-B75A-69D2A160F208}" presName="conn2-1" presStyleLbl="parChTrans1D2" presStyleIdx="3" presStyleCnt="5"/>
      <dgm:spPr/>
      <dgm:t>
        <a:bodyPr/>
        <a:lstStyle/>
        <a:p>
          <a:endParaRPr lang="sv-SE"/>
        </a:p>
      </dgm:t>
    </dgm:pt>
    <dgm:pt modelId="{DC81C5F2-46AF-48F9-8463-38976F10BD81}" type="pres">
      <dgm:prSet presAssocID="{E952C3A9-CD17-40D0-B75A-69D2A160F208}" presName="connTx" presStyleLbl="parChTrans1D2" presStyleIdx="3" presStyleCnt="5"/>
      <dgm:spPr/>
      <dgm:t>
        <a:bodyPr/>
        <a:lstStyle/>
        <a:p>
          <a:endParaRPr lang="sv-SE"/>
        </a:p>
      </dgm:t>
    </dgm:pt>
    <dgm:pt modelId="{29643C30-4C4B-45C1-B376-B00572C78913}" type="pres">
      <dgm:prSet presAssocID="{C59EF029-0D3F-44BE-923E-F5A3BA4503B4}" presName="root2" presStyleCnt="0"/>
      <dgm:spPr/>
    </dgm:pt>
    <dgm:pt modelId="{EA27D01B-E792-4E96-97C3-22CFC1B6657C}" type="pres">
      <dgm:prSet presAssocID="{C59EF029-0D3F-44BE-923E-F5A3BA4503B4}" presName="LevelTwoTextNode" presStyleLbl="node2" presStyleIdx="3" presStyleCnt="5" custScaleX="129257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4AB01548-F740-414B-949B-54BE67CDD9DA}" type="pres">
      <dgm:prSet presAssocID="{C59EF029-0D3F-44BE-923E-F5A3BA4503B4}" presName="level3hierChild" presStyleCnt="0"/>
      <dgm:spPr/>
    </dgm:pt>
    <dgm:pt modelId="{E11863F6-D2D4-4D83-87E1-DDDE9CC22E3F}" type="pres">
      <dgm:prSet presAssocID="{A160507B-04DC-412C-A0BF-9F916EC47BF4}" presName="conn2-1" presStyleLbl="parChTrans1D2" presStyleIdx="4" presStyleCnt="5"/>
      <dgm:spPr/>
      <dgm:t>
        <a:bodyPr/>
        <a:lstStyle/>
        <a:p>
          <a:endParaRPr lang="sv-SE"/>
        </a:p>
      </dgm:t>
    </dgm:pt>
    <dgm:pt modelId="{5F2603E4-EBF2-49B7-A0A0-B45EA27478DA}" type="pres">
      <dgm:prSet presAssocID="{A160507B-04DC-412C-A0BF-9F916EC47BF4}" presName="connTx" presStyleLbl="parChTrans1D2" presStyleIdx="4" presStyleCnt="5"/>
      <dgm:spPr/>
      <dgm:t>
        <a:bodyPr/>
        <a:lstStyle/>
        <a:p>
          <a:endParaRPr lang="sv-SE"/>
        </a:p>
      </dgm:t>
    </dgm:pt>
    <dgm:pt modelId="{3672F4F0-74FF-4195-9A73-B5CC58A469FC}" type="pres">
      <dgm:prSet presAssocID="{230A2C45-68FE-4090-B585-62E6BB53E449}" presName="root2" presStyleCnt="0"/>
      <dgm:spPr/>
    </dgm:pt>
    <dgm:pt modelId="{6D753FD9-0E59-4B8F-9E3F-08055CA93E94}" type="pres">
      <dgm:prSet presAssocID="{230A2C45-68FE-4090-B585-62E6BB53E449}" presName="LevelTwoTextNode" presStyleLbl="node2" presStyleIdx="4" presStyleCnt="5" custScaleX="128473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0E396239-2357-4E44-B646-3E92839B4408}" type="pres">
      <dgm:prSet presAssocID="{230A2C45-68FE-4090-B585-62E6BB53E449}" presName="level3hierChild" presStyleCnt="0"/>
      <dgm:spPr/>
    </dgm:pt>
  </dgm:ptLst>
  <dgm:cxnLst>
    <dgm:cxn modelId="{BB8E7189-E431-4B90-B7C8-0BB6E78C7DE8}" type="presOf" srcId="{E852F40E-5CEB-4904-8E16-BC54A3A54FA6}" destId="{142F630E-52C1-40F8-8AB1-D65DF277E210}" srcOrd="1" destOrd="0" presId="urn:microsoft.com/office/officeart/2008/layout/HorizontalMultiLevelHierarchy"/>
    <dgm:cxn modelId="{587191BC-D36A-4120-8BB9-7846EE61A6C8}" srcId="{F5F52983-69CD-442B-B617-3273FF735759}" destId="{C59EF029-0D3F-44BE-923E-F5A3BA4503B4}" srcOrd="3" destOrd="0" parTransId="{E952C3A9-CD17-40D0-B75A-69D2A160F208}" sibTransId="{49416BFC-E166-4E1A-8D6B-733C89B63649}"/>
    <dgm:cxn modelId="{BBE0773F-C5AE-4072-BE11-0886D366463B}" type="presOf" srcId="{D82108D9-FA4C-4F15-AD36-F9F5B51F67AA}" destId="{01E1FB97-68D9-4A8E-9C60-E04F87D2E867}" srcOrd="0" destOrd="0" presId="urn:microsoft.com/office/officeart/2008/layout/HorizontalMultiLevelHierarchy"/>
    <dgm:cxn modelId="{7890BB82-F127-4D99-B960-E9A42856BB23}" srcId="{887250D2-225E-4C88-AC04-12D84B66258A}" destId="{F5F52983-69CD-442B-B617-3273FF735759}" srcOrd="0" destOrd="0" parTransId="{4F640157-91C7-4E0E-8B82-4D08901C1B6A}" sibTransId="{8FCCD10B-319E-4C2D-B0F2-87D3FD4F1ED6}"/>
    <dgm:cxn modelId="{F34BC059-2DB0-477C-B7E7-6B0FBD0ED5BC}" type="presOf" srcId="{459139EF-1A3A-4C0E-8A43-0865A2F6309C}" destId="{A36A5971-90DC-4438-B812-CD6AAA17B414}" srcOrd="0" destOrd="0" presId="urn:microsoft.com/office/officeart/2008/layout/HorizontalMultiLevelHierarchy"/>
    <dgm:cxn modelId="{19AD2EBC-1B17-4F82-907B-56295AB85F47}" type="presOf" srcId="{E952C3A9-CD17-40D0-B75A-69D2A160F208}" destId="{8893D887-E1C3-46EB-9A08-11692415CC02}" srcOrd="0" destOrd="0" presId="urn:microsoft.com/office/officeart/2008/layout/HorizontalMultiLevelHierarchy"/>
    <dgm:cxn modelId="{0C03FA42-A9FD-4D27-876F-958CB243E2B4}" type="presOf" srcId="{459139EF-1A3A-4C0E-8A43-0865A2F6309C}" destId="{1E8C0610-64D1-4415-8478-CF9B1CC75A10}" srcOrd="1" destOrd="0" presId="urn:microsoft.com/office/officeart/2008/layout/HorizontalMultiLevelHierarchy"/>
    <dgm:cxn modelId="{A19CB87C-7F3A-4A07-BB3B-967A91BDAF67}" type="presOf" srcId="{47CFEC66-ABAB-4289-992D-65DCFF948392}" destId="{1967E5B0-028A-4333-BF29-B8CCC9270459}" srcOrd="1" destOrd="0" presId="urn:microsoft.com/office/officeart/2008/layout/HorizontalMultiLevelHierarchy"/>
    <dgm:cxn modelId="{AE3D4115-951C-44B5-AC61-EC06061111C3}" type="presOf" srcId="{A160507B-04DC-412C-A0BF-9F916EC47BF4}" destId="{5F2603E4-EBF2-49B7-A0A0-B45EA27478DA}" srcOrd="1" destOrd="0" presId="urn:microsoft.com/office/officeart/2008/layout/HorizontalMultiLevelHierarchy"/>
    <dgm:cxn modelId="{082BB4D7-E615-427D-AF0D-5DD0D2052CDC}" type="presOf" srcId="{E852F40E-5CEB-4904-8E16-BC54A3A54FA6}" destId="{2F05A7C4-68C2-4B43-9833-5C755C2748E9}" srcOrd="0" destOrd="0" presId="urn:microsoft.com/office/officeart/2008/layout/HorizontalMultiLevelHierarchy"/>
    <dgm:cxn modelId="{E94769AF-1FB3-47CE-A342-4D7EBA0FCE4A}" type="presOf" srcId="{137FD788-17D2-44B2-AF99-7DDAADE50A24}" destId="{72BD5619-093B-4AAD-AFA4-D01F1DD14BFF}" srcOrd="0" destOrd="0" presId="urn:microsoft.com/office/officeart/2008/layout/HorizontalMultiLevelHierarchy"/>
    <dgm:cxn modelId="{502A8EEC-CEAB-43F0-9204-A60085693CBA}" srcId="{F5F52983-69CD-442B-B617-3273FF735759}" destId="{D82108D9-FA4C-4F15-AD36-F9F5B51F67AA}" srcOrd="2" destOrd="0" parTransId="{E852F40E-5CEB-4904-8E16-BC54A3A54FA6}" sibTransId="{77A2933F-27B3-427D-BEBD-D48804DCD144}"/>
    <dgm:cxn modelId="{DE55F554-E0AE-40EE-9743-038B8B0C0202}" type="presOf" srcId="{E952C3A9-CD17-40D0-B75A-69D2A160F208}" destId="{DC81C5F2-46AF-48F9-8463-38976F10BD81}" srcOrd="1" destOrd="0" presId="urn:microsoft.com/office/officeart/2008/layout/HorizontalMultiLevelHierarchy"/>
    <dgm:cxn modelId="{8B81C7DD-C5A2-48E5-9672-519372CCD15E}" type="presOf" srcId="{F5F52983-69CD-442B-B617-3273FF735759}" destId="{9F883B02-C34E-4F5F-BB03-E3D053722C64}" srcOrd="0" destOrd="0" presId="urn:microsoft.com/office/officeart/2008/layout/HorizontalMultiLevelHierarchy"/>
    <dgm:cxn modelId="{214E7760-5937-4F0F-A4DC-711DA531CB47}" type="presOf" srcId="{47CFEC66-ABAB-4289-992D-65DCFF948392}" destId="{286E914A-C662-41F5-9A78-2CFB4FA99596}" srcOrd="0" destOrd="0" presId="urn:microsoft.com/office/officeart/2008/layout/HorizontalMultiLevelHierarchy"/>
    <dgm:cxn modelId="{D2545EC0-E35E-413D-920C-85113918D276}" srcId="{F5F52983-69CD-442B-B617-3273FF735759}" destId="{230A2C45-68FE-4090-B585-62E6BB53E449}" srcOrd="4" destOrd="0" parTransId="{A160507B-04DC-412C-A0BF-9F916EC47BF4}" sibTransId="{C40CE47F-F9F0-4760-AC08-F6EFD368CEAE}"/>
    <dgm:cxn modelId="{47875EDC-D18B-4BDB-BA95-7A8B01D38314}" type="presOf" srcId="{C59EF029-0D3F-44BE-923E-F5A3BA4503B4}" destId="{EA27D01B-E792-4E96-97C3-22CFC1B6657C}" srcOrd="0" destOrd="0" presId="urn:microsoft.com/office/officeart/2008/layout/HorizontalMultiLevelHierarchy"/>
    <dgm:cxn modelId="{6C10E6B6-31C8-48B9-8437-C0C0AC6EE007}" type="presOf" srcId="{A160507B-04DC-412C-A0BF-9F916EC47BF4}" destId="{E11863F6-D2D4-4D83-87E1-DDDE9CC22E3F}" srcOrd="0" destOrd="0" presId="urn:microsoft.com/office/officeart/2008/layout/HorizontalMultiLevelHierarchy"/>
    <dgm:cxn modelId="{90AA71FA-983C-4FA1-AE8A-5B570F6C37A0}" srcId="{F5F52983-69CD-442B-B617-3273FF735759}" destId="{137FD788-17D2-44B2-AF99-7DDAADE50A24}" srcOrd="0" destOrd="0" parTransId="{47CFEC66-ABAB-4289-992D-65DCFF948392}" sibTransId="{959A867D-4D2B-41F9-8AFC-203E7E6EBEA4}"/>
    <dgm:cxn modelId="{A7970F40-6373-45D8-A556-88EF3040BD17}" type="presOf" srcId="{887250D2-225E-4C88-AC04-12D84B66258A}" destId="{52068F4A-A3AF-4FB4-A303-2911B2F5CC9B}" srcOrd="0" destOrd="0" presId="urn:microsoft.com/office/officeart/2008/layout/HorizontalMultiLevelHierarchy"/>
    <dgm:cxn modelId="{F901D944-724C-4E4B-80F1-D648E942C0DC}" type="presOf" srcId="{B7226966-4849-406E-BC63-EE3670513684}" destId="{3F596EC0-4DF9-4CDA-AE67-499152885AFE}" srcOrd="0" destOrd="0" presId="urn:microsoft.com/office/officeart/2008/layout/HorizontalMultiLevelHierarchy"/>
    <dgm:cxn modelId="{3C952626-CA7C-492F-A108-38464D7D00B0}" type="presOf" srcId="{230A2C45-68FE-4090-B585-62E6BB53E449}" destId="{6D753FD9-0E59-4B8F-9E3F-08055CA93E94}" srcOrd="0" destOrd="0" presId="urn:microsoft.com/office/officeart/2008/layout/HorizontalMultiLevelHierarchy"/>
    <dgm:cxn modelId="{0B589BEF-F88D-469B-B9D6-6041DB06EFE1}" srcId="{F5F52983-69CD-442B-B617-3273FF735759}" destId="{B7226966-4849-406E-BC63-EE3670513684}" srcOrd="1" destOrd="0" parTransId="{459139EF-1A3A-4C0E-8A43-0865A2F6309C}" sibTransId="{0F96308C-BB87-4F8C-82F3-2F63A080957F}"/>
    <dgm:cxn modelId="{BB36D2CB-0A8A-49DF-A116-41D8B5A5FB96}" type="presParOf" srcId="{52068F4A-A3AF-4FB4-A303-2911B2F5CC9B}" destId="{8AE85866-9169-4239-8D38-03CFAC2E4082}" srcOrd="0" destOrd="0" presId="urn:microsoft.com/office/officeart/2008/layout/HorizontalMultiLevelHierarchy"/>
    <dgm:cxn modelId="{1C3C9315-AE13-41A3-91D0-50CD9EB8194B}" type="presParOf" srcId="{8AE85866-9169-4239-8D38-03CFAC2E4082}" destId="{9F883B02-C34E-4F5F-BB03-E3D053722C64}" srcOrd="0" destOrd="0" presId="urn:microsoft.com/office/officeart/2008/layout/HorizontalMultiLevelHierarchy"/>
    <dgm:cxn modelId="{E6438BBC-F99E-4BCC-9460-2757D7B795AA}" type="presParOf" srcId="{8AE85866-9169-4239-8D38-03CFAC2E4082}" destId="{81B0DE1B-2BEB-4B10-B686-4A345C3911C0}" srcOrd="1" destOrd="0" presId="urn:microsoft.com/office/officeart/2008/layout/HorizontalMultiLevelHierarchy"/>
    <dgm:cxn modelId="{E625AF7D-AECD-45BE-B98F-CBE51111047A}" type="presParOf" srcId="{81B0DE1B-2BEB-4B10-B686-4A345C3911C0}" destId="{286E914A-C662-41F5-9A78-2CFB4FA99596}" srcOrd="0" destOrd="0" presId="urn:microsoft.com/office/officeart/2008/layout/HorizontalMultiLevelHierarchy"/>
    <dgm:cxn modelId="{F20080CE-677F-4897-92D3-9B8E4D212ED2}" type="presParOf" srcId="{286E914A-C662-41F5-9A78-2CFB4FA99596}" destId="{1967E5B0-028A-4333-BF29-B8CCC9270459}" srcOrd="0" destOrd="0" presId="urn:microsoft.com/office/officeart/2008/layout/HorizontalMultiLevelHierarchy"/>
    <dgm:cxn modelId="{A60195E6-5973-462B-9BDD-EEFB9184D45A}" type="presParOf" srcId="{81B0DE1B-2BEB-4B10-B686-4A345C3911C0}" destId="{09C6FE56-63D8-4101-AB2A-15FC373248D0}" srcOrd="1" destOrd="0" presId="urn:microsoft.com/office/officeart/2008/layout/HorizontalMultiLevelHierarchy"/>
    <dgm:cxn modelId="{67137315-EB32-4F40-9A7A-FBC92DE48DE2}" type="presParOf" srcId="{09C6FE56-63D8-4101-AB2A-15FC373248D0}" destId="{72BD5619-093B-4AAD-AFA4-D01F1DD14BFF}" srcOrd="0" destOrd="0" presId="urn:microsoft.com/office/officeart/2008/layout/HorizontalMultiLevelHierarchy"/>
    <dgm:cxn modelId="{51648A79-D5D2-4907-8B70-23B5AB3E25D9}" type="presParOf" srcId="{09C6FE56-63D8-4101-AB2A-15FC373248D0}" destId="{B62C29BD-70A2-4CBD-B1E0-CD9B61D5D5C9}" srcOrd="1" destOrd="0" presId="urn:microsoft.com/office/officeart/2008/layout/HorizontalMultiLevelHierarchy"/>
    <dgm:cxn modelId="{355FC229-52D5-4A1A-9F91-789C7D488E49}" type="presParOf" srcId="{81B0DE1B-2BEB-4B10-B686-4A345C3911C0}" destId="{A36A5971-90DC-4438-B812-CD6AAA17B414}" srcOrd="2" destOrd="0" presId="urn:microsoft.com/office/officeart/2008/layout/HorizontalMultiLevelHierarchy"/>
    <dgm:cxn modelId="{FAAA51ED-023F-49AB-9847-3F2C072EAEFA}" type="presParOf" srcId="{A36A5971-90DC-4438-B812-CD6AAA17B414}" destId="{1E8C0610-64D1-4415-8478-CF9B1CC75A10}" srcOrd="0" destOrd="0" presId="urn:microsoft.com/office/officeart/2008/layout/HorizontalMultiLevelHierarchy"/>
    <dgm:cxn modelId="{72582E89-5916-458A-A087-0FD43334733F}" type="presParOf" srcId="{81B0DE1B-2BEB-4B10-B686-4A345C3911C0}" destId="{87EE25D6-130B-490C-9714-3CC1FB80C666}" srcOrd="3" destOrd="0" presId="urn:microsoft.com/office/officeart/2008/layout/HorizontalMultiLevelHierarchy"/>
    <dgm:cxn modelId="{65ABE2BE-D354-4652-BB29-BB2C4CA847D4}" type="presParOf" srcId="{87EE25D6-130B-490C-9714-3CC1FB80C666}" destId="{3F596EC0-4DF9-4CDA-AE67-499152885AFE}" srcOrd="0" destOrd="0" presId="urn:microsoft.com/office/officeart/2008/layout/HorizontalMultiLevelHierarchy"/>
    <dgm:cxn modelId="{456395AF-DF16-456C-A87B-A9E7F6A9ACFC}" type="presParOf" srcId="{87EE25D6-130B-490C-9714-3CC1FB80C666}" destId="{3E1456BB-8BDD-4D7C-9C8F-E3F2537E2DD9}" srcOrd="1" destOrd="0" presId="urn:microsoft.com/office/officeart/2008/layout/HorizontalMultiLevelHierarchy"/>
    <dgm:cxn modelId="{9B03FC2B-0407-4D44-9A84-653EAAC59080}" type="presParOf" srcId="{81B0DE1B-2BEB-4B10-B686-4A345C3911C0}" destId="{2F05A7C4-68C2-4B43-9833-5C755C2748E9}" srcOrd="4" destOrd="0" presId="urn:microsoft.com/office/officeart/2008/layout/HorizontalMultiLevelHierarchy"/>
    <dgm:cxn modelId="{F76CAC77-9B1F-4865-BA06-3E5884153E89}" type="presParOf" srcId="{2F05A7C4-68C2-4B43-9833-5C755C2748E9}" destId="{142F630E-52C1-40F8-8AB1-D65DF277E210}" srcOrd="0" destOrd="0" presId="urn:microsoft.com/office/officeart/2008/layout/HorizontalMultiLevelHierarchy"/>
    <dgm:cxn modelId="{D677AF3F-D769-473B-A429-930BC698BB57}" type="presParOf" srcId="{81B0DE1B-2BEB-4B10-B686-4A345C3911C0}" destId="{EE295645-B7EB-4AC1-80CC-5815B229168B}" srcOrd="5" destOrd="0" presId="urn:microsoft.com/office/officeart/2008/layout/HorizontalMultiLevelHierarchy"/>
    <dgm:cxn modelId="{494D6BAD-B074-4128-9D7D-FC6881791F82}" type="presParOf" srcId="{EE295645-B7EB-4AC1-80CC-5815B229168B}" destId="{01E1FB97-68D9-4A8E-9C60-E04F87D2E867}" srcOrd="0" destOrd="0" presId="urn:microsoft.com/office/officeart/2008/layout/HorizontalMultiLevelHierarchy"/>
    <dgm:cxn modelId="{BC6A3B67-113C-492F-B995-127D9B0B5DE8}" type="presParOf" srcId="{EE295645-B7EB-4AC1-80CC-5815B229168B}" destId="{910C6E78-AF10-4982-8A2A-66C8ADC4600E}" srcOrd="1" destOrd="0" presId="urn:microsoft.com/office/officeart/2008/layout/HorizontalMultiLevelHierarchy"/>
    <dgm:cxn modelId="{0CE652EF-9C59-4AD6-9751-AA10BDCCD0BA}" type="presParOf" srcId="{81B0DE1B-2BEB-4B10-B686-4A345C3911C0}" destId="{8893D887-E1C3-46EB-9A08-11692415CC02}" srcOrd="6" destOrd="0" presId="urn:microsoft.com/office/officeart/2008/layout/HorizontalMultiLevelHierarchy"/>
    <dgm:cxn modelId="{0DD99501-2691-445A-BC20-6AC6AE36D747}" type="presParOf" srcId="{8893D887-E1C3-46EB-9A08-11692415CC02}" destId="{DC81C5F2-46AF-48F9-8463-38976F10BD81}" srcOrd="0" destOrd="0" presId="urn:microsoft.com/office/officeart/2008/layout/HorizontalMultiLevelHierarchy"/>
    <dgm:cxn modelId="{8221B0C4-3284-4963-A62F-C0682AA5DA85}" type="presParOf" srcId="{81B0DE1B-2BEB-4B10-B686-4A345C3911C0}" destId="{29643C30-4C4B-45C1-B376-B00572C78913}" srcOrd="7" destOrd="0" presId="urn:microsoft.com/office/officeart/2008/layout/HorizontalMultiLevelHierarchy"/>
    <dgm:cxn modelId="{3054E24C-00E2-4D69-8D7D-4348FC9463B9}" type="presParOf" srcId="{29643C30-4C4B-45C1-B376-B00572C78913}" destId="{EA27D01B-E792-4E96-97C3-22CFC1B6657C}" srcOrd="0" destOrd="0" presId="urn:microsoft.com/office/officeart/2008/layout/HorizontalMultiLevelHierarchy"/>
    <dgm:cxn modelId="{506C539E-8D1C-4912-97B9-A3998253D159}" type="presParOf" srcId="{29643C30-4C4B-45C1-B376-B00572C78913}" destId="{4AB01548-F740-414B-949B-54BE67CDD9DA}" srcOrd="1" destOrd="0" presId="urn:microsoft.com/office/officeart/2008/layout/HorizontalMultiLevelHierarchy"/>
    <dgm:cxn modelId="{CFFE5BB1-6842-49A8-8820-5A43E91B144E}" type="presParOf" srcId="{81B0DE1B-2BEB-4B10-B686-4A345C3911C0}" destId="{E11863F6-D2D4-4D83-87E1-DDDE9CC22E3F}" srcOrd="8" destOrd="0" presId="urn:microsoft.com/office/officeart/2008/layout/HorizontalMultiLevelHierarchy"/>
    <dgm:cxn modelId="{A094CF27-6F13-4DD2-96B9-3E37ABA9A6F9}" type="presParOf" srcId="{E11863F6-D2D4-4D83-87E1-DDDE9CC22E3F}" destId="{5F2603E4-EBF2-49B7-A0A0-B45EA27478DA}" srcOrd="0" destOrd="0" presId="urn:microsoft.com/office/officeart/2008/layout/HorizontalMultiLevelHierarchy"/>
    <dgm:cxn modelId="{ED8ABCC4-21ED-431D-A727-1ECCF9376EEA}" type="presParOf" srcId="{81B0DE1B-2BEB-4B10-B686-4A345C3911C0}" destId="{3672F4F0-74FF-4195-9A73-B5CC58A469FC}" srcOrd="9" destOrd="0" presId="urn:microsoft.com/office/officeart/2008/layout/HorizontalMultiLevelHierarchy"/>
    <dgm:cxn modelId="{12797261-8357-4DFD-B49B-5E24E58E1C4B}" type="presParOf" srcId="{3672F4F0-74FF-4195-9A73-B5CC58A469FC}" destId="{6D753FD9-0E59-4B8F-9E3F-08055CA93E94}" srcOrd="0" destOrd="0" presId="urn:microsoft.com/office/officeart/2008/layout/HorizontalMultiLevelHierarchy"/>
    <dgm:cxn modelId="{7289F224-1751-4E67-BCFE-7EB5EC694D1A}" type="presParOf" srcId="{3672F4F0-74FF-4195-9A73-B5CC58A469FC}" destId="{0E396239-2357-4E44-B646-3E92839B440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EAD9EF2-818E-4D6A-8612-1E6284F390A6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854CEEC5-92AE-47C4-94F5-FC708AFF4896}">
      <dgm:prSet phldrT="[Text]"/>
      <dgm:spPr>
        <a:solidFill>
          <a:srgbClr val="FFC000"/>
        </a:solidFill>
      </dgm:spPr>
      <dgm:t>
        <a:bodyPr/>
        <a:lstStyle/>
        <a:p>
          <a:r>
            <a:rPr lang="sv-SE" dirty="0" smtClean="0"/>
            <a:t>Forskningssamarbete</a:t>
          </a:r>
          <a:endParaRPr lang="sv-SE" dirty="0"/>
        </a:p>
      </dgm:t>
    </dgm:pt>
    <dgm:pt modelId="{180B7D58-EE99-4E32-9C72-330F5D733503}" type="parTrans" cxnId="{9B6BA8F7-F8E4-4786-AE4E-4824B5AF1FAF}">
      <dgm:prSet/>
      <dgm:spPr/>
      <dgm:t>
        <a:bodyPr/>
        <a:lstStyle/>
        <a:p>
          <a:endParaRPr lang="sv-SE"/>
        </a:p>
      </dgm:t>
    </dgm:pt>
    <dgm:pt modelId="{5680B1F6-BB67-4625-AB2D-741E53FC050E}" type="sibTrans" cxnId="{9B6BA8F7-F8E4-4786-AE4E-4824B5AF1FAF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sv-SE"/>
        </a:p>
      </dgm:t>
    </dgm:pt>
    <dgm:pt modelId="{B3A1394A-964F-4362-A71F-60E83E0AF576}">
      <dgm:prSet phldrT="[Text]"/>
      <dgm:spPr>
        <a:solidFill>
          <a:srgbClr val="92D050"/>
        </a:solidFill>
      </dgm:spPr>
      <dgm:t>
        <a:bodyPr/>
        <a:lstStyle/>
        <a:p>
          <a:r>
            <a:rPr lang="sv-SE" dirty="0" smtClean="0"/>
            <a:t>Regiondagar stroke</a:t>
          </a:r>
          <a:endParaRPr lang="sv-SE" dirty="0"/>
        </a:p>
      </dgm:t>
    </dgm:pt>
    <dgm:pt modelId="{CB3D525D-0595-4B4B-BB0A-70759071E355}" type="parTrans" cxnId="{08EB278B-8E0C-477C-92F4-021C1E041BBA}">
      <dgm:prSet/>
      <dgm:spPr/>
      <dgm:t>
        <a:bodyPr/>
        <a:lstStyle/>
        <a:p>
          <a:endParaRPr lang="sv-SE"/>
        </a:p>
      </dgm:t>
    </dgm:pt>
    <dgm:pt modelId="{F6DF242B-9F8C-4A46-A614-EA53D12E290B}" type="sibTrans" cxnId="{08EB278B-8E0C-477C-92F4-021C1E041BBA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sv-SE"/>
        </a:p>
      </dgm:t>
    </dgm:pt>
    <dgm:pt modelId="{7E66C56F-C3A3-4C8B-ACFF-3DA056EC552B}" type="pres">
      <dgm:prSet presAssocID="{5EAD9EF2-818E-4D6A-8612-1E6284F390A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sv-SE"/>
        </a:p>
      </dgm:t>
    </dgm:pt>
    <dgm:pt modelId="{CB6000D0-C5F9-4C02-A410-0D5E3EC4E7C1}" type="pres">
      <dgm:prSet presAssocID="{5EAD9EF2-818E-4D6A-8612-1E6284F390A6}" presName="dot1" presStyleLbl="alignNode1" presStyleIdx="0" presStyleCnt="10"/>
      <dgm:spPr/>
    </dgm:pt>
    <dgm:pt modelId="{E9AF345F-1478-4437-A04E-41F5586AF6E6}" type="pres">
      <dgm:prSet presAssocID="{5EAD9EF2-818E-4D6A-8612-1E6284F390A6}" presName="dot2" presStyleLbl="alignNode1" presStyleIdx="1" presStyleCnt="10"/>
      <dgm:spPr/>
    </dgm:pt>
    <dgm:pt modelId="{36D9F566-8DD3-4EC4-9E70-62303C48D122}" type="pres">
      <dgm:prSet presAssocID="{5EAD9EF2-818E-4D6A-8612-1E6284F390A6}" presName="dot3" presStyleLbl="alignNode1" presStyleIdx="2" presStyleCnt="10"/>
      <dgm:spPr/>
    </dgm:pt>
    <dgm:pt modelId="{2A6F5F0E-611D-4810-ADC6-F58DD8BC9D28}" type="pres">
      <dgm:prSet presAssocID="{5EAD9EF2-818E-4D6A-8612-1E6284F390A6}" presName="dotArrow1" presStyleLbl="alignNode1" presStyleIdx="3" presStyleCnt="10"/>
      <dgm:spPr/>
    </dgm:pt>
    <dgm:pt modelId="{9D7AD3BF-9775-4601-8AE6-E973063CC73C}" type="pres">
      <dgm:prSet presAssocID="{5EAD9EF2-818E-4D6A-8612-1E6284F390A6}" presName="dotArrow2" presStyleLbl="alignNode1" presStyleIdx="4" presStyleCnt="10"/>
      <dgm:spPr/>
    </dgm:pt>
    <dgm:pt modelId="{EC6CD89F-E6F5-4A9F-83AA-35727F4A9D3E}" type="pres">
      <dgm:prSet presAssocID="{5EAD9EF2-818E-4D6A-8612-1E6284F390A6}" presName="dotArrow3" presStyleLbl="alignNode1" presStyleIdx="5" presStyleCnt="10"/>
      <dgm:spPr/>
    </dgm:pt>
    <dgm:pt modelId="{E7085515-4A7D-4AE2-AEBE-576B5B22DADA}" type="pres">
      <dgm:prSet presAssocID="{5EAD9EF2-818E-4D6A-8612-1E6284F390A6}" presName="dotArrow4" presStyleLbl="alignNode1" presStyleIdx="6" presStyleCnt="10"/>
      <dgm:spPr/>
    </dgm:pt>
    <dgm:pt modelId="{20C28510-4E4D-4F55-87CD-0C553022A137}" type="pres">
      <dgm:prSet presAssocID="{5EAD9EF2-818E-4D6A-8612-1E6284F390A6}" presName="dotArrow5" presStyleLbl="alignNode1" presStyleIdx="7" presStyleCnt="10"/>
      <dgm:spPr/>
    </dgm:pt>
    <dgm:pt modelId="{8CE56C04-D9A1-4FE4-A237-FDE08C30DA36}" type="pres">
      <dgm:prSet presAssocID="{5EAD9EF2-818E-4D6A-8612-1E6284F390A6}" presName="dotArrow6" presStyleLbl="alignNode1" presStyleIdx="8" presStyleCnt="10"/>
      <dgm:spPr/>
    </dgm:pt>
    <dgm:pt modelId="{58B1868C-DB44-4A79-8D99-DF4916D0367F}" type="pres">
      <dgm:prSet presAssocID="{5EAD9EF2-818E-4D6A-8612-1E6284F390A6}" presName="dotArrow7" presStyleLbl="alignNode1" presStyleIdx="9" presStyleCnt="10"/>
      <dgm:spPr/>
    </dgm:pt>
    <dgm:pt modelId="{176AE890-107C-4DD8-BC2A-4C195037EED3}" type="pres">
      <dgm:prSet presAssocID="{854CEEC5-92AE-47C4-94F5-FC708AFF4896}" presName="parTx1" presStyleLbl="node1" presStyleIdx="0" presStyleCnt="2"/>
      <dgm:spPr/>
      <dgm:t>
        <a:bodyPr/>
        <a:lstStyle/>
        <a:p>
          <a:endParaRPr lang="sv-SE"/>
        </a:p>
      </dgm:t>
    </dgm:pt>
    <dgm:pt modelId="{FFA9030F-1A0E-49A0-8096-4C942D94827F}" type="pres">
      <dgm:prSet presAssocID="{5680B1F6-BB67-4625-AB2D-741E53FC050E}" presName="picture1" presStyleCnt="0"/>
      <dgm:spPr/>
    </dgm:pt>
    <dgm:pt modelId="{DFACB2E4-AC45-4BA4-8868-29D79EF0C440}" type="pres">
      <dgm:prSet presAssocID="{5680B1F6-BB67-4625-AB2D-741E53FC050E}" presName="imageRepeatNode" presStyleLbl="fgImgPlace1" presStyleIdx="0" presStyleCnt="2"/>
      <dgm:spPr/>
      <dgm:t>
        <a:bodyPr/>
        <a:lstStyle/>
        <a:p>
          <a:endParaRPr lang="sv-SE"/>
        </a:p>
      </dgm:t>
    </dgm:pt>
    <dgm:pt modelId="{D6816300-C5EC-4B44-80DA-FBC369CF9B58}" type="pres">
      <dgm:prSet presAssocID="{B3A1394A-964F-4362-A71F-60E83E0AF576}" presName="parTx2" presStyleLbl="node1" presStyleIdx="1" presStyleCnt="2"/>
      <dgm:spPr/>
      <dgm:t>
        <a:bodyPr/>
        <a:lstStyle/>
        <a:p>
          <a:endParaRPr lang="sv-SE"/>
        </a:p>
      </dgm:t>
    </dgm:pt>
    <dgm:pt modelId="{DCC2B3A5-D47B-404E-8941-99EE72589AFF}" type="pres">
      <dgm:prSet presAssocID="{F6DF242B-9F8C-4A46-A614-EA53D12E290B}" presName="picture2" presStyleCnt="0"/>
      <dgm:spPr/>
    </dgm:pt>
    <dgm:pt modelId="{E81A9B10-B595-437C-A6FE-0BD9701847DF}" type="pres">
      <dgm:prSet presAssocID="{F6DF242B-9F8C-4A46-A614-EA53D12E290B}" presName="imageRepeatNode" presStyleLbl="fgImgPlace1" presStyleIdx="1" presStyleCnt="2" custLinFactNeighborX="2726" custLinFactNeighborY="-3407"/>
      <dgm:spPr/>
      <dgm:t>
        <a:bodyPr/>
        <a:lstStyle/>
        <a:p>
          <a:endParaRPr lang="sv-SE"/>
        </a:p>
      </dgm:t>
    </dgm:pt>
  </dgm:ptLst>
  <dgm:cxnLst>
    <dgm:cxn modelId="{9B6BA8F7-F8E4-4786-AE4E-4824B5AF1FAF}" srcId="{5EAD9EF2-818E-4D6A-8612-1E6284F390A6}" destId="{854CEEC5-92AE-47C4-94F5-FC708AFF4896}" srcOrd="0" destOrd="0" parTransId="{180B7D58-EE99-4E32-9C72-330F5D733503}" sibTransId="{5680B1F6-BB67-4625-AB2D-741E53FC050E}"/>
    <dgm:cxn modelId="{2CA9892A-2240-4CBA-8428-E824881B5804}" type="presOf" srcId="{B3A1394A-964F-4362-A71F-60E83E0AF576}" destId="{D6816300-C5EC-4B44-80DA-FBC369CF9B58}" srcOrd="0" destOrd="0" presId="urn:microsoft.com/office/officeart/2008/layout/AscendingPictureAccentProcess"/>
    <dgm:cxn modelId="{D6452D5E-127B-482C-B44B-CEFC66181DE9}" type="presOf" srcId="{854CEEC5-92AE-47C4-94F5-FC708AFF4896}" destId="{176AE890-107C-4DD8-BC2A-4C195037EED3}" srcOrd="0" destOrd="0" presId="urn:microsoft.com/office/officeart/2008/layout/AscendingPictureAccentProcess"/>
    <dgm:cxn modelId="{08EB278B-8E0C-477C-92F4-021C1E041BBA}" srcId="{5EAD9EF2-818E-4D6A-8612-1E6284F390A6}" destId="{B3A1394A-964F-4362-A71F-60E83E0AF576}" srcOrd="1" destOrd="0" parTransId="{CB3D525D-0595-4B4B-BB0A-70759071E355}" sibTransId="{F6DF242B-9F8C-4A46-A614-EA53D12E290B}"/>
    <dgm:cxn modelId="{43BB7A71-065C-4338-A751-7CFD52919DF9}" type="presOf" srcId="{F6DF242B-9F8C-4A46-A614-EA53D12E290B}" destId="{E81A9B10-B595-437C-A6FE-0BD9701847DF}" srcOrd="0" destOrd="0" presId="urn:microsoft.com/office/officeart/2008/layout/AscendingPictureAccentProcess"/>
    <dgm:cxn modelId="{1E36143B-23E7-46BA-810E-A44B09A8474B}" type="presOf" srcId="{5EAD9EF2-818E-4D6A-8612-1E6284F390A6}" destId="{7E66C56F-C3A3-4C8B-ACFF-3DA056EC552B}" srcOrd="0" destOrd="0" presId="urn:microsoft.com/office/officeart/2008/layout/AscendingPictureAccentProcess"/>
    <dgm:cxn modelId="{9808E07E-EBC9-4B3A-8D7D-99BB6275269D}" type="presOf" srcId="{5680B1F6-BB67-4625-AB2D-741E53FC050E}" destId="{DFACB2E4-AC45-4BA4-8868-29D79EF0C440}" srcOrd="0" destOrd="0" presId="urn:microsoft.com/office/officeart/2008/layout/AscendingPictureAccentProcess"/>
    <dgm:cxn modelId="{1CB3EBE9-5FFD-4B17-BA5A-DDA6A76E0A33}" type="presParOf" srcId="{7E66C56F-C3A3-4C8B-ACFF-3DA056EC552B}" destId="{CB6000D0-C5F9-4C02-A410-0D5E3EC4E7C1}" srcOrd="0" destOrd="0" presId="urn:microsoft.com/office/officeart/2008/layout/AscendingPictureAccentProcess"/>
    <dgm:cxn modelId="{335FEA07-2947-4768-A4E2-71C68232F0F9}" type="presParOf" srcId="{7E66C56F-C3A3-4C8B-ACFF-3DA056EC552B}" destId="{E9AF345F-1478-4437-A04E-41F5586AF6E6}" srcOrd="1" destOrd="0" presId="urn:microsoft.com/office/officeart/2008/layout/AscendingPictureAccentProcess"/>
    <dgm:cxn modelId="{02894707-F945-4AFC-B20B-419CA312ED0D}" type="presParOf" srcId="{7E66C56F-C3A3-4C8B-ACFF-3DA056EC552B}" destId="{36D9F566-8DD3-4EC4-9E70-62303C48D122}" srcOrd="2" destOrd="0" presId="urn:microsoft.com/office/officeart/2008/layout/AscendingPictureAccentProcess"/>
    <dgm:cxn modelId="{C069DFB7-BE6B-4D76-9521-708A02B37E7E}" type="presParOf" srcId="{7E66C56F-C3A3-4C8B-ACFF-3DA056EC552B}" destId="{2A6F5F0E-611D-4810-ADC6-F58DD8BC9D28}" srcOrd="3" destOrd="0" presId="urn:microsoft.com/office/officeart/2008/layout/AscendingPictureAccentProcess"/>
    <dgm:cxn modelId="{CD011302-C1E4-495A-94F9-286CB8B77FED}" type="presParOf" srcId="{7E66C56F-C3A3-4C8B-ACFF-3DA056EC552B}" destId="{9D7AD3BF-9775-4601-8AE6-E973063CC73C}" srcOrd="4" destOrd="0" presId="urn:microsoft.com/office/officeart/2008/layout/AscendingPictureAccentProcess"/>
    <dgm:cxn modelId="{D2FAB92E-7CE8-43B3-BE55-A054DE64A4CC}" type="presParOf" srcId="{7E66C56F-C3A3-4C8B-ACFF-3DA056EC552B}" destId="{EC6CD89F-E6F5-4A9F-83AA-35727F4A9D3E}" srcOrd="5" destOrd="0" presId="urn:microsoft.com/office/officeart/2008/layout/AscendingPictureAccentProcess"/>
    <dgm:cxn modelId="{62D2C70E-1FF4-4F25-9956-AD9EC6FDF2FA}" type="presParOf" srcId="{7E66C56F-C3A3-4C8B-ACFF-3DA056EC552B}" destId="{E7085515-4A7D-4AE2-AEBE-576B5B22DADA}" srcOrd="6" destOrd="0" presId="urn:microsoft.com/office/officeart/2008/layout/AscendingPictureAccentProcess"/>
    <dgm:cxn modelId="{201DBF51-A465-4973-B4AE-C11F89445E52}" type="presParOf" srcId="{7E66C56F-C3A3-4C8B-ACFF-3DA056EC552B}" destId="{20C28510-4E4D-4F55-87CD-0C553022A137}" srcOrd="7" destOrd="0" presId="urn:microsoft.com/office/officeart/2008/layout/AscendingPictureAccentProcess"/>
    <dgm:cxn modelId="{0A7E267A-98F6-4A93-8B7C-C9EC66D5A988}" type="presParOf" srcId="{7E66C56F-C3A3-4C8B-ACFF-3DA056EC552B}" destId="{8CE56C04-D9A1-4FE4-A237-FDE08C30DA36}" srcOrd="8" destOrd="0" presId="urn:microsoft.com/office/officeart/2008/layout/AscendingPictureAccentProcess"/>
    <dgm:cxn modelId="{92367A72-02AC-4B49-A5E9-5BFEE5DC1BD9}" type="presParOf" srcId="{7E66C56F-C3A3-4C8B-ACFF-3DA056EC552B}" destId="{58B1868C-DB44-4A79-8D99-DF4916D0367F}" srcOrd="9" destOrd="0" presId="urn:microsoft.com/office/officeart/2008/layout/AscendingPictureAccentProcess"/>
    <dgm:cxn modelId="{CF3B9440-080A-4DC9-8D69-EFCDA4758E55}" type="presParOf" srcId="{7E66C56F-C3A3-4C8B-ACFF-3DA056EC552B}" destId="{176AE890-107C-4DD8-BC2A-4C195037EED3}" srcOrd="10" destOrd="0" presId="urn:microsoft.com/office/officeart/2008/layout/AscendingPictureAccentProcess"/>
    <dgm:cxn modelId="{46FFC9AB-2438-4BC8-85DC-56F19463946E}" type="presParOf" srcId="{7E66C56F-C3A3-4C8B-ACFF-3DA056EC552B}" destId="{FFA9030F-1A0E-49A0-8096-4C942D94827F}" srcOrd="11" destOrd="0" presId="urn:microsoft.com/office/officeart/2008/layout/AscendingPictureAccentProcess"/>
    <dgm:cxn modelId="{24F4B145-3ADF-4EE5-95BE-83A7DE46E501}" type="presParOf" srcId="{FFA9030F-1A0E-49A0-8096-4C942D94827F}" destId="{DFACB2E4-AC45-4BA4-8868-29D79EF0C440}" srcOrd="0" destOrd="0" presId="urn:microsoft.com/office/officeart/2008/layout/AscendingPictureAccentProcess"/>
    <dgm:cxn modelId="{C9F554BB-D4E6-44EE-A5D6-A0D243BA2F31}" type="presParOf" srcId="{7E66C56F-C3A3-4C8B-ACFF-3DA056EC552B}" destId="{D6816300-C5EC-4B44-80DA-FBC369CF9B58}" srcOrd="12" destOrd="0" presId="urn:microsoft.com/office/officeart/2008/layout/AscendingPictureAccentProcess"/>
    <dgm:cxn modelId="{FEAB2180-84F0-4E22-8D5D-D7F21E3305DA}" type="presParOf" srcId="{7E66C56F-C3A3-4C8B-ACFF-3DA056EC552B}" destId="{DCC2B3A5-D47B-404E-8941-99EE72589AFF}" srcOrd="13" destOrd="0" presId="urn:microsoft.com/office/officeart/2008/layout/AscendingPictureAccentProcess"/>
    <dgm:cxn modelId="{A3B9ABE0-E038-40A0-B93D-556AC4F32C3A}" type="presParOf" srcId="{DCC2B3A5-D47B-404E-8941-99EE72589AFF}" destId="{E81A9B10-B595-437C-A6FE-0BD9701847DF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09D744-C55F-4019-A23C-22ACA2FF8989}">
      <dsp:nvSpPr>
        <dsp:cNvPr id="0" name=""/>
        <dsp:cNvSpPr/>
      </dsp:nvSpPr>
      <dsp:spPr>
        <a:xfrm>
          <a:off x="1881615" y="349"/>
          <a:ext cx="2822423" cy="1364937"/>
        </a:xfrm>
        <a:prstGeom prst="rightArrow">
          <a:avLst>
            <a:gd name="adj1" fmla="val 75000"/>
            <a:gd name="adj2" fmla="val 50000"/>
          </a:avLst>
        </a:prstGeom>
        <a:solidFill>
          <a:srgbClr val="92D05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400" kern="1200" dirty="0" smtClean="0"/>
            <a:t>Del 1: Tidiga insatser och vård</a:t>
          </a:r>
          <a:endParaRPr lang="sv-S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400" kern="1200" dirty="0" smtClean="0"/>
            <a:t>Implementerad</a:t>
          </a:r>
          <a:endParaRPr lang="sv-SE" sz="1400" kern="1200" dirty="0"/>
        </a:p>
      </dsp:txBody>
      <dsp:txXfrm>
        <a:off x="1881615" y="170966"/>
        <a:ext cx="2310572" cy="1023703"/>
      </dsp:txXfrm>
    </dsp:sp>
    <dsp:sp modelId="{2C7D64EB-904E-430D-BD08-1E8B4D3DAD2B}">
      <dsp:nvSpPr>
        <dsp:cNvPr id="0" name=""/>
        <dsp:cNvSpPr/>
      </dsp:nvSpPr>
      <dsp:spPr>
        <a:xfrm>
          <a:off x="0" y="349"/>
          <a:ext cx="1881615" cy="1364937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4300" kern="1200" dirty="0"/>
        </a:p>
      </dsp:txBody>
      <dsp:txXfrm>
        <a:off x="66631" y="66980"/>
        <a:ext cx="1748353" cy="1231675"/>
      </dsp:txXfrm>
    </dsp:sp>
    <dsp:sp modelId="{DE8957FC-A51C-4B64-BEC1-79E236D5D764}">
      <dsp:nvSpPr>
        <dsp:cNvPr id="0" name=""/>
        <dsp:cNvSpPr/>
      </dsp:nvSpPr>
      <dsp:spPr>
        <a:xfrm>
          <a:off x="1881615" y="1501780"/>
          <a:ext cx="2822423" cy="1364937"/>
        </a:xfrm>
        <a:prstGeom prst="rightArrow">
          <a:avLst>
            <a:gd name="adj1" fmla="val 75000"/>
            <a:gd name="adj2" fmla="val 50000"/>
          </a:avLst>
        </a:prstGeom>
        <a:solidFill>
          <a:srgbClr val="FFDE75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600" kern="1200" dirty="0" smtClean="0"/>
            <a:t>Del 2: Fortsatt vård och rehabilitering</a:t>
          </a:r>
          <a:endParaRPr lang="sv-S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600" kern="1200" dirty="0" smtClean="0"/>
            <a:t>Olika faser</a:t>
          </a:r>
          <a:endParaRPr lang="sv-SE" sz="1600" kern="1200" dirty="0"/>
        </a:p>
      </dsp:txBody>
      <dsp:txXfrm>
        <a:off x="1881615" y="1672397"/>
        <a:ext cx="2310572" cy="1023703"/>
      </dsp:txXfrm>
    </dsp:sp>
    <dsp:sp modelId="{70839CF8-1B54-484C-9AA2-35C1D2A64C3C}">
      <dsp:nvSpPr>
        <dsp:cNvPr id="0" name=""/>
        <dsp:cNvSpPr/>
      </dsp:nvSpPr>
      <dsp:spPr>
        <a:xfrm>
          <a:off x="0" y="1501780"/>
          <a:ext cx="1881615" cy="1364937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4300" kern="1200"/>
        </a:p>
      </dsp:txBody>
      <dsp:txXfrm>
        <a:off x="66631" y="1568411"/>
        <a:ext cx="1748353" cy="123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F7953-1612-495E-8A86-6290FD81979C}">
      <dsp:nvSpPr>
        <dsp:cNvPr id="0" name=""/>
        <dsp:cNvSpPr/>
      </dsp:nvSpPr>
      <dsp:spPr>
        <a:xfrm>
          <a:off x="3503295" y="496"/>
          <a:ext cx="5254942" cy="1936277"/>
        </a:xfrm>
        <a:prstGeom prst="rightArrow">
          <a:avLst>
            <a:gd name="adj1" fmla="val 75000"/>
            <a:gd name="adj2" fmla="val 50000"/>
          </a:avLst>
        </a:prstGeom>
        <a:solidFill>
          <a:srgbClr val="92D05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2000" kern="1200" dirty="0" smtClean="0"/>
            <a:t>Byte av </a:t>
          </a:r>
          <a:r>
            <a:rPr lang="sv-SE" sz="2000" kern="1200" dirty="0" err="1" smtClean="0"/>
            <a:t>Actilyse</a:t>
          </a:r>
          <a:r>
            <a:rPr lang="sv-SE" sz="2000" kern="1200" dirty="0" smtClean="0"/>
            <a:t> till Metalyse genomförts i samtliga regionens sjukhus</a:t>
          </a:r>
          <a:endParaRPr lang="sv-SE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sv-SE" sz="2000" kern="1200" dirty="0"/>
        </a:p>
      </dsp:txBody>
      <dsp:txXfrm>
        <a:off x="3503295" y="242531"/>
        <a:ext cx="4528838" cy="1452207"/>
      </dsp:txXfrm>
    </dsp:sp>
    <dsp:sp modelId="{885C7A5B-1086-4CA8-ABB7-3F37D79FA1F8}">
      <dsp:nvSpPr>
        <dsp:cNvPr id="0" name=""/>
        <dsp:cNvSpPr/>
      </dsp:nvSpPr>
      <dsp:spPr>
        <a:xfrm>
          <a:off x="0" y="496"/>
          <a:ext cx="3503295" cy="1936277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000" kern="1200" dirty="0"/>
        </a:p>
      </dsp:txBody>
      <dsp:txXfrm>
        <a:off x="94521" y="95017"/>
        <a:ext cx="3314253" cy="1747235"/>
      </dsp:txXfrm>
    </dsp:sp>
    <dsp:sp modelId="{4CBD5A0B-CEC4-4C17-A775-A3C0E82901E2}">
      <dsp:nvSpPr>
        <dsp:cNvPr id="0" name=""/>
        <dsp:cNvSpPr/>
      </dsp:nvSpPr>
      <dsp:spPr>
        <a:xfrm>
          <a:off x="3503295" y="2130401"/>
          <a:ext cx="5254942" cy="1936277"/>
        </a:xfrm>
        <a:prstGeom prst="rightArrow">
          <a:avLst>
            <a:gd name="adj1" fmla="val 75000"/>
            <a:gd name="adj2" fmla="val 50000"/>
          </a:avLst>
        </a:prstGeom>
        <a:solidFill>
          <a:srgbClr val="92D05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2000" kern="1200" dirty="0" smtClean="0"/>
            <a:t>Regional riktlinje ischemisk stroke uppdaterad </a:t>
          </a:r>
          <a:endParaRPr lang="sv-SE" sz="2000" kern="1200" dirty="0"/>
        </a:p>
      </dsp:txBody>
      <dsp:txXfrm>
        <a:off x="3503295" y="2372436"/>
        <a:ext cx="4528838" cy="1452207"/>
      </dsp:txXfrm>
    </dsp:sp>
    <dsp:sp modelId="{7DB8DA99-C7AC-46BC-95D4-E4E95ADB16FC}">
      <dsp:nvSpPr>
        <dsp:cNvPr id="0" name=""/>
        <dsp:cNvSpPr/>
      </dsp:nvSpPr>
      <dsp:spPr>
        <a:xfrm>
          <a:off x="0" y="2130401"/>
          <a:ext cx="3503295" cy="1936277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2000" kern="1200" dirty="0"/>
        </a:p>
      </dsp:txBody>
      <dsp:txXfrm>
        <a:off x="94521" y="2224922"/>
        <a:ext cx="3314253" cy="17472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BE2B6-F1AA-4F3C-89FF-D3E0505A0A49}">
      <dsp:nvSpPr>
        <dsp:cNvPr id="0" name=""/>
        <dsp:cNvSpPr/>
      </dsp:nvSpPr>
      <dsp:spPr>
        <a:xfrm>
          <a:off x="0" y="1220152"/>
          <a:ext cx="8758238" cy="162687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F26995-388E-4002-B9AF-84BDA67C0175}">
      <dsp:nvSpPr>
        <dsp:cNvPr id="0" name=""/>
        <dsp:cNvSpPr/>
      </dsp:nvSpPr>
      <dsp:spPr>
        <a:xfrm>
          <a:off x="3848" y="0"/>
          <a:ext cx="2540231" cy="1626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kern="1200" dirty="0" smtClean="0"/>
            <a:t>Mjukvaran</a:t>
          </a:r>
          <a:endParaRPr lang="sv-SE" sz="1800" kern="1200" dirty="0"/>
        </a:p>
      </dsp:txBody>
      <dsp:txXfrm>
        <a:off x="3848" y="0"/>
        <a:ext cx="2540231" cy="1626870"/>
      </dsp:txXfrm>
    </dsp:sp>
    <dsp:sp modelId="{7B5A1799-CB55-414B-B828-39DCEA087D4E}">
      <dsp:nvSpPr>
        <dsp:cNvPr id="0" name=""/>
        <dsp:cNvSpPr/>
      </dsp:nvSpPr>
      <dsp:spPr>
        <a:xfrm>
          <a:off x="1070605" y="1830228"/>
          <a:ext cx="406717" cy="406717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1B1029-F015-46E7-BFBA-698821509BC1}">
      <dsp:nvSpPr>
        <dsp:cNvPr id="0" name=""/>
        <dsp:cNvSpPr/>
      </dsp:nvSpPr>
      <dsp:spPr>
        <a:xfrm>
          <a:off x="2671091" y="2440305"/>
          <a:ext cx="2540231" cy="1626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kern="1200" dirty="0" smtClean="0"/>
            <a:t>Utbildning</a:t>
          </a:r>
          <a:endParaRPr lang="sv-SE" sz="1800" kern="1200" dirty="0"/>
        </a:p>
      </dsp:txBody>
      <dsp:txXfrm>
        <a:off x="2671091" y="2440305"/>
        <a:ext cx="2540231" cy="1626870"/>
      </dsp:txXfrm>
    </dsp:sp>
    <dsp:sp modelId="{B8CB56DC-2C49-44D1-BDC1-26212D0BF2AE}">
      <dsp:nvSpPr>
        <dsp:cNvPr id="0" name=""/>
        <dsp:cNvSpPr/>
      </dsp:nvSpPr>
      <dsp:spPr>
        <a:xfrm>
          <a:off x="3737848" y="1830228"/>
          <a:ext cx="406717" cy="406717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ADE928-DD70-475E-894B-B3EB72A4A7E7}">
      <dsp:nvSpPr>
        <dsp:cNvPr id="0" name=""/>
        <dsp:cNvSpPr/>
      </dsp:nvSpPr>
      <dsp:spPr>
        <a:xfrm>
          <a:off x="5338334" y="0"/>
          <a:ext cx="2540231" cy="1626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kern="1200" dirty="0" smtClean="0"/>
            <a:t>Tillgänglighet/tolkning</a:t>
          </a:r>
          <a:endParaRPr lang="sv-SE" sz="1800" kern="1200" dirty="0"/>
        </a:p>
      </dsp:txBody>
      <dsp:txXfrm>
        <a:off x="5338334" y="0"/>
        <a:ext cx="2540231" cy="1626870"/>
      </dsp:txXfrm>
    </dsp:sp>
    <dsp:sp modelId="{7DFE3A2D-1460-4D4B-83DA-54690F5F2C16}">
      <dsp:nvSpPr>
        <dsp:cNvPr id="0" name=""/>
        <dsp:cNvSpPr/>
      </dsp:nvSpPr>
      <dsp:spPr>
        <a:xfrm>
          <a:off x="6405091" y="1830228"/>
          <a:ext cx="406717" cy="406717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31DAF0-8F67-48D2-95DE-132A89CFEFD8}">
      <dsp:nvSpPr>
        <dsp:cNvPr id="0" name=""/>
        <dsp:cNvSpPr/>
      </dsp:nvSpPr>
      <dsp:spPr>
        <a:xfrm rot="5400000">
          <a:off x="5180435" y="-2166216"/>
          <a:ext cx="693208" cy="52019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900" kern="1200" dirty="0"/>
            <a:t>Symptom: svårt att behålla personal, svårt att bemanna, sårbart med endast ett </a:t>
          </a:r>
          <a:r>
            <a:rPr lang="sv-SE" sz="900" kern="1200" dirty="0" err="1"/>
            <a:t>angiolab</a:t>
          </a:r>
          <a:r>
            <a:rPr lang="sv-SE" sz="900" kern="1200" dirty="0"/>
            <a:t> samt övervakningsplatser</a:t>
          </a:r>
          <a:r>
            <a:rPr lang="sv-SE" sz="900" kern="1200" dirty="0">
              <a:highlight>
                <a:srgbClr val="FFFF00"/>
              </a:highlight>
            </a:rPr>
            <a:t>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900" kern="1200" dirty="0"/>
            <a:t>Konsekvens: hanterar dagens patientunderlag men </a:t>
          </a:r>
          <a:r>
            <a:rPr lang="sv-SE" sz="900" u="sng" kern="1200" dirty="0"/>
            <a:t>ej</a:t>
          </a:r>
          <a:r>
            <a:rPr lang="sv-SE" sz="900" kern="1200" dirty="0"/>
            <a:t> kapacitet att ta emot fler patienter (målet är att dubblera), sårbart vid personalbortfall</a:t>
          </a:r>
        </a:p>
      </dsp:txBody>
      <dsp:txXfrm rot="-5400000">
        <a:off x="2926079" y="121980"/>
        <a:ext cx="5168080" cy="625528"/>
      </dsp:txXfrm>
    </dsp:sp>
    <dsp:sp modelId="{5925AFAA-3463-4EF2-B68F-357C32742A20}">
      <dsp:nvSpPr>
        <dsp:cNvPr id="0" name=""/>
        <dsp:cNvSpPr/>
      </dsp:nvSpPr>
      <dsp:spPr>
        <a:xfrm>
          <a:off x="0" y="1488"/>
          <a:ext cx="2926080" cy="8665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900" kern="1200" dirty="0"/>
            <a:t>Otillräckliga resurser på US (lokaler, personal)</a:t>
          </a:r>
        </a:p>
      </dsp:txBody>
      <dsp:txXfrm>
        <a:off x="42300" y="43788"/>
        <a:ext cx="2841480" cy="781910"/>
      </dsp:txXfrm>
    </dsp:sp>
    <dsp:sp modelId="{FE648EA9-FAE2-4A6B-8CC9-25878A595279}">
      <dsp:nvSpPr>
        <dsp:cNvPr id="0" name=""/>
        <dsp:cNvSpPr/>
      </dsp:nvSpPr>
      <dsp:spPr>
        <a:xfrm rot="5400000">
          <a:off x="5180435" y="-1256380"/>
          <a:ext cx="693208" cy="52019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900" kern="1200" dirty="0"/>
            <a:t>Symptom: Irritation, kommunikationsmissar, tid innan beslut tas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900" kern="1200" dirty="0"/>
            <a:t>Konsekvens: fördröjda beslut, risk att tidsfrist för trombektomi löper ut, ej optimalt nyttjande av resurser, försämrat samarbete mellan professioner/avdelningar/sjukhus, ej optimalt logistikflöde</a:t>
          </a:r>
        </a:p>
      </dsp:txBody>
      <dsp:txXfrm rot="-5400000">
        <a:off x="2926079" y="1031816"/>
        <a:ext cx="5168080" cy="625528"/>
      </dsp:txXfrm>
    </dsp:sp>
    <dsp:sp modelId="{3B545930-8D2A-41AD-A6E2-08A6FC27FCF7}">
      <dsp:nvSpPr>
        <dsp:cNvPr id="0" name=""/>
        <dsp:cNvSpPr/>
      </dsp:nvSpPr>
      <dsp:spPr>
        <a:xfrm>
          <a:off x="0" y="911324"/>
          <a:ext cx="2926080" cy="8665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900" kern="1200" dirty="0"/>
            <a:t>Otydliga kommunikationsvägar</a:t>
          </a:r>
        </a:p>
      </dsp:txBody>
      <dsp:txXfrm>
        <a:off x="42300" y="953624"/>
        <a:ext cx="2841480" cy="781910"/>
      </dsp:txXfrm>
    </dsp:sp>
    <dsp:sp modelId="{C7940EF1-83A5-4699-B742-501DF2E7C7E1}">
      <dsp:nvSpPr>
        <dsp:cNvPr id="0" name=""/>
        <dsp:cNvSpPr/>
      </dsp:nvSpPr>
      <dsp:spPr>
        <a:xfrm rot="5400000">
          <a:off x="5180435" y="-346544"/>
          <a:ext cx="693208" cy="52019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900" kern="1200" dirty="0"/>
            <a:t>Symptom: irritation, osäkerhet, fördröjda beslut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900" kern="1200" dirty="0"/>
            <a:t>Konsekvens: risk att tidsfrist för trombektomi löper ut, ökad risk för patient </a:t>
          </a:r>
          <a:r>
            <a:rPr lang="sv-SE" sz="900" kern="1200" dirty="0" err="1"/>
            <a:t>pga</a:t>
          </a:r>
          <a:r>
            <a:rPr lang="sv-SE" sz="900" kern="1200" dirty="0"/>
            <a:t> fördröjd behandling, vågar ej ta beslut att skicka patient</a:t>
          </a:r>
        </a:p>
      </dsp:txBody>
      <dsp:txXfrm rot="-5400000">
        <a:off x="2926079" y="1941652"/>
        <a:ext cx="5168080" cy="625528"/>
      </dsp:txXfrm>
    </dsp:sp>
    <dsp:sp modelId="{7059DC43-7A25-4CB3-AFAD-579B6143D3E7}">
      <dsp:nvSpPr>
        <dsp:cNvPr id="0" name=""/>
        <dsp:cNvSpPr/>
      </dsp:nvSpPr>
      <dsp:spPr>
        <a:xfrm>
          <a:off x="0" y="1821160"/>
          <a:ext cx="2926080" cy="8665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900" kern="1200" dirty="0"/>
            <a:t>Otydlig ansvarsfördelning</a:t>
          </a:r>
        </a:p>
      </dsp:txBody>
      <dsp:txXfrm>
        <a:off x="42300" y="1863460"/>
        <a:ext cx="2841480" cy="781910"/>
      </dsp:txXfrm>
    </dsp:sp>
    <dsp:sp modelId="{01DA4657-D8A4-43F9-91B8-26293F1C659C}">
      <dsp:nvSpPr>
        <dsp:cNvPr id="0" name=""/>
        <dsp:cNvSpPr/>
      </dsp:nvSpPr>
      <dsp:spPr>
        <a:xfrm rot="5400000">
          <a:off x="5180435" y="563291"/>
          <a:ext cx="693208" cy="52019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sv-SE" sz="900" kern="1200" dirty="0"/>
            <a:t>Symptom: Olika rutiner, olika kontaktperson för pre-hospital vård inom RÖ, olika bemanning vid hantering på akuten US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sv-SE" sz="900" kern="1200" dirty="0"/>
            <a:t>Konsekvens: Risk för olika vårdkvalitet beroende på var i länet patienten insjuknar/bor </a:t>
          </a:r>
        </a:p>
      </dsp:txBody>
      <dsp:txXfrm rot="-5400000">
        <a:off x="2926079" y="2851487"/>
        <a:ext cx="5168080" cy="625528"/>
      </dsp:txXfrm>
    </dsp:sp>
    <dsp:sp modelId="{63A6B915-7241-46A5-8878-A826DBD92B16}">
      <dsp:nvSpPr>
        <dsp:cNvPr id="0" name=""/>
        <dsp:cNvSpPr/>
      </dsp:nvSpPr>
      <dsp:spPr>
        <a:xfrm>
          <a:off x="0" y="2730996"/>
          <a:ext cx="2926080" cy="8665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900" kern="1200" dirty="0"/>
            <a:t>Olika hantering inom </a:t>
          </a:r>
          <a:r>
            <a:rPr lang="sv-SE" sz="1900" kern="1200" dirty="0" err="1"/>
            <a:t>SöSR</a:t>
          </a:r>
          <a:r>
            <a:rPr lang="sv-SE" sz="1900" kern="1200" dirty="0"/>
            <a:t> (ojämlik vård)</a:t>
          </a:r>
        </a:p>
      </dsp:txBody>
      <dsp:txXfrm>
        <a:off x="42300" y="2773296"/>
        <a:ext cx="2841480" cy="781910"/>
      </dsp:txXfrm>
    </dsp:sp>
    <dsp:sp modelId="{CD1A8850-A437-4097-96E6-614604C15EDB}">
      <dsp:nvSpPr>
        <dsp:cNvPr id="0" name=""/>
        <dsp:cNvSpPr/>
      </dsp:nvSpPr>
      <dsp:spPr>
        <a:xfrm rot="5400000">
          <a:off x="5180435" y="1473127"/>
          <a:ext cx="693208" cy="52019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900" kern="1200" dirty="0"/>
            <a:t>Symptom: Röntgensvar dröjer (internt RÖ nattetid, inom </a:t>
          </a:r>
          <a:r>
            <a:rPr lang="sv-SE" sz="900" kern="1200" dirty="0" err="1"/>
            <a:t>SöSR</a:t>
          </a:r>
          <a:r>
            <a:rPr lang="sv-SE" sz="900" kern="1200" dirty="0"/>
            <a:t> försenad överföring av bilder)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900" kern="1200" dirty="0"/>
            <a:t>Konsekvens: fördröjda beslut/behandling, ej möjligt att ge behandling, risk för patienten</a:t>
          </a:r>
        </a:p>
      </dsp:txBody>
      <dsp:txXfrm rot="-5400000">
        <a:off x="2926079" y="3761323"/>
        <a:ext cx="5168080" cy="625528"/>
      </dsp:txXfrm>
    </dsp:sp>
    <dsp:sp modelId="{A0AB7383-CF94-4650-81F7-E6638E47AF4E}">
      <dsp:nvSpPr>
        <dsp:cNvPr id="0" name=""/>
        <dsp:cNvSpPr/>
      </dsp:nvSpPr>
      <dsp:spPr>
        <a:xfrm>
          <a:off x="0" y="3640832"/>
          <a:ext cx="2926080" cy="8665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900" kern="1200" dirty="0"/>
            <a:t>Fördröjning röntgensvar</a:t>
          </a:r>
        </a:p>
      </dsp:txBody>
      <dsp:txXfrm>
        <a:off x="42300" y="3683132"/>
        <a:ext cx="2841480" cy="781910"/>
      </dsp:txXfrm>
    </dsp:sp>
    <dsp:sp modelId="{07CDBAFD-8C8C-4255-B442-6CDF590FF163}">
      <dsp:nvSpPr>
        <dsp:cNvPr id="0" name=""/>
        <dsp:cNvSpPr/>
      </dsp:nvSpPr>
      <dsp:spPr>
        <a:xfrm rot="5400000">
          <a:off x="5180435" y="2382963"/>
          <a:ext cx="693208" cy="52019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900" kern="1200" dirty="0"/>
            <a:t>Symptom: Bristfälliga bedömningar (ambulans, akuten, vårdavdelning osv), sena bedömningar, diagnostiska svårigheter vid bedömning av mindre vanliga symptom, rädda-hjärnan-larm aktiveras ej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900" kern="1200" dirty="0"/>
            <a:t>Konsekvens: felaktig/fördröjd behandling av patient, ej möjligt att ge behandling, patientrisk </a:t>
          </a:r>
        </a:p>
      </dsp:txBody>
      <dsp:txXfrm rot="-5400000">
        <a:off x="2926079" y="4671159"/>
        <a:ext cx="5168080" cy="625528"/>
      </dsp:txXfrm>
    </dsp:sp>
    <dsp:sp modelId="{8B91E059-853A-4556-8989-F0BE68764AD8}">
      <dsp:nvSpPr>
        <dsp:cNvPr id="0" name=""/>
        <dsp:cNvSpPr/>
      </dsp:nvSpPr>
      <dsp:spPr>
        <a:xfrm>
          <a:off x="0" y="4550668"/>
          <a:ext cx="2926080" cy="8665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900" kern="1200" dirty="0"/>
            <a:t>Bristande kompetens</a:t>
          </a:r>
        </a:p>
      </dsp:txBody>
      <dsp:txXfrm>
        <a:off x="42300" y="4592968"/>
        <a:ext cx="2841480" cy="7819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1863F6-D2D4-4D83-87E1-DDDE9CC22E3F}">
      <dsp:nvSpPr>
        <dsp:cNvPr id="0" name=""/>
        <dsp:cNvSpPr/>
      </dsp:nvSpPr>
      <dsp:spPr>
        <a:xfrm>
          <a:off x="1276260" y="2835519"/>
          <a:ext cx="619864" cy="23622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9932" y="0"/>
              </a:lnTo>
              <a:lnTo>
                <a:pt x="309932" y="2362286"/>
              </a:lnTo>
              <a:lnTo>
                <a:pt x="619864" y="23622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800" kern="1200"/>
        </a:p>
      </dsp:txBody>
      <dsp:txXfrm>
        <a:off x="1525135" y="3955606"/>
        <a:ext cx="122112" cy="122112"/>
      </dsp:txXfrm>
    </dsp:sp>
    <dsp:sp modelId="{8893D887-E1C3-46EB-9A08-11692415CC02}">
      <dsp:nvSpPr>
        <dsp:cNvPr id="0" name=""/>
        <dsp:cNvSpPr/>
      </dsp:nvSpPr>
      <dsp:spPr>
        <a:xfrm>
          <a:off x="1276260" y="2835519"/>
          <a:ext cx="619864" cy="1181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9932" y="0"/>
              </a:lnTo>
              <a:lnTo>
                <a:pt x="309932" y="1181143"/>
              </a:lnTo>
              <a:lnTo>
                <a:pt x="619864" y="11811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500" kern="1200"/>
        </a:p>
      </dsp:txBody>
      <dsp:txXfrm>
        <a:off x="1552844" y="3392743"/>
        <a:ext cx="66695" cy="66695"/>
      </dsp:txXfrm>
    </dsp:sp>
    <dsp:sp modelId="{2F05A7C4-68C2-4B43-9833-5C755C2748E9}">
      <dsp:nvSpPr>
        <dsp:cNvPr id="0" name=""/>
        <dsp:cNvSpPr/>
      </dsp:nvSpPr>
      <dsp:spPr>
        <a:xfrm>
          <a:off x="1276260" y="2789799"/>
          <a:ext cx="6198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9864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500" kern="1200"/>
        </a:p>
      </dsp:txBody>
      <dsp:txXfrm>
        <a:off x="1570695" y="2820022"/>
        <a:ext cx="30993" cy="30993"/>
      </dsp:txXfrm>
    </dsp:sp>
    <dsp:sp modelId="{A36A5971-90DC-4438-B812-CD6AAA17B414}">
      <dsp:nvSpPr>
        <dsp:cNvPr id="0" name=""/>
        <dsp:cNvSpPr/>
      </dsp:nvSpPr>
      <dsp:spPr>
        <a:xfrm>
          <a:off x="1276260" y="1654376"/>
          <a:ext cx="619864" cy="1181143"/>
        </a:xfrm>
        <a:custGeom>
          <a:avLst/>
          <a:gdLst/>
          <a:ahLst/>
          <a:cxnLst/>
          <a:rect l="0" t="0" r="0" b="0"/>
          <a:pathLst>
            <a:path>
              <a:moveTo>
                <a:pt x="0" y="1181143"/>
              </a:moveTo>
              <a:lnTo>
                <a:pt x="309932" y="1181143"/>
              </a:lnTo>
              <a:lnTo>
                <a:pt x="309932" y="0"/>
              </a:lnTo>
              <a:lnTo>
                <a:pt x="61986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500" kern="1200"/>
        </a:p>
      </dsp:txBody>
      <dsp:txXfrm>
        <a:off x="1552844" y="2211599"/>
        <a:ext cx="66695" cy="66695"/>
      </dsp:txXfrm>
    </dsp:sp>
    <dsp:sp modelId="{286E914A-C662-41F5-9A78-2CFB4FA99596}">
      <dsp:nvSpPr>
        <dsp:cNvPr id="0" name=""/>
        <dsp:cNvSpPr/>
      </dsp:nvSpPr>
      <dsp:spPr>
        <a:xfrm>
          <a:off x="1276260" y="473232"/>
          <a:ext cx="619864" cy="2362286"/>
        </a:xfrm>
        <a:custGeom>
          <a:avLst/>
          <a:gdLst/>
          <a:ahLst/>
          <a:cxnLst/>
          <a:rect l="0" t="0" r="0" b="0"/>
          <a:pathLst>
            <a:path>
              <a:moveTo>
                <a:pt x="0" y="2362286"/>
              </a:moveTo>
              <a:lnTo>
                <a:pt x="309932" y="2362286"/>
              </a:lnTo>
              <a:lnTo>
                <a:pt x="309932" y="0"/>
              </a:lnTo>
              <a:lnTo>
                <a:pt x="61986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800" kern="1200"/>
        </a:p>
      </dsp:txBody>
      <dsp:txXfrm>
        <a:off x="1525135" y="1593319"/>
        <a:ext cx="122112" cy="122112"/>
      </dsp:txXfrm>
    </dsp:sp>
    <dsp:sp modelId="{9F883B02-C34E-4F5F-BB03-E3D053722C64}">
      <dsp:nvSpPr>
        <dsp:cNvPr id="0" name=""/>
        <dsp:cNvSpPr/>
      </dsp:nvSpPr>
      <dsp:spPr>
        <a:xfrm rot="16200000">
          <a:off x="-1682814" y="2363062"/>
          <a:ext cx="4973235" cy="944914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4000" kern="1200" dirty="0" smtClean="0"/>
            <a:t>checklista</a:t>
          </a:r>
          <a:endParaRPr lang="sv-SE" sz="4000" kern="1200" dirty="0"/>
        </a:p>
      </dsp:txBody>
      <dsp:txXfrm>
        <a:off x="-1682814" y="2363062"/>
        <a:ext cx="4973235" cy="944914"/>
      </dsp:txXfrm>
    </dsp:sp>
    <dsp:sp modelId="{72BD5619-093B-4AAD-AFA4-D01F1DD14BFF}">
      <dsp:nvSpPr>
        <dsp:cNvPr id="0" name=""/>
        <dsp:cNvSpPr/>
      </dsp:nvSpPr>
      <dsp:spPr>
        <a:xfrm>
          <a:off x="1896124" y="775"/>
          <a:ext cx="4030820" cy="944914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 smtClean="0"/>
            <a:t>Vid konstaterat storkälsocklusion förberedd snabbt transport till US innan kontakt med US</a:t>
          </a:r>
          <a:endParaRPr lang="sv-SE" sz="1600" kern="1200" dirty="0"/>
        </a:p>
      </dsp:txBody>
      <dsp:txXfrm>
        <a:off x="1896124" y="775"/>
        <a:ext cx="4030820" cy="944914"/>
      </dsp:txXfrm>
    </dsp:sp>
    <dsp:sp modelId="{3F596EC0-4DF9-4CDA-AE67-499152885AFE}">
      <dsp:nvSpPr>
        <dsp:cNvPr id="0" name=""/>
        <dsp:cNvSpPr/>
      </dsp:nvSpPr>
      <dsp:spPr>
        <a:xfrm>
          <a:off x="1896124" y="1181918"/>
          <a:ext cx="4030820" cy="944914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kern="1200" dirty="0" smtClean="0"/>
            <a:t>Väntande ambulans i hemorten vid svår stroke</a:t>
          </a:r>
        </a:p>
      </dsp:txBody>
      <dsp:txXfrm>
        <a:off x="1896124" y="1181918"/>
        <a:ext cx="4030820" cy="944914"/>
      </dsp:txXfrm>
    </dsp:sp>
    <dsp:sp modelId="{01E1FB97-68D9-4A8E-9C60-E04F87D2E867}">
      <dsp:nvSpPr>
        <dsp:cNvPr id="0" name=""/>
        <dsp:cNvSpPr/>
      </dsp:nvSpPr>
      <dsp:spPr>
        <a:xfrm>
          <a:off x="1896124" y="2363062"/>
          <a:ext cx="3981789" cy="944914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kern="1200" dirty="0" smtClean="0"/>
            <a:t>Strukturerad rapportering</a:t>
          </a:r>
          <a:endParaRPr lang="sv-SE" sz="1800" kern="1200" dirty="0"/>
        </a:p>
      </dsp:txBody>
      <dsp:txXfrm>
        <a:off x="1896124" y="2363062"/>
        <a:ext cx="3981789" cy="944914"/>
      </dsp:txXfrm>
    </dsp:sp>
    <dsp:sp modelId="{EA27D01B-E792-4E96-97C3-22CFC1B6657C}">
      <dsp:nvSpPr>
        <dsp:cNvPr id="0" name=""/>
        <dsp:cNvSpPr/>
      </dsp:nvSpPr>
      <dsp:spPr>
        <a:xfrm>
          <a:off x="1896124" y="3544205"/>
          <a:ext cx="4006088" cy="944914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kern="1200" dirty="0" smtClean="0"/>
            <a:t>Kontakt stroke jouren 20 min innan ankomst US</a:t>
          </a:r>
          <a:endParaRPr lang="sv-SE" sz="1800" kern="1200" dirty="0"/>
        </a:p>
      </dsp:txBody>
      <dsp:txXfrm>
        <a:off x="1896124" y="3544205"/>
        <a:ext cx="4006088" cy="944914"/>
      </dsp:txXfrm>
    </dsp:sp>
    <dsp:sp modelId="{6D753FD9-0E59-4B8F-9E3F-08055CA93E94}">
      <dsp:nvSpPr>
        <dsp:cNvPr id="0" name=""/>
        <dsp:cNvSpPr/>
      </dsp:nvSpPr>
      <dsp:spPr>
        <a:xfrm>
          <a:off x="1896124" y="4725348"/>
          <a:ext cx="3981789" cy="944914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kern="1200" dirty="0" smtClean="0"/>
            <a:t>Förberedelse innan patientens ankomst till US</a:t>
          </a:r>
        </a:p>
      </dsp:txBody>
      <dsp:txXfrm>
        <a:off x="1896124" y="4725348"/>
        <a:ext cx="3981789" cy="9449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000D0-C5F9-4C02-A410-0D5E3EC4E7C1}">
      <dsp:nvSpPr>
        <dsp:cNvPr id="0" name=""/>
        <dsp:cNvSpPr/>
      </dsp:nvSpPr>
      <dsp:spPr>
        <a:xfrm>
          <a:off x="3614377" y="2259103"/>
          <a:ext cx="123107" cy="1231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AF345F-1478-4437-A04E-41F5586AF6E6}">
      <dsp:nvSpPr>
        <dsp:cNvPr id="0" name=""/>
        <dsp:cNvSpPr/>
      </dsp:nvSpPr>
      <dsp:spPr>
        <a:xfrm>
          <a:off x="3506535" y="2431925"/>
          <a:ext cx="123107" cy="1231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9F566-8DD3-4EC4-9E70-62303C48D122}">
      <dsp:nvSpPr>
        <dsp:cNvPr id="0" name=""/>
        <dsp:cNvSpPr/>
      </dsp:nvSpPr>
      <dsp:spPr>
        <a:xfrm>
          <a:off x="3378012" y="2581552"/>
          <a:ext cx="123107" cy="1231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6F5F0E-611D-4810-ADC6-F58DD8BC9D28}">
      <dsp:nvSpPr>
        <dsp:cNvPr id="0" name=""/>
        <dsp:cNvSpPr/>
      </dsp:nvSpPr>
      <dsp:spPr>
        <a:xfrm>
          <a:off x="3531649" y="519775"/>
          <a:ext cx="123107" cy="1231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7AD3BF-9775-4601-8AE6-E973063CC73C}">
      <dsp:nvSpPr>
        <dsp:cNvPr id="0" name=""/>
        <dsp:cNvSpPr/>
      </dsp:nvSpPr>
      <dsp:spPr>
        <a:xfrm>
          <a:off x="3696120" y="421766"/>
          <a:ext cx="123107" cy="1231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CD89F-E6F5-4A9F-83AA-35727F4A9D3E}">
      <dsp:nvSpPr>
        <dsp:cNvPr id="0" name=""/>
        <dsp:cNvSpPr/>
      </dsp:nvSpPr>
      <dsp:spPr>
        <a:xfrm>
          <a:off x="3860099" y="323758"/>
          <a:ext cx="123107" cy="1231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085515-4A7D-4AE2-AEBE-576B5B22DADA}">
      <dsp:nvSpPr>
        <dsp:cNvPr id="0" name=""/>
        <dsp:cNvSpPr/>
      </dsp:nvSpPr>
      <dsp:spPr>
        <a:xfrm>
          <a:off x="4024078" y="421766"/>
          <a:ext cx="123107" cy="1231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28510-4E4D-4F55-87CD-0C553022A137}">
      <dsp:nvSpPr>
        <dsp:cNvPr id="0" name=""/>
        <dsp:cNvSpPr/>
      </dsp:nvSpPr>
      <dsp:spPr>
        <a:xfrm>
          <a:off x="4188549" y="519775"/>
          <a:ext cx="123107" cy="1231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E56C04-D9A1-4FE4-A237-FDE08C30DA36}">
      <dsp:nvSpPr>
        <dsp:cNvPr id="0" name=""/>
        <dsp:cNvSpPr/>
      </dsp:nvSpPr>
      <dsp:spPr>
        <a:xfrm>
          <a:off x="3860099" y="530556"/>
          <a:ext cx="123107" cy="1231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1868C-DB44-4A79-8D99-DF4916D0367F}">
      <dsp:nvSpPr>
        <dsp:cNvPr id="0" name=""/>
        <dsp:cNvSpPr/>
      </dsp:nvSpPr>
      <dsp:spPr>
        <a:xfrm>
          <a:off x="3860099" y="737355"/>
          <a:ext cx="123107" cy="1231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6AE890-107C-4DD8-BC2A-4C195037EED3}">
      <dsp:nvSpPr>
        <dsp:cNvPr id="0" name=""/>
        <dsp:cNvSpPr/>
      </dsp:nvSpPr>
      <dsp:spPr>
        <a:xfrm>
          <a:off x="2858500" y="3031220"/>
          <a:ext cx="2655173" cy="71219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2012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smtClean="0"/>
            <a:t>Forskningssamarbete</a:t>
          </a:r>
          <a:endParaRPr lang="sv-SE" sz="1500" kern="1200" dirty="0"/>
        </a:p>
      </dsp:txBody>
      <dsp:txXfrm>
        <a:off x="2893267" y="3065987"/>
        <a:ext cx="2585639" cy="642662"/>
      </dsp:txXfrm>
    </dsp:sp>
    <dsp:sp modelId="{DFACB2E4-AC45-4BA4-8868-29D79EF0C440}">
      <dsp:nvSpPr>
        <dsp:cNvPr id="0" name=""/>
        <dsp:cNvSpPr/>
      </dsp:nvSpPr>
      <dsp:spPr>
        <a:xfrm>
          <a:off x="2122319" y="2333398"/>
          <a:ext cx="1231070" cy="123098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16300-C5EC-4B44-80DA-FBC369CF9B58}">
      <dsp:nvSpPr>
        <dsp:cNvPr id="0" name=""/>
        <dsp:cNvSpPr/>
      </dsp:nvSpPr>
      <dsp:spPr>
        <a:xfrm>
          <a:off x="3980744" y="1638189"/>
          <a:ext cx="2655173" cy="712196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2012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smtClean="0"/>
            <a:t>Regiondagar stroke</a:t>
          </a:r>
          <a:endParaRPr lang="sv-SE" sz="1500" kern="1200" dirty="0"/>
        </a:p>
      </dsp:txBody>
      <dsp:txXfrm>
        <a:off x="4015511" y="1672956"/>
        <a:ext cx="2585639" cy="642662"/>
      </dsp:txXfrm>
    </dsp:sp>
    <dsp:sp modelId="{E81A9B10-B595-437C-A6FE-0BD9701847DF}">
      <dsp:nvSpPr>
        <dsp:cNvPr id="0" name=""/>
        <dsp:cNvSpPr/>
      </dsp:nvSpPr>
      <dsp:spPr>
        <a:xfrm>
          <a:off x="3278122" y="898427"/>
          <a:ext cx="1231070" cy="123098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AC193-5CD7-409E-9870-D2598D6363A1}" type="datetimeFigureOut">
              <a:rPr lang="sv-SE" smtClean="0"/>
              <a:t>2024-12-01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3C134-D7B7-4051-91F2-420BCD1BBA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7046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3C134-D7B7-4051-91F2-420BCD1BBABC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18742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-288925" y="808038"/>
            <a:ext cx="7183438" cy="4041775"/>
          </a:xfrm>
        </p:spPr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44D55E-CF16-4D08-BF1A-96086E36416A}" type="slidenum">
              <a:rPr lang="sv-SE" altLang="sv-SE" smtClean="0"/>
              <a:pPr>
                <a:defRPr/>
              </a:pPr>
              <a:t>3</a:t>
            </a:fld>
            <a:endParaRPr lang="sv-SE" alt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2027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3C134-D7B7-4051-91F2-420BCD1BBABC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77357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D0EB2-7AD0-4512-AB05-F7D2AFF381D3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00771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D0EB2-7AD0-4512-AB05-F7D2AFF381D3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19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Symptom = Hur detta yttrar sig idag</a:t>
            </a:r>
          </a:p>
          <a:p>
            <a:r>
              <a:rPr lang="sv-SE" dirty="0"/>
              <a:t>Konsekvens = Vilken konsekvens detta får för t ex patient/vår verksamhet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D0EB2-7AD0-4512-AB05-F7D2AFF381D3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6297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D0EB2-7AD0-4512-AB05-F7D2AFF381D3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9798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 6">
            <a:extLst>
              <a:ext uri="{FF2B5EF4-FFF2-40B4-BE49-F238E27FC236}">
                <a16:creationId xmlns:a16="http://schemas.microsoft.com/office/drawing/2014/main" id="{E61FE2F9-2825-4018-AB8F-E0C671E283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6425711" cy="6483274"/>
          </a:xfrm>
          <a:custGeom>
            <a:avLst/>
            <a:gdLst>
              <a:gd name="connsiteX0" fmla="*/ 1143739 w 6425711"/>
              <a:gd name="connsiteY0" fmla="*/ 1351755 h 6483274"/>
              <a:gd name="connsiteX1" fmla="*/ 0 w 6425711"/>
              <a:gd name="connsiteY1" fmla="*/ 1129129 h 6483274"/>
              <a:gd name="connsiteX2" fmla="*/ 0 w 6425711"/>
              <a:gd name="connsiteY2" fmla="*/ 855021 h 6483274"/>
              <a:gd name="connsiteX3" fmla="*/ 417423 w 6425711"/>
              <a:gd name="connsiteY3" fmla="*/ 936419 h 6483274"/>
              <a:gd name="connsiteX4" fmla="*/ 0 w 6425711"/>
              <a:gd name="connsiteY4" fmla="*/ 460557 h 6483274"/>
              <a:gd name="connsiteX5" fmla="*/ 0 w 6425711"/>
              <a:gd name="connsiteY5" fmla="*/ 52178 h 6483274"/>
              <a:gd name="connsiteX6" fmla="*/ 1143739 w 6425711"/>
              <a:gd name="connsiteY6" fmla="*/ 1351755 h 6483274"/>
              <a:gd name="connsiteX7" fmla="*/ 0 w 6425711"/>
              <a:gd name="connsiteY7" fmla="*/ 2112160 h 6483274"/>
              <a:gd name="connsiteX8" fmla="*/ 0 w 6425711"/>
              <a:gd name="connsiteY8" fmla="*/ 2390442 h 6483274"/>
              <a:gd name="connsiteX9" fmla="*/ 417423 w 6425711"/>
              <a:gd name="connsiteY9" fmla="*/ 2308349 h 6483274"/>
              <a:gd name="connsiteX10" fmla="*/ 0 w 6425711"/>
              <a:gd name="connsiteY10" fmla="*/ 2782820 h 6483274"/>
              <a:gd name="connsiteX11" fmla="*/ 0 w 6425711"/>
              <a:gd name="connsiteY11" fmla="*/ 3191199 h 6483274"/>
              <a:gd name="connsiteX12" fmla="*/ 1143739 w 6425711"/>
              <a:gd name="connsiteY12" fmla="*/ 1891622 h 6483274"/>
              <a:gd name="connsiteX13" fmla="*/ 4140140 w 6425711"/>
              <a:gd name="connsiteY13" fmla="*/ 672747 h 6483274"/>
              <a:gd name="connsiteX14" fmla="*/ 2793951 w 6425711"/>
              <a:gd name="connsiteY14" fmla="*/ 936419 h 6483274"/>
              <a:gd name="connsiteX15" fmla="*/ 3616971 w 6425711"/>
              <a:gd name="connsiteY15" fmla="*/ 0 h 6483274"/>
              <a:gd name="connsiteX16" fmla="*/ 3258682 w 6425711"/>
              <a:gd name="connsiteY16" fmla="*/ 0 h 6483274"/>
              <a:gd name="connsiteX17" fmla="*/ 2069027 w 6425711"/>
              <a:gd name="connsiteY17" fmla="*/ 1351755 h 6483274"/>
              <a:gd name="connsiteX18" fmla="*/ 4193014 w 6425711"/>
              <a:gd name="connsiteY18" fmla="*/ 934332 h 6483274"/>
              <a:gd name="connsiteX19" fmla="*/ 4958290 w 6425711"/>
              <a:gd name="connsiteY19" fmla="*/ 372202 h 6483274"/>
              <a:gd name="connsiteX20" fmla="*/ 5412585 w 6425711"/>
              <a:gd name="connsiteY20" fmla="*/ 0 h 6483274"/>
              <a:gd name="connsiteX21" fmla="*/ 4957594 w 6425711"/>
              <a:gd name="connsiteY21" fmla="*/ 0 h 6483274"/>
              <a:gd name="connsiteX22" fmla="*/ 4140140 w 6425711"/>
              <a:gd name="connsiteY22" fmla="*/ 672747 h 6483274"/>
              <a:gd name="connsiteX23" fmla="*/ 1977194 w 6425711"/>
              <a:gd name="connsiteY23" fmla="*/ 0 h 6483274"/>
              <a:gd name="connsiteX24" fmla="*/ 1692650 w 6425711"/>
              <a:gd name="connsiteY24" fmla="*/ 0 h 6483274"/>
              <a:gd name="connsiteX25" fmla="*/ 1606383 w 6425711"/>
              <a:gd name="connsiteY25" fmla="*/ 252541 h 6483274"/>
              <a:gd name="connsiteX26" fmla="*/ 1519420 w 6425711"/>
              <a:gd name="connsiteY26" fmla="*/ 0 h 6483274"/>
              <a:gd name="connsiteX27" fmla="*/ 1234876 w 6425711"/>
              <a:gd name="connsiteY27" fmla="*/ 0 h 6483274"/>
              <a:gd name="connsiteX28" fmla="*/ 1605687 w 6425711"/>
              <a:gd name="connsiteY28" fmla="*/ 1081821 h 6483274"/>
              <a:gd name="connsiteX29" fmla="*/ 1977194 w 6425711"/>
              <a:gd name="connsiteY29" fmla="*/ 0 h 6483274"/>
              <a:gd name="connsiteX30" fmla="*/ 6425532 w 6425711"/>
              <a:gd name="connsiteY30" fmla="*/ 861978 h 6483274"/>
              <a:gd name="connsiteX31" fmla="*/ 5863402 w 6425711"/>
              <a:gd name="connsiteY31" fmla="*/ 525953 h 6483274"/>
              <a:gd name="connsiteX32" fmla="*/ 6024805 w 6425711"/>
              <a:gd name="connsiteY32" fmla="*/ 0 h 6483274"/>
              <a:gd name="connsiteX33" fmla="*/ 5752785 w 6425711"/>
              <a:gd name="connsiteY33" fmla="*/ 0 h 6483274"/>
              <a:gd name="connsiteX34" fmla="*/ 5370843 w 6425711"/>
              <a:gd name="connsiteY34" fmla="*/ 772928 h 6483274"/>
              <a:gd name="connsiteX35" fmla="*/ 6152120 w 6425711"/>
              <a:gd name="connsiteY35" fmla="*/ 932245 h 6483274"/>
              <a:gd name="connsiteX36" fmla="*/ 5228223 w 6425711"/>
              <a:gd name="connsiteY36" fmla="*/ 1620993 h 6483274"/>
              <a:gd name="connsiteX37" fmla="*/ 6152120 w 6425711"/>
              <a:gd name="connsiteY37" fmla="*/ 2309741 h 6483274"/>
              <a:gd name="connsiteX38" fmla="*/ 5370843 w 6425711"/>
              <a:gd name="connsiteY38" fmla="*/ 2469057 h 6483274"/>
              <a:gd name="connsiteX39" fmla="*/ 5764612 w 6425711"/>
              <a:gd name="connsiteY39" fmla="*/ 3367908 h 6483274"/>
              <a:gd name="connsiteX40" fmla="*/ 4957594 w 6425711"/>
              <a:gd name="connsiteY40" fmla="*/ 2867696 h 6483274"/>
              <a:gd name="connsiteX41" fmla="*/ 4192318 w 6425711"/>
              <a:gd name="connsiteY41" fmla="*/ 2304871 h 6483274"/>
              <a:gd name="connsiteX42" fmla="*/ 2068331 w 6425711"/>
              <a:gd name="connsiteY42" fmla="*/ 1887448 h 6483274"/>
              <a:gd name="connsiteX43" fmla="*/ 3487569 w 6425711"/>
              <a:gd name="connsiteY43" fmla="*/ 3501483 h 6483274"/>
              <a:gd name="connsiteX44" fmla="*/ 4348852 w 6425711"/>
              <a:gd name="connsiteY44" fmla="*/ 3874381 h 6483274"/>
              <a:gd name="connsiteX45" fmla="*/ 5205265 w 6425711"/>
              <a:gd name="connsiteY45" fmla="*/ 4337025 h 6483274"/>
              <a:gd name="connsiteX46" fmla="*/ 4236844 w 6425711"/>
              <a:gd name="connsiteY46" fmla="*/ 4436511 h 6483274"/>
              <a:gd name="connsiteX47" fmla="*/ 4495646 w 6425711"/>
              <a:gd name="connsiteY47" fmla="*/ 5196916 h 6483274"/>
              <a:gd name="connsiteX48" fmla="*/ 3442348 w 6425711"/>
              <a:gd name="connsiteY48" fmla="*/ 4766970 h 6483274"/>
              <a:gd name="connsiteX49" fmla="*/ 3289989 w 6425711"/>
              <a:gd name="connsiteY49" fmla="*/ 5899578 h 6483274"/>
              <a:gd name="connsiteX50" fmla="*/ 2752209 w 6425711"/>
              <a:gd name="connsiteY50" fmla="*/ 5287358 h 6483274"/>
              <a:gd name="connsiteX51" fmla="*/ 2173383 w 6425711"/>
              <a:gd name="connsiteY51" fmla="*/ 6088810 h 6483274"/>
              <a:gd name="connsiteX52" fmla="*/ 2198428 w 6425711"/>
              <a:gd name="connsiteY52" fmla="*/ 5114823 h 6483274"/>
              <a:gd name="connsiteX53" fmla="*/ 2300001 w 6425711"/>
              <a:gd name="connsiteY53" fmla="*/ 4190927 h 6483274"/>
              <a:gd name="connsiteX54" fmla="*/ 1604296 w 6425711"/>
              <a:gd name="connsiteY54" fmla="*/ 2162251 h 6483274"/>
              <a:gd name="connsiteX55" fmla="*/ 908591 w 6425711"/>
              <a:gd name="connsiteY55" fmla="*/ 4190927 h 6483274"/>
              <a:gd name="connsiteX56" fmla="*/ 1010859 w 6425711"/>
              <a:gd name="connsiteY56" fmla="*/ 5115519 h 6483274"/>
              <a:gd name="connsiteX57" fmla="*/ 1035209 w 6425711"/>
              <a:gd name="connsiteY57" fmla="*/ 6089506 h 6483274"/>
              <a:gd name="connsiteX58" fmla="*/ 460557 w 6425711"/>
              <a:gd name="connsiteY58" fmla="*/ 5287358 h 6483274"/>
              <a:gd name="connsiteX59" fmla="*/ 0 w 6425711"/>
              <a:gd name="connsiteY59" fmla="*/ 5873141 h 6483274"/>
              <a:gd name="connsiteX60" fmla="*/ 0 w 6425711"/>
              <a:gd name="connsiteY60" fmla="*/ 6159772 h 6483274"/>
              <a:gd name="connsiteX61" fmla="*/ 427163 w 6425711"/>
              <a:gd name="connsiteY61" fmla="*/ 5840443 h 6483274"/>
              <a:gd name="connsiteX62" fmla="*/ 1168784 w 6425711"/>
              <a:gd name="connsiteY62" fmla="*/ 6483275 h 6483274"/>
              <a:gd name="connsiteX63" fmla="*/ 1168784 w 6425711"/>
              <a:gd name="connsiteY63" fmla="*/ 4275107 h 6483274"/>
              <a:gd name="connsiteX64" fmla="*/ 1607079 w 6425711"/>
              <a:gd name="connsiteY64" fmla="*/ 2989444 h 6483274"/>
              <a:gd name="connsiteX65" fmla="*/ 2045373 w 6425711"/>
              <a:gd name="connsiteY65" fmla="*/ 4275107 h 6483274"/>
              <a:gd name="connsiteX66" fmla="*/ 2045373 w 6425711"/>
              <a:gd name="connsiteY66" fmla="*/ 6483275 h 6483274"/>
              <a:gd name="connsiteX67" fmla="*/ 2782820 w 6425711"/>
              <a:gd name="connsiteY67" fmla="*/ 5843922 h 6483274"/>
              <a:gd name="connsiteX68" fmla="*/ 3363038 w 6425711"/>
              <a:gd name="connsiteY68" fmla="*/ 6178556 h 6483274"/>
              <a:gd name="connsiteX69" fmla="*/ 3772113 w 6425711"/>
              <a:gd name="connsiteY69" fmla="*/ 5349276 h 6483274"/>
              <a:gd name="connsiteX70" fmla="*/ 4691835 w 6425711"/>
              <a:gd name="connsiteY70" fmla="*/ 5404236 h 6483274"/>
              <a:gd name="connsiteX71" fmla="*/ 4691835 w 6425711"/>
              <a:gd name="connsiteY71" fmla="*/ 4748187 h 6483274"/>
              <a:gd name="connsiteX72" fmla="*/ 5603904 w 6425711"/>
              <a:gd name="connsiteY72" fmla="*/ 4428162 h 6483274"/>
              <a:gd name="connsiteX73" fmla="*/ 3685845 w 6425711"/>
              <a:gd name="connsiteY73" fmla="*/ 3330340 h 6483274"/>
              <a:gd name="connsiteX74" fmla="*/ 2793951 w 6425711"/>
              <a:gd name="connsiteY74" fmla="*/ 2304871 h 6483274"/>
              <a:gd name="connsiteX75" fmla="*/ 4140140 w 6425711"/>
              <a:gd name="connsiteY75" fmla="*/ 2569239 h 6483274"/>
              <a:gd name="connsiteX76" fmla="*/ 6037328 w 6425711"/>
              <a:gd name="connsiteY76" fmla="*/ 3680279 h 6483274"/>
              <a:gd name="connsiteX77" fmla="*/ 5863402 w 6425711"/>
              <a:gd name="connsiteY77" fmla="*/ 2715336 h 6483274"/>
              <a:gd name="connsiteX78" fmla="*/ 6425532 w 6425711"/>
              <a:gd name="connsiteY78" fmla="*/ 2380007 h 6483274"/>
              <a:gd name="connsiteX79" fmla="*/ 5892621 w 6425711"/>
              <a:gd name="connsiteY79" fmla="*/ 1620993 h 6483274"/>
              <a:gd name="connsiteX80" fmla="*/ 6425532 w 6425711"/>
              <a:gd name="connsiteY80" fmla="*/ 861978 h 6483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6425711" h="6483274">
                <a:moveTo>
                  <a:pt x="1143739" y="1351755"/>
                </a:moveTo>
                <a:lnTo>
                  <a:pt x="0" y="1129129"/>
                </a:lnTo>
                <a:lnTo>
                  <a:pt x="0" y="855021"/>
                </a:lnTo>
                <a:lnTo>
                  <a:pt x="417423" y="936419"/>
                </a:lnTo>
                <a:lnTo>
                  <a:pt x="0" y="460557"/>
                </a:lnTo>
                <a:lnTo>
                  <a:pt x="0" y="52178"/>
                </a:lnTo>
                <a:cubicBezTo>
                  <a:pt x="461948" y="578131"/>
                  <a:pt x="1107562" y="1310708"/>
                  <a:pt x="1143739" y="1351755"/>
                </a:cubicBezTo>
                <a:close/>
                <a:moveTo>
                  <a:pt x="0" y="2112160"/>
                </a:moveTo>
                <a:lnTo>
                  <a:pt x="0" y="2390442"/>
                </a:lnTo>
                <a:lnTo>
                  <a:pt x="417423" y="2308349"/>
                </a:lnTo>
                <a:lnTo>
                  <a:pt x="0" y="2782820"/>
                </a:lnTo>
                <a:lnTo>
                  <a:pt x="0" y="3191199"/>
                </a:lnTo>
                <a:cubicBezTo>
                  <a:pt x="461948" y="2665246"/>
                  <a:pt x="1107562" y="1932668"/>
                  <a:pt x="1143739" y="1891622"/>
                </a:cubicBezTo>
                <a:close/>
                <a:moveTo>
                  <a:pt x="4140140" y="672747"/>
                </a:moveTo>
                <a:cubicBezTo>
                  <a:pt x="3758199" y="749274"/>
                  <a:pt x="3147370" y="868240"/>
                  <a:pt x="2793951" y="936419"/>
                </a:cubicBezTo>
                <a:cubicBezTo>
                  <a:pt x="2957442" y="750666"/>
                  <a:pt x="3350515" y="310284"/>
                  <a:pt x="3616971" y="0"/>
                </a:cubicBezTo>
                <a:lnTo>
                  <a:pt x="3258682" y="0"/>
                </a:lnTo>
                <a:cubicBezTo>
                  <a:pt x="2794647" y="528736"/>
                  <a:pt x="2106595" y="1309317"/>
                  <a:pt x="2069027" y="1351755"/>
                </a:cubicBezTo>
                <a:cubicBezTo>
                  <a:pt x="2138597" y="1338536"/>
                  <a:pt x="3574532" y="1060254"/>
                  <a:pt x="4193014" y="934332"/>
                </a:cubicBezTo>
                <a:cubicBezTo>
                  <a:pt x="4505386" y="871718"/>
                  <a:pt x="4734968" y="617786"/>
                  <a:pt x="4958290" y="372202"/>
                </a:cubicBezTo>
                <a:cubicBezTo>
                  <a:pt x="5079895" y="215638"/>
                  <a:pt x="5235159" y="88431"/>
                  <a:pt x="5412585" y="0"/>
                </a:cubicBezTo>
                <a:lnTo>
                  <a:pt x="4957594" y="0"/>
                </a:lnTo>
                <a:cubicBezTo>
                  <a:pt x="4720359" y="230278"/>
                  <a:pt x="4542258" y="498820"/>
                  <a:pt x="4140140" y="672747"/>
                </a:cubicBezTo>
                <a:close/>
                <a:moveTo>
                  <a:pt x="1977194" y="0"/>
                </a:moveTo>
                <a:lnTo>
                  <a:pt x="1692650" y="0"/>
                </a:lnTo>
                <a:lnTo>
                  <a:pt x="1606383" y="252541"/>
                </a:lnTo>
                <a:cubicBezTo>
                  <a:pt x="1580642" y="178796"/>
                  <a:pt x="1551422" y="92529"/>
                  <a:pt x="1519420" y="0"/>
                </a:cubicBezTo>
                <a:lnTo>
                  <a:pt x="1234876" y="0"/>
                </a:lnTo>
                <a:lnTo>
                  <a:pt x="1605687" y="1081821"/>
                </a:lnTo>
                <a:cubicBezTo>
                  <a:pt x="1618906" y="1043557"/>
                  <a:pt x="1794919" y="531519"/>
                  <a:pt x="1977194" y="0"/>
                </a:cubicBezTo>
                <a:close/>
                <a:moveTo>
                  <a:pt x="6425532" y="861978"/>
                </a:moveTo>
                <a:cubicBezTo>
                  <a:pt x="6326046" y="647006"/>
                  <a:pt x="6067939" y="556564"/>
                  <a:pt x="5863402" y="525953"/>
                </a:cubicBezTo>
                <a:cubicBezTo>
                  <a:pt x="5939486" y="358264"/>
                  <a:pt x="5993730" y="181502"/>
                  <a:pt x="6024805" y="0"/>
                </a:cubicBezTo>
                <a:lnTo>
                  <a:pt x="5752785" y="0"/>
                </a:lnTo>
                <a:cubicBezTo>
                  <a:pt x="5692989" y="285833"/>
                  <a:pt x="5561565" y="551792"/>
                  <a:pt x="5370843" y="772928"/>
                </a:cubicBezTo>
                <a:cubicBezTo>
                  <a:pt x="5603904" y="764580"/>
                  <a:pt x="6042894" y="784755"/>
                  <a:pt x="6152120" y="932245"/>
                </a:cubicBezTo>
                <a:cubicBezTo>
                  <a:pt x="6142380" y="1177829"/>
                  <a:pt x="5608774" y="1513854"/>
                  <a:pt x="5228223" y="1620993"/>
                </a:cubicBezTo>
                <a:cubicBezTo>
                  <a:pt x="5608774" y="1727435"/>
                  <a:pt x="6143076" y="2064852"/>
                  <a:pt x="6152120" y="2309741"/>
                </a:cubicBezTo>
                <a:cubicBezTo>
                  <a:pt x="6043590" y="2457230"/>
                  <a:pt x="5603208" y="2476710"/>
                  <a:pt x="5370843" y="2469057"/>
                </a:cubicBezTo>
                <a:cubicBezTo>
                  <a:pt x="5586512" y="2696552"/>
                  <a:pt x="5768786" y="3132759"/>
                  <a:pt x="5764612" y="3367908"/>
                </a:cubicBezTo>
                <a:cubicBezTo>
                  <a:pt x="5445830" y="3299573"/>
                  <a:pt x="5160617" y="3122790"/>
                  <a:pt x="4957594" y="2867696"/>
                </a:cubicBezTo>
                <a:cubicBezTo>
                  <a:pt x="4734968" y="2622112"/>
                  <a:pt x="4505386" y="2367484"/>
                  <a:pt x="4192318" y="2304871"/>
                </a:cubicBezTo>
                <a:cubicBezTo>
                  <a:pt x="3573837" y="2181731"/>
                  <a:pt x="2135815" y="1903449"/>
                  <a:pt x="2068331" y="1887448"/>
                </a:cubicBezTo>
                <a:cubicBezTo>
                  <a:pt x="2112856" y="1937538"/>
                  <a:pt x="3072929" y="3026317"/>
                  <a:pt x="3487569" y="3501483"/>
                </a:cubicBezTo>
                <a:cubicBezTo>
                  <a:pt x="3696281" y="3736631"/>
                  <a:pt x="4026045" y="3806898"/>
                  <a:pt x="4348852" y="3874381"/>
                </a:cubicBezTo>
                <a:cubicBezTo>
                  <a:pt x="4667485" y="3898731"/>
                  <a:pt x="5057775" y="4138053"/>
                  <a:pt x="5205265" y="4337025"/>
                </a:cubicBezTo>
                <a:cubicBezTo>
                  <a:pt x="5006989" y="4453903"/>
                  <a:pt x="4538084" y="4508864"/>
                  <a:pt x="4236844" y="4436511"/>
                </a:cubicBezTo>
                <a:cubicBezTo>
                  <a:pt x="4359983" y="4635482"/>
                  <a:pt x="4567304" y="5034817"/>
                  <a:pt x="4495646" y="5196916"/>
                </a:cubicBezTo>
                <a:cubicBezTo>
                  <a:pt x="4261193" y="5318664"/>
                  <a:pt x="3742893" y="5062645"/>
                  <a:pt x="3442348" y="4766970"/>
                </a:cubicBezTo>
                <a:cubicBezTo>
                  <a:pt x="3547400" y="5174653"/>
                  <a:pt x="3507049" y="5761133"/>
                  <a:pt x="3289989" y="5899578"/>
                </a:cubicBezTo>
                <a:cubicBezTo>
                  <a:pt x="3108410" y="5878011"/>
                  <a:pt x="2863522" y="5496069"/>
                  <a:pt x="2752209" y="5287358"/>
                </a:cubicBezTo>
                <a:cubicBezTo>
                  <a:pt x="2663159" y="5589294"/>
                  <a:pt x="2378615" y="5970540"/>
                  <a:pt x="2173383" y="6088810"/>
                </a:cubicBezTo>
                <a:cubicBezTo>
                  <a:pt x="2077375" y="5859923"/>
                  <a:pt x="2061374" y="5402845"/>
                  <a:pt x="2198428" y="5114823"/>
                </a:cubicBezTo>
                <a:cubicBezTo>
                  <a:pt x="2297914" y="4807321"/>
                  <a:pt x="2400878" y="4488688"/>
                  <a:pt x="2300001" y="4190927"/>
                </a:cubicBezTo>
                <a:cubicBezTo>
                  <a:pt x="2097551" y="3590533"/>
                  <a:pt x="1627950" y="2226256"/>
                  <a:pt x="1604296" y="2162251"/>
                </a:cubicBezTo>
                <a:cubicBezTo>
                  <a:pt x="1582729" y="2226256"/>
                  <a:pt x="1117302" y="3591229"/>
                  <a:pt x="908591" y="4190927"/>
                </a:cubicBezTo>
                <a:cubicBezTo>
                  <a:pt x="808409" y="4489384"/>
                  <a:pt x="908591" y="4807321"/>
                  <a:pt x="1010859" y="5115519"/>
                </a:cubicBezTo>
                <a:cubicBezTo>
                  <a:pt x="1150000" y="5408410"/>
                  <a:pt x="1131216" y="5859923"/>
                  <a:pt x="1035209" y="6089506"/>
                </a:cubicBezTo>
                <a:cubicBezTo>
                  <a:pt x="834846" y="5969844"/>
                  <a:pt x="549607" y="5588598"/>
                  <a:pt x="460557" y="5287358"/>
                </a:cubicBezTo>
                <a:cubicBezTo>
                  <a:pt x="364549" y="5468241"/>
                  <a:pt x="169056" y="5774351"/>
                  <a:pt x="0" y="5873141"/>
                </a:cubicBezTo>
                <a:lnTo>
                  <a:pt x="0" y="6159772"/>
                </a:lnTo>
                <a:cubicBezTo>
                  <a:pt x="182275" y="6108985"/>
                  <a:pt x="340200" y="5951060"/>
                  <a:pt x="427163" y="5840443"/>
                </a:cubicBezTo>
                <a:cubicBezTo>
                  <a:pt x="775015" y="6311436"/>
                  <a:pt x="973987" y="6360135"/>
                  <a:pt x="1168784" y="6483275"/>
                </a:cubicBezTo>
                <a:cubicBezTo>
                  <a:pt x="1715609" y="5412585"/>
                  <a:pt x="1077647" y="5146130"/>
                  <a:pt x="1168784" y="4275107"/>
                </a:cubicBezTo>
                <a:cubicBezTo>
                  <a:pt x="1284967" y="3927255"/>
                  <a:pt x="1468633" y="3392257"/>
                  <a:pt x="1607079" y="2989444"/>
                </a:cubicBezTo>
                <a:cubicBezTo>
                  <a:pt x="1723261" y="3327557"/>
                  <a:pt x="1922929" y="3911253"/>
                  <a:pt x="2045373" y="4275107"/>
                </a:cubicBezTo>
                <a:cubicBezTo>
                  <a:pt x="2133032" y="5139173"/>
                  <a:pt x="1500636" y="5432760"/>
                  <a:pt x="2045373" y="6483275"/>
                </a:cubicBezTo>
                <a:cubicBezTo>
                  <a:pt x="2238083" y="6360831"/>
                  <a:pt x="2434968" y="6310740"/>
                  <a:pt x="2782820" y="5843922"/>
                </a:cubicBezTo>
                <a:cubicBezTo>
                  <a:pt x="2893437" y="5983063"/>
                  <a:pt x="3119541" y="6202906"/>
                  <a:pt x="3363038" y="6178556"/>
                </a:cubicBezTo>
                <a:cubicBezTo>
                  <a:pt x="3571750" y="6063765"/>
                  <a:pt x="3751937" y="5785483"/>
                  <a:pt x="3772113" y="5349276"/>
                </a:cubicBezTo>
                <a:cubicBezTo>
                  <a:pt x="4156838" y="5548247"/>
                  <a:pt x="4487297" y="5530159"/>
                  <a:pt x="4691835" y="5404236"/>
                </a:cubicBezTo>
                <a:cubicBezTo>
                  <a:pt x="4826106" y="5212222"/>
                  <a:pt x="4771841" y="4942984"/>
                  <a:pt x="4691835" y="4748187"/>
                </a:cubicBezTo>
                <a:cubicBezTo>
                  <a:pt x="5266487" y="4678616"/>
                  <a:pt x="5404237" y="4535301"/>
                  <a:pt x="5603904" y="4428162"/>
                </a:cubicBezTo>
                <a:cubicBezTo>
                  <a:pt x="4964551" y="3420086"/>
                  <a:pt x="4388508" y="3838900"/>
                  <a:pt x="3685845" y="3330340"/>
                </a:cubicBezTo>
                <a:cubicBezTo>
                  <a:pt x="3439566" y="3038839"/>
                  <a:pt x="3031187" y="2574108"/>
                  <a:pt x="2793951" y="2304871"/>
                </a:cubicBezTo>
                <a:cubicBezTo>
                  <a:pt x="3150848" y="2374441"/>
                  <a:pt x="3767938" y="2494102"/>
                  <a:pt x="4140140" y="2569239"/>
                </a:cubicBezTo>
                <a:cubicBezTo>
                  <a:pt x="4918634" y="2905960"/>
                  <a:pt x="4873414" y="3617666"/>
                  <a:pt x="6037328" y="3680279"/>
                </a:cubicBezTo>
                <a:cubicBezTo>
                  <a:pt x="6032458" y="3452784"/>
                  <a:pt x="6092289" y="3253116"/>
                  <a:pt x="5863402" y="2715336"/>
                </a:cubicBezTo>
                <a:cubicBezTo>
                  <a:pt x="6067939" y="2684726"/>
                  <a:pt x="6326046" y="2594980"/>
                  <a:pt x="6425532" y="2380007"/>
                </a:cubicBezTo>
                <a:cubicBezTo>
                  <a:pt x="6431793" y="2146946"/>
                  <a:pt x="6274564" y="1861707"/>
                  <a:pt x="5892621" y="1620993"/>
                </a:cubicBezTo>
                <a:cubicBezTo>
                  <a:pt x="6275259" y="1380279"/>
                  <a:pt x="6431793" y="1095040"/>
                  <a:pt x="6425532" y="861978"/>
                </a:cubicBezTo>
                <a:close/>
              </a:path>
            </a:pathLst>
          </a:custGeom>
          <a:solidFill>
            <a:srgbClr val="FFFFFF">
              <a:alpha val="5000"/>
            </a:srgbClr>
          </a:solidFill>
          <a:ln w="69470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8D417C-D98B-42D1-8332-541A31DFF2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0000" y="1193374"/>
            <a:ext cx="9073650" cy="1446149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 dirty="0"/>
              <a:t>Klicka och skriv 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716B026-314C-4514-80D8-702DADFD40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0000" y="2837105"/>
            <a:ext cx="9073650" cy="84687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och skriv underrubrik eller namn på presentatör</a:t>
            </a:r>
          </a:p>
        </p:txBody>
      </p:sp>
      <p:sp>
        <p:nvSpPr>
          <p:cNvPr id="6" name="Datum för presentation">
            <a:extLst>
              <a:ext uri="{FF2B5EF4-FFF2-40B4-BE49-F238E27FC236}">
                <a16:creationId xmlns:a16="http://schemas.microsoft.com/office/drawing/2014/main" id="{77D137F8-D0E5-4846-93B8-A45B22BBE52B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0405" y="6312037"/>
            <a:ext cx="2377639" cy="2880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234850" indent="0">
              <a:buNone/>
              <a:defRPr/>
            </a:lvl2pPr>
            <a:lvl3pPr marL="503138" indent="0">
              <a:buNone/>
              <a:defRPr/>
            </a:lvl3pPr>
            <a:lvl4pPr marL="756000" indent="0">
              <a:buNone/>
              <a:defRPr/>
            </a:lvl4pPr>
            <a:lvl5pPr marL="1039713" indent="0">
              <a:buNone/>
              <a:defRPr/>
            </a:lvl5pPr>
          </a:lstStyle>
          <a:p>
            <a:pPr lvl="0"/>
            <a:r>
              <a:rPr lang="sv-SE" dirty="0"/>
              <a:t>Klicka och skriv datum</a:t>
            </a:r>
          </a:p>
        </p:txBody>
      </p:sp>
      <p:grpSp>
        <p:nvGrpSpPr>
          <p:cNvPr id="10" name="Region Östergötland">
            <a:extLst>
              <a:ext uri="{FF2B5EF4-FFF2-40B4-BE49-F238E27FC236}">
                <a16:creationId xmlns:a16="http://schemas.microsoft.com/office/drawing/2014/main" id="{52C7AC2A-FA4A-46E8-A095-0375AD9C8B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0574113" y="6231792"/>
            <a:ext cx="1616646" cy="433117"/>
            <a:chOff x="10580645" y="6231792"/>
            <a:chExt cx="1616646" cy="433117"/>
          </a:xfrm>
        </p:grpSpPr>
        <p:sp>
          <p:nvSpPr>
            <p:cNvPr id="11" name="Frihandsfigur: Form 10">
              <a:extLst>
                <a:ext uri="{FF2B5EF4-FFF2-40B4-BE49-F238E27FC236}">
                  <a16:creationId xmlns:a16="http://schemas.microsoft.com/office/drawing/2014/main" id="{AD1820C4-8E69-492C-AB91-2EAB843CDE4B}"/>
                </a:ext>
              </a:extLst>
            </p:cNvPr>
            <p:cNvSpPr/>
            <p:nvPr userDrawn="1"/>
          </p:nvSpPr>
          <p:spPr>
            <a:xfrm>
              <a:off x="10580645" y="6231792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chemeClr val="bg2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2" name="Frihandsfigur: Form 11">
              <a:extLst>
                <a:ext uri="{FF2B5EF4-FFF2-40B4-BE49-F238E27FC236}">
                  <a16:creationId xmlns:a16="http://schemas.microsoft.com/office/drawing/2014/main" id="{3A17F3C8-E4C3-4E3D-9541-5609917EEC96}"/>
                </a:ext>
              </a:extLst>
            </p:cNvPr>
            <p:cNvSpPr/>
            <p:nvPr/>
          </p:nvSpPr>
          <p:spPr>
            <a:xfrm>
              <a:off x="10647288" y="6298826"/>
              <a:ext cx="1254307" cy="298698"/>
            </a:xfrm>
            <a:custGeom>
              <a:avLst/>
              <a:gdLst>
                <a:gd name="connsiteX0" fmla="*/ 1053948 w 1254307"/>
                <a:gd name="connsiteY0" fmla="*/ 221958 h 298698"/>
                <a:gd name="connsiteX1" fmla="*/ 1027135 w 1254307"/>
                <a:gd name="connsiteY1" fmla="*/ 228662 h 298698"/>
                <a:gd name="connsiteX2" fmla="*/ 1023783 w 1254307"/>
                <a:gd name="connsiteY2" fmla="*/ 237972 h 298698"/>
                <a:gd name="connsiteX3" fmla="*/ 1039424 w 1254307"/>
                <a:gd name="connsiteY3" fmla="*/ 251379 h 298698"/>
                <a:gd name="connsiteX4" fmla="*/ 1057672 w 1254307"/>
                <a:gd name="connsiteY4" fmla="*/ 245793 h 298698"/>
                <a:gd name="connsiteX5" fmla="*/ 1058417 w 1254307"/>
                <a:gd name="connsiteY5" fmla="*/ 245420 h 298698"/>
                <a:gd name="connsiteX6" fmla="*/ 1058790 w 1254307"/>
                <a:gd name="connsiteY6" fmla="*/ 245048 h 298698"/>
                <a:gd name="connsiteX7" fmla="*/ 1058790 w 1254307"/>
                <a:gd name="connsiteY7" fmla="*/ 221958 h 298698"/>
                <a:gd name="connsiteX8" fmla="*/ 1221535 w 1254307"/>
                <a:gd name="connsiteY8" fmla="*/ 191793 h 298698"/>
                <a:gd name="connsiteX9" fmla="*/ 1196210 w 1254307"/>
                <a:gd name="connsiteY9" fmla="*/ 221958 h 298698"/>
                <a:gd name="connsiteX10" fmla="*/ 1219300 w 1254307"/>
                <a:gd name="connsiteY10" fmla="*/ 250262 h 298698"/>
                <a:gd name="connsiteX11" fmla="*/ 1236059 w 1254307"/>
                <a:gd name="connsiteY11" fmla="*/ 244676 h 298698"/>
                <a:gd name="connsiteX12" fmla="*/ 1236804 w 1254307"/>
                <a:gd name="connsiteY12" fmla="*/ 244303 h 298698"/>
                <a:gd name="connsiteX13" fmla="*/ 1237176 w 1254307"/>
                <a:gd name="connsiteY13" fmla="*/ 196634 h 298698"/>
                <a:gd name="connsiteX14" fmla="*/ 1236804 w 1254307"/>
                <a:gd name="connsiteY14" fmla="*/ 196262 h 298698"/>
                <a:gd name="connsiteX15" fmla="*/ 1221535 w 1254307"/>
                <a:gd name="connsiteY15" fmla="*/ 191793 h 298698"/>
                <a:gd name="connsiteX16" fmla="*/ 850239 w 1254307"/>
                <a:gd name="connsiteY16" fmla="*/ 191793 h 298698"/>
                <a:gd name="connsiteX17" fmla="*/ 827521 w 1254307"/>
                <a:gd name="connsiteY17" fmla="*/ 220841 h 298698"/>
                <a:gd name="connsiteX18" fmla="*/ 850983 w 1254307"/>
                <a:gd name="connsiteY18" fmla="*/ 250634 h 298698"/>
                <a:gd name="connsiteX19" fmla="*/ 873328 w 1254307"/>
                <a:gd name="connsiteY19" fmla="*/ 221586 h 298698"/>
                <a:gd name="connsiteX20" fmla="*/ 850239 w 1254307"/>
                <a:gd name="connsiteY20" fmla="*/ 191793 h 298698"/>
                <a:gd name="connsiteX21" fmla="*/ 761232 w 1254307"/>
                <a:gd name="connsiteY21" fmla="*/ 191793 h 298698"/>
                <a:gd name="connsiteX22" fmla="*/ 735907 w 1254307"/>
                <a:gd name="connsiteY22" fmla="*/ 221213 h 298698"/>
                <a:gd name="connsiteX23" fmla="*/ 758625 w 1254307"/>
                <a:gd name="connsiteY23" fmla="*/ 248772 h 298698"/>
                <a:gd name="connsiteX24" fmla="*/ 776500 w 1254307"/>
                <a:gd name="connsiteY24" fmla="*/ 242813 h 298698"/>
                <a:gd name="connsiteX25" fmla="*/ 776500 w 1254307"/>
                <a:gd name="connsiteY25" fmla="*/ 195144 h 298698"/>
                <a:gd name="connsiteX26" fmla="*/ 776128 w 1254307"/>
                <a:gd name="connsiteY26" fmla="*/ 194772 h 298698"/>
                <a:gd name="connsiteX27" fmla="*/ 761232 w 1254307"/>
                <a:gd name="connsiteY27" fmla="*/ 191793 h 298698"/>
                <a:gd name="connsiteX28" fmla="*/ 611893 w 1254307"/>
                <a:gd name="connsiteY28" fmla="*/ 190675 h 298698"/>
                <a:gd name="connsiteX29" fmla="*/ 589549 w 1254307"/>
                <a:gd name="connsiteY29" fmla="*/ 213020 h 298698"/>
                <a:gd name="connsiteX30" fmla="*/ 589549 w 1254307"/>
                <a:gd name="connsiteY30" fmla="*/ 213765 h 298698"/>
                <a:gd name="connsiteX31" fmla="*/ 630514 w 1254307"/>
                <a:gd name="connsiteY31" fmla="*/ 213765 h 298698"/>
                <a:gd name="connsiteX32" fmla="*/ 630514 w 1254307"/>
                <a:gd name="connsiteY32" fmla="*/ 213020 h 298698"/>
                <a:gd name="connsiteX33" fmla="*/ 611893 w 1254307"/>
                <a:gd name="connsiteY33" fmla="*/ 190675 h 298698"/>
                <a:gd name="connsiteX34" fmla="*/ 467770 w 1254307"/>
                <a:gd name="connsiteY34" fmla="*/ 178014 h 298698"/>
                <a:gd name="connsiteX35" fmla="*/ 493839 w 1254307"/>
                <a:gd name="connsiteY35" fmla="*/ 185090 h 298698"/>
                <a:gd name="connsiteX36" fmla="*/ 487880 w 1254307"/>
                <a:gd name="connsiteY36" fmla="*/ 195890 h 298698"/>
                <a:gd name="connsiteX37" fmla="*/ 468887 w 1254307"/>
                <a:gd name="connsiteY37" fmla="*/ 190676 h 298698"/>
                <a:gd name="connsiteX38" fmla="*/ 454735 w 1254307"/>
                <a:gd name="connsiteY38" fmla="*/ 201104 h 298698"/>
                <a:gd name="connsiteX39" fmla="*/ 469632 w 1254307"/>
                <a:gd name="connsiteY39" fmla="*/ 213766 h 298698"/>
                <a:gd name="connsiteX40" fmla="*/ 470749 w 1254307"/>
                <a:gd name="connsiteY40" fmla="*/ 214138 h 298698"/>
                <a:gd name="connsiteX41" fmla="*/ 494956 w 1254307"/>
                <a:gd name="connsiteY41" fmla="*/ 239835 h 298698"/>
                <a:gd name="connsiteX42" fmla="*/ 464046 w 1254307"/>
                <a:gd name="connsiteY42" fmla="*/ 264787 h 298698"/>
                <a:gd name="connsiteX43" fmla="*/ 434625 w 1254307"/>
                <a:gd name="connsiteY43" fmla="*/ 256593 h 298698"/>
                <a:gd name="connsiteX44" fmla="*/ 440584 w 1254307"/>
                <a:gd name="connsiteY44" fmla="*/ 245421 h 298698"/>
                <a:gd name="connsiteX45" fmla="*/ 462184 w 1254307"/>
                <a:gd name="connsiteY45" fmla="*/ 251752 h 298698"/>
                <a:gd name="connsiteX46" fmla="*/ 477453 w 1254307"/>
                <a:gd name="connsiteY46" fmla="*/ 240580 h 298698"/>
                <a:gd name="connsiteX47" fmla="*/ 461811 w 1254307"/>
                <a:gd name="connsiteY47" fmla="*/ 227545 h 298698"/>
                <a:gd name="connsiteX48" fmla="*/ 459204 w 1254307"/>
                <a:gd name="connsiteY48" fmla="*/ 226428 h 298698"/>
                <a:gd name="connsiteX49" fmla="*/ 437604 w 1254307"/>
                <a:gd name="connsiteY49" fmla="*/ 202221 h 298698"/>
                <a:gd name="connsiteX50" fmla="*/ 467770 w 1254307"/>
                <a:gd name="connsiteY50" fmla="*/ 178014 h 298698"/>
                <a:gd name="connsiteX51" fmla="*/ 1134762 w 1254307"/>
                <a:gd name="connsiteY51" fmla="*/ 177641 h 298698"/>
                <a:gd name="connsiteX52" fmla="*/ 1155245 w 1254307"/>
                <a:gd name="connsiteY52" fmla="*/ 185089 h 298698"/>
                <a:gd name="connsiteX53" fmla="*/ 1163438 w 1254307"/>
                <a:gd name="connsiteY53" fmla="*/ 215627 h 298698"/>
                <a:gd name="connsiteX54" fmla="*/ 1163438 w 1254307"/>
                <a:gd name="connsiteY54" fmla="*/ 262551 h 298698"/>
                <a:gd name="connsiteX55" fmla="*/ 1146307 w 1254307"/>
                <a:gd name="connsiteY55" fmla="*/ 262551 h 298698"/>
                <a:gd name="connsiteX56" fmla="*/ 1146307 w 1254307"/>
                <a:gd name="connsiteY56" fmla="*/ 217489 h 298698"/>
                <a:gd name="connsiteX57" fmla="*/ 1142210 w 1254307"/>
                <a:gd name="connsiteY57" fmla="*/ 196262 h 298698"/>
                <a:gd name="connsiteX58" fmla="*/ 1131038 w 1254307"/>
                <a:gd name="connsiteY58" fmla="*/ 192538 h 298698"/>
                <a:gd name="connsiteX59" fmla="*/ 1112045 w 1254307"/>
                <a:gd name="connsiteY59" fmla="*/ 198869 h 298698"/>
                <a:gd name="connsiteX60" fmla="*/ 1111672 w 1254307"/>
                <a:gd name="connsiteY60" fmla="*/ 199241 h 298698"/>
                <a:gd name="connsiteX61" fmla="*/ 1111672 w 1254307"/>
                <a:gd name="connsiteY61" fmla="*/ 262924 h 298698"/>
                <a:gd name="connsiteX62" fmla="*/ 1094169 w 1254307"/>
                <a:gd name="connsiteY62" fmla="*/ 262924 h 298698"/>
                <a:gd name="connsiteX63" fmla="*/ 1094169 w 1254307"/>
                <a:gd name="connsiteY63" fmla="*/ 180248 h 298698"/>
                <a:gd name="connsiteX64" fmla="*/ 1109066 w 1254307"/>
                <a:gd name="connsiteY64" fmla="*/ 180248 h 298698"/>
                <a:gd name="connsiteX65" fmla="*/ 1109066 w 1254307"/>
                <a:gd name="connsiteY65" fmla="*/ 187324 h 298698"/>
                <a:gd name="connsiteX66" fmla="*/ 1110183 w 1254307"/>
                <a:gd name="connsiteY66" fmla="*/ 186207 h 298698"/>
                <a:gd name="connsiteX67" fmla="*/ 1134762 w 1254307"/>
                <a:gd name="connsiteY67" fmla="*/ 177641 h 298698"/>
                <a:gd name="connsiteX68" fmla="*/ 1043148 w 1254307"/>
                <a:gd name="connsiteY68" fmla="*/ 177641 h 298698"/>
                <a:gd name="connsiteX69" fmla="*/ 1068845 w 1254307"/>
                <a:gd name="connsiteY69" fmla="*/ 186207 h 298698"/>
                <a:gd name="connsiteX70" fmla="*/ 1074804 w 1254307"/>
                <a:gd name="connsiteY70" fmla="*/ 211531 h 298698"/>
                <a:gd name="connsiteX71" fmla="*/ 1074804 w 1254307"/>
                <a:gd name="connsiteY71" fmla="*/ 262924 h 298698"/>
                <a:gd name="connsiteX72" fmla="*/ 1059907 w 1254307"/>
                <a:gd name="connsiteY72" fmla="*/ 262924 h 298698"/>
                <a:gd name="connsiteX73" fmla="*/ 1059907 w 1254307"/>
                <a:gd name="connsiteY73" fmla="*/ 255848 h 298698"/>
                <a:gd name="connsiteX74" fmla="*/ 1058790 w 1254307"/>
                <a:gd name="connsiteY74" fmla="*/ 256593 h 298698"/>
                <a:gd name="connsiteX75" fmla="*/ 1034583 w 1254307"/>
                <a:gd name="connsiteY75" fmla="*/ 264414 h 298698"/>
                <a:gd name="connsiteX76" fmla="*/ 1008514 w 1254307"/>
                <a:gd name="connsiteY76" fmla="*/ 238717 h 298698"/>
                <a:gd name="connsiteX77" fmla="*/ 1055066 w 1254307"/>
                <a:gd name="connsiteY77" fmla="*/ 210041 h 298698"/>
                <a:gd name="connsiteX78" fmla="*/ 1058790 w 1254307"/>
                <a:gd name="connsiteY78" fmla="*/ 210041 h 298698"/>
                <a:gd name="connsiteX79" fmla="*/ 1058790 w 1254307"/>
                <a:gd name="connsiteY79" fmla="*/ 205945 h 298698"/>
                <a:gd name="connsiteX80" fmla="*/ 1055810 w 1254307"/>
                <a:gd name="connsiteY80" fmla="*/ 194772 h 298698"/>
                <a:gd name="connsiteX81" fmla="*/ 1041659 w 1254307"/>
                <a:gd name="connsiteY81" fmla="*/ 190676 h 298698"/>
                <a:gd name="connsiteX82" fmla="*/ 1019314 w 1254307"/>
                <a:gd name="connsiteY82" fmla="*/ 197007 h 298698"/>
                <a:gd name="connsiteX83" fmla="*/ 1013355 w 1254307"/>
                <a:gd name="connsiteY83" fmla="*/ 186207 h 298698"/>
                <a:gd name="connsiteX84" fmla="*/ 1043148 w 1254307"/>
                <a:gd name="connsiteY84" fmla="*/ 177641 h 298698"/>
                <a:gd name="connsiteX85" fmla="*/ 851356 w 1254307"/>
                <a:gd name="connsiteY85" fmla="*/ 177641 h 298698"/>
                <a:gd name="connsiteX86" fmla="*/ 891204 w 1254307"/>
                <a:gd name="connsiteY86" fmla="*/ 220469 h 298698"/>
                <a:gd name="connsiteX87" fmla="*/ 849866 w 1254307"/>
                <a:gd name="connsiteY87" fmla="*/ 264413 h 298698"/>
                <a:gd name="connsiteX88" fmla="*/ 810018 w 1254307"/>
                <a:gd name="connsiteY88" fmla="*/ 221586 h 298698"/>
                <a:gd name="connsiteX89" fmla="*/ 851356 w 1254307"/>
                <a:gd name="connsiteY89" fmla="*/ 177641 h 298698"/>
                <a:gd name="connsiteX90" fmla="*/ 761604 w 1254307"/>
                <a:gd name="connsiteY90" fmla="*/ 177641 h 298698"/>
                <a:gd name="connsiteX91" fmla="*/ 793631 w 1254307"/>
                <a:gd name="connsiteY91" fmla="*/ 185834 h 298698"/>
                <a:gd name="connsiteX92" fmla="*/ 793631 w 1254307"/>
                <a:gd name="connsiteY92" fmla="*/ 259200 h 298698"/>
                <a:gd name="connsiteX93" fmla="*/ 785438 w 1254307"/>
                <a:gd name="connsiteY93" fmla="*/ 288248 h 298698"/>
                <a:gd name="connsiteX94" fmla="*/ 756390 w 1254307"/>
                <a:gd name="connsiteY94" fmla="*/ 298675 h 298698"/>
                <a:gd name="connsiteX95" fmla="*/ 721756 w 1254307"/>
                <a:gd name="connsiteY95" fmla="*/ 287503 h 298698"/>
                <a:gd name="connsiteX96" fmla="*/ 728832 w 1254307"/>
                <a:gd name="connsiteY96" fmla="*/ 276331 h 298698"/>
                <a:gd name="connsiteX97" fmla="*/ 754528 w 1254307"/>
                <a:gd name="connsiteY97" fmla="*/ 284524 h 298698"/>
                <a:gd name="connsiteX98" fmla="*/ 770914 w 1254307"/>
                <a:gd name="connsiteY98" fmla="*/ 279682 h 298698"/>
                <a:gd name="connsiteX99" fmla="*/ 776873 w 1254307"/>
                <a:gd name="connsiteY99" fmla="*/ 259944 h 298698"/>
                <a:gd name="connsiteX100" fmla="*/ 776873 w 1254307"/>
                <a:gd name="connsiteY100" fmla="*/ 256220 h 298698"/>
                <a:gd name="connsiteX101" fmla="*/ 775756 w 1254307"/>
                <a:gd name="connsiteY101" fmla="*/ 256965 h 298698"/>
                <a:gd name="connsiteX102" fmla="*/ 775011 w 1254307"/>
                <a:gd name="connsiteY102" fmla="*/ 257338 h 298698"/>
                <a:gd name="connsiteX103" fmla="*/ 754901 w 1254307"/>
                <a:gd name="connsiteY103" fmla="*/ 262551 h 298698"/>
                <a:gd name="connsiteX104" fmla="*/ 718404 w 1254307"/>
                <a:gd name="connsiteY104" fmla="*/ 221958 h 298698"/>
                <a:gd name="connsiteX105" fmla="*/ 761604 w 1254307"/>
                <a:gd name="connsiteY105" fmla="*/ 177641 h 298698"/>
                <a:gd name="connsiteX106" fmla="*/ 706487 w 1254307"/>
                <a:gd name="connsiteY106" fmla="*/ 177641 h 298698"/>
                <a:gd name="connsiteX107" fmla="*/ 714680 w 1254307"/>
                <a:gd name="connsiteY107" fmla="*/ 179131 h 298698"/>
                <a:gd name="connsiteX108" fmla="*/ 710583 w 1254307"/>
                <a:gd name="connsiteY108" fmla="*/ 192538 h 298698"/>
                <a:gd name="connsiteX109" fmla="*/ 705370 w 1254307"/>
                <a:gd name="connsiteY109" fmla="*/ 192165 h 298698"/>
                <a:gd name="connsiteX110" fmla="*/ 680418 w 1254307"/>
                <a:gd name="connsiteY110" fmla="*/ 205572 h 298698"/>
                <a:gd name="connsiteX111" fmla="*/ 680418 w 1254307"/>
                <a:gd name="connsiteY111" fmla="*/ 262551 h 298698"/>
                <a:gd name="connsiteX112" fmla="*/ 663287 w 1254307"/>
                <a:gd name="connsiteY112" fmla="*/ 262551 h 298698"/>
                <a:gd name="connsiteX113" fmla="*/ 663287 w 1254307"/>
                <a:gd name="connsiteY113" fmla="*/ 180248 h 298698"/>
                <a:gd name="connsiteX114" fmla="*/ 678184 w 1254307"/>
                <a:gd name="connsiteY114" fmla="*/ 180248 h 298698"/>
                <a:gd name="connsiteX115" fmla="*/ 678184 w 1254307"/>
                <a:gd name="connsiteY115" fmla="*/ 192910 h 298698"/>
                <a:gd name="connsiteX116" fmla="*/ 679673 w 1254307"/>
                <a:gd name="connsiteY116" fmla="*/ 190303 h 298698"/>
                <a:gd name="connsiteX117" fmla="*/ 706487 w 1254307"/>
                <a:gd name="connsiteY117" fmla="*/ 177641 h 298698"/>
                <a:gd name="connsiteX118" fmla="*/ 611521 w 1254307"/>
                <a:gd name="connsiteY118" fmla="*/ 177641 h 298698"/>
                <a:gd name="connsiteX119" fmla="*/ 646900 w 1254307"/>
                <a:gd name="connsiteY119" fmla="*/ 220096 h 298698"/>
                <a:gd name="connsiteX120" fmla="*/ 646528 w 1254307"/>
                <a:gd name="connsiteY120" fmla="*/ 224565 h 298698"/>
                <a:gd name="connsiteX121" fmla="*/ 646528 w 1254307"/>
                <a:gd name="connsiteY121" fmla="*/ 226055 h 298698"/>
                <a:gd name="connsiteX122" fmla="*/ 589549 w 1254307"/>
                <a:gd name="connsiteY122" fmla="*/ 226055 h 298698"/>
                <a:gd name="connsiteX123" fmla="*/ 589549 w 1254307"/>
                <a:gd name="connsiteY123" fmla="*/ 226800 h 298698"/>
                <a:gd name="connsiteX124" fmla="*/ 589549 w 1254307"/>
                <a:gd name="connsiteY124" fmla="*/ 228662 h 298698"/>
                <a:gd name="connsiteX125" fmla="*/ 614128 w 1254307"/>
                <a:gd name="connsiteY125" fmla="*/ 250634 h 298698"/>
                <a:gd name="connsiteX126" fmla="*/ 636845 w 1254307"/>
                <a:gd name="connsiteY126" fmla="*/ 244675 h 298698"/>
                <a:gd name="connsiteX127" fmla="*/ 642804 w 1254307"/>
                <a:gd name="connsiteY127" fmla="*/ 255848 h 298698"/>
                <a:gd name="connsiteX128" fmla="*/ 612638 w 1254307"/>
                <a:gd name="connsiteY128" fmla="*/ 264413 h 298698"/>
                <a:gd name="connsiteX129" fmla="*/ 572790 w 1254307"/>
                <a:gd name="connsiteY129" fmla="*/ 221586 h 298698"/>
                <a:gd name="connsiteX130" fmla="*/ 611521 w 1254307"/>
                <a:gd name="connsiteY130" fmla="*/ 177641 h 298698"/>
                <a:gd name="connsiteX131" fmla="*/ 372060 w 1254307"/>
                <a:gd name="connsiteY131" fmla="*/ 164979 h 298698"/>
                <a:gd name="connsiteX132" fmla="*/ 339287 w 1254307"/>
                <a:gd name="connsiteY132" fmla="*/ 208179 h 298698"/>
                <a:gd name="connsiteX133" fmla="*/ 373177 w 1254307"/>
                <a:gd name="connsiteY133" fmla="*/ 250262 h 298698"/>
                <a:gd name="connsiteX134" fmla="*/ 406322 w 1254307"/>
                <a:gd name="connsiteY134" fmla="*/ 206689 h 298698"/>
                <a:gd name="connsiteX135" fmla="*/ 372060 w 1254307"/>
                <a:gd name="connsiteY135" fmla="*/ 164979 h 298698"/>
                <a:gd name="connsiteX136" fmla="*/ 915038 w 1254307"/>
                <a:gd name="connsiteY136" fmla="*/ 156041 h 298698"/>
                <a:gd name="connsiteX137" fmla="*/ 932541 w 1254307"/>
                <a:gd name="connsiteY137" fmla="*/ 156041 h 298698"/>
                <a:gd name="connsiteX138" fmla="*/ 932541 w 1254307"/>
                <a:gd name="connsiteY138" fmla="*/ 180248 h 298698"/>
                <a:gd name="connsiteX139" fmla="*/ 957121 w 1254307"/>
                <a:gd name="connsiteY139" fmla="*/ 180248 h 298698"/>
                <a:gd name="connsiteX140" fmla="*/ 957121 w 1254307"/>
                <a:gd name="connsiteY140" fmla="*/ 194027 h 298698"/>
                <a:gd name="connsiteX141" fmla="*/ 932541 w 1254307"/>
                <a:gd name="connsiteY141" fmla="*/ 194027 h 298698"/>
                <a:gd name="connsiteX142" fmla="*/ 932541 w 1254307"/>
                <a:gd name="connsiteY142" fmla="*/ 234248 h 298698"/>
                <a:gd name="connsiteX143" fmla="*/ 944459 w 1254307"/>
                <a:gd name="connsiteY143" fmla="*/ 250262 h 298698"/>
                <a:gd name="connsiteX144" fmla="*/ 955259 w 1254307"/>
                <a:gd name="connsiteY144" fmla="*/ 248027 h 298698"/>
                <a:gd name="connsiteX145" fmla="*/ 959728 w 1254307"/>
                <a:gd name="connsiteY145" fmla="*/ 259944 h 298698"/>
                <a:gd name="connsiteX146" fmla="*/ 940735 w 1254307"/>
                <a:gd name="connsiteY146" fmla="*/ 264786 h 298698"/>
                <a:gd name="connsiteX147" fmla="*/ 920997 w 1254307"/>
                <a:gd name="connsiteY147" fmla="*/ 258082 h 298698"/>
                <a:gd name="connsiteX148" fmla="*/ 915038 w 1254307"/>
                <a:gd name="connsiteY148" fmla="*/ 234248 h 298698"/>
                <a:gd name="connsiteX149" fmla="*/ 915038 w 1254307"/>
                <a:gd name="connsiteY149" fmla="*/ 194027 h 298698"/>
                <a:gd name="connsiteX150" fmla="*/ 900514 w 1254307"/>
                <a:gd name="connsiteY150" fmla="*/ 194027 h 298698"/>
                <a:gd name="connsiteX151" fmla="*/ 900514 w 1254307"/>
                <a:gd name="connsiteY151" fmla="*/ 180248 h 298698"/>
                <a:gd name="connsiteX152" fmla="*/ 915038 w 1254307"/>
                <a:gd name="connsiteY152" fmla="*/ 180248 h 298698"/>
                <a:gd name="connsiteX153" fmla="*/ 519163 w 1254307"/>
                <a:gd name="connsiteY153" fmla="*/ 156041 h 298698"/>
                <a:gd name="connsiteX154" fmla="*/ 536667 w 1254307"/>
                <a:gd name="connsiteY154" fmla="*/ 156041 h 298698"/>
                <a:gd name="connsiteX155" fmla="*/ 536667 w 1254307"/>
                <a:gd name="connsiteY155" fmla="*/ 180248 h 298698"/>
                <a:gd name="connsiteX156" fmla="*/ 561246 w 1254307"/>
                <a:gd name="connsiteY156" fmla="*/ 180248 h 298698"/>
                <a:gd name="connsiteX157" fmla="*/ 561246 w 1254307"/>
                <a:gd name="connsiteY157" fmla="*/ 194027 h 298698"/>
                <a:gd name="connsiteX158" fmla="*/ 536667 w 1254307"/>
                <a:gd name="connsiteY158" fmla="*/ 194027 h 298698"/>
                <a:gd name="connsiteX159" fmla="*/ 536667 w 1254307"/>
                <a:gd name="connsiteY159" fmla="*/ 234248 h 298698"/>
                <a:gd name="connsiteX160" fmla="*/ 548956 w 1254307"/>
                <a:gd name="connsiteY160" fmla="*/ 250262 h 298698"/>
                <a:gd name="connsiteX161" fmla="*/ 559756 w 1254307"/>
                <a:gd name="connsiteY161" fmla="*/ 248027 h 298698"/>
                <a:gd name="connsiteX162" fmla="*/ 564225 w 1254307"/>
                <a:gd name="connsiteY162" fmla="*/ 259944 h 298698"/>
                <a:gd name="connsiteX163" fmla="*/ 544860 w 1254307"/>
                <a:gd name="connsiteY163" fmla="*/ 264786 h 298698"/>
                <a:gd name="connsiteX164" fmla="*/ 525122 w 1254307"/>
                <a:gd name="connsiteY164" fmla="*/ 258082 h 298698"/>
                <a:gd name="connsiteX165" fmla="*/ 519163 w 1254307"/>
                <a:gd name="connsiteY165" fmla="*/ 234248 h 298698"/>
                <a:gd name="connsiteX166" fmla="*/ 519163 w 1254307"/>
                <a:gd name="connsiteY166" fmla="*/ 194027 h 298698"/>
                <a:gd name="connsiteX167" fmla="*/ 504639 w 1254307"/>
                <a:gd name="connsiteY167" fmla="*/ 194027 h 298698"/>
                <a:gd name="connsiteX168" fmla="*/ 504639 w 1254307"/>
                <a:gd name="connsiteY168" fmla="*/ 180248 h 298698"/>
                <a:gd name="connsiteX169" fmla="*/ 519163 w 1254307"/>
                <a:gd name="connsiteY169" fmla="*/ 180248 h 298698"/>
                <a:gd name="connsiteX170" fmla="*/ 976114 w 1254307"/>
                <a:gd name="connsiteY170" fmla="*/ 150828 h 298698"/>
                <a:gd name="connsiteX171" fmla="*/ 993617 w 1254307"/>
                <a:gd name="connsiteY171" fmla="*/ 150828 h 298698"/>
                <a:gd name="connsiteX172" fmla="*/ 993617 w 1254307"/>
                <a:gd name="connsiteY172" fmla="*/ 262552 h 298698"/>
                <a:gd name="connsiteX173" fmla="*/ 976114 w 1254307"/>
                <a:gd name="connsiteY173" fmla="*/ 262552 h 298698"/>
                <a:gd name="connsiteX174" fmla="*/ 866252 w 1254307"/>
                <a:gd name="connsiteY174" fmla="*/ 150828 h 298698"/>
                <a:gd name="connsiteX175" fmla="*/ 875935 w 1254307"/>
                <a:gd name="connsiteY175" fmla="*/ 160883 h 298698"/>
                <a:gd name="connsiteX176" fmla="*/ 866252 w 1254307"/>
                <a:gd name="connsiteY176" fmla="*/ 170566 h 298698"/>
                <a:gd name="connsiteX177" fmla="*/ 856569 w 1254307"/>
                <a:gd name="connsiteY177" fmla="*/ 160511 h 298698"/>
                <a:gd name="connsiteX178" fmla="*/ 866252 w 1254307"/>
                <a:gd name="connsiteY178" fmla="*/ 150828 h 298698"/>
                <a:gd name="connsiteX179" fmla="*/ 834597 w 1254307"/>
                <a:gd name="connsiteY179" fmla="*/ 150828 h 298698"/>
                <a:gd name="connsiteX180" fmla="*/ 844652 w 1254307"/>
                <a:gd name="connsiteY180" fmla="*/ 160511 h 298698"/>
                <a:gd name="connsiteX181" fmla="*/ 834969 w 1254307"/>
                <a:gd name="connsiteY181" fmla="*/ 170566 h 298698"/>
                <a:gd name="connsiteX182" fmla="*/ 824914 w 1254307"/>
                <a:gd name="connsiteY182" fmla="*/ 160883 h 298698"/>
                <a:gd name="connsiteX183" fmla="*/ 834597 w 1254307"/>
                <a:gd name="connsiteY183" fmla="*/ 150828 h 298698"/>
                <a:gd name="connsiteX184" fmla="*/ 1254307 w 1254307"/>
                <a:gd name="connsiteY184" fmla="*/ 150455 h 298698"/>
                <a:gd name="connsiteX185" fmla="*/ 1254307 w 1254307"/>
                <a:gd name="connsiteY185" fmla="*/ 262179 h 298698"/>
                <a:gd name="connsiteX186" fmla="*/ 1239410 w 1254307"/>
                <a:gd name="connsiteY186" fmla="*/ 262179 h 298698"/>
                <a:gd name="connsiteX187" fmla="*/ 1239410 w 1254307"/>
                <a:gd name="connsiteY187" fmla="*/ 255476 h 298698"/>
                <a:gd name="connsiteX188" fmla="*/ 1237921 w 1254307"/>
                <a:gd name="connsiteY188" fmla="*/ 256593 h 298698"/>
                <a:gd name="connsiteX189" fmla="*/ 1215576 w 1254307"/>
                <a:gd name="connsiteY189" fmla="*/ 264414 h 298698"/>
                <a:gd name="connsiteX190" fmla="*/ 1178707 w 1254307"/>
                <a:gd name="connsiteY190" fmla="*/ 222331 h 298698"/>
                <a:gd name="connsiteX191" fmla="*/ 1218555 w 1254307"/>
                <a:gd name="connsiteY191" fmla="*/ 177641 h 298698"/>
                <a:gd name="connsiteX192" fmla="*/ 1235686 w 1254307"/>
                <a:gd name="connsiteY192" fmla="*/ 181738 h 298698"/>
                <a:gd name="connsiteX193" fmla="*/ 1236804 w 1254307"/>
                <a:gd name="connsiteY193" fmla="*/ 182483 h 298698"/>
                <a:gd name="connsiteX194" fmla="*/ 1236804 w 1254307"/>
                <a:gd name="connsiteY194" fmla="*/ 181365 h 298698"/>
                <a:gd name="connsiteX195" fmla="*/ 1236804 w 1254307"/>
                <a:gd name="connsiteY195" fmla="*/ 150827 h 298698"/>
                <a:gd name="connsiteX196" fmla="*/ 373177 w 1254307"/>
                <a:gd name="connsiteY196" fmla="*/ 150455 h 298698"/>
                <a:gd name="connsiteX197" fmla="*/ 424942 w 1254307"/>
                <a:gd name="connsiteY197" fmla="*/ 206689 h 298698"/>
                <a:gd name="connsiteX198" fmla="*/ 372804 w 1254307"/>
                <a:gd name="connsiteY198" fmla="*/ 264786 h 298698"/>
                <a:gd name="connsiteX199" fmla="*/ 321039 w 1254307"/>
                <a:gd name="connsiteY199" fmla="*/ 207434 h 298698"/>
                <a:gd name="connsiteX200" fmla="*/ 373177 w 1254307"/>
                <a:gd name="connsiteY200" fmla="*/ 150455 h 298698"/>
                <a:gd name="connsiteX201" fmla="*/ 388446 w 1254307"/>
                <a:gd name="connsiteY201" fmla="*/ 123269 h 298698"/>
                <a:gd name="connsiteX202" fmla="*/ 397756 w 1254307"/>
                <a:gd name="connsiteY202" fmla="*/ 133697 h 298698"/>
                <a:gd name="connsiteX203" fmla="*/ 388446 w 1254307"/>
                <a:gd name="connsiteY203" fmla="*/ 143007 h 298698"/>
                <a:gd name="connsiteX204" fmla="*/ 379135 w 1254307"/>
                <a:gd name="connsiteY204" fmla="*/ 132579 h 298698"/>
                <a:gd name="connsiteX205" fmla="*/ 388446 w 1254307"/>
                <a:gd name="connsiteY205" fmla="*/ 123269 h 298698"/>
                <a:gd name="connsiteX206" fmla="*/ 357163 w 1254307"/>
                <a:gd name="connsiteY206" fmla="*/ 123269 h 298698"/>
                <a:gd name="connsiteX207" fmla="*/ 367218 w 1254307"/>
                <a:gd name="connsiteY207" fmla="*/ 132952 h 298698"/>
                <a:gd name="connsiteX208" fmla="*/ 367218 w 1254307"/>
                <a:gd name="connsiteY208" fmla="*/ 133324 h 298698"/>
                <a:gd name="connsiteX209" fmla="*/ 357535 w 1254307"/>
                <a:gd name="connsiteY209" fmla="*/ 143007 h 298698"/>
                <a:gd name="connsiteX210" fmla="*/ 347480 w 1254307"/>
                <a:gd name="connsiteY210" fmla="*/ 133324 h 298698"/>
                <a:gd name="connsiteX211" fmla="*/ 357163 w 1254307"/>
                <a:gd name="connsiteY211" fmla="*/ 123269 h 298698"/>
                <a:gd name="connsiteX212" fmla="*/ 465535 w 1254307"/>
                <a:gd name="connsiteY212" fmla="*/ 61820 h 298698"/>
                <a:gd name="connsiteX213" fmla="*/ 450266 w 1254307"/>
                <a:gd name="connsiteY213" fmla="*/ 79324 h 298698"/>
                <a:gd name="connsiteX214" fmla="*/ 464045 w 1254307"/>
                <a:gd name="connsiteY214" fmla="*/ 95710 h 298698"/>
                <a:gd name="connsiteX215" fmla="*/ 474845 w 1254307"/>
                <a:gd name="connsiteY215" fmla="*/ 91986 h 298698"/>
                <a:gd name="connsiteX216" fmla="*/ 474845 w 1254307"/>
                <a:gd name="connsiteY216" fmla="*/ 63683 h 298698"/>
                <a:gd name="connsiteX217" fmla="*/ 474473 w 1254307"/>
                <a:gd name="connsiteY217" fmla="*/ 63683 h 298698"/>
                <a:gd name="connsiteX218" fmla="*/ 465535 w 1254307"/>
                <a:gd name="connsiteY218" fmla="*/ 61820 h 298698"/>
                <a:gd name="connsiteX219" fmla="*/ 546721 w 1254307"/>
                <a:gd name="connsiteY219" fmla="*/ 61448 h 298698"/>
                <a:gd name="connsiteX220" fmla="*/ 532942 w 1254307"/>
                <a:gd name="connsiteY220" fmla="*/ 78952 h 298698"/>
                <a:gd name="connsiteX221" fmla="*/ 547094 w 1254307"/>
                <a:gd name="connsiteY221" fmla="*/ 96828 h 298698"/>
                <a:gd name="connsiteX222" fmla="*/ 560873 w 1254307"/>
                <a:gd name="connsiteY222" fmla="*/ 79324 h 298698"/>
                <a:gd name="connsiteX223" fmla="*/ 546721 w 1254307"/>
                <a:gd name="connsiteY223" fmla="*/ 61448 h 298698"/>
                <a:gd name="connsiteX224" fmla="*/ 409301 w 1254307"/>
                <a:gd name="connsiteY224" fmla="*/ 61076 h 298698"/>
                <a:gd name="connsiteX225" fmla="*/ 395894 w 1254307"/>
                <a:gd name="connsiteY225" fmla="*/ 74483 h 298698"/>
                <a:gd name="connsiteX226" fmla="*/ 395894 w 1254307"/>
                <a:gd name="connsiteY226" fmla="*/ 75228 h 298698"/>
                <a:gd name="connsiteX227" fmla="*/ 420474 w 1254307"/>
                <a:gd name="connsiteY227" fmla="*/ 75228 h 298698"/>
                <a:gd name="connsiteX228" fmla="*/ 420474 w 1254307"/>
                <a:gd name="connsiteY228" fmla="*/ 74483 h 298698"/>
                <a:gd name="connsiteX229" fmla="*/ 409301 w 1254307"/>
                <a:gd name="connsiteY229" fmla="*/ 61076 h 298698"/>
                <a:gd name="connsiteX230" fmla="*/ 500170 w 1254307"/>
                <a:gd name="connsiteY230" fmla="*/ 57724 h 298698"/>
                <a:gd name="connsiteX231" fmla="*/ 509853 w 1254307"/>
                <a:gd name="connsiteY231" fmla="*/ 57724 h 298698"/>
                <a:gd name="connsiteX232" fmla="*/ 509853 w 1254307"/>
                <a:gd name="connsiteY232" fmla="*/ 103531 h 298698"/>
                <a:gd name="connsiteX233" fmla="*/ 500170 w 1254307"/>
                <a:gd name="connsiteY233" fmla="*/ 103531 h 298698"/>
                <a:gd name="connsiteX234" fmla="*/ 606680 w 1254307"/>
                <a:gd name="connsiteY234" fmla="*/ 54000 h 298698"/>
                <a:gd name="connsiteX235" fmla="*/ 618597 w 1254307"/>
                <a:gd name="connsiteY235" fmla="*/ 58469 h 298698"/>
                <a:gd name="connsiteX236" fmla="*/ 623439 w 1254307"/>
                <a:gd name="connsiteY236" fmla="*/ 76345 h 298698"/>
                <a:gd name="connsiteX237" fmla="*/ 623439 w 1254307"/>
                <a:gd name="connsiteY237" fmla="*/ 103904 h 298698"/>
                <a:gd name="connsiteX238" fmla="*/ 614128 w 1254307"/>
                <a:gd name="connsiteY238" fmla="*/ 103904 h 298698"/>
                <a:gd name="connsiteX239" fmla="*/ 614128 w 1254307"/>
                <a:gd name="connsiteY239" fmla="*/ 103531 h 298698"/>
                <a:gd name="connsiteX240" fmla="*/ 614128 w 1254307"/>
                <a:gd name="connsiteY240" fmla="*/ 77090 h 298698"/>
                <a:gd name="connsiteX241" fmla="*/ 611521 w 1254307"/>
                <a:gd name="connsiteY241" fmla="*/ 64428 h 298698"/>
                <a:gd name="connsiteX242" fmla="*/ 604818 w 1254307"/>
                <a:gd name="connsiteY242" fmla="*/ 62193 h 298698"/>
                <a:gd name="connsiteX243" fmla="*/ 593273 w 1254307"/>
                <a:gd name="connsiteY243" fmla="*/ 65917 h 298698"/>
                <a:gd name="connsiteX244" fmla="*/ 592901 w 1254307"/>
                <a:gd name="connsiteY244" fmla="*/ 65917 h 298698"/>
                <a:gd name="connsiteX245" fmla="*/ 592901 w 1254307"/>
                <a:gd name="connsiteY245" fmla="*/ 103531 h 298698"/>
                <a:gd name="connsiteX246" fmla="*/ 583218 w 1254307"/>
                <a:gd name="connsiteY246" fmla="*/ 103531 h 298698"/>
                <a:gd name="connsiteX247" fmla="*/ 583218 w 1254307"/>
                <a:gd name="connsiteY247" fmla="*/ 55490 h 298698"/>
                <a:gd name="connsiteX248" fmla="*/ 591411 w 1254307"/>
                <a:gd name="connsiteY248" fmla="*/ 55490 h 298698"/>
                <a:gd name="connsiteX249" fmla="*/ 591411 w 1254307"/>
                <a:gd name="connsiteY249" fmla="*/ 59586 h 298698"/>
                <a:gd name="connsiteX250" fmla="*/ 592528 w 1254307"/>
                <a:gd name="connsiteY250" fmla="*/ 58842 h 298698"/>
                <a:gd name="connsiteX251" fmla="*/ 606680 w 1254307"/>
                <a:gd name="connsiteY251" fmla="*/ 54000 h 298698"/>
                <a:gd name="connsiteX252" fmla="*/ 547094 w 1254307"/>
                <a:gd name="connsiteY252" fmla="*/ 54000 h 298698"/>
                <a:gd name="connsiteX253" fmla="*/ 570183 w 1254307"/>
                <a:gd name="connsiteY253" fmla="*/ 79324 h 298698"/>
                <a:gd name="connsiteX254" fmla="*/ 545977 w 1254307"/>
                <a:gd name="connsiteY254" fmla="*/ 105021 h 298698"/>
                <a:gd name="connsiteX255" fmla="*/ 522887 w 1254307"/>
                <a:gd name="connsiteY255" fmla="*/ 79697 h 298698"/>
                <a:gd name="connsiteX256" fmla="*/ 547094 w 1254307"/>
                <a:gd name="connsiteY256" fmla="*/ 54000 h 298698"/>
                <a:gd name="connsiteX257" fmla="*/ 409301 w 1254307"/>
                <a:gd name="connsiteY257" fmla="*/ 54000 h 298698"/>
                <a:gd name="connsiteX258" fmla="*/ 429412 w 1254307"/>
                <a:gd name="connsiteY258" fmla="*/ 78579 h 298698"/>
                <a:gd name="connsiteX259" fmla="*/ 429412 w 1254307"/>
                <a:gd name="connsiteY259" fmla="*/ 81186 h 298698"/>
                <a:gd name="connsiteX260" fmla="*/ 429412 w 1254307"/>
                <a:gd name="connsiteY260" fmla="*/ 81931 h 298698"/>
                <a:gd name="connsiteX261" fmla="*/ 395894 w 1254307"/>
                <a:gd name="connsiteY261" fmla="*/ 81931 h 298698"/>
                <a:gd name="connsiteX262" fmla="*/ 395894 w 1254307"/>
                <a:gd name="connsiteY262" fmla="*/ 82676 h 298698"/>
                <a:gd name="connsiteX263" fmla="*/ 395894 w 1254307"/>
                <a:gd name="connsiteY263" fmla="*/ 84166 h 298698"/>
                <a:gd name="connsiteX264" fmla="*/ 410791 w 1254307"/>
                <a:gd name="connsiteY264" fmla="*/ 97200 h 298698"/>
                <a:gd name="connsiteX265" fmla="*/ 424198 w 1254307"/>
                <a:gd name="connsiteY265" fmla="*/ 93476 h 298698"/>
                <a:gd name="connsiteX266" fmla="*/ 427549 w 1254307"/>
                <a:gd name="connsiteY266" fmla="*/ 99807 h 298698"/>
                <a:gd name="connsiteX267" fmla="*/ 410046 w 1254307"/>
                <a:gd name="connsiteY267" fmla="*/ 104648 h 298698"/>
                <a:gd name="connsiteX268" fmla="*/ 386584 w 1254307"/>
                <a:gd name="connsiteY268" fmla="*/ 79697 h 298698"/>
                <a:gd name="connsiteX269" fmla="*/ 409301 w 1254307"/>
                <a:gd name="connsiteY269" fmla="*/ 54000 h 298698"/>
                <a:gd name="connsiteX270" fmla="*/ 465907 w 1254307"/>
                <a:gd name="connsiteY270" fmla="*/ 53627 h 298698"/>
                <a:gd name="connsiteX271" fmla="*/ 484528 w 1254307"/>
                <a:gd name="connsiteY271" fmla="*/ 58469 h 298698"/>
                <a:gd name="connsiteX272" fmla="*/ 484528 w 1254307"/>
                <a:gd name="connsiteY272" fmla="*/ 103531 h 298698"/>
                <a:gd name="connsiteX273" fmla="*/ 479686 w 1254307"/>
                <a:gd name="connsiteY273" fmla="*/ 120662 h 298698"/>
                <a:gd name="connsiteX274" fmla="*/ 462555 w 1254307"/>
                <a:gd name="connsiteY274" fmla="*/ 126620 h 298698"/>
                <a:gd name="connsiteX275" fmla="*/ 442445 w 1254307"/>
                <a:gd name="connsiteY275" fmla="*/ 120289 h 298698"/>
                <a:gd name="connsiteX276" fmla="*/ 446542 w 1254307"/>
                <a:gd name="connsiteY276" fmla="*/ 113958 h 298698"/>
                <a:gd name="connsiteX277" fmla="*/ 461438 w 1254307"/>
                <a:gd name="connsiteY277" fmla="*/ 119172 h 298698"/>
                <a:gd name="connsiteX278" fmla="*/ 471121 w 1254307"/>
                <a:gd name="connsiteY278" fmla="*/ 115448 h 298698"/>
                <a:gd name="connsiteX279" fmla="*/ 474845 w 1254307"/>
                <a:gd name="connsiteY279" fmla="*/ 103531 h 298698"/>
                <a:gd name="connsiteX280" fmla="*/ 474845 w 1254307"/>
                <a:gd name="connsiteY280" fmla="*/ 99807 h 298698"/>
                <a:gd name="connsiteX281" fmla="*/ 473728 w 1254307"/>
                <a:gd name="connsiteY281" fmla="*/ 100179 h 298698"/>
                <a:gd name="connsiteX282" fmla="*/ 473355 w 1254307"/>
                <a:gd name="connsiteY282" fmla="*/ 100551 h 298698"/>
                <a:gd name="connsiteX283" fmla="*/ 461811 w 1254307"/>
                <a:gd name="connsiteY283" fmla="*/ 103531 h 298698"/>
                <a:gd name="connsiteX284" fmla="*/ 440583 w 1254307"/>
                <a:gd name="connsiteY284" fmla="*/ 79696 h 298698"/>
                <a:gd name="connsiteX285" fmla="*/ 440583 w 1254307"/>
                <a:gd name="connsiteY285" fmla="*/ 77834 h 298698"/>
                <a:gd name="connsiteX286" fmla="*/ 465907 w 1254307"/>
                <a:gd name="connsiteY286" fmla="*/ 53627 h 298698"/>
                <a:gd name="connsiteX287" fmla="*/ 342267 w 1254307"/>
                <a:gd name="connsiteY287" fmla="*/ 45807 h 298698"/>
                <a:gd name="connsiteX288" fmla="*/ 342267 w 1254307"/>
                <a:gd name="connsiteY288" fmla="*/ 68152 h 298698"/>
                <a:gd name="connsiteX289" fmla="*/ 347480 w 1254307"/>
                <a:gd name="connsiteY289" fmla="*/ 68152 h 298698"/>
                <a:gd name="connsiteX290" fmla="*/ 360887 w 1254307"/>
                <a:gd name="connsiteY290" fmla="*/ 64800 h 298698"/>
                <a:gd name="connsiteX291" fmla="*/ 361260 w 1254307"/>
                <a:gd name="connsiteY291" fmla="*/ 48786 h 298698"/>
                <a:gd name="connsiteX292" fmla="*/ 350832 w 1254307"/>
                <a:gd name="connsiteY292" fmla="*/ 45807 h 298698"/>
                <a:gd name="connsiteX293" fmla="*/ 505011 w 1254307"/>
                <a:gd name="connsiteY293" fmla="*/ 37986 h 298698"/>
                <a:gd name="connsiteX294" fmla="*/ 510969 w 1254307"/>
                <a:gd name="connsiteY294" fmla="*/ 43945 h 298698"/>
                <a:gd name="connsiteX295" fmla="*/ 505011 w 1254307"/>
                <a:gd name="connsiteY295" fmla="*/ 49531 h 298698"/>
                <a:gd name="connsiteX296" fmla="*/ 499052 w 1254307"/>
                <a:gd name="connsiteY296" fmla="*/ 43945 h 298698"/>
                <a:gd name="connsiteX297" fmla="*/ 505011 w 1254307"/>
                <a:gd name="connsiteY297" fmla="*/ 37986 h 298698"/>
                <a:gd name="connsiteX298" fmla="*/ 331839 w 1254307"/>
                <a:gd name="connsiteY298" fmla="*/ 37614 h 298698"/>
                <a:gd name="connsiteX299" fmla="*/ 348970 w 1254307"/>
                <a:gd name="connsiteY299" fmla="*/ 37614 h 298698"/>
                <a:gd name="connsiteX300" fmla="*/ 368708 w 1254307"/>
                <a:gd name="connsiteY300" fmla="*/ 42828 h 298698"/>
                <a:gd name="connsiteX301" fmla="*/ 373922 w 1254307"/>
                <a:gd name="connsiteY301" fmla="*/ 55862 h 298698"/>
                <a:gd name="connsiteX302" fmla="*/ 369825 w 1254307"/>
                <a:gd name="connsiteY302" fmla="*/ 67407 h 298698"/>
                <a:gd name="connsiteX303" fmla="*/ 359025 w 1254307"/>
                <a:gd name="connsiteY303" fmla="*/ 72621 h 298698"/>
                <a:gd name="connsiteX304" fmla="*/ 365729 w 1254307"/>
                <a:gd name="connsiteY304" fmla="*/ 76345 h 298698"/>
                <a:gd name="connsiteX305" fmla="*/ 370198 w 1254307"/>
                <a:gd name="connsiteY305" fmla="*/ 84538 h 298698"/>
                <a:gd name="connsiteX306" fmla="*/ 378391 w 1254307"/>
                <a:gd name="connsiteY306" fmla="*/ 103531 h 298698"/>
                <a:gd name="connsiteX307" fmla="*/ 367591 w 1254307"/>
                <a:gd name="connsiteY307" fmla="*/ 103531 h 298698"/>
                <a:gd name="connsiteX308" fmla="*/ 359770 w 1254307"/>
                <a:gd name="connsiteY308" fmla="*/ 86028 h 298698"/>
                <a:gd name="connsiteX309" fmla="*/ 345246 w 1254307"/>
                <a:gd name="connsiteY309" fmla="*/ 75973 h 298698"/>
                <a:gd name="connsiteX310" fmla="*/ 341894 w 1254307"/>
                <a:gd name="connsiteY310" fmla="*/ 75973 h 298698"/>
                <a:gd name="connsiteX311" fmla="*/ 341894 w 1254307"/>
                <a:gd name="connsiteY311" fmla="*/ 103531 h 298698"/>
                <a:gd name="connsiteX312" fmla="*/ 331839 w 1254307"/>
                <a:gd name="connsiteY312" fmla="*/ 103531 h 298698"/>
                <a:gd name="connsiteX313" fmla="*/ 131481 w 1254307"/>
                <a:gd name="connsiteY313" fmla="*/ 12290 h 298698"/>
                <a:gd name="connsiteX314" fmla="*/ 113605 w 1254307"/>
                <a:gd name="connsiteY314" fmla="*/ 36869 h 298698"/>
                <a:gd name="connsiteX315" fmla="*/ 96846 w 1254307"/>
                <a:gd name="connsiteY315" fmla="*/ 17876 h 298698"/>
                <a:gd name="connsiteX316" fmla="*/ 92377 w 1254307"/>
                <a:gd name="connsiteY316" fmla="*/ 52883 h 298698"/>
                <a:gd name="connsiteX317" fmla="*/ 60722 w 1254307"/>
                <a:gd name="connsiteY317" fmla="*/ 38731 h 298698"/>
                <a:gd name="connsiteX318" fmla="*/ 67798 w 1254307"/>
                <a:gd name="connsiteY318" fmla="*/ 62938 h 298698"/>
                <a:gd name="connsiteX319" fmla="*/ 38005 w 1254307"/>
                <a:gd name="connsiteY319" fmla="*/ 65917 h 298698"/>
                <a:gd name="connsiteX320" fmla="*/ 64446 w 1254307"/>
                <a:gd name="connsiteY320" fmla="*/ 80069 h 298698"/>
                <a:gd name="connsiteX321" fmla="*/ 90888 w 1254307"/>
                <a:gd name="connsiteY321" fmla="*/ 91614 h 298698"/>
                <a:gd name="connsiteX322" fmla="*/ 134460 w 1254307"/>
                <a:gd name="connsiteY322" fmla="*/ 141145 h 298698"/>
                <a:gd name="connsiteX323" fmla="*/ 69288 w 1254307"/>
                <a:gd name="connsiteY323" fmla="*/ 128483 h 298698"/>
                <a:gd name="connsiteX324" fmla="*/ 45826 w 1254307"/>
                <a:gd name="connsiteY324" fmla="*/ 111352 h 298698"/>
                <a:gd name="connsiteX325" fmla="*/ 20874 w 1254307"/>
                <a:gd name="connsiteY325" fmla="*/ 96083 h 298698"/>
                <a:gd name="connsiteX326" fmla="*/ 32791 w 1254307"/>
                <a:gd name="connsiteY326" fmla="*/ 123641 h 298698"/>
                <a:gd name="connsiteX327" fmla="*/ 8957 w 1254307"/>
                <a:gd name="connsiteY327" fmla="*/ 128483 h 298698"/>
                <a:gd name="connsiteX328" fmla="*/ 37260 w 1254307"/>
                <a:gd name="connsiteY328" fmla="*/ 149710 h 298698"/>
                <a:gd name="connsiteX329" fmla="*/ 8957 w 1254307"/>
                <a:gd name="connsiteY329" fmla="*/ 170938 h 298698"/>
                <a:gd name="connsiteX330" fmla="*/ 32791 w 1254307"/>
                <a:gd name="connsiteY330" fmla="*/ 175779 h 298698"/>
                <a:gd name="connsiteX331" fmla="*/ 20874 w 1254307"/>
                <a:gd name="connsiteY331" fmla="*/ 203338 h 298698"/>
                <a:gd name="connsiteX332" fmla="*/ 45453 w 1254307"/>
                <a:gd name="connsiteY332" fmla="*/ 188069 h 298698"/>
                <a:gd name="connsiteX333" fmla="*/ 68915 w 1254307"/>
                <a:gd name="connsiteY333" fmla="*/ 170566 h 298698"/>
                <a:gd name="connsiteX334" fmla="*/ 134088 w 1254307"/>
                <a:gd name="connsiteY334" fmla="*/ 157903 h 298698"/>
                <a:gd name="connsiteX335" fmla="*/ 90515 w 1254307"/>
                <a:gd name="connsiteY335" fmla="*/ 207434 h 298698"/>
                <a:gd name="connsiteX336" fmla="*/ 64074 w 1254307"/>
                <a:gd name="connsiteY336" fmla="*/ 218979 h 298698"/>
                <a:gd name="connsiteX337" fmla="*/ 37633 w 1254307"/>
                <a:gd name="connsiteY337" fmla="*/ 233131 h 298698"/>
                <a:gd name="connsiteX338" fmla="*/ 67426 w 1254307"/>
                <a:gd name="connsiteY338" fmla="*/ 236110 h 298698"/>
                <a:gd name="connsiteX339" fmla="*/ 58860 w 1254307"/>
                <a:gd name="connsiteY339" fmla="*/ 259572 h 298698"/>
                <a:gd name="connsiteX340" fmla="*/ 91260 w 1254307"/>
                <a:gd name="connsiteY340" fmla="*/ 246166 h 298698"/>
                <a:gd name="connsiteX341" fmla="*/ 96102 w 1254307"/>
                <a:gd name="connsiteY341" fmla="*/ 280800 h 298698"/>
                <a:gd name="connsiteX342" fmla="*/ 112488 w 1254307"/>
                <a:gd name="connsiteY342" fmla="*/ 261807 h 298698"/>
                <a:gd name="connsiteX343" fmla="*/ 130364 w 1254307"/>
                <a:gd name="connsiteY343" fmla="*/ 286386 h 298698"/>
                <a:gd name="connsiteX344" fmla="*/ 129619 w 1254307"/>
                <a:gd name="connsiteY344" fmla="*/ 256593 h 298698"/>
                <a:gd name="connsiteX345" fmla="*/ 126639 w 1254307"/>
                <a:gd name="connsiteY345" fmla="*/ 228290 h 298698"/>
                <a:gd name="connsiteX346" fmla="*/ 147867 w 1254307"/>
                <a:gd name="connsiteY346" fmla="*/ 165724 h 298698"/>
                <a:gd name="connsiteX347" fmla="*/ 169095 w 1254307"/>
                <a:gd name="connsiteY347" fmla="*/ 228290 h 298698"/>
                <a:gd name="connsiteX348" fmla="*/ 166115 w 1254307"/>
                <a:gd name="connsiteY348" fmla="*/ 256593 h 298698"/>
                <a:gd name="connsiteX349" fmla="*/ 165370 w 1254307"/>
                <a:gd name="connsiteY349" fmla="*/ 286386 h 298698"/>
                <a:gd name="connsiteX350" fmla="*/ 183246 w 1254307"/>
                <a:gd name="connsiteY350" fmla="*/ 261807 h 298698"/>
                <a:gd name="connsiteX351" fmla="*/ 199632 w 1254307"/>
                <a:gd name="connsiteY351" fmla="*/ 280800 h 298698"/>
                <a:gd name="connsiteX352" fmla="*/ 204474 w 1254307"/>
                <a:gd name="connsiteY352" fmla="*/ 246166 h 298698"/>
                <a:gd name="connsiteX353" fmla="*/ 236874 w 1254307"/>
                <a:gd name="connsiteY353" fmla="*/ 259572 h 298698"/>
                <a:gd name="connsiteX354" fmla="*/ 229053 w 1254307"/>
                <a:gd name="connsiteY354" fmla="*/ 236110 h 298698"/>
                <a:gd name="connsiteX355" fmla="*/ 258846 w 1254307"/>
                <a:gd name="connsiteY355" fmla="*/ 233131 h 298698"/>
                <a:gd name="connsiteX356" fmla="*/ 232405 w 1254307"/>
                <a:gd name="connsiteY356" fmla="*/ 218979 h 298698"/>
                <a:gd name="connsiteX357" fmla="*/ 205963 w 1254307"/>
                <a:gd name="connsiteY357" fmla="*/ 207434 h 298698"/>
                <a:gd name="connsiteX358" fmla="*/ 162391 w 1254307"/>
                <a:gd name="connsiteY358" fmla="*/ 157903 h 298698"/>
                <a:gd name="connsiteX359" fmla="*/ 227563 w 1254307"/>
                <a:gd name="connsiteY359" fmla="*/ 170566 h 298698"/>
                <a:gd name="connsiteX360" fmla="*/ 251025 w 1254307"/>
                <a:gd name="connsiteY360" fmla="*/ 187697 h 298698"/>
                <a:gd name="connsiteX361" fmla="*/ 275977 w 1254307"/>
                <a:gd name="connsiteY361" fmla="*/ 202966 h 298698"/>
                <a:gd name="connsiteX362" fmla="*/ 264060 w 1254307"/>
                <a:gd name="connsiteY362" fmla="*/ 175407 h 298698"/>
                <a:gd name="connsiteX363" fmla="*/ 289384 w 1254307"/>
                <a:gd name="connsiteY363" fmla="*/ 170938 h 298698"/>
                <a:gd name="connsiteX364" fmla="*/ 261081 w 1254307"/>
                <a:gd name="connsiteY364" fmla="*/ 149710 h 298698"/>
                <a:gd name="connsiteX365" fmla="*/ 289384 w 1254307"/>
                <a:gd name="connsiteY365" fmla="*/ 128483 h 298698"/>
                <a:gd name="connsiteX366" fmla="*/ 265550 w 1254307"/>
                <a:gd name="connsiteY366" fmla="*/ 123641 h 298698"/>
                <a:gd name="connsiteX367" fmla="*/ 277467 w 1254307"/>
                <a:gd name="connsiteY367" fmla="*/ 96083 h 298698"/>
                <a:gd name="connsiteX368" fmla="*/ 252515 w 1254307"/>
                <a:gd name="connsiteY368" fmla="*/ 111352 h 298698"/>
                <a:gd name="connsiteX369" fmla="*/ 229053 w 1254307"/>
                <a:gd name="connsiteY369" fmla="*/ 128483 h 298698"/>
                <a:gd name="connsiteX370" fmla="*/ 163881 w 1254307"/>
                <a:gd name="connsiteY370" fmla="*/ 141145 h 298698"/>
                <a:gd name="connsiteX371" fmla="*/ 207453 w 1254307"/>
                <a:gd name="connsiteY371" fmla="*/ 91614 h 298698"/>
                <a:gd name="connsiteX372" fmla="*/ 233894 w 1254307"/>
                <a:gd name="connsiteY372" fmla="*/ 80069 h 298698"/>
                <a:gd name="connsiteX373" fmla="*/ 260336 w 1254307"/>
                <a:gd name="connsiteY373" fmla="*/ 65917 h 298698"/>
                <a:gd name="connsiteX374" fmla="*/ 230543 w 1254307"/>
                <a:gd name="connsiteY374" fmla="*/ 62938 h 298698"/>
                <a:gd name="connsiteX375" fmla="*/ 237619 w 1254307"/>
                <a:gd name="connsiteY375" fmla="*/ 38731 h 298698"/>
                <a:gd name="connsiteX376" fmla="*/ 205963 w 1254307"/>
                <a:gd name="connsiteY376" fmla="*/ 52883 h 298698"/>
                <a:gd name="connsiteX377" fmla="*/ 201495 w 1254307"/>
                <a:gd name="connsiteY377" fmla="*/ 17876 h 298698"/>
                <a:gd name="connsiteX378" fmla="*/ 184363 w 1254307"/>
                <a:gd name="connsiteY378" fmla="*/ 36869 h 298698"/>
                <a:gd name="connsiteX379" fmla="*/ 166488 w 1254307"/>
                <a:gd name="connsiteY379" fmla="*/ 12290 h 298698"/>
                <a:gd name="connsiteX380" fmla="*/ 167232 w 1254307"/>
                <a:gd name="connsiteY380" fmla="*/ 42083 h 298698"/>
                <a:gd name="connsiteX381" fmla="*/ 170212 w 1254307"/>
                <a:gd name="connsiteY381" fmla="*/ 70386 h 298698"/>
                <a:gd name="connsiteX382" fmla="*/ 148984 w 1254307"/>
                <a:gd name="connsiteY382" fmla="*/ 132952 h 298698"/>
                <a:gd name="connsiteX383" fmla="*/ 127757 w 1254307"/>
                <a:gd name="connsiteY383" fmla="*/ 70386 h 298698"/>
                <a:gd name="connsiteX384" fmla="*/ 130736 w 1254307"/>
                <a:gd name="connsiteY384" fmla="*/ 42083 h 298698"/>
                <a:gd name="connsiteX385" fmla="*/ 131481 w 1254307"/>
                <a:gd name="connsiteY385" fmla="*/ 12290 h 298698"/>
                <a:gd name="connsiteX386" fmla="*/ 134833 w 1254307"/>
                <a:gd name="connsiteY386" fmla="*/ 0 h 298698"/>
                <a:gd name="connsiteX387" fmla="*/ 134833 w 1254307"/>
                <a:gd name="connsiteY387" fmla="*/ 67779 h 298698"/>
                <a:gd name="connsiteX388" fmla="*/ 148239 w 1254307"/>
                <a:gd name="connsiteY388" fmla="*/ 107255 h 298698"/>
                <a:gd name="connsiteX389" fmla="*/ 161646 w 1254307"/>
                <a:gd name="connsiteY389" fmla="*/ 67779 h 298698"/>
                <a:gd name="connsiteX390" fmla="*/ 161646 w 1254307"/>
                <a:gd name="connsiteY390" fmla="*/ 0 h 298698"/>
                <a:gd name="connsiteX391" fmla="*/ 184363 w 1254307"/>
                <a:gd name="connsiteY391" fmla="*/ 19738 h 298698"/>
                <a:gd name="connsiteX392" fmla="*/ 202612 w 1254307"/>
                <a:gd name="connsiteY392" fmla="*/ 9310 h 298698"/>
                <a:gd name="connsiteX393" fmla="*/ 214901 w 1254307"/>
                <a:gd name="connsiteY393" fmla="*/ 34634 h 298698"/>
                <a:gd name="connsiteX394" fmla="*/ 242088 w 1254307"/>
                <a:gd name="connsiteY394" fmla="*/ 32400 h 298698"/>
                <a:gd name="connsiteX395" fmla="*/ 242832 w 1254307"/>
                <a:gd name="connsiteY395" fmla="*/ 53255 h 298698"/>
                <a:gd name="connsiteX396" fmla="*/ 271136 w 1254307"/>
                <a:gd name="connsiteY396" fmla="*/ 62938 h 298698"/>
                <a:gd name="connsiteX397" fmla="*/ 212294 w 1254307"/>
                <a:gd name="connsiteY397" fmla="*/ 96828 h 298698"/>
                <a:gd name="connsiteX398" fmla="*/ 184736 w 1254307"/>
                <a:gd name="connsiteY398" fmla="*/ 128110 h 298698"/>
                <a:gd name="connsiteX399" fmla="*/ 226074 w 1254307"/>
                <a:gd name="connsiteY399" fmla="*/ 119917 h 298698"/>
                <a:gd name="connsiteX400" fmla="*/ 284543 w 1254307"/>
                <a:gd name="connsiteY400" fmla="*/ 85655 h 298698"/>
                <a:gd name="connsiteX401" fmla="*/ 279329 w 1254307"/>
                <a:gd name="connsiteY401" fmla="*/ 115448 h 298698"/>
                <a:gd name="connsiteX402" fmla="*/ 296460 w 1254307"/>
                <a:gd name="connsiteY402" fmla="*/ 125876 h 298698"/>
                <a:gd name="connsiteX403" fmla="*/ 280074 w 1254307"/>
                <a:gd name="connsiteY403" fmla="*/ 149338 h 298698"/>
                <a:gd name="connsiteX404" fmla="*/ 296460 w 1254307"/>
                <a:gd name="connsiteY404" fmla="*/ 173172 h 298698"/>
                <a:gd name="connsiteX405" fmla="*/ 279329 w 1254307"/>
                <a:gd name="connsiteY405" fmla="*/ 183600 h 298698"/>
                <a:gd name="connsiteX406" fmla="*/ 284543 w 1254307"/>
                <a:gd name="connsiteY406" fmla="*/ 213393 h 298698"/>
                <a:gd name="connsiteX407" fmla="*/ 226074 w 1254307"/>
                <a:gd name="connsiteY407" fmla="*/ 179131 h 298698"/>
                <a:gd name="connsiteX408" fmla="*/ 184736 w 1254307"/>
                <a:gd name="connsiteY408" fmla="*/ 170938 h 298698"/>
                <a:gd name="connsiteX409" fmla="*/ 212294 w 1254307"/>
                <a:gd name="connsiteY409" fmla="*/ 202221 h 298698"/>
                <a:gd name="connsiteX410" fmla="*/ 271136 w 1254307"/>
                <a:gd name="connsiteY410" fmla="*/ 236110 h 298698"/>
                <a:gd name="connsiteX411" fmla="*/ 243205 w 1254307"/>
                <a:gd name="connsiteY411" fmla="*/ 245793 h 298698"/>
                <a:gd name="connsiteX412" fmla="*/ 243205 w 1254307"/>
                <a:gd name="connsiteY412" fmla="*/ 265903 h 298698"/>
                <a:gd name="connsiteX413" fmla="*/ 214901 w 1254307"/>
                <a:gd name="connsiteY413" fmla="*/ 264041 h 298698"/>
                <a:gd name="connsiteX414" fmla="*/ 202239 w 1254307"/>
                <a:gd name="connsiteY414" fmla="*/ 289366 h 298698"/>
                <a:gd name="connsiteX415" fmla="*/ 184363 w 1254307"/>
                <a:gd name="connsiteY415" fmla="*/ 278938 h 298698"/>
                <a:gd name="connsiteX416" fmla="*/ 161646 w 1254307"/>
                <a:gd name="connsiteY416" fmla="*/ 298676 h 298698"/>
                <a:gd name="connsiteX417" fmla="*/ 161646 w 1254307"/>
                <a:gd name="connsiteY417" fmla="*/ 230897 h 298698"/>
                <a:gd name="connsiteX418" fmla="*/ 148239 w 1254307"/>
                <a:gd name="connsiteY418" fmla="*/ 191421 h 298698"/>
                <a:gd name="connsiteX419" fmla="*/ 134833 w 1254307"/>
                <a:gd name="connsiteY419" fmla="*/ 230897 h 298698"/>
                <a:gd name="connsiteX420" fmla="*/ 134833 w 1254307"/>
                <a:gd name="connsiteY420" fmla="*/ 298676 h 298698"/>
                <a:gd name="connsiteX421" fmla="*/ 112115 w 1254307"/>
                <a:gd name="connsiteY421" fmla="*/ 278938 h 298698"/>
                <a:gd name="connsiteX422" fmla="*/ 94239 w 1254307"/>
                <a:gd name="connsiteY422" fmla="*/ 289366 h 298698"/>
                <a:gd name="connsiteX423" fmla="*/ 81577 w 1254307"/>
                <a:gd name="connsiteY423" fmla="*/ 264041 h 298698"/>
                <a:gd name="connsiteX424" fmla="*/ 53274 w 1254307"/>
                <a:gd name="connsiteY424" fmla="*/ 265903 h 298698"/>
                <a:gd name="connsiteX425" fmla="*/ 53274 w 1254307"/>
                <a:gd name="connsiteY425" fmla="*/ 245793 h 298698"/>
                <a:gd name="connsiteX426" fmla="*/ 25343 w 1254307"/>
                <a:gd name="connsiteY426" fmla="*/ 236110 h 298698"/>
                <a:gd name="connsiteX427" fmla="*/ 84184 w 1254307"/>
                <a:gd name="connsiteY427" fmla="*/ 202221 h 298698"/>
                <a:gd name="connsiteX428" fmla="*/ 111743 w 1254307"/>
                <a:gd name="connsiteY428" fmla="*/ 170938 h 298698"/>
                <a:gd name="connsiteX429" fmla="*/ 70405 w 1254307"/>
                <a:gd name="connsiteY429" fmla="*/ 179131 h 298698"/>
                <a:gd name="connsiteX430" fmla="*/ 11936 w 1254307"/>
                <a:gd name="connsiteY430" fmla="*/ 213393 h 298698"/>
                <a:gd name="connsiteX431" fmla="*/ 17150 w 1254307"/>
                <a:gd name="connsiteY431" fmla="*/ 183600 h 298698"/>
                <a:gd name="connsiteX432" fmla="*/ 19 w 1254307"/>
                <a:gd name="connsiteY432" fmla="*/ 173172 h 298698"/>
                <a:gd name="connsiteX433" fmla="*/ 16405 w 1254307"/>
                <a:gd name="connsiteY433" fmla="*/ 149710 h 298698"/>
                <a:gd name="connsiteX434" fmla="*/ 19 w 1254307"/>
                <a:gd name="connsiteY434" fmla="*/ 126248 h 298698"/>
                <a:gd name="connsiteX435" fmla="*/ 17150 w 1254307"/>
                <a:gd name="connsiteY435" fmla="*/ 115821 h 298698"/>
                <a:gd name="connsiteX436" fmla="*/ 11936 w 1254307"/>
                <a:gd name="connsiteY436" fmla="*/ 86028 h 298698"/>
                <a:gd name="connsiteX437" fmla="*/ 70405 w 1254307"/>
                <a:gd name="connsiteY437" fmla="*/ 120290 h 298698"/>
                <a:gd name="connsiteX438" fmla="*/ 111743 w 1254307"/>
                <a:gd name="connsiteY438" fmla="*/ 128483 h 298698"/>
                <a:gd name="connsiteX439" fmla="*/ 84184 w 1254307"/>
                <a:gd name="connsiteY439" fmla="*/ 97200 h 298698"/>
                <a:gd name="connsiteX440" fmla="*/ 25343 w 1254307"/>
                <a:gd name="connsiteY440" fmla="*/ 63683 h 298698"/>
                <a:gd name="connsiteX441" fmla="*/ 53646 w 1254307"/>
                <a:gd name="connsiteY441" fmla="*/ 53628 h 298698"/>
                <a:gd name="connsiteX442" fmla="*/ 54391 w 1254307"/>
                <a:gd name="connsiteY442" fmla="*/ 32400 h 298698"/>
                <a:gd name="connsiteX443" fmla="*/ 81577 w 1254307"/>
                <a:gd name="connsiteY443" fmla="*/ 34634 h 298698"/>
                <a:gd name="connsiteX444" fmla="*/ 93867 w 1254307"/>
                <a:gd name="connsiteY444" fmla="*/ 9310 h 298698"/>
                <a:gd name="connsiteX445" fmla="*/ 112115 w 1254307"/>
                <a:gd name="connsiteY445" fmla="*/ 19738 h 298698"/>
                <a:gd name="connsiteX446" fmla="*/ 134833 w 1254307"/>
                <a:gd name="connsiteY446" fmla="*/ 0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</a:cxnLst>
              <a:rect l="l" t="t" r="r" b="b"/>
              <a:pathLst>
                <a:path w="1254307" h="298698">
                  <a:moveTo>
                    <a:pt x="1053948" y="221958"/>
                  </a:moveTo>
                  <a:cubicBezTo>
                    <a:pt x="1040541" y="221958"/>
                    <a:pt x="1031604" y="224193"/>
                    <a:pt x="1027135" y="228662"/>
                  </a:cubicBezTo>
                  <a:cubicBezTo>
                    <a:pt x="1024900" y="231269"/>
                    <a:pt x="1023411" y="234620"/>
                    <a:pt x="1023783" y="237972"/>
                  </a:cubicBezTo>
                  <a:cubicBezTo>
                    <a:pt x="1023783" y="246165"/>
                    <a:pt x="1030114" y="251379"/>
                    <a:pt x="1039424" y="251379"/>
                  </a:cubicBezTo>
                  <a:cubicBezTo>
                    <a:pt x="1045755" y="251007"/>
                    <a:pt x="1052086" y="249145"/>
                    <a:pt x="1057672" y="245793"/>
                  </a:cubicBezTo>
                  <a:lnTo>
                    <a:pt x="1058417" y="245420"/>
                  </a:lnTo>
                  <a:lnTo>
                    <a:pt x="1058790" y="245048"/>
                  </a:lnTo>
                  <a:lnTo>
                    <a:pt x="1058790" y="221958"/>
                  </a:lnTo>
                  <a:close/>
                  <a:moveTo>
                    <a:pt x="1221535" y="191793"/>
                  </a:moveTo>
                  <a:cubicBezTo>
                    <a:pt x="1205893" y="191793"/>
                    <a:pt x="1196210" y="203710"/>
                    <a:pt x="1196210" y="221958"/>
                  </a:cubicBezTo>
                  <a:cubicBezTo>
                    <a:pt x="1196210" y="238717"/>
                    <a:pt x="1205521" y="250262"/>
                    <a:pt x="1219300" y="250262"/>
                  </a:cubicBezTo>
                  <a:cubicBezTo>
                    <a:pt x="1225259" y="250262"/>
                    <a:pt x="1231217" y="248400"/>
                    <a:pt x="1236059" y="244676"/>
                  </a:cubicBezTo>
                  <a:lnTo>
                    <a:pt x="1236804" y="244303"/>
                  </a:lnTo>
                  <a:lnTo>
                    <a:pt x="1237176" y="196634"/>
                  </a:lnTo>
                  <a:lnTo>
                    <a:pt x="1236804" y="196262"/>
                  </a:lnTo>
                  <a:cubicBezTo>
                    <a:pt x="1232335" y="193283"/>
                    <a:pt x="1227121" y="191793"/>
                    <a:pt x="1221535" y="191793"/>
                  </a:cubicBezTo>
                  <a:close/>
                  <a:moveTo>
                    <a:pt x="850239" y="191793"/>
                  </a:moveTo>
                  <a:cubicBezTo>
                    <a:pt x="836459" y="191793"/>
                    <a:pt x="827521" y="203338"/>
                    <a:pt x="827521" y="220841"/>
                  </a:cubicBezTo>
                  <a:cubicBezTo>
                    <a:pt x="827521" y="238344"/>
                    <a:pt x="837204" y="250634"/>
                    <a:pt x="850983" y="250634"/>
                  </a:cubicBezTo>
                  <a:cubicBezTo>
                    <a:pt x="864763" y="250634"/>
                    <a:pt x="873328" y="239089"/>
                    <a:pt x="873328" y="221586"/>
                  </a:cubicBezTo>
                  <a:cubicBezTo>
                    <a:pt x="873328" y="204082"/>
                    <a:pt x="864018" y="191793"/>
                    <a:pt x="850239" y="191793"/>
                  </a:cubicBezTo>
                  <a:close/>
                  <a:moveTo>
                    <a:pt x="761232" y="191793"/>
                  </a:moveTo>
                  <a:cubicBezTo>
                    <a:pt x="745963" y="191793"/>
                    <a:pt x="735907" y="203710"/>
                    <a:pt x="735907" y="221213"/>
                  </a:cubicBezTo>
                  <a:cubicBezTo>
                    <a:pt x="735907" y="237600"/>
                    <a:pt x="745218" y="248772"/>
                    <a:pt x="758625" y="248772"/>
                  </a:cubicBezTo>
                  <a:cubicBezTo>
                    <a:pt x="764956" y="248772"/>
                    <a:pt x="770914" y="246538"/>
                    <a:pt x="776500" y="242813"/>
                  </a:cubicBezTo>
                  <a:lnTo>
                    <a:pt x="776500" y="195144"/>
                  </a:lnTo>
                  <a:lnTo>
                    <a:pt x="776128" y="194772"/>
                  </a:lnTo>
                  <a:cubicBezTo>
                    <a:pt x="771287" y="192910"/>
                    <a:pt x="766445" y="191793"/>
                    <a:pt x="761232" y="191793"/>
                  </a:cubicBezTo>
                  <a:close/>
                  <a:moveTo>
                    <a:pt x="611893" y="190675"/>
                  </a:moveTo>
                  <a:cubicBezTo>
                    <a:pt x="599976" y="190675"/>
                    <a:pt x="591038" y="199613"/>
                    <a:pt x="589549" y="213020"/>
                  </a:cubicBezTo>
                  <a:lnTo>
                    <a:pt x="589549" y="213765"/>
                  </a:lnTo>
                  <a:lnTo>
                    <a:pt x="630514" y="213765"/>
                  </a:lnTo>
                  <a:lnTo>
                    <a:pt x="630514" y="213020"/>
                  </a:lnTo>
                  <a:cubicBezTo>
                    <a:pt x="630514" y="202593"/>
                    <a:pt x="625673" y="190675"/>
                    <a:pt x="611893" y="190675"/>
                  </a:cubicBezTo>
                  <a:close/>
                  <a:moveTo>
                    <a:pt x="467770" y="178014"/>
                  </a:moveTo>
                  <a:cubicBezTo>
                    <a:pt x="477080" y="177642"/>
                    <a:pt x="486018" y="180249"/>
                    <a:pt x="493839" y="185090"/>
                  </a:cubicBezTo>
                  <a:lnTo>
                    <a:pt x="487880" y="195890"/>
                  </a:lnTo>
                  <a:cubicBezTo>
                    <a:pt x="481921" y="192538"/>
                    <a:pt x="475590" y="190676"/>
                    <a:pt x="468887" y="190676"/>
                  </a:cubicBezTo>
                  <a:cubicBezTo>
                    <a:pt x="458459" y="190676"/>
                    <a:pt x="454735" y="196262"/>
                    <a:pt x="454735" y="201104"/>
                  </a:cubicBezTo>
                  <a:cubicBezTo>
                    <a:pt x="454735" y="207435"/>
                    <a:pt x="461439" y="210414"/>
                    <a:pt x="469632" y="213766"/>
                  </a:cubicBezTo>
                  <a:lnTo>
                    <a:pt x="470749" y="214138"/>
                  </a:lnTo>
                  <a:cubicBezTo>
                    <a:pt x="481921" y="218980"/>
                    <a:pt x="494956" y="224193"/>
                    <a:pt x="494956" y="239835"/>
                  </a:cubicBezTo>
                  <a:cubicBezTo>
                    <a:pt x="494956" y="255476"/>
                    <a:pt x="483039" y="264787"/>
                    <a:pt x="464046" y="264787"/>
                  </a:cubicBezTo>
                  <a:cubicBezTo>
                    <a:pt x="453618" y="264787"/>
                    <a:pt x="443190" y="261807"/>
                    <a:pt x="434625" y="256593"/>
                  </a:cubicBezTo>
                  <a:lnTo>
                    <a:pt x="440584" y="245421"/>
                  </a:lnTo>
                  <a:cubicBezTo>
                    <a:pt x="447287" y="249145"/>
                    <a:pt x="454735" y="251380"/>
                    <a:pt x="462184" y="251752"/>
                  </a:cubicBezTo>
                  <a:cubicBezTo>
                    <a:pt x="471494" y="251752"/>
                    <a:pt x="477453" y="247283"/>
                    <a:pt x="477453" y="240580"/>
                  </a:cubicBezTo>
                  <a:cubicBezTo>
                    <a:pt x="477453" y="233876"/>
                    <a:pt x="471494" y="231642"/>
                    <a:pt x="461811" y="227545"/>
                  </a:cubicBezTo>
                  <a:lnTo>
                    <a:pt x="459204" y="226428"/>
                  </a:lnTo>
                  <a:cubicBezTo>
                    <a:pt x="449894" y="222704"/>
                    <a:pt x="437604" y="217118"/>
                    <a:pt x="437604" y="202221"/>
                  </a:cubicBezTo>
                  <a:cubicBezTo>
                    <a:pt x="437604" y="187324"/>
                    <a:pt x="449894" y="178014"/>
                    <a:pt x="467770" y="178014"/>
                  </a:cubicBezTo>
                  <a:close/>
                  <a:moveTo>
                    <a:pt x="1134762" y="177641"/>
                  </a:moveTo>
                  <a:cubicBezTo>
                    <a:pt x="1142210" y="177269"/>
                    <a:pt x="1149659" y="179876"/>
                    <a:pt x="1155245" y="185089"/>
                  </a:cubicBezTo>
                  <a:cubicBezTo>
                    <a:pt x="1163438" y="193282"/>
                    <a:pt x="1163438" y="203710"/>
                    <a:pt x="1163438" y="215627"/>
                  </a:cubicBezTo>
                  <a:lnTo>
                    <a:pt x="1163438" y="262551"/>
                  </a:lnTo>
                  <a:lnTo>
                    <a:pt x="1146307" y="262551"/>
                  </a:lnTo>
                  <a:lnTo>
                    <a:pt x="1146307" y="217489"/>
                  </a:lnTo>
                  <a:cubicBezTo>
                    <a:pt x="1146307" y="206317"/>
                    <a:pt x="1146307" y="200358"/>
                    <a:pt x="1142210" y="196262"/>
                  </a:cubicBezTo>
                  <a:cubicBezTo>
                    <a:pt x="1139231" y="193655"/>
                    <a:pt x="1135134" y="192165"/>
                    <a:pt x="1131038" y="192538"/>
                  </a:cubicBezTo>
                  <a:cubicBezTo>
                    <a:pt x="1124334" y="192910"/>
                    <a:pt x="1117631" y="195144"/>
                    <a:pt x="1112045" y="198869"/>
                  </a:cubicBezTo>
                  <a:lnTo>
                    <a:pt x="1111672" y="199241"/>
                  </a:lnTo>
                  <a:lnTo>
                    <a:pt x="1111672" y="262924"/>
                  </a:lnTo>
                  <a:lnTo>
                    <a:pt x="1094169" y="262924"/>
                  </a:lnTo>
                  <a:lnTo>
                    <a:pt x="1094169" y="180248"/>
                  </a:lnTo>
                  <a:lnTo>
                    <a:pt x="1109066" y="180248"/>
                  </a:lnTo>
                  <a:lnTo>
                    <a:pt x="1109066" y="187324"/>
                  </a:lnTo>
                  <a:lnTo>
                    <a:pt x="1110183" y="186207"/>
                  </a:lnTo>
                  <a:cubicBezTo>
                    <a:pt x="1117259" y="180993"/>
                    <a:pt x="1125824" y="178013"/>
                    <a:pt x="1134762" y="177641"/>
                  </a:cubicBezTo>
                  <a:close/>
                  <a:moveTo>
                    <a:pt x="1043148" y="177641"/>
                  </a:moveTo>
                  <a:cubicBezTo>
                    <a:pt x="1055066" y="177641"/>
                    <a:pt x="1062886" y="180248"/>
                    <a:pt x="1068845" y="186207"/>
                  </a:cubicBezTo>
                  <a:cubicBezTo>
                    <a:pt x="1075176" y="192538"/>
                    <a:pt x="1075176" y="200731"/>
                    <a:pt x="1074804" y="211531"/>
                  </a:cubicBezTo>
                  <a:lnTo>
                    <a:pt x="1074804" y="262924"/>
                  </a:lnTo>
                  <a:lnTo>
                    <a:pt x="1059907" y="262924"/>
                  </a:lnTo>
                  <a:lnTo>
                    <a:pt x="1059907" y="255848"/>
                  </a:lnTo>
                  <a:lnTo>
                    <a:pt x="1058790" y="256593"/>
                  </a:lnTo>
                  <a:cubicBezTo>
                    <a:pt x="1051714" y="261434"/>
                    <a:pt x="1043148" y="264414"/>
                    <a:pt x="1034583" y="264414"/>
                  </a:cubicBezTo>
                  <a:cubicBezTo>
                    <a:pt x="1018942" y="264414"/>
                    <a:pt x="1008514" y="253986"/>
                    <a:pt x="1008514" y="238717"/>
                  </a:cubicBezTo>
                  <a:cubicBezTo>
                    <a:pt x="1008514" y="219724"/>
                    <a:pt x="1024155" y="210041"/>
                    <a:pt x="1055066" y="210041"/>
                  </a:cubicBezTo>
                  <a:lnTo>
                    <a:pt x="1058790" y="210041"/>
                  </a:lnTo>
                  <a:lnTo>
                    <a:pt x="1058790" y="205945"/>
                  </a:lnTo>
                  <a:cubicBezTo>
                    <a:pt x="1058790" y="200731"/>
                    <a:pt x="1058790" y="197751"/>
                    <a:pt x="1055810" y="194772"/>
                  </a:cubicBezTo>
                  <a:cubicBezTo>
                    <a:pt x="1052831" y="191793"/>
                    <a:pt x="1048735" y="190676"/>
                    <a:pt x="1041659" y="190676"/>
                  </a:cubicBezTo>
                  <a:cubicBezTo>
                    <a:pt x="1033838" y="191048"/>
                    <a:pt x="1026017" y="193282"/>
                    <a:pt x="1019314" y="197007"/>
                  </a:cubicBezTo>
                  <a:lnTo>
                    <a:pt x="1013355" y="186207"/>
                  </a:lnTo>
                  <a:cubicBezTo>
                    <a:pt x="1021921" y="180248"/>
                    <a:pt x="1032348" y="177269"/>
                    <a:pt x="1043148" y="177641"/>
                  </a:cubicBezTo>
                  <a:close/>
                  <a:moveTo>
                    <a:pt x="851356" y="177641"/>
                  </a:moveTo>
                  <a:cubicBezTo>
                    <a:pt x="875190" y="177641"/>
                    <a:pt x="891204" y="194027"/>
                    <a:pt x="891204" y="220469"/>
                  </a:cubicBezTo>
                  <a:cubicBezTo>
                    <a:pt x="891204" y="246910"/>
                    <a:pt x="874446" y="264413"/>
                    <a:pt x="849866" y="264413"/>
                  </a:cubicBezTo>
                  <a:cubicBezTo>
                    <a:pt x="826032" y="264413"/>
                    <a:pt x="810018" y="248027"/>
                    <a:pt x="810018" y="221586"/>
                  </a:cubicBezTo>
                  <a:cubicBezTo>
                    <a:pt x="810018" y="195144"/>
                    <a:pt x="826777" y="177641"/>
                    <a:pt x="851356" y="177641"/>
                  </a:cubicBezTo>
                  <a:close/>
                  <a:moveTo>
                    <a:pt x="761604" y="177641"/>
                  </a:moveTo>
                  <a:cubicBezTo>
                    <a:pt x="772776" y="178013"/>
                    <a:pt x="783576" y="180620"/>
                    <a:pt x="793631" y="185834"/>
                  </a:cubicBezTo>
                  <a:lnTo>
                    <a:pt x="793631" y="259200"/>
                  </a:lnTo>
                  <a:cubicBezTo>
                    <a:pt x="793631" y="271862"/>
                    <a:pt x="793259" y="280055"/>
                    <a:pt x="785438" y="288248"/>
                  </a:cubicBezTo>
                  <a:cubicBezTo>
                    <a:pt x="778735" y="295324"/>
                    <a:pt x="769052" y="298675"/>
                    <a:pt x="756390" y="298675"/>
                  </a:cubicBezTo>
                  <a:cubicBezTo>
                    <a:pt x="744101" y="299048"/>
                    <a:pt x="731811" y="294951"/>
                    <a:pt x="721756" y="287503"/>
                  </a:cubicBezTo>
                  <a:lnTo>
                    <a:pt x="728832" y="276331"/>
                  </a:lnTo>
                  <a:cubicBezTo>
                    <a:pt x="736652" y="281544"/>
                    <a:pt x="745590" y="284524"/>
                    <a:pt x="754528" y="284524"/>
                  </a:cubicBezTo>
                  <a:cubicBezTo>
                    <a:pt x="760487" y="284896"/>
                    <a:pt x="766073" y="283407"/>
                    <a:pt x="770914" y="279682"/>
                  </a:cubicBezTo>
                  <a:cubicBezTo>
                    <a:pt x="776500" y="274841"/>
                    <a:pt x="776873" y="268138"/>
                    <a:pt x="776873" y="259944"/>
                  </a:cubicBezTo>
                  <a:lnTo>
                    <a:pt x="776873" y="256220"/>
                  </a:lnTo>
                  <a:lnTo>
                    <a:pt x="775756" y="256965"/>
                  </a:lnTo>
                  <a:lnTo>
                    <a:pt x="775011" y="257338"/>
                  </a:lnTo>
                  <a:cubicBezTo>
                    <a:pt x="769052" y="260689"/>
                    <a:pt x="761976" y="262551"/>
                    <a:pt x="754901" y="262551"/>
                  </a:cubicBezTo>
                  <a:cubicBezTo>
                    <a:pt x="729949" y="262551"/>
                    <a:pt x="718404" y="241324"/>
                    <a:pt x="718404" y="221958"/>
                  </a:cubicBezTo>
                  <a:cubicBezTo>
                    <a:pt x="718404" y="196262"/>
                    <a:pt x="736652" y="177641"/>
                    <a:pt x="761604" y="177641"/>
                  </a:cubicBezTo>
                  <a:close/>
                  <a:moveTo>
                    <a:pt x="706487" y="177641"/>
                  </a:moveTo>
                  <a:cubicBezTo>
                    <a:pt x="709466" y="177641"/>
                    <a:pt x="712073" y="178013"/>
                    <a:pt x="714680" y="179131"/>
                  </a:cubicBezTo>
                  <a:lnTo>
                    <a:pt x="710583" y="192538"/>
                  </a:lnTo>
                  <a:cubicBezTo>
                    <a:pt x="708721" y="192165"/>
                    <a:pt x="707232" y="192165"/>
                    <a:pt x="705370" y="192165"/>
                  </a:cubicBezTo>
                  <a:cubicBezTo>
                    <a:pt x="695315" y="192165"/>
                    <a:pt x="686004" y="197007"/>
                    <a:pt x="680418" y="205572"/>
                  </a:cubicBezTo>
                  <a:lnTo>
                    <a:pt x="680418" y="262551"/>
                  </a:lnTo>
                  <a:lnTo>
                    <a:pt x="663287" y="262551"/>
                  </a:lnTo>
                  <a:lnTo>
                    <a:pt x="663287" y="180248"/>
                  </a:lnTo>
                  <a:lnTo>
                    <a:pt x="678184" y="180248"/>
                  </a:lnTo>
                  <a:lnTo>
                    <a:pt x="678184" y="192910"/>
                  </a:lnTo>
                  <a:lnTo>
                    <a:pt x="679673" y="190303"/>
                  </a:lnTo>
                  <a:cubicBezTo>
                    <a:pt x="686377" y="182110"/>
                    <a:pt x="696059" y="177641"/>
                    <a:pt x="706487" y="177641"/>
                  </a:cubicBezTo>
                  <a:close/>
                  <a:moveTo>
                    <a:pt x="611521" y="177641"/>
                  </a:moveTo>
                  <a:cubicBezTo>
                    <a:pt x="633866" y="177641"/>
                    <a:pt x="646900" y="193655"/>
                    <a:pt x="646900" y="220096"/>
                  </a:cubicBezTo>
                  <a:cubicBezTo>
                    <a:pt x="646900" y="221586"/>
                    <a:pt x="646528" y="223448"/>
                    <a:pt x="646528" y="224565"/>
                  </a:cubicBezTo>
                  <a:cubicBezTo>
                    <a:pt x="646528" y="224938"/>
                    <a:pt x="646528" y="225682"/>
                    <a:pt x="646528" y="226055"/>
                  </a:cubicBezTo>
                  <a:lnTo>
                    <a:pt x="589549" y="226055"/>
                  </a:lnTo>
                  <a:lnTo>
                    <a:pt x="589549" y="226800"/>
                  </a:lnTo>
                  <a:cubicBezTo>
                    <a:pt x="589549" y="227544"/>
                    <a:pt x="589549" y="227917"/>
                    <a:pt x="589549" y="228662"/>
                  </a:cubicBezTo>
                  <a:cubicBezTo>
                    <a:pt x="590293" y="241696"/>
                    <a:pt x="601466" y="251379"/>
                    <a:pt x="614128" y="250634"/>
                  </a:cubicBezTo>
                  <a:cubicBezTo>
                    <a:pt x="621949" y="250634"/>
                    <a:pt x="629769" y="248400"/>
                    <a:pt x="636845" y="244675"/>
                  </a:cubicBezTo>
                  <a:lnTo>
                    <a:pt x="642804" y="255848"/>
                  </a:lnTo>
                  <a:cubicBezTo>
                    <a:pt x="633866" y="261434"/>
                    <a:pt x="623438" y="264413"/>
                    <a:pt x="612638" y="264413"/>
                  </a:cubicBezTo>
                  <a:cubicBezTo>
                    <a:pt x="588431" y="264413"/>
                    <a:pt x="572790" y="247282"/>
                    <a:pt x="572790" y="221586"/>
                  </a:cubicBezTo>
                  <a:cubicBezTo>
                    <a:pt x="572790" y="195889"/>
                    <a:pt x="588804" y="177641"/>
                    <a:pt x="611521" y="177641"/>
                  </a:cubicBezTo>
                  <a:close/>
                  <a:moveTo>
                    <a:pt x="372060" y="164979"/>
                  </a:moveTo>
                  <a:cubicBezTo>
                    <a:pt x="352694" y="164979"/>
                    <a:pt x="339287" y="182483"/>
                    <a:pt x="339287" y="208179"/>
                  </a:cubicBezTo>
                  <a:cubicBezTo>
                    <a:pt x="339287" y="232758"/>
                    <a:pt x="353067" y="250262"/>
                    <a:pt x="373177" y="250262"/>
                  </a:cubicBezTo>
                  <a:cubicBezTo>
                    <a:pt x="397756" y="250262"/>
                    <a:pt x="406322" y="227545"/>
                    <a:pt x="406322" y="206689"/>
                  </a:cubicBezTo>
                  <a:cubicBezTo>
                    <a:pt x="406322" y="182110"/>
                    <a:pt x="391425" y="164979"/>
                    <a:pt x="372060" y="164979"/>
                  </a:cubicBezTo>
                  <a:close/>
                  <a:moveTo>
                    <a:pt x="915038" y="156041"/>
                  </a:moveTo>
                  <a:lnTo>
                    <a:pt x="932541" y="156041"/>
                  </a:lnTo>
                  <a:lnTo>
                    <a:pt x="932541" y="180248"/>
                  </a:lnTo>
                  <a:lnTo>
                    <a:pt x="957121" y="180248"/>
                  </a:lnTo>
                  <a:lnTo>
                    <a:pt x="957121" y="194027"/>
                  </a:lnTo>
                  <a:lnTo>
                    <a:pt x="932541" y="194027"/>
                  </a:lnTo>
                  <a:lnTo>
                    <a:pt x="932541" y="234248"/>
                  </a:lnTo>
                  <a:cubicBezTo>
                    <a:pt x="932541" y="240951"/>
                    <a:pt x="932541" y="250262"/>
                    <a:pt x="944459" y="250262"/>
                  </a:cubicBezTo>
                  <a:cubicBezTo>
                    <a:pt x="948183" y="250262"/>
                    <a:pt x="951907" y="249517"/>
                    <a:pt x="955259" y="248027"/>
                  </a:cubicBezTo>
                  <a:lnTo>
                    <a:pt x="959728" y="259944"/>
                  </a:lnTo>
                  <a:cubicBezTo>
                    <a:pt x="953769" y="263296"/>
                    <a:pt x="947066" y="264786"/>
                    <a:pt x="940735" y="264786"/>
                  </a:cubicBezTo>
                  <a:cubicBezTo>
                    <a:pt x="933659" y="265158"/>
                    <a:pt x="926583" y="262924"/>
                    <a:pt x="920997" y="258082"/>
                  </a:cubicBezTo>
                  <a:cubicBezTo>
                    <a:pt x="915038" y="251751"/>
                    <a:pt x="915038" y="244675"/>
                    <a:pt x="915038" y="234248"/>
                  </a:cubicBezTo>
                  <a:lnTo>
                    <a:pt x="915038" y="194027"/>
                  </a:lnTo>
                  <a:lnTo>
                    <a:pt x="900514" y="194027"/>
                  </a:lnTo>
                  <a:lnTo>
                    <a:pt x="900514" y="180248"/>
                  </a:lnTo>
                  <a:lnTo>
                    <a:pt x="915038" y="180248"/>
                  </a:lnTo>
                  <a:close/>
                  <a:moveTo>
                    <a:pt x="519163" y="156041"/>
                  </a:moveTo>
                  <a:lnTo>
                    <a:pt x="536667" y="156041"/>
                  </a:lnTo>
                  <a:lnTo>
                    <a:pt x="536667" y="180248"/>
                  </a:lnTo>
                  <a:lnTo>
                    <a:pt x="561246" y="180248"/>
                  </a:lnTo>
                  <a:lnTo>
                    <a:pt x="561246" y="194027"/>
                  </a:lnTo>
                  <a:lnTo>
                    <a:pt x="536667" y="194027"/>
                  </a:lnTo>
                  <a:lnTo>
                    <a:pt x="536667" y="234248"/>
                  </a:lnTo>
                  <a:cubicBezTo>
                    <a:pt x="536667" y="240951"/>
                    <a:pt x="536667" y="250262"/>
                    <a:pt x="548956" y="250262"/>
                  </a:cubicBezTo>
                  <a:cubicBezTo>
                    <a:pt x="552680" y="250262"/>
                    <a:pt x="556404" y="249517"/>
                    <a:pt x="559756" y="248027"/>
                  </a:cubicBezTo>
                  <a:lnTo>
                    <a:pt x="564225" y="259944"/>
                  </a:lnTo>
                  <a:cubicBezTo>
                    <a:pt x="557894" y="263296"/>
                    <a:pt x="551563" y="264786"/>
                    <a:pt x="544860" y="264786"/>
                  </a:cubicBezTo>
                  <a:cubicBezTo>
                    <a:pt x="537784" y="265158"/>
                    <a:pt x="530708" y="262924"/>
                    <a:pt x="525122" y="258082"/>
                  </a:cubicBezTo>
                  <a:cubicBezTo>
                    <a:pt x="519163" y="251751"/>
                    <a:pt x="519163" y="244675"/>
                    <a:pt x="519163" y="234248"/>
                  </a:cubicBezTo>
                  <a:lnTo>
                    <a:pt x="519163" y="194027"/>
                  </a:lnTo>
                  <a:lnTo>
                    <a:pt x="504639" y="194027"/>
                  </a:lnTo>
                  <a:lnTo>
                    <a:pt x="504639" y="180248"/>
                  </a:lnTo>
                  <a:lnTo>
                    <a:pt x="519163" y="180248"/>
                  </a:lnTo>
                  <a:close/>
                  <a:moveTo>
                    <a:pt x="976114" y="150828"/>
                  </a:moveTo>
                  <a:lnTo>
                    <a:pt x="993617" y="150828"/>
                  </a:lnTo>
                  <a:lnTo>
                    <a:pt x="993617" y="262552"/>
                  </a:lnTo>
                  <a:lnTo>
                    <a:pt x="976114" y="262552"/>
                  </a:lnTo>
                  <a:close/>
                  <a:moveTo>
                    <a:pt x="866252" y="150828"/>
                  </a:moveTo>
                  <a:cubicBezTo>
                    <a:pt x="871838" y="150828"/>
                    <a:pt x="875935" y="155297"/>
                    <a:pt x="875935" y="160883"/>
                  </a:cubicBezTo>
                  <a:cubicBezTo>
                    <a:pt x="875935" y="166097"/>
                    <a:pt x="871838" y="170566"/>
                    <a:pt x="866252" y="170566"/>
                  </a:cubicBezTo>
                  <a:cubicBezTo>
                    <a:pt x="860666" y="170566"/>
                    <a:pt x="856569" y="166097"/>
                    <a:pt x="856569" y="160511"/>
                  </a:cubicBezTo>
                  <a:cubicBezTo>
                    <a:pt x="856569" y="154925"/>
                    <a:pt x="861038" y="150828"/>
                    <a:pt x="866252" y="150828"/>
                  </a:cubicBezTo>
                  <a:close/>
                  <a:moveTo>
                    <a:pt x="834597" y="150828"/>
                  </a:moveTo>
                  <a:cubicBezTo>
                    <a:pt x="840183" y="150828"/>
                    <a:pt x="844652" y="154925"/>
                    <a:pt x="844652" y="160511"/>
                  </a:cubicBezTo>
                  <a:cubicBezTo>
                    <a:pt x="844652" y="166097"/>
                    <a:pt x="840555" y="170566"/>
                    <a:pt x="834969" y="170566"/>
                  </a:cubicBezTo>
                  <a:cubicBezTo>
                    <a:pt x="829383" y="170566"/>
                    <a:pt x="824914" y="166469"/>
                    <a:pt x="824914" y="160883"/>
                  </a:cubicBezTo>
                  <a:cubicBezTo>
                    <a:pt x="824914" y="155297"/>
                    <a:pt x="829011" y="150828"/>
                    <a:pt x="834597" y="150828"/>
                  </a:cubicBezTo>
                  <a:close/>
                  <a:moveTo>
                    <a:pt x="1254307" y="150455"/>
                  </a:moveTo>
                  <a:lnTo>
                    <a:pt x="1254307" y="262179"/>
                  </a:lnTo>
                  <a:lnTo>
                    <a:pt x="1239410" y="262179"/>
                  </a:lnTo>
                  <a:lnTo>
                    <a:pt x="1239410" y="255476"/>
                  </a:lnTo>
                  <a:lnTo>
                    <a:pt x="1237921" y="256593"/>
                  </a:lnTo>
                  <a:cubicBezTo>
                    <a:pt x="1231590" y="261807"/>
                    <a:pt x="1223769" y="264414"/>
                    <a:pt x="1215576" y="264414"/>
                  </a:cubicBezTo>
                  <a:cubicBezTo>
                    <a:pt x="1193604" y="264414"/>
                    <a:pt x="1178707" y="247655"/>
                    <a:pt x="1178707" y="222331"/>
                  </a:cubicBezTo>
                  <a:cubicBezTo>
                    <a:pt x="1178707" y="197007"/>
                    <a:pt x="1195838" y="177641"/>
                    <a:pt x="1218555" y="177641"/>
                  </a:cubicBezTo>
                  <a:cubicBezTo>
                    <a:pt x="1224514" y="177641"/>
                    <a:pt x="1230472" y="178758"/>
                    <a:pt x="1235686" y="181738"/>
                  </a:cubicBezTo>
                  <a:lnTo>
                    <a:pt x="1236804" y="182483"/>
                  </a:lnTo>
                  <a:lnTo>
                    <a:pt x="1236804" y="181365"/>
                  </a:lnTo>
                  <a:lnTo>
                    <a:pt x="1236804" y="150827"/>
                  </a:lnTo>
                  <a:close/>
                  <a:moveTo>
                    <a:pt x="373177" y="150455"/>
                  </a:moveTo>
                  <a:cubicBezTo>
                    <a:pt x="403342" y="150455"/>
                    <a:pt x="424942" y="173545"/>
                    <a:pt x="424942" y="206689"/>
                  </a:cubicBezTo>
                  <a:cubicBezTo>
                    <a:pt x="424942" y="241696"/>
                    <a:pt x="403342" y="264786"/>
                    <a:pt x="372804" y="264786"/>
                  </a:cubicBezTo>
                  <a:cubicBezTo>
                    <a:pt x="342267" y="264786"/>
                    <a:pt x="321039" y="240952"/>
                    <a:pt x="321039" y="207434"/>
                  </a:cubicBezTo>
                  <a:cubicBezTo>
                    <a:pt x="321039" y="173917"/>
                    <a:pt x="342267" y="150455"/>
                    <a:pt x="373177" y="150455"/>
                  </a:cubicBezTo>
                  <a:close/>
                  <a:moveTo>
                    <a:pt x="388446" y="123269"/>
                  </a:moveTo>
                  <a:cubicBezTo>
                    <a:pt x="394032" y="123641"/>
                    <a:pt x="398129" y="128483"/>
                    <a:pt x="397756" y="133697"/>
                  </a:cubicBezTo>
                  <a:cubicBezTo>
                    <a:pt x="397384" y="138538"/>
                    <a:pt x="393660" y="142635"/>
                    <a:pt x="388446" y="143007"/>
                  </a:cubicBezTo>
                  <a:cubicBezTo>
                    <a:pt x="382860" y="142635"/>
                    <a:pt x="378763" y="137793"/>
                    <a:pt x="379135" y="132579"/>
                  </a:cubicBezTo>
                  <a:cubicBezTo>
                    <a:pt x="379508" y="127738"/>
                    <a:pt x="383604" y="123641"/>
                    <a:pt x="388446" y="123269"/>
                  </a:cubicBezTo>
                  <a:close/>
                  <a:moveTo>
                    <a:pt x="357163" y="123269"/>
                  </a:moveTo>
                  <a:cubicBezTo>
                    <a:pt x="362749" y="123269"/>
                    <a:pt x="367218" y="127366"/>
                    <a:pt x="367218" y="132952"/>
                  </a:cubicBezTo>
                  <a:cubicBezTo>
                    <a:pt x="367218" y="132952"/>
                    <a:pt x="367218" y="132952"/>
                    <a:pt x="367218" y="133324"/>
                  </a:cubicBezTo>
                  <a:cubicBezTo>
                    <a:pt x="367218" y="138538"/>
                    <a:pt x="362749" y="142635"/>
                    <a:pt x="357535" y="143007"/>
                  </a:cubicBezTo>
                  <a:cubicBezTo>
                    <a:pt x="351949" y="143007"/>
                    <a:pt x="347480" y="138910"/>
                    <a:pt x="347480" y="133324"/>
                  </a:cubicBezTo>
                  <a:cubicBezTo>
                    <a:pt x="347480" y="127738"/>
                    <a:pt x="351577" y="123269"/>
                    <a:pt x="357163" y="123269"/>
                  </a:cubicBezTo>
                  <a:close/>
                  <a:moveTo>
                    <a:pt x="465535" y="61820"/>
                  </a:moveTo>
                  <a:cubicBezTo>
                    <a:pt x="456224" y="61820"/>
                    <a:pt x="450266" y="68896"/>
                    <a:pt x="450266" y="79324"/>
                  </a:cubicBezTo>
                  <a:cubicBezTo>
                    <a:pt x="450266" y="89007"/>
                    <a:pt x="455852" y="95710"/>
                    <a:pt x="464045" y="95710"/>
                  </a:cubicBezTo>
                  <a:cubicBezTo>
                    <a:pt x="467769" y="95710"/>
                    <a:pt x="471493" y="94220"/>
                    <a:pt x="474845" y="91986"/>
                  </a:cubicBezTo>
                  <a:lnTo>
                    <a:pt x="474845" y="63683"/>
                  </a:lnTo>
                  <a:lnTo>
                    <a:pt x="474473" y="63683"/>
                  </a:lnTo>
                  <a:cubicBezTo>
                    <a:pt x="471493" y="62565"/>
                    <a:pt x="468514" y="61820"/>
                    <a:pt x="465535" y="61820"/>
                  </a:cubicBezTo>
                  <a:close/>
                  <a:moveTo>
                    <a:pt x="546721" y="61448"/>
                  </a:moveTo>
                  <a:cubicBezTo>
                    <a:pt x="538156" y="61448"/>
                    <a:pt x="532942" y="68524"/>
                    <a:pt x="532942" y="78952"/>
                  </a:cubicBezTo>
                  <a:cubicBezTo>
                    <a:pt x="532942" y="89379"/>
                    <a:pt x="538901" y="96828"/>
                    <a:pt x="547094" y="96828"/>
                  </a:cubicBezTo>
                  <a:cubicBezTo>
                    <a:pt x="555287" y="96828"/>
                    <a:pt x="560873" y="89752"/>
                    <a:pt x="560873" y="79324"/>
                  </a:cubicBezTo>
                  <a:cubicBezTo>
                    <a:pt x="560873" y="68897"/>
                    <a:pt x="555287" y="61448"/>
                    <a:pt x="546721" y="61448"/>
                  </a:cubicBezTo>
                  <a:close/>
                  <a:moveTo>
                    <a:pt x="409301" y="61076"/>
                  </a:moveTo>
                  <a:cubicBezTo>
                    <a:pt x="402225" y="61076"/>
                    <a:pt x="397012" y="66290"/>
                    <a:pt x="395894" y="74483"/>
                  </a:cubicBezTo>
                  <a:lnTo>
                    <a:pt x="395894" y="75228"/>
                  </a:lnTo>
                  <a:lnTo>
                    <a:pt x="420474" y="75228"/>
                  </a:lnTo>
                  <a:lnTo>
                    <a:pt x="420474" y="74483"/>
                  </a:lnTo>
                  <a:cubicBezTo>
                    <a:pt x="420474" y="68152"/>
                    <a:pt x="417494" y="61076"/>
                    <a:pt x="409301" y="61076"/>
                  </a:cubicBezTo>
                  <a:close/>
                  <a:moveTo>
                    <a:pt x="500170" y="57724"/>
                  </a:moveTo>
                  <a:lnTo>
                    <a:pt x="509853" y="57724"/>
                  </a:lnTo>
                  <a:lnTo>
                    <a:pt x="509853" y="103531"/>
                  </a:lnTo>
                  <a:lnTo>
                    <a:pt x="500170" y="103531"/>
                  </a:lnTo>
                  <a:close/>
                  <a:moveTo>
                    <a:pt x="606680" y="54000"/>
                  </a:moveTo>
                  <a:cubicBezTo>
                    <a:pt x="611149" y="53628"/>
                    <a:pt x="615246" y="55490"/>
                    <a:pt x="618597" y="58469"/>
                  </a:cubicBezTo>
                  <a:cubicBezTo>
                    <a:pt x="623439" y="63311"/>
                    <a:pt x="623439" y="69269"/>
                    <a:pt x="623439" y="76345"/>
                  </a:cubicBezTo>
                  <a:lnTo>
                    <a:pt x="623439" y="103904"/>
                  </a:lnTo>
                  <a:lnTo>
                    <a:pt x="614128" y="103904"/>
                  </a:lnTo>
                  <a:lnTo>
                    <a:pt x="614128" y="103531"/>
                  </a:lnTo>
                  <a:lnTo>
                    <a:pt x="614128" y="77090"/>
                  </a:lnTo>
                  <a:cubicBezTo>
                    <a:pt x="614128" y="70386"/>
                    <a:pt x="614128" y="66662"/>
                    <a:pt x="611521" y="64428"/>
                  </a:cubicBezTo>
                  <a:cubicBezTo>
                    <a:pt x="609659" y="62938"/>
                    <a:pt x="607425" y="61821"/>
                    <a:pt x="604818" y="62193"/>
                  </a:cubicBezTo>
                  <a:cubicBezTo>
                    <a:pt x="600721" y="62193"/>
                    <a:pt x="596625" y="63683"/>
                    <a:pt x="593273" y="65917"/>
                  </a:cubicBezTo>
                  <a:lnTo>
                    <a:pt x="592901" y="65917"/>
                  </a:lnTo>
                  <a:lnTo>
                    <a:pt x="592901" y="103531"/>
                  </a:lnTo>
                  <a:lnTo>
                    <a:pt x="583218" y="103531"/>
                  </a:lnTo>
                  <a:lnTo>
                    <a:pt x="583218" y="55490"/>
                  </a:lnTo>
                  <a:lnTo>
                    <a:pt x="591411" y="55490"/>
                  </a:lnTo>
                  <a:lnTo>
                    <a:pt x="591411" y="59586"/>
                  </a:lnTo>
                  <a:lnTo>
                    <a:pt x="592528" y="58842"/>
                  </a:lnTo>
                  <a:cubicBezTo>
                    <a:pt x="596625" y="55862"/>
                    <a:pt x="601839" y="54000"/>
                    <a:pt x="606680" y="54000"/>
                  </a:cubicBezTo>
                  <a:close/>
                  <a:moveTo>
                    <a:pt x="547094" y="54000"/>
                  </a:moveTo>
                  <a:cubicBezTo>
                    <a:pt x="561246" y="54000"/>
                    <a:pt x="570183" y="64055"/>
                    <a:pt x="570183" y="79324"/>
                  </a:cubicBezTo>
                  <a:cubicBezTo>
                    <a:pt x="570183" y="94593"/>
                    <a:pt x="559756" y="105021"/>
                    <a:pt x="545977" y="105021"/>
                  </a:cubicBezTo>
                  <a:cubicBezTo>
                    <a:pt x="532197" y="105021"/>
                    <a:pt x="522887" y="94966"/>
                    <a:pt x="522887" y="79697"/>
                  </a:cubicBezTo>
                  <a:cubicBezTo>
                    <a:pt x="522887" y="64428"/>
                    <a:pt x="532570" y="54000"/>
                    <a:pt x="547094" y="54000"/>
                  </a:cubicBezTo>
                  <a:close/>
                  <a:moveTo>
                    <a:pt x="409301" y="54000"/>
                  </a:moveTo>
                  <a:cubicBezTo>
                    <a:pt x="421963" y="54000"/>
                    <a:pt x="429784" y="63310"/>
                    <a:pt x="429412" y="78579"/>
                  </a:cubicBezTo>
                  <a:cubicBezTo>
                    <a:pt x="429412" y="79697"/>
                    <a:pt x="429412" y="80814"/>
                    <a:pt x="429412" y="81186"/>
                  </a:cubicBezTo>
                  <a:cubicBezTo>
                    <a:pt x="429412" y="81559"/>
                    <a:pt x="429412" y="81559"/>
                    <a:pt x="429412" y="81931"/>
                  </a:cubicBezTo>
                  <a:lnTo>
                    <a:pt x="395894" y="81931"/>
                  </a:lnTo>
                  <a:lnTo>
                    <a:pt x="395894" y="82676"/>
                  </a:lnTo>
                  <a:cubicBezTo>
                    <a:pt x="395894" y="83048"/>
                    <a:pt x="395894" y="83793"/>
                    <a:pt x="395894" y="84166"/>
                  </a:cubicBezTo>
                  <a:cubicBezTo>
                    <a:pt x="396267" y="91986"/>
                    <a:pt x="402970" y="97572"/>
                    <a:pt x="410791" y="97200"/>
                  </a:cubicBezTo>
                  <a:cubicBezTo>
                    <a:pt x="415632" y="97200"/>
                    <a:pt x="420101" y="95710"/>
                    <a:pt x="424198" y="93476"/>
                  </a:cubicBezTo>
                  <a:lnTo>
                    <a:pt x="427549" y="99807"/>
                  </a:lnTo>
                  <a:cubicBezTo>
                    <a:pt x="422336" y="102786"/>
                    <a:pt x="416377" y="104648"/>
                    <a:pt x="410046" y="104648"/>
                  </a:cubicBezTo>
                  <a:cubicBezTo>
                    <a:pt x="395894" y="104648"/>
                    <a:pt x="386584" y="94593"/>
                    <a:pt x="386584" y="79697"/>
                  </a:cubicBezTo>
                  <a:cubicBezTo>
                    <a:pt x="386584" y="64800"/>
                    <a:pt x="395894" y="54000"/>
                    <a:pt x="409301" y="54000"/>
                  </a:cubicBezTo>
                  <a:close/>
                  <a:moveTo>
                    <a:pt x="465907" y="53627"/>
                  </a:moveTo>
                  <a:cubicBezTo>
                    <a:pt x="472238" y="54000"/>
                    <a:pt x="478569" y="55489"/>
                    <a:pt x="484528" y="58469"/>
                  </a:cubicBezTo>
                  <a:lnTo>
                    <a:pt x="484528" y="103531"/>
                  </a:lnTo>
                  <a:cubicBezTo>
                    <a:pt x="484528" y="110979"/>
                    <a:pt x="484155" y="116193"/>
                    <a:pt x="479686" y="120662"/>
                  </a:cubicBezTo>
                  <a:cubicBezTo>
                    <a:pt x="474845" y="124758"/>
                    <a:pt x="468886" y="126993"/>
                    <a:pt x="462555" y="126620"/>
                  </a:cubicBezTo>
                  <a:cubicBezTo>
                    <a:pt x="455480" y="126993"/>
                    <a:pt x="448404" y="124758"/>
                    <a:pt x="442445" y="120289"/>
                  </a:cubicBezTo>
                  <a:lnTo>
                    <a:pt x="446542" y="113958"/>
                  </a:lnTo>
                  <a:cubicBezTo>
                    <a:pt x="451011" y="116938"/>
                    <a:pt x="456224" y="118800"/>
                    <a:pt x="461438" y="119172"/>
                  </a:cubicBezTo>
                  <a:cubicBezTo>
                    <a:pt x="464790" y="119172"/>
                    <a:pt x="468514" y="117683"/>
                    <a:pt x="471121" y="115448"/>
                  </a:cubicBezTo>
                  <a:cubicBezTo>
                    <a:pt x="474473" y="112469"/>
                    <a:pt x="474845" y="108372"/>
                    <a:pt x="474845" y="103531"/>
                  </a:cubicBezTo>
                  <a:lnTo>
                    <a:pt x="474845" y="99807"/>
                  </a:lnTo>
                  <a:lnTo>
                    <a:pt x="473728" y="100179"/>
                  </a:lnTo>
                  <a:lnTo>
                    <a:pt x="473355" y="100551"/>
                  </a:lnTo>
                  <a:cubicBezTo>
                    <a:pt x="470004" y="102414"/>
                    <a:pt x="465907" y="103531"/>
                    <a:pt x="461811" y="103531"/>
                  </a:cubicBezTo>
                  <a:cubicBezTo>
                    <a:pt x="447286" y="103531"/>
                    <a:pt x="440583" y="91241"/>
                    <a:pt x="440583" y="79696"/>
                  </a:cubicBezTo>
                  <a:cubicBezTo>
                    <a:pt x="440583" y="78951"/>
                    <a:pt x="440583" y="78579"/>
                    <a:pt x="440583" y="77834"/>
                  </a:cubicBezTo>
                  <a:cubicBezTo>
                    <a:pt x="440955" y="64055"/>
                    <a:pt x="452128" y="53255"/>
                    <a:pt x="465907" y="53627"/>
                  </a:cubicBezTo>
                  <a:close/>
                  <a:moveTo>
                    <a:pt x="342267" y="45807"/>
                  </a:moveTo>
                  <a:lnTo>
                    <a:pt x="342267" y="68152"/>
                  </a:lnTo>
                  <a:lnTo>
                    <a:pt x="347480" y="68152"/>
                  </a:lnTo>
                  <a:cubicBezTo>
                    <a:pt x="353067" y="68152"/>
                    <a:pt x="357536" y="67780"/>
                    <a:pt x="360887" y="64800"/>
                  </a:cubicBezTo>
                  <a:cubicBezTo>
                    <a:pt x="364984" y="60331"/>
                    <a:pt x="364984" y="53628"/>
                    <a:pt x="361260" y="48786"/>
                  </a:cubicBezTo>
                  <a:cubicBezTo>
                    <a:pt x="358280" y="46552"/>
                    <a:pt x="354556" y="45435"/>
                    <a:pt x="350832" y="45807"/>
                  </a:cubicBezTo>
                  <a:close/>
                  <a:moveTo>
                    <a:pt x="505011" y="37986"/>
                  </a:moveTo>
                  <a:cubicBezTo>
                    <a:pt x="508362" y="37986"/>
                    <a:pt x="510969" y="40593"/>
                    <a:pt x="510969" y="43945"/>
                  </a:cubicBezTo>
                  <a:cubicBezTo>
                    <a:pt x="510969" y="46924"/>
                    <a:pt x="508362" y="49531"/>
                    <a:pt x="505011" y="49531"/>
                  </a:cubicBezTo>
                  <a:cubicBezTo>
                    <a:pt x="501659" y="49531"/>
                    <a:pt x="499052" y="46924"/>
                    <a:pt x="499052" y="43945"/>
                  </a:cubicBezTo>
                  <a:cubicBezTo>
                    <a:pt x="499052" y="40593"/>
                    <a:pt x="501659" y="37986"/>
                    <a:pt x="505011" y="37986"/>
                  </a:cubicBezTo>
                  <a:close/>
                  <a:moveTo>
                    <a:pt x="331839" y="37614"/>
                  </a:moveTo>
                  <a:lnTo>
                    <a:pt x="348970" y="37614"/>
                  </a:lnTo>
                  <a:cubicBezTo>
                    <a:pt x="357536" y="37614"/>
                    <a:pt x="363867" y="37986"/>
                    <a:pt x="368708" y="42828"/>
                  </a:cubicBezTo>
                  <a:cubicBezTo>
                    <a:pt x="372060" y="46180"/>
                    <a:pt x="373922" y="51021"/>
                    <a:pt x="373922" y="55862"/>
                  </a:cubicBezTo>
                  <a:cubicBezTo>
                    <a:pt x="374294" y="59959"/>
                    <a:pt x="372804" y="64428"/>
                    <a:pt x="369825" y="67407"/>
                  </a:cubicBezTo>
                  <a:cubicBezTo>
                    <a:pt x="366846" y="70386"/>
                    <a:pt x="363122" y="72248"/>
                    <a:pt x="359025" y="72621"/>
                  </a:cubicBezTo>
                  <a:cubicBezTo>
                    <a:pt x="361632" y="72993"/>
                    <a:pt x="363867" y="74483"/>
                    <a:pt x="365729" y="76345"/>
                  </a:cubicBezTo>
                  <a:cubicBezTo>
                    <a:pt x="367591" y="78952"/>
                    <a:pt x="369080" y="81559"/>
                    <a:pt x="370198" y="84538"/>
                  </a:cubicBezTo>
                  <a:lnTo>
                    <a:pt x="378391" y="103531"/>
                  </a:lnTo>
                  <a:lnTo>
                    <a:pt x="367591" y="103531"/>
                  </a:lnTo>
                  <a:lnTo>
                    <a:pt x="359770" y="86028"/>
                  </a:lnTo>
                  <a:cubicBezTo>
                    <a:pt x="355301" y="76345"/>
                    <a:pt x="352694" y="75973"/>
                    <a:pt x="345246" y="75973"/>
                  </a:cubicBezTo>
                  <a:lnTo>
                    <a:pt x="341894" y="75973"/>
                  </a:lnTo>
                  <a:lnTo>
                    <a:pt x="341894" y="103531"/>
                  </a:lnTo>
                  <a:lnTo>
                    <a:pt x="331839" y="103531"/>
                  </a:lnTo>
                  <a:close/>
                  <a:moveTo>
                    <a:pt x="131481" y="12290"/>
                  </a:moveTo>
                  <a:cubicBezTo>
                    <a:pt x="122915" y="18248"/>
                    <a:pt x="116957" y="27186"/>
                    <a:pt x="113605" y="36869"/>
                  </a:cubicBezTo>
                  <a:cubicBezTo>
                    <a:pt x="110253" y="30166"/>
                    <a:pt x="102805" y="18621"/>
                    <a:pt x="96846" y="17876"/>
                  </a:cubicBezTo>
                  <a:cubicBezTo>
                    <a:pt x="90143" y="21972"/>
                    <a:pt x="89398" y="41338"/>
                    <a:pt x="92377" y="52883"/>
                  </a:cubicBezTo>
                  <a:cubicBezTo>
                    <a:pt x="83439" y="44317"/>
                    <a:pt x="67053" y="35007"/>
                    <a:pt x="60722" y="38731"/>
                  </a:cubicBezTo>
                  <a:cubicBezTo>
                    <a:pt x="58115" y="44690"/>
                    <a:pt x="63702" y="56607"/>
                    <a:pt x="67798" y="62938"/>
                  </a:cubicBezTo>
                  <a:cubicBezTo>
                    <a:pt x="58488" y="60703"/>
                    <a:pt x="43964" y="62193"/>
                    <a:pt x="38005" y="65917"/>
                  </a:cubicBezTo>
                  <a:cubicBezTo>
                    <a:pt x="45081" y="73738"/>
                    <a:pt x="54391" y="78579"/>
                    <a:pt x="64446" y="80069"/>
                  </a:cubicBezTo>
                  <a:cubicBezTo>
                    <a:pt x="74502" y="82303"/>
                    <a:pt x="84557" y="84538"/>
                    <a:pt x="90888" y="91614"/>
                  </a:cubicBezTo>
                  <a:cubicBezTo>
                    <a:pt x="103550" y="106138"/>
                    <a:pt x="132970" y="139655"/>
                    <a:pt x="134460" y="141145"/>
                  </a:cubicBezTo>
                  <a:cubicBezTo>
                    <a:pt x="132598" y="140772"/>
                    <a:pt x="88281" y="132207"/>
                    <a:pt x="69288" y="128483"/>
                  </a:cubicBezTo>
                  <a:cubicBezTo>
                    <a:pt x="59605" y="126621"/>
                    <a:pt x="52529" y="118800"/>
                    <a:pt x="45826" y="111352"/>
                  </a:cubicBezTo>
                  <a:cubicBezTo>
                    <a:pt x="39495" y="103531"/>
                    <a:pt x="30557" y="98317"/>
                    <a:pt x="20874" y="96083"/>
                  </a:cubicBezTo>
                  <a:cubicBezTo>
                    <a:pt x="20502" y="103159"/>
                    <a:pt x="26088" y="116566"/>
                    <a:pt x="32791" y="123641"/>
                  </a:cubicBezTo>
                  <a:cubicBezTo>
                    <a:pt x="25715" y="123269"/>
                    <a:pt x="12309" y="124014"/>
                    <a:pt x="8957" y="128483"/>
                  </a:cubicBezTo>
                  <a:cubicBezTo>
                    <a:pt x="9329" y="135931"/>
                    <a:pt x="25715" y="146359"/>
                    <a:pt x="37260" y="149710"/>
                  </a:cubicBezTo>
                  <a:cubicBezTo>
                    <a:pt x="25715" y="153062"/>
                    <a:pt x="9329" y="163490"/>
                    <a:pt x="8957" y="170938"/>
                  </a:cubicBezTo>
                  <a:cubicBezTo>
                    <a:pt x="11936" y="175407"/>
                    <a:pt x="25715" y="176152"/>
                    <a:pt x="32791" y="175779"/>
                  </a:cubicBezTo>
                  <a:cubicBezTo>
                    <a:pt x="26460" y="182855"/>
                    <a:pt x="20874" y="196262"/>
                    <a:pt x="20874" y="203338"/>
                  </a:cubicBezTo>
                  <a:cubicBezTo>
                    <a:pt x="30557" y="201476"/>
                    <a:pt x="39122" y="195890"/>
                    <a:pt x="45453" y="188069"/>
                  </a:cubicBezTo>
                  <a:cubicBezTo>
                    <a:pt x="52157" y="180248"/>
                    <a:pt x="59233" y="172428"/>
                    <a:pt x="68915" y="170566"/>
                  </a:cubicBezTo>
                  <a:cubicBezTo>
                    <a:pt x="87908" y="166841"/>
                    <a:pt x="131853" y="158276"/>
                    <a:pt x="134088" y="157903"/>
                  </a:cubicBezTo>
                  <a:cubicBezTo>
                    <a:pt x="132598" y="159393"/>
                    <a:pt x="103177" y="192910"/>
                    <a:pt x="90515" y="207434"/>
                  </a:cubicBezTo>
                  <a:cubicBezTo>
                    <a:pt x="84184" y="214883"/>
                    <a:pt x="74129" y="216745"/>
                    <a:pt x="64074" y="218979"/>
                  </a:cubicBezTo>
                  <a:cubicBezTo>
                    <a:pt x="53646" y="220469"/>
                    <a:pt x="44336" y="225310"/>
                    <a:pt x="37633" y="233131"/>
                  </a:cubicBezTo>
                  <a:cubicBezTo>
                    <a:pt x="43591" y="236483"/>
                    <a:pt x="58115" y="238345"/>
                    <a:pt x="67426" y="236110"/>
                  </a:cubicBezTo>
                  <a:cubicBezTo>
                    <a:pt x="63702" y="242069"/>
                    <a:pt x="57371" y="254359"/>
                    <a:pt x="58860" y="259572"/>
                  </a:cubicBezTo>
                  <a:cubicBezTo>
                    <a:pt x="65936" y="263297"/>
                    <a:pt x="81950" y="255103"/>
                    <a:pt x="91260" y="246166"/>
                  </a:cubicBezTo>
                  <a:cubicBezTo>
                    <a:pt x="88281" y="258455"/>
                    <a:pt x="89398" y="276331"/>
                    <a:pt x="96102" y="280800"/>
                  </a:cubicBezTo>
                  <a:cubicBezTo>
                    <a:pt x="101688" y="280055"/>
                    <a:pt x="109136" y="268138"/>
                    <a:pt x="112488" y="261807"/>
                  </a:cubicBezTo>
                  <a:cubicBezTo>
                    <a:pt x="115839" y="271490"/>
                    <a:pt x="122170" y="280055"/>
                    <a:pt x="130364" y="286386"/>
                  </a:cubicBezTo>
                  <a:cubicBezTo>
                    <a:pt x="133715" y="276703"/>
                    <a:pt x="133343" y="266276"/>
                    <a:pt x="129619" y="256593"/>
                  </a:cubicBezTo>
                  <a:cubicBezTo>
                    <a:pt x="126639" y="247283"/>
                    <a:pt x="123660" y="237600"/>
                    <a:pt x="126639" y="228290"/>
                  </a:cubicBezTo>
                  <a:cubicBezTo>
                    <a:pt x="132970" y="209669"/>
                    <a:pt x="147122" y="167586"/>
                    <a:pt x="147867" y="165724"/>
                  </a:cubicBezTo>
                  <a:cubicBezTo>
                    <a:pt x="148612" y="167959"/>
                    <a:pt x="162764" y="209669"/>
                    <a:pt x="169095" y="228290"/>
                  </a:cubicBezTo>
                  <a:cubicBezTo>
                    <a:pt x="172446" y="237228"/>
                    <a:pt x="169095" y="247283"/>
                    <a:pt x="166115" y="256593"/>
                  </a:cubicBezTo>
                  <a:cubicBezTo>
                    <a:pt x="162391" y="266276"/>
                    <a:pt x="162019" y="276703"/>
                    <a:pt x="165370" y="286386"/>
                  </a:cubicBezTo>
                  <a:cubicBezTo>
                    <a:pt x="173936" y="280055"/>
                    <a:pt x="179895" y="271490"/>
                    <a:pt x="183246" y="261807"/>
                  </a:cubicBezTo>
                  <a:cubicBezTo>
                    <a:pt x="186598" y="268510"/>
                    <a:pt x="194046" y="280055"/>
                    <a:pt x="199632" y="280800"/>
                  </a:cubicBezTo>
                  <a:cubicBezTo>
                    <a:pt x="206336" y="276703"/>
                    <a:pt x="207826" y="258828"/>
                    <a:pt x="204474" y="246166"/>
                  </a:cubicBezTo>
                  <a:cubicBezTo>
                    <a:pt x="213784" y="255476"/>
                    <a:pt x="229798" y="263297"/>
                    <a:pt x="236874" y="259572"/>
                  </a:cubicBezTo>
                  <a:cubicBezTo>
                    <a:pt x="239108" y="254359"/>
                    <a:pt x="232777" y="242069"/>
                    <a:pt x="229053" y="236110"/>
                  </a:cubicBezTo>
                  <a:cubicBezTo>
                    <a:pt x="238363" y="238345"/>
                    <a:pt x="252888" y="236855"/>
                    <a:pt x="258846" y="233131"/>
                  </a:cubicBezTo>
                  <a:cubicBezTo>
                    <a:pt x="252143" y="225310"/>
                    <a:pt x="242460" y="220469"/>
                    <a:pt x="232405" y="218979"/>
                  </a:cubicBezTo>
                  <a:cubicBezTo>
                    <a:pt x="222350" y="216745"/>
                    <a:pt x="212294" y="214510"/>
                    <a:pt x="205963" y="207434"/>
                  </a:cubicBezTo>
                  <a:cubicBezTo>
                    <a:pt x="193301" y="192910"/>
                    <a:pt x="163881" y="159393"/>
                    <a:pt x="162391" y="157903"/>
                  </a:cubicBezTo>
                  <a:cubicBezTo>
                    <a:pt x="164253" y="158276"/>
                    <a:pt x="208570" y="166841"/>
                    <a:pt x="227563" y="170566"/>
                  </a:cubicBezTo>
                  <a:cubicBezTo>
                    <a:pt x="237246" y="172428"/>
                    <a:pt x="244322" y="180248"/>
                    <a:pt x="251025" y="187697"/>
                  </a:cubicBezTo>
                  <a:cubicBezTo>
                    <a:pt x="257357" y="195517"/>
                    <a:pt x="266294" y="200731"/>
                    <a:pt x="275977" y="202966"/>
                  </a:cubicBezTo>
                  <a:cubicBezTo>
                    <a:pt x="276350" y="195890"/>
                    <a:pt x="270763" y="182483"/>
                    <a:pt x="264060" y="175407"/>
                  </a:cubicBezTo>
                  <a:cubicBezTo>
                    <a:pt x="271136" y="175779"/>
                    <a:pt x="284543" y="175034"/>
                    <a:pt x="289384" y="170938"/>
                  </a:cubicBezTo>
                  <a:cubicBezTo>
                    <a:pt x="289384" y="163490"/>
                    <a:pt x="272625" y="153062"/>
                    <a:pt x="261081" y="149710"/>
                  </a:cubicBezTo>
                  <a:cubicBezTo>
                    <a:pt x="272625" y="146359"/>
                    <a:pt x="289012" y="135931"/>
                    <a:pt x="289384" y="128483"/>
                  </a:cubicBezTo>
                  <a:cubicBezTo>
                    <a:pt x="286032" y="124014"/>
                    <a:pt x="272625" y="123269"/>
                    <a:pt x="265550" y="123641"/>
                  </a:cubicBezTo>
                  <a:cubicBezTo>
                    <a:pt x="271881" y="116566"/>
                    <a:pt x="277467" y="103159"/>
                    <a:pt x="277467" y="96083"/>
                  </a:cubicBezTo>
                  <a:cubicBezTo>
                    <a:pt x="267412" y="97945"/>
                    <a:pt x="258846" y="103531"/>
                    <a:pt x="252515" y="111352"/>
                  </a:cubicBezTo>
                  <a:cubicBezTo>
                    <a:pt x="245812" y="118800"/>
                    <a:pt x="238736" y="126621"/>
                    <a:pt x="229053" y="128483"/>
                  </a:cubicBezTo>
                  <a:cubicBezTo>
                    <a:pt x="210060" y="132207"/>
                    <a:pt x="165743" y="140772"/>
                    <a:pt x="163881" y="141145"/>
                  </a:cubicBezTo>
                  <a:cubicBezTo>
                    <a:pt x="165370" y="139655"/>
                    <a:pt x="194791" y="106138"/>
                    <a:pt x="207453" y="91614"/>
                  </a:cubicBezTo>
                  <a:cubicBezTo>
                    <a:pt x="213784" y="84166"/>
                    <a:pt x="223839" y="82303"/>
                    <a:pt x="233894" y="80069"/>
                  </a:cubicBezTo>
                  <a:cubicBezTo>
                    <a:pt x="244322" y="78952"/>
                    <a:pt x="253632" y="73738"/>
                    <a:pt x="260336" y="65917"/>
                  </a:cubicBezTo>
                  <a:cubicBezTo>
                    <a:pt x="254005" y="62193"/>
                    <a:pt x="239853" y="60703"/>
                    <a:pt x="230543" y="62938"/>
                  </a:cubicBezTo>
                  <a:cubicBezTo>
                    <a:pt x="234639" y="56607"/>
                    <a:pt x="240226" y="44690"/>
                    <a:pt x="237619" y="38731"/>
                  </a:cubicBezTo>
                  <a:cubicBezTo>
                    <a:pt x="231288" y="35379"/>
                    <a:pt x="214529" y="44317"/>
                    <a:pt x="205963" y="52883"/>
                  </a:cubicBezTo>
                  <a:cubicBezTo>
                    <a:pt x="208943" y="41338"/>
                    <a:pt x="207826" y="21600"/>
                    <a:pt x="201495" y="17876"/>
                  </a:cubicBezTo>
                  <a:cubicBezTo>
                    <a:pt x="195536" y="18621"/>
                    <a:pt x="187715" y="30166"/>
                    <a:pt x="184363" y="36869"/>
                  </a:cubicBezTo>
                  <a:cubicBezTo>
                    <a:pt x="181384" y="27559"/>
                    <a:pt x="172819" y="16014"/>
                    <a:pt x="166488" y="12290"/>
                  </a:cubicBezTo>
                  <a:cubicBezTo>
                    <a:pt x="163136" y="21972"/>
                    <a:pt x="163508" y="32400"/>
                    <a:pt x="167232" y="42083"/>
                  </a:cubicBezTo>
                  <a:cubicBezTo>
                    <a:pt x="170212" y="51393"/>
                    <a:pt x="173191" y="61076"/>
                    <a:pt x="170212" y="70386"/>
                  </a:cubicBezTo>
                  <a:cubicBezTo>
                    <a:pt x="164253" y="89007"/>
                    <a:pt x="149729" y="131090"/>
                    <a:pt x="148984" y="132952"/>
                  </a:cubicBezTo>
                  <a:cubicBezTo>
                    <a:pt x="148239" y="130717"/>
                    <a:pt x="134088" y="89007"/>
                    <a:pt x="127757" y="70386"/>
                  </a:cubicBezTo>
                  <a:cubicBezTo>
                    <a:pt x="124405" y="61448"/>
                    <a:pt x="127757" y="51393"/>
                    <a:pt x="130736" y="42083"/>
                  </a:cubicBezTo>
                  <a:cubicBezTo>
                    <a:pt x="134460" y="32772"/>
                    <a:pt x="134833" y="21972"/>
                    <a:pt x="131481" y="12290"/>
                  </a:cubicBezTo>
                  <a:close/>
                  <a:moveTo>
                    <a:pt x="134833" y="0"/>
                  </a:moveTo>
                  <a:cubicBezTo>
                    <a:pt x="151591" y="32772"/>
                    <a:pt x="131853" y="41338"/>
                    <a:pt x="134833" y="67779"/>
                  </a:cubicBezTo>
                  <a:cubicBezTo>
                    <a:pt x="138557" y="78952"/>
                    <a:pt x="144515" y="96828"/>
                    <a:pt x="148239" y="107255"/>
                  </a:cubicBezTo>
                  <a:cubicBezTo>
                    <a:pt x="152336" y="94966"/>
                    <a:pt x="157922" y="78207"/>
                    <a:pt x="161646" y="67779"/>
                  </a:cubicBezTo>
                  <a:cubicBezTo>
                    <a:pt x="164253" y="40966"/>
                    <a:pt x="144888" y="32400"/>
                    <a:pt x="161646" y="0"/>
                  </a:cubicBezTo>
                  <a:cubicBezTo>
                    <a:pt x="170584" y="4469"/>
                    <a:pt x="178777" y="11172"/>
                    <a:pt x="184363" y="19738"/>
                  </a:cubicBezTo>
                  <a:cubicBezTo>
                    <a:pt x="190322" y="12662"/>
                    <a:pt x="196281" y="8938"/>
                    <a:pt x="202612" y="9310"/>
                  </a:cubicBezTo>
                  <a:cubicBezTo>
                    <a:pt x="208943" y="12662"/>
                    <a:pt x="214157" y="21228"/>
                    <a:pt x="214901" y="34634"/>
                  </a:cubicBezTo>
                  <a:cubicBezTo>
                    <a:pt x="227191" y="27931"/>
                    <a:pt x="236501" y="29048"/>
                    <a:pt x="242088" y="32400"/>
                  </a:cubicBezTo>
                  <a:cubicBezTo>
                    <a:pt x="246557" y="38731"/>
                    <a:pt x="244322" y="49159"/>
                    <a:pt x="242832" y="53255"/>
                  </a:cubicBezTo>
                  <a:cubicBezTo>
                    <a:pt x="253260" y="53628"/>
                    <a:pt x="262943" y="57352"/>
                    <a:pt x="271136" y="62938"/>
                  </a:cubicBezTo>
                  <a:cubicBezTo>
                    <a:pt x="251770" y="93848"/>
                    <a:pt x="233894" y="81186"/>
                    <a:pt x="212294" y="96828"/>
                  </a:cubicBezTo>
                  <a:cubicBezTo>
                    <a:pt x="204101" y="106138"/>
                    <a:pt x="190322" y="121779"/>
                    <a:pt x="184736" y="128110"/>
                  </a:cubicBezTo>
                  <a:cubicBezTo>
                    <a:pt x="195536" y="125876"/>
                    <a:pt x="214157" y="122152"/>
                    <a:pt x="226074" y="119917"/>
                  </a:cubicBezTo>
                  <a:cubicBezTo>
                    <a:pt x="250281" y="109490"/>
                    <a:pt x="248046" y="87890"/>
                    <a:pt x="284543" y="85655"/>
                  </a:cubicBezTo>
                  <a:cubicBezTo>
                    <a:pt x="285660" y="95710"/>
                    <a:pt x="283798" y="106138"/>
                    <a:pt x="279329" y="115448"/>
                  </a:cubicBezTo>
                  <a:cubicBezTo>
                    <a:pt x="285288" y="116566"/>
                    <a:pt x="293481" y="119172"/>
                    <a:pt x="296460" y="125876"/>
                  </a:cubicBezTo>
                  <a:cubicBezTo>
                    <a:pt x="296460" y="133324"/>
                    <a:pt x="291991" y="141890"/>
                    <a:pt x="280074" y="149338"/>
                  </a:cubicBezTo>
                  <a:cubicBezTo>
                    <a:pt x="291619" y="156786"/>
                    <a:pt x="296832" y="165724"/>
                    <a:pt x="296460" y="173172"/>
                  </a:cubicBezTo>
                  <a:cubicBezTo>
                    <a:pt x="293481" y="179876"/>
                    <a:pt x="285660" y="182483"/>
                    <a:pt x="279329" y="183600"/>
                  </a:cubicBezTo>
                  <a:cubicBezTo>
                    <a:pt x="283798" y="192910"/>
                    <a:pt x="285660" y="203338"/>
                    <a:pt x="284543" y="213393"/>
                  </a:cubicBezTo>
                  <a:cubicBezTo>
                    <a:pt x="248791" y="211531"/>
                    <a:pt x="249908" y="189559"/>
                    <a:pt x="226074" y="179131"/>
                  </a:cubicBezTo>
                  <a:cubicBezTo>
                    <a:pt x="214529" y="176897"/>
                    <a:pt x="195536" y="173172"/>
                    <a:pt x="184736" y="170938"/>
                  </a:cubicBezTo>
                  <a:cubicBezTo>
                    <a:pt x="192184" y="179131"/>
                    <a:pt x="204474" y="193283"/>
                    <a:pt x="212294" y="202221"/>
                  </a:cubicBezTo>
                  <a:cubicBezTo>
                    <a:pt x="233894" y="217862"/>
                    <a:pt x="251398" y="205200"/>
                    <a:pt x="271136" y="236110"/>
                  </a:cubicBezTo>
                  <a:cubicBezTo>
                    <a:pt x="262943" y="241697"/>
                    <a:pt x="253260" y="245048"/>
                    <a:pt x="243205" y="245793"/>
                  </a:cubicBezTo>
                  <a:cubicBezTo>
                    <a:pt x="245812" y="251752"/>
                    <a:pt x="247301" y="259945"/>
                    <a:pt x="243205" y="265903"/>
                  </a:cubicBezTo>
                  <a:cubicBezTo>
                    <a:pt x="236874" y="269628"/>
                    <a:pt x="226819" y="270000"/>
                    <a:pt x="214901" y="264041"/>
                  </a:cubicBezTo>
                  <a:cubicBezTo>
                    <a:pt x="214157" y="277448"/>
                    <a:pt x="208570" y="285641"/>
                    <a:pt x="202239" y="289366"/>
                  </a:cubicBezTo>
                  <a:cubicBezTo>
                    <a:pt x="194791" y="290110"/>
                    <a:pt x="187715" y="283407"/>
                    <a:pt x="184363" y="278938"/>
                  </a:cubicBezTo>
                  <a:cubicBezTo>
                    <a:pt x="178777" y="287503"/>
                    <a:pt x="170957" y="294207"/>
                    <a:pt x="161646" y="298676"/>
                  </a:cubicBezTo>
                  <a:cubicBezTo>
                    <a:pt x="144888" y="266648"/>
                    <a:pt x="164253" y="257338"/>
                    <a:pt x="161646" y="230897"/>
                  </a:cubicBezTo>
                  <a:cubicBezTo>
                    <a:pt x="157922" y="219724"/>
                    <a:pt x="151964" y="201848"/>
                    <a:pt x="148239" y="191421"/>
                  </a:cubicBezTo>
                  <a:cubicBezTo>
                    <a:pt x="144143" y="203710"/>
                    <a:pt x="138557" y="220469"/>
                    <a:pt x="134833" y="230897"/>
                  </a:cubicBezTo>
                  <a:cubicBezTo>
                    <a:pt x="131853" y="257710"/>
                    <a:pt x="151591" y="265903"/>
                    <a:pt x="134833" y="298676"/>
                  </a:cubicBezTo>
                  <a:cubicBezTo>
                    <a:pt x="125522" y="294207"/>
                    <a:pt x="117701" y="287503"/>
                    <a:pt x="112115" y="278938"/>
                  </a:cubicBezTo>
                  <a:cubicBezTo>
                    <a:pt x="108764" y="283407"/>
                    <a:pt x="101688" y="290110"/>
                    <a:pt x="94239" y="289366"/>
                  </a:cubicBezTo>
                  <a:cubicBezTo>
                    <a:pt x="87536" y="286014"/>
                    <a:pt x="82322" y="277448"/>
                    <a:pt x="81577" y="264041"/>
                  </a:cubicBezTo>
                  <a:cubicBezTo>
                    <a:pt x="69660" y="270372"/>
                    <a:pt x="59605" y="269628"/>
                    <a:pt x="53274" y="265903"/>
                  </a:cubicBezTo>
                  <a:cubicBezTo>
                    <a:pt x="49177" y="259945"/>
                    <a:pt x="51040" y="251752"/>
                    <a:pt x="53274" y="245793"/>
                  </a:cubicBezTo>
                  <a:cubicBezTo>
                    <a:pt x="43219" y="245421"/>
                    <a:pt x="33536" y="241697"/>
                    <a:pt x="25343" y="236110"/>
                  </a:cubicBezTo>
                  <a:cubicBezTo>
                    <a:pt x="44708" y="205200"/>
                    <a:pt x="62584" y="217862"/>
                    <a:pt x="84184" y="202221"/>
                  </a:cubicBezTo>
                  <a:cubicBezTo>
                    <a:pt x="92005" y="193283"/>
                    <a:pt x="104295" y="179131"/>
                    <a:pt x="111743" y="170938"/>
                  </a:cubicBezTo>
                  <a:cubicBezTo>
                    <a:pt x="98708" y="173545"/>
                    <a:pt x="81205" y="176897"/>
                    <a:pt x="70405" y="179131"/>
                  </a:cubicBezTo>
                  <a:cubicBezTo>
                    <a:pt x="46198" y="189559"/>
                    <a:pt x="47688" y="211531"/>
                    <a:pt x="11936" y="213393"/>
                  </a:cubicBezTo>
                  <a:cubicBezTo>
                    <a:pt x="10819" y="203338"/>
                    <a:pt x="12681" y="192910"/>
                    <a:pt x="17150" y="183600"/>
                  </a:cubicBezTo>
                  <a:cubicBezTo>
                    <a:pt x="11191" y="182483"/>
                    <a:pt x="2998" y="179876"/>
                    <a:pt x="19" y="173172"/>
                  </a:cubicBezTo>
                  <a:cubicBezTo>
                    <a:pt x="-354" y="165724"/>
                    <a:pt x="4488" y="157159"/>
                    <a:pt x="16405" y="149710"/>
                  </a:cubicBezTo>
                  <a:cubicBezTo>
                    <a:pt x="4488" y="142262"/>
                    <a:pt x="19" y="133324"/>
                    <a:pt x="19" y="126248"/>
                  </a:cubicBezTo>
                  <a:cubicBezTo>
                    <a:pt x="2998" y="119545"/>
                    <a:pt x="10819" y="116938"/>
                    <a:pt x="17150" y="115821"/>
                  </a:cubicBezTo>
                  <a:cubicBezTo>
                    <a:pt x="12681" y="106510"/>
                    <a:pt x="10819" y="96083"/>
                    <a:pt x="11936" y="86028"/>
                  </a:cubicBezTo>
                  <a:cubicBezTo>
                    <a:pt x="48433" y="88262"/>
                    <a:pt x="46571" y="109862"/>
                    <a:pt x="70405" y="120290"/>
                  </a:cubicBezTo>
                  <a:cubicBezTo>
                    <a:pt x="81950" y="122897"/>
                    <a:pt x="100943" y="126248"/>
                    <a:pt x="111743" y="128483"/>
                  </a:cubicBezTo>
                  <a:cubicBezTo>
                    <a:pt x="106157" y="122524"/>
                    <a:pt x="92377" y="106510"/>
                    <a:pt x="84184" y="97200"/>
                  </a:cubicBezTo>
                  <a:cubicBezTo>
                    <a:pt x="62584" y="81559"/>
                    <a:pt x="45081" y="94593"/>
                    <a:pt x="25343" y="63683"/>
                  </a:cubicBezTo>
                  <a:cubicBezTo>
                    <a:pt x="33908" y="57724"/>
                    <a:pt x="43591" y="54372"/>
                    <a:pt x="53646" y="53628"/>
                  </a:cubicBezTo>
                  <a:cubicBezTo>
                    <a:pt x="52157" y="49159"/>
                    <a:pt x="49922" y="39103"/>
                    <a:pt x="54391" y="32400"/>
                  </a:cubicBezTo>
                  <a:cubicBezTo>
                    <a:pt x="59977" y="28676"/>
                    <a:pt x="68915" y="27931"/>
                    <a:pt x="81577" y="34634"/>
                  </a:cubicBezTo>
                  <a:cubicBezTo>
                    <a:pt x="82322" y="21228"/>
                    <a:pt x="87536" y="12662"/>
                    <a:pt x="93867" y="9310"/>
                  </a:cubicBezTo>
                  <a:cubicBezTo>
                    <a:pt x="100198" y="8938"/>
                    <a:pt x="106157" y="12662"/>
                    <a:pt x="112115" y="19738"/>
                  </a:cubicBezTo>
                  <a:cubicBezTo>
                    <a:pt x="117701" y="11172"/>
                    <a:pt x="125522" y="4469"/>
                    <a:pt x="134833" y="0"/>
                  </a:cubicBezTo>
                  <a:close/>
                </a:path>
              </a:pathLst>
            </a:custGeom>
            <a:solidFill>
              <a:srgbClr val="FFFFFF"/>
            </a:solidFill>
            <a:ln w="37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sv-SE"/>
            </a:p>
          </p:txBody>
        </p:sp>
      </p:grpSp>
      <p:grpSp>
        <p:nvGrpSpPr>
          <p:cNvPr id="13" name="Folktandvården" hidden="1">
            <a:extLst>
              <a:ext uri="{FF2B5EF4-FFF2-40B4-BE49-F238E27FC236}">
                <a16:creationId xmlns:a16="http://schemas.microsoft.com/office/drawing/2014/main" id="{D04DF698-0A6D-4A7F-B2C9-9906BC474AC2}"/>
              </a:ext>
            </a:extLst>
          </p:cNvPr>
          <p:cNvGrpSpPr/>
          <p:nvPr userDrawn="1"/>
        </p:nvGrpSpPr>
        <p:grpSpPr>
          <a:xfrm>
            <a:off x="9987525" y="6231440"/>
            <a:ext cx="2204474" cy="433293"/>
            <a:chOff x="9987525" y="6231440"/>
            <a:chExt cx="2204474" cy="433293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8A30E433-DA9C-4B9A-B5ED-F1A536A24209}"/>
                </a:ext>
              </a:extLst>
            </p:cNvPr>
            <p:cNvSpPr/>
            <p:nvPr userDrawn="1"/>
          </p:nvSpPr>
          <p:spPr>
            <a:xfrm>
              <a:off x="11604170" y="6231440"/>
              <a:ext cx="587829" cy="433117"/>
            </a:xfrm>
            <a:prstGeom prst="rect">
              <a:avLst/>
            </a:pr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5" name="Frihandsfigur: Form 14">
              <a:extLst>
                <a:ext uri="{FF2B5EF4-FFF2-40B4-BE49-F238E27FC236}">
                  <a16:creationId xmlns:a16="http://schemas.microsoft.com/office/drawing/2014/main" id="{A996A937-655D-4627-85F7-9C17B812E8B4}"/>
                </a:ext>
              </a:extLst>
            </p:cNvPr>
            <p:cNvSpPr/>
            <p:nvPr userDrawn="1"/>
          </p:nvSpPr>
          <p:spPr>
            <a:xfrm>
              <a:off x="9987525" y="6231616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0128A9FA-5EF8-446B-A701-55CA1B4B8C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0071462" y="6301064"/>
              <a:ext cx="1832076" cy="305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0756241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diagr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ktangel 27">
            <a:extLst>
              <a:ext uri="{FF2B5EF4-FFF2-40B4-BE49-F238E27FC236}">
                <a16:creationId xmlns:a16="http://schemas.microsoft.com/office/drawing/2014/main" id="{82F502DB-62BC-4595-9412-35FEB7D21F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988364" y="193880"/>
            <a:ext cx="7021674" cy="585669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>
                <a:lumMod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45E356-4410-4C0C-A019-77B8B12A3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8363" y="538265"/>
            <a:ext cx="6304212" cy="5150574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F2706FC-BC58-4896-B7C3-C5517CE507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80000" y="179132"/>
            <a:ext cx="4711032" cy="587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76" y="367433"/>
            <a:ext cx="3995679" cy="949877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833C6326-9831-45CF-A535-BA73CABAD9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426" y="1804732"/>
            <a:ext cx="4007530" cy="40608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29784361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, tre 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6F2706FC-BC58-4896-B7C3-C5517CE507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79765" y="1625599"/>
            <a:ext cx="3823200" cy="442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0C60FFDE-A795-44FD-A769-66352A9DF4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184400" y="1625599"/>
            <a:ext cx="3823200" cy="442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9448848C-A6F8-4EC3-8762-6984ABE2ED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190000" y="1625599"/>
            <a:ext cx="3823200" cy="442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368300"/>
            <a:ext cx="9613651" cy="949877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45E356-4410-4C0C-A019-77B8B12A3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365" y="1877599"/>
            <a:ext cx="3312000" cy="39204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747D080-8E2C-49CA-B749-61DD24CC2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0000" y="1877599"/>
            <a:ext cx="3312000" cy="39204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D5EB4125-C3AC-47D1-8DE5-08C035AB3F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45600" y="1877599"/>
            <a:ext cx="3312000" cy="39204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188161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ög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D4976B72-E8DF-4CE5-BA89-B6D8D5DCC4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41000" y="179839"/>
            <a:ext cx="5871000" cy="5871601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F2706FC-BC58-4896-B7C3-C5517CE507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80000" y="180000"/>
            <a:ext cx="5871000" cy="587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368300"/>
            <a:ext cx="5151600" cy="949877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45E356-4410-4C0C-A019-77B8B12A3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999" y="1805599"/>
            <a:ext cx="5151600" cy="40608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619246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 vä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2B4D884-57AC-41A5-93B4-E21289DCD3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4368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620" y="368300"/>
            <a:ext cx="5151600" cy="949877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747D080-8E2C-49CA-B749-61DD24CC2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1618" y="1805599"/>
            <a:ext cx="5151600" cy="40608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48C5DE82-A350-4351-84F6-351AF6FB41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9387" y="179388"/>
            <a:ext cx="5787641" cy="2846027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18" name="Platshållare för bild 16">
            <a:extLst>
              <a:ext uri="{FF2B5EF4-FFF2-40B4-BE49-F238E27FC236}">
                <a16:creationId xmlns:a16="http://schemas.microsoft.com/office/drawing/2014/main" id="{1770619A-9F5E-4977-B549-010A443C8F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79386" y="3204804"/>
            <a:ext cx="5787640" cy="2846028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</p:spTree>
    <p:extLst>
      <p:ext uri="{BB962C8B-B14F-4D97-AF65-F5344CB8AC3E}">
        <p14:creationId xmlns:p14="http://schemas.microsoft.com/office/powerpoint/2010/main" val="156217223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bild 16">
            <a:extLst>
              <a:ext uri="{FF2B5EF4-FFF2-40B4-BE49-F238E27FC236}">
                <a16:creationId xmlns:a16="http://schemas.microsoft.com/office/drawing/2014/main" id="{1770619A-9F5E-4977-B549-010A443C8F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38044" y="179387"/>
            <a:ext cx="5871612" cy="5872053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48C5DE82-A350-4351-84F6-351AF6FB41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9388" y="179387"/>
            <a:ext cx="5871612" cy="5872053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</p:spTree>
    <p:extLst>
      <p:ext uri="{BB962C8B-B14F-4D97-AF65-F5344CB8AC3E}">
        <p14:creationId xmlns:p14="http://schemas.microsoft.com/office/powerpoint/2010/main" val="177704587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527B897B-5996-4908-A7A9-75583FFA44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140388" y="179999"/>
            <a:ext cx="5871612" cy="5871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305" y="368300"/>
            <a:ext cx="5151600" cy="949877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747D080-8E2C-49CA-B749-61DD24CC2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1306" y="1805600"/>
            <a:ext cx="5151600" cy="40608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48C5DE82-A350-4351-84F6-351AF6FB41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9388" y="179388"/>
            <a:ext cx="5871612" cy="3154052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18" name="Platshållare för bild 16">
            <a:extLst>
              <a:ext uri="{FF2B5EF4-FFF2-40B4-BE49-F238E27FC236}">
                <a16:creationId xmlns:a16="http://schemas.microsoft.com/office/drawing/2014/main" id="{1770619A-9F5E-4977-B549-010A443C8F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79388" y="3423440"/>
            <a:ext cx="2628000" cy="2628000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19" name="Platshållare för bild 16">
            <a:extLst>
              <a:ext uri="{FF2B5EF4-FFF2-40B4-BE49-F238E27FC236}">
                <a16:creationId xmlns:a16="http://schemas.microsoft.com/office/drawing/2014/main" id="{D42024DF-84B7-44DE-995F-9E5E2F57F4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909239" y="3423440"/>
            <a:ext cx="3141761" cy="2628000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</p:spTree>
    <p:extLst>
      <p:ext uri="{BB962C8B-B14F-4D97-AF65-F5344CB8AC3E}">
        <p14:creationId xmlns:p14="http://schemas.microsoft.com/office/powerpoint/2010/main" val="410700131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runda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C9EE3652-AEEE-4657-BB2E-3B8E00B65E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1625600"/>
            <a:ext cx="12192000" cy="4429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368300"/>
            <a:ext cx="11110063" cy="949877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och skriv rubrik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48C5DE82-A350-4351-84F6-351AF6FB41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65432" y="1984233"/>
            <a:ext cx="2343058" cy="2343058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18" name="Platshållare för bild 16">
            <a:extLst>
              <a:ext uri="{FF2B5EF4-FFF2-40B4-BE49-F238E27FC236}">
                <a16:creationId xmlns:a16="http://schemas.microsoft.com/office/drawing/2014/main" id="{1770619A-9F5E-4977-B549-010A443C8F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26498" y="1984232"/>
            <a:ext cx="2343057" cy="2343057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19" name="Platshållare för bild 16">
            <a:extLst>
              <a:ext uri="{FF2B5EF4-FFF2-40B4-BE49-F238E27FC236}">
                <a16:creationId xmlns:a16="http://schemas.microsoft.com/office/drawing/2014/main" id="{D42024DF-84B7-44DE-995F-9E5E2F57F4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687562" y="1984232"/>
            <a:ext cx="2343057" cy="2343057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8" name="Platshållare för text 1">
            <a:extLst>
              <a:ext uri="{FF2B5EF4-FFF2-40B4-BE49-F238E27FC236}">
                <a16:creationId xmlns:a16="http://schemas.microsoft.com/office/drawing/2014/main" id="{C6F066DD-6A33-4AE5-A592-695249B80E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4507292"/>
            <a:ext cx="3223069" cy="136328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300" spc="20" baseline="0">
                <a:solidFill>
                  <a:schemeClr val="bg1"/>
                </a:solidFill>
              </a:defRPr>
            </a:lvl1pPr>
            <a:lvl2pPr marL="234850" indent="0">
              <a:buNone/>
              <a:defRPr sz="1600"/>
            </a:lvl2pPr>
            <a:lvl3pPr marL="503138" indent="0">
              <a:buNone/>
              <a:defRPr sz="1600"/>
            </a:lvl3pPr>
            <a:lvl4pPr marL="756000" indent="0">
              <a:buNone/>
              <a:defRPr sz="1600"/>
            </a:lvl4pPr>
            <a:lvl5pPr marL="1044000" indent="0">
              <a:buNone/>
              <a:defRPr sz="1600"/>
            </a:lvl5pPr>
          </a:lstStyle>
          <a:p>
            <a:pPr lvl="0"/>
            <a:r>
              <a:rPr lang="sv-SE" dirty="0"/>
              <a:t>Klicka och skriv text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3FC9CDCA-C566-4558-9BF3-3D2FD9168A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83868" y="4507292"/>
            <a:ext cx="3223202" cy="136328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300" spc="20" baseline="0">
                <a:solidFill>
                  <a:schemeClr val="bg1"/>
                </a:solidFill>
              </a:defRPr>
            </a:lvl1pPr>
            <a:lvl2pPr marL="234850" indent="0">
              <a:buNone/>
              <a:defRPr sz="1600"/>
            </a:lvl2pPr>
            <a:lvl3pPr marL="503138" indent="0">
              <a:buNone/>
              <a:defRPr sz="1600"/>
            </a:lvl3pPr>
            <a:lvl4pPr marL="756000" indent="0">
              <a:buNone/>
              <a:defRPr sz="1600"/>
            </a:lvl4pPr>
            <a:lvl5pPr marL="1044000" indent="0">
              <a:buNone/>
              <a:defRPr sz="1600"/>
            </a:lvl5pPr>
          </a:lstStyle>
          <a:p>
            <a:pPr lvl="0"/>
            <a:r>
              <a:rPr lang="sv-SE" dirty="0"/>
              <a:t>Klicka och skriv text</a:t>
            </a:r>
          </a:p>
        </p:txBody>
      </p: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5E54E7C9-0957-4A14-B304-C0D703CB6C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7868" y="4507292"/>
            <a:ext cx="3223868" cy="136328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300" spc="20" baseline="0">
                <a:solidFill>
                  <a:schemeClr val="bg1"/>
                </a:solidFill>
              </a:defRPr>
            </a:lvl1pPr>
            <a:lvl2pPr marL="234850" indent="0">
              <a:buNone/>
              <a:defRPr sz="1600"/>
            </a:lvl2pPr>
            <a:lvl3pPr marL="503138" indent="0">
              <a:buNone/>
              <a:defRPr sz="1600"/>
            </a:lvl3pPr>
            <a:lvl4pPr marL="756000" indent="0">
              <a:buNone/>
              <a:defRPr sz="1600"/>
            </a:lvl4pPr>
            <a:lvl5pPr marL="1044000" indent="0">
              <a:buNone/>
              <a:defRPr sz="1600"/>
            </a:lvl5pPr>
          </a:lstStyle>
          <a:p>
            <a:pPr lvl="0"/>
            <a:r>
              <a:rPr lang="sv-SE" dirty="0"/>
              <a:t>Klicka och skriv text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651903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xtpuff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C9EE3652-AEEE-4657-BB2E-3B8E00B65E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1625600"/>
            <a:ext cx="12192000" cy="4429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368300"/>
            <a:ext cx="11110063" cy="949877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och skriv rubrik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F7324EE-B6D8-4EE6-8FEE-C02679E307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25601" y="2399175"/>
            <a:ext cx="2340002" cy="2340000"/>
          </a:xfrm>
          <a:prstGeom prst="ellipse">
            <a:avLst/>
          </a:prstGeom>
          <a:solidFill>
            <a:schemeClr val="tx2"/>
          </a:solidFill>
        </p:spPr>
        <p:txBody>
          <a:bodyPr lIns="36000" tIns="36000" rIns="36000" bIns="36000" anchor="ctr" anchorCtr="0"/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270850" indent="0" algn="ctr">
              <a:lnSpc>
                <a:spcPct val="100000"/>
              </a:lnSpc>
              <a:spcBef>
                <a:spcPts val="600"/>
              </a:spcBef>
              <a:buNone/>
              <a:defRPr/>
            </a:lvl2pPr>
            <a:lvl3pPr marL="539138" indent="0" algn="ctr">
              <a:lnSpc>
                <a:spcPct val="100000"/>
              </a:lnSpc>
              <a:spcBef>
                <a:spcPts val="600"/>
              </a:spcBef>
              <a:buNone/>
              <a:defRPr/>
            </a:lvl3pPr>
            <a:lvl4pPr marL="792000" indent="0" algn="ctr">
              <a:lnSpc>
                <a:spcPct val="100000"/>
              </a:lnSpc>
              <a:spcBef>
                <a:spcPts val="600"/>
              </a:spcBef>
              <a:buNone/>
              <a:defRPr/>
            </a:lvl4pPr>
            <a:lvl5pPr marL="1080000" indent="0" algn="ctr">
              <a:lnSpc>
                <a:spcPct val="100000"/>
              </a:lnSpc>
              <a:spcBef>
                <a:spcPts val="600"/>
              </a:spcBef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0" name="Platshållare för text 9">
            <a:extLst>
              <a:ext uri="{FF2B5EF4-FFF2-40B4-BE49-F238E27FC236}">
                <a16:creationId xmlns:a16="http://schemas.microsoft.com/office/drawing/2014/main" id="{1F03E57D-329D-41A4-8BDF-1D4DAEACD2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89669" y="2399175"/>
            <a:ext cx="2340002" cy="2340000"/>
          </a:xfrm>
          <a:prstGeom prst="ellipse">
            <a:avLst/>
          </a:prstGeom>
          <a:solidFill>
            <a:schemeClr val="tx2"/>
          </a:solidFill>
        </p:spPr>
        <p:txBody>
          <a:bodyPr lIns="36000" tIns="36000" rIns="36000" bIns="36000" anchor="ctr" anchorCtr="0"/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270850" indent="0" algn="ctr">
              <a:lnSpc>
                <a:spcPct val="100000"/>
              </a:lnSpc>
              <a:spcBef>
                <a:spcPts val="600"/>
              </a:spcBef>
              <a:buNone/>
              <a:defRPr/>
            </a:lvl2pPr>
            <a:lvl3pPr marL="539138" indent="0" algn="ctr">
              <a:lnSpc>
                <a:spcPct val="100000"/>
              </a:lnSpc>
              <a:spcBef>
                <a:spcPts val="600"/>
              </a:spcBef>
              <a:buNone/>
              <a:defRPr/>
            </a:lvl3pPr>
            <a:lvl4pPr marL="792000" indent="0" algn="ctr">
              <a:lnSpc>
                <a:spcPct val="100000"/>
              </a:lnSpc>
              <a:spcBef>
                <a:spcPts val="600"/>
              </a:spcBef>
              <a:buNone/>
              <a:defRPr/>
            </a:lvl4pPr>
            <a:lvl5pPr marL="1080000" indent="0" algn="ctr">
              <a:lnSpc>
                <a:spcPct val="100000"/>
              </a:lnSpc>
              <a:spcBef>
                <a:spcPts val="600"/>
              </a:spcBef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1" name="Platshållare för text 9">
            <a:extLst>
              <a:ext uri="{FF2B5EF4-FFF2-40B4-BE49-F238E27FC236}">
                <a16:creationId xmlns:a16="http://schemas.microsoft.com/office/drawing/2014/main" id="{41D2855B-C699-4073-854A-5519900992F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61534" y="2399175"/>
            <a:ext cx="2340002" cy="2340000"/>
          </a:xfrm>
          <a:prstGeom prst="ellipse">
            <a:avLst/>
          </a:prstGeom>
          <a:solidFill>
            <a:schemeClr val="tx2"/>
          </a:solidFill>
        </p:spPr>
        <p:txBody>
          <a:bodyPr lIns="36000" tIns="36000" rIns="36000" bIns="36000" anchor="ctr" anchorCtr="0"/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270850" indent="0" algn="ctr">
              <a:lnSpc>
                <a:spcPct val="100000"/>
              </a:lnSpc>
              <a:spcBef>
                <a:spcPts val="600"/>
              </a:spcBef>
              <a:buNone/>
              <a:defRPr/>
            </a:lvl2pPr>
            <a:lvl3pPr marL="539138" indent="0" algn="ctr">
              <a:lnSpc>
                <a:spcPct val="100000"/>
              </a:lnSpc>
              <a:spcBef>
                <a:spcPts val="600"/>
              </a:spcBef>
              <a:buNone/>
              <a:defRPr/>
            </a:lvl3pPr>
            <a:lvl4pPr marL="792000" indent="0" algn="ctr">
              <a:lnSpc>
                <a:spcPct val="100000"/>
              </a:lnSpc>
              <a:spcBef>
                <a:spcPts val="600"/>
              </a:spcBef>
              <a:buNone/>
              <a:defRPr/>
            </a:lvl4pPr>
            <a:lvl5pPr marL="1080000" indent="0" algn="ctr">
              <a:lnSpc>
                <a:spcPct val="100000"/>
              </a:lnSpc>
              <a:spcBef>
                <a:spcPts val="600"/>
              </a:spcBef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16742287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 text och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lå">
            <a:extLst>
              <a:ext uri="{FF2B5EF4-FFF2-40B4-BE49-F238E27FC236}">
                <a16:creationId xmlns:a16="http://schemas.microsoft.com/office/drawing/2014/main" id="{A0EE388C-E3E2-4E14-BC74-6DC6CF2B6C88}"/>
              </a:ext>
            </a:extLst>
          </p:cNvPr>
          <p:cNvSpPr/>
          <p:nvPr userDrawn="1"/>
        </p:nvSpPr>
        <p:spPr>
          <a:xfrm>
            <a:off x="5339950" y="334681"/>
            <a:ext cx="738121" cy="57493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grpSp>
        <p:nvGrpSpPr>
          <p:cNvPr id="13" name="Region Östergötland">
            <a:extLst>
              <a:ext uri="{FF2B5EF4-FFF2-40B4-BE49-F238E27FC236}">
                <a16:creationId xmlns:a16="http://schemas.microsoft.com/office/drawing/2014/main" id="{2C32ADD5-52CA-4E1F-A2D2-D1F454B752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0574113" y="6231792"/>
            <a:ext cx="1616646" cy="433117"/>
            <a:chOff x="10580645" y="6231792"/>
            <a:chExt cx="1616646" cy="433117"/>
          </a:xfrm>
        </p:grpSpPr>
        <p:sp>
          <p:nvSpPr>
            <p:cNvPr id="14" name="Frihandsfigur: Form 13">
              <a:extLst>
                <a:ext uri="{FF2B5EF4-FFF2-40B4-BE49-F238E27FC236}">
                  <a16:creationId xmlns:a16="http://schemas.microsoft.com/office/drawing/2014/main" id="{441D83A3-7F32-43DC-9A88-FDC7BD811715}"/>
                </a:ext>
              </a:extLst>
            </p:cNvPr>
            <p:cNvSpPr/>
            <p:nvPr userDrawn="1"/>
          </p:nvSpPr>
          <p:spPr>
            <a:xfrm>
              <a:off x="10580645" y="6231792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5" name="Frihandsfigur: Form 14">
              <a:extLst>
                <a:ext uri="{FF2B5EF4-FFF2-40B4-BE49-F238E27FC236}">
                  <a16:creationId xmlns:a16="http://schemas.microsoft.com/office/drawing/2014/main" id="{A3D8F001-CCF5-4E31-9007-59EB5CC78BD7}"/>
                </a:ext>
              </a:extLst>
            </p:cNvPr>
            <p:cNvSpPr/>
            <p:nvPr/>
          </p:nvSpPr>
          <p:spPr>
            <a:xfrm>
              <a:off x="10647288" y="6298826"/>
              <a:ext cx="1254307" cy="298698"/>
            </a:xfrm>
            <a:custGeom>
              <a:avLst/>
              <a:gdLst>
                <a:gd name="connsiteX0" fmla="*/ 1053948 w 1254307"/>
                <a:gd name="connsiteY0" fmla="*/ 221958 h 298698"/>
                <a:gd name="connsiteX1" fmla="*/ 1027135 w 1254307"/>
                <a:gd name="connsiteY1" fmla="*/ 228662 h 298698"/>
                <a:gd name="connsiteX2" fmla="*/ 1023783 w 1254307"/>
                <a:gd name="connsiteY2" fmla="*/ 237972 h 298698"/>
                <a:gd name="connsiteX3" fmla="*/ 1039424 w 1254307"/>
                <a:gd name="connsiteY3" fmla="*/ 251379 h 298698"/>
                <a:gd name="connsiteX4" fmla="*/ 1057672 w 1254307"/>
                <a:gd name="connsiteY4" fmla="*/ 245793 h 298698"/>
                <a:gd name="connsiteX5" fmla="*/ 1058417 w 1254307"/>
                <a:gd name="connsiteY5" fmla="*/ 245420 h 298698"/>
                <a:gd name="connsiteX6" fmla="*/ 1058790 w 1254307"/>
                <a:gd name="connsiteY6" fmla="*/ 245048 h 298698"/>
                <a:gd name="connsiteX7" fmla="*/ 1058790 w 1254307"/>
                <a:gd name="connsiteY7" fmla="*/ 221958 h 298698"/>
                <a:gd name="connsiteX8" fmla="*/ 1221535 w 1254307"/>
                <a:gd name="connsiteY8" fmla="*/ 191793 h 298698"/>
                <a:gd name="connsiteX9" fmla="*/ 1196210 w 1254307"/>
                <a:gd name="connsiteY9" fmla="*/ 221958 h 298698"/>
                <a:gd name="connsiteX10" fmla="*/ 1219300 w 1254307"/>
                <a:gd name="connsiteY10" fmla="*/ 250262 h 298698"/>
                <a:gd name="connsiteX11" fmla="*/ 1236059 w 1254307"/>
                <a:gd name="connsiteY11" fmla="*/ 244676 h 298698"/>
                <a:gd name="connsiteX12" fmla="*/ 1236804 w 1254307"/>
                <a:gd name="connsiteY12" fmla="*/ 244303 h 298698"/>
                <a:gd name="connsiteX13" fmla="*/ 1237176 w 1254307"/>
                <a:gd name="connsiteY13" fmla="*/ 196634 h 298698"/>
                <a:gd name="connsiteX14" fmla="*/ 1236804 w 1254307"/>
                <a:gd name="connsiteY14" fmla="*/ 196262 h 298698"/>
                <a:gd name="connsiteX15" fmla="*/ 1221535 w 1254307"/>
                <a:gd name="connsiteY15" fmla="*/ 191793 h 298698"/>
                <a:gd name="connsiteX16" fmla="*/ 850239 w 1254307"/>
                <a:gd name="connsiteY16" fmla="*/ 191793 h 298698"/>
                <a:gd name="connsiteX17" fmla="*/ 827521 w 1254307"/>
                <a:gd name="connsiteY17" fmla="*/ 220841 h 298698"/>
                <a:gd name="connsiteX18" fmla="*/ 850983 w 1254307"/>
                <a:gd name="connsiteY18" fmla="*/ 250634 h 298698"/>
                <a:gd name="connsiteX19" fmla="*/ 873328 w 1254307"/>
                <a:gd name="connsiteY19" fmla="*/ 221586 h 298698"/>
                <a:gd name="connsiteX20" fmla="*/ 850239 w 1254307"/>
                <a:gd name="connsiteY20" fmla="*/ 191793 h 298698"/>
                <a:gd name="connsiteX21" fmla="*/ 761232 w 1254307"/>
                <a:gd name="connsiteY21" fmla="*/ 191793 h 298698"/>
                <a:gd name="connsiteX22" fmla="*/ 735907 w 1254307"/>
                <a:gd name="connsiteY22" fmla="*/ 221213 h 298698"/>
                <a:gd name="connsiteX23" fmla="*/ 758625 w 1254307"/>
                <a:gd name="connsiteY23" fmla="*/ 248772 h 298698"/>
                <a:gd name="connsiteX24" fmla="*/ 776500 w 1254307"/>
                <a:gd name="connsiteY24" fmla="*/ 242813 h 298698"/>
                <a:gd name="connsiteX25" fmla="*/ 776500 w 1254307"/>
                <a:gd name="connsiteY25" fmla="*/ 195144 h 298698"/>
                <a:gd name="connsiteX26" fmla="*/ 776128 w 1254307"/>
                <a:gd name="connsiteY26" fmla="*/ 194772 h 298698"/>
                <a:gd name="connsiteX27" fmla="*/ 761232 w 1254307"/>
                <a:gd name="connsiteY27" fmla="*/ 191793 h 298698"/>
                <a:gd name="connsiteX28" fmla="*/ 611893 w 1254307"/>
                <a:gd name="connsiteY28" fmla="*/ 190675 h 298698"/>
                <a:gd name="connsiteX29" fmla="*/ 589549 w 1254307"/>
                <a:gd name="connsiteY29" fmla="*/ 213020 h 298698"/>
                <a:gd name="connsiteX30" fmla="*/ 589549 w 1254307"/>
                <a:gd name="connsiteY30" fmla="*/ 213765 h 298698"/>
                <a:gd name="connsiteX31" fmla="*/ 630514 w 1254307"/>
                <a:gd name="connsiteY31" fmla="*/ 213765 h 298698"/>
                <a:gd name="connsiteX32" fmla="*/ 630514 w 1254307"/>
                <a:gd name="connsiteY32" fmla="*/ 213020 h 298698"/>
                <a:gd name="connsiteX33" fmla="*/ 611893 w 1254307"/>
                <a:gd name="connsiteY33" fmla="*/ 190675 h 298698"/>
                <a:gd name="connsiteX34" fmla="*/ 467770 w 1254307"/>
                <a:gd name="connsiteY34" fmla="*/ 178014 h 298698"/>
                <a:gd name="connsiteX35" fmla="*/ 493839 w 1254307"/>
                <a:gd name="connsiteY35" fmla="*/ 185090 h 298698"/>
                <a:gd name="connsiteX36" fmla="*/ 487880 w 1254307"/>
                <a:gd name="connsiteY36" fmla="*/ 195890 h 298698"/>
                <a:gd name="connsiteX37" fmla="*/ 468887 w 1254307"/>
                <a:gd name="connsiteY37" fmla="*/ 190676 h 298698"/>
                <a:gd name="connsiteX38" fmla="*/ 454735 w 1254307"/>
                <a:gd name="connsiteY38" fmla="*/ 201104 h 298698"/>
                <a:gd name="connsiteX39" fmla="*/ 469632 w 1254307"/>
                <a:gd name="connsiteY39" fmla="*/ 213766 h 298698"/>
                <a:gd name="connsiteX40" fmla="*/ 470749 w 1254307"/>
                <a:gd name="connsiteY40" fmla="*/ 214138 h 298698"/>
                <a:gd name="connsiteX41" fmla="*/ 494956 w 1254307"/>
                <a:gd name="connsiteY41" fmla="*/ 239835 h 298698"/>
                <a:gd name="connsiteX42" fmla="*/ 464046 w 1254307"/>
                <a:gd name="connsiteY42" fmla="*/ 264787 h 298698"/>
                <a:gd name="connsiteX43" fmla="*/ 434625 w 1254307"/>
                <a:gd name="connsiteY43" fmla="*/ 256593 h 298698"/>
                <a:gd name="connsiteX44" fmla="*/ 440584 w 1254307"/>
                <a:gd name="connsiteY44" fmla="*/ 245421 h 298698"/>
                <a:gd name="connsiteX45" fmla="*/ 462184 w 1254307"/>
                <a:gd name="connsiteY45" fmla="*/ 251752 h 298698"/>
                <a:gd name="connsiteX46" fmla="*/ 477453 w 1254307"/>
                <a:gd name="connsiteY46" fmla="*/ 240580 h 298698"/>
                <a:gd name="connsiteX47" fmla="*/ 461811 w 1254307"/>
                <a:gd name="connsiteY47" fmla="*/ 227545 h 298698"/>
                <a:gd name="connsiteX48" fmla="*/ 459204 w 1254307"/>
                <a:gd name="connsiteY48" fmla="*/ 226428 h 298698"/>
                <a:gd name="connsiteX49" fmla="*/ 437604 w 1254307"/>
                <a:gd name="connsiteY49" fmla="*/ 202221 h 298698"/>
                <a:gd name="connsiteX50" fmla="*/ 467770 w 1254307"/>
                <a:gd name="connsiteY50" fmla="*/ 178014 h 298698"/>
                <a:gd name="connsiteX51" fmla="*/ 1134762 w 1254307"/>
                <a:gd name="connsiteY51" fmla="*/ 177641 h 298698"/>
                <a:gd name="connsiteX52" fmla="*/ 1155245 w 1254307"/>
                <a:gd name="connsiteY52" fmla="*/ 185089 h 298698"/>
                <a:gd name="connsiteX53" fmla="*/ 1163438 w 1254307"/>
                <a:gd name="connsiteY53" fmla="*/ 215627 h 298698"/>
                <a:gd name="connsiteX54" fmla="*/ 1163438 w 1254307"/>
                <a:gd name="connsiteY54" fmla="*/ 262551 h 298698"/>
                <a:gd name="connsiteX55" fmla="*/ 1146307 w 1254307"/>
                <a:gd name="connsiteY55" fmla="*/ 262551 h 298698"/>
                <a:gd name="connsiteX56" fmla="*/ 1146307 w 1254307"/>
                <a:gd name="connsiteY56" fmla="*/ 217489 h 298698"/>
                <a:gd name="connsiteX57" fmla="*/ 1142210 w 1254307"/>
                <a:gd name="connsiteY57" fmla="*/ 196262 h 298698"/>
                <a:gd name="connsiteX58" fmla="*/ 1131038 w 1254307"/>
                <a:gd name="connsiteY58" fmla="*/ 192538 h 298698"/>
                <a:gd name="connsiteX59" fmla="*/ 1112045 w 1254307"/>
                <a:gd name="connsiteY59" fmla="*/ 198869 h 298698"/>
                <a:gd name="connsiteX60" fmla="*/ 1111672 w 1254307"/>
                <a:gd name="connsiteY60" fmla="*/ 199241 h 298698"/>
                <a:gd name="connsiteX61" fmla="*/ 1111672 w 1254307"/>
                <a:gd name="connsiteY61" fmla="*/ 262924 h 298698"/>
                <a:gd name="connsiteX62" fmla="*/ 1094169 w 1254307"/>
                <a:gd name="connsiteY62" fmla="*/ 262924 h 298698"/>
                <a:gd name="connsiteX63" fmla="*/ 1094169 w 1254307"/>
                <a:gd name="connsiteY63" fmla="*/ 180248 h 298698"/>
                <a:gd name="connsiteX64" fmla="*/ 1109066 w 1254307"/>
                <a:gd name="connsiteY64" fmla="*/ 180248 h 298698"/>
                <a:gd name="connsiteX65" fmla="*/ 1109066 w 1254307"/>
                <a:gd name="connsiteY65" fmla="*/ 187324 h 298698"/>
                <a:gd name="connsiteX66" fmla="*/ 1110183 w 1254307"/>
                <a:gd name="connsiteY66" fmla="*/ 186207 h 298698"/>
                <a:gd name="connsiteX67" fmla="*/ 1134762 w 1254307"/>
                <a:gd name="connsiteY67" fmla="*/ 177641 h 298698"/>
                <a:gd name="connsiteX68" fmla="*/ 1043148 w 1254307"/>
                <a:gd name="connsiteY68" fmla="*/ 177641 h 298698"/>
                <a:gd name="connsiteX69" fmla="*/ 1068845 w 1254307"/>
                <a:gd name="connsiteY69" fmla="*/ 186207 h 298698"/>
                <a:gd name="connsiteX70" fmla="*/ 1074804 w 1254307"/>
                <a:gd name="connsiteY70" fmla="*/ 211531 h 298698"/>
                <a:gd name="connsiteX71" fmla="*/ 1074804 w 1254307"/>
                <a:gd name="connsiteY71" fmla="*/ 262924 h 298698"/>
                <a:gd name="connsiteX72" fmla="*/ 1059907 w 1254307"/>
                <a:gd name="connsiteY72" fmla="*/ 262924 h 298698"/>
                <a:gd name="connsiteX73" fmla="*/ 1059907 w 1254307"/>
                <a:gd name="connsiteY73" fmla="*/ 255848 h 298698"/>
                <a:gd name="connsiteX74" fmla="*/ 1058790 w 1254307"/>
                <a:gd name="connsiteY74" fmla="*/ 256593 h 298698"/>
                <a:gd name="connsiteX75" fmla="*/ 1034583 w 1254307"/>
                <a:gd name="connsiteY75" fmla="*/ 264414 h 298698"/>
                <a:gd name="connsiteX76" fmla="*/ 1008514 w 1254307"/>
                <a:gd name="connsiteY76" fmla="*/ 238717 h 298698"/>
                <a:gd name="connsiteX77" fmla="*/ 1055066 w 1254307"/>
                <a:gd name="connsiteY77" fmla="*/ 210041 h 298698"/>
                <a:gd name="connsiteX78" fmla="*/ 1058790 w 1254307"/>
                <a:gd name="connsiteY78" fmla="*/ 210041 h 298698"/>
                <a:gd name="connsiteX79" fmla="*/ 1058790 w 1254307"/>
                <a:gd name="connsiteY79" fmla="*/ 205945 h 298698"/>
                <a:gd name="connsiteX80" fmla="*/ 1055810 w 1254307"/>
                <a:gd name="connsiteY80" fmla="*/ 194772 h 298698"/>
                <a:gd name="connsiteX81" fmla="*/ 1041659 w 1254307"/>
                <a:gd name="connsiteY81" fmla="*/ 190676 h 298698"/>
                <a:gd name="connsiteX82" fmla="*/ 1019314 w 1254307"/>
                <a:gd name="connsiteY82" fmla="*/ 197007 h 298698"/>
                <a:gd name="connsiteX83" fmla="*/ 1013355 w 1254307"/>
                <a:gd name="connsiteY83" fmla="*/ 186207 h 298698"/>
                <a:gd name="connsiteX84" fmla="*/ 1043148 w 1254307"/>
                <a:gd name="connsiteY84" fmla="*/ 177641 h 298698"/>
                <a:gd name="connsiteX85" fmla="*/ 851356 w 1254307"/>
                <a:gd name="connsiteY85" fmla="*/ 177641 h 298698"/>
                <a:gd name="connsiteX86" fmla="*/ 891204 w 1254307"/>
                <a:gd name="connsiteY86" fmla="*/ 220469 h 298698"/>
                <a:gd name="connsiteX87" fmla="*/ 849866 w 1254307"/>
                <a:gd name="connsiteY87" fmla="*/ 264413 h 298698"/>
                <a:gd name="connsiteX88" fmla="*/ 810018 w 1254307"/>
                <a:gd name="connsiteY88" fmla="*/ 221586 h 298698"/>
                <a:gd name="connsiteX89" fmla="*/ 851356 w 1254307"/>
                <a:gd name="connsiteY89" fmla="*/ 177641 h 298698"/>
                <a:gd name="connsiteX90" fmla="*/ 761604 w 1254307"/>
                <a:gd name="connsiteY90" fmla="*/ 177641 h 298698"/>
                <a:gd name="connsiteX91" fmla="*/ 793631 w 1254307"/>
                <a:gd name="connsiteY91" fmla="*/ 185834 h 298698"/>
                <a:gd name="connsiteX92" fmla="*/ 793631 w 1254307"/>
                <a:gd name="connsiteY92" fmla="*/ 259200 h 298698"/>
                <a:gd name="connsiteX93" fmla="*/ 785438 w 1254307"/>
                <a:gd name="connsiteY93" fmla="*/ 288248 h 298698"/>
                <a:gd name="connsiteX94" fmla="*/ 756390 w 1254307"/>
                <a:gd name="connsiteY94" fmla="*/ 298675 h 298698"/>
                <a:gd name="connsiteX95" fmla="*/ 721756 w 1254307"/>
                <a:gd name="connsiteY95" fmla="*/ 287503 h 298698"/>
                <a:gd name="connsiteX96" fmla="*/ 728832 w 1254307"/>
                <a:gd name="connsiteY96" fmla="*/ 276331 h 298698"/>
                <a:gd name="connsiteX97" fmla="*/ 754528 w 1254307"/>
                <a:gd name="connsiteY97" fmla="*/ 284524 h 298698"/>
                <a:gd name="connsiteX98" fmla="*/ 770914 w 1254307"/>
                <a:gd name="connsiteY98" fmla="*/ 279682 h 298698"/>
                <a:gd name="connsiteX99" fmla="*/ 776873 w 1254307"/>
                <a:gd name="connsiteY99" fmla="*/ 259944 h 298698"/>
                <a:gd name="connsiteX100" fmla="*/ 776873 w 1254307"/>
                <a:gd name="connsiteY100" fmla="*/ 256220 h 298698"/>
                <a:gd name="connsiteX101" fmla="*/ 775756 w 1254307"/>
                <a:gd name="connsiteY101" fmla="*/ 256965 h 298698"/>
                <a:gd name="connsiteX102" fmla="*/ 775011 w 1254307"/>
                <a:gd name="connsiteY102" fmla="*/ 257338 h 298698"/>
                <a:gd name="connsiteX103" fmla="*/ 754901 w 1254307"/>
                <a:gd name="connsiteY103" fmla="*/ 262551 h 298698"/>
                <a:gd name="connsiteX104" fmla="*/ 718404 w 1254307"/>
                <a:gd name="connsiteY104" fmla="*/ 221958 h 298698"/>
                <a:gd name="connsiteX105" fmla="*/ 761604 w 1254307"/>
                <a:gd name="connsiteY105" fmla="*/ 177641 h 298698"/>
                <a:gd name="connsiteX106" fmla="*/ 706487 w 1254307"/>
                <a:gd name="connsiteY106" fmla="*/ 177641 h 298698"/>
                <a:gd name="connsiteX107" fmla="*/ 714680 w 1254307"/>
                <a:gd name="connsiteY107" fmla="*/ 179131 h 298698"/>
                <a:gd name="connsiteX108" fmla="*/ 710583 w 1254307"/>
                <a:gd name="connsiteY108" fmla="*/ 192538 h 298698"/>
                <a:gd name="connsiteX109" fmla="*/ 705370 w 1254307"/>
                <a:gd name="connsiteY109" fmla="*/ 192165 h 298698"/>
                <a:gd name="connsiteX110" fmla="*/ 680418 w 1254307"/>
                <a:gd name="connsiteY110" fmla="*/ 205572 h 298698"/>
                <a:gd name="connsiteX111" fmla="*/ 680418 w 1254307"/>
                <a:gd name="connsiteY111" fmla="*/ 262551 h 298698"/>
                <a:gd name="connsiteX112" fmla="*/ 663287 w 1254307"/>
                <a:gd name="connsiteY112" fmla="*/ 262551 h 298698"/>
                <a:gd name="connsiteX113" fmla="*/ 663287 w 1254307"/>
                <a:gd name="connsiteY113" fmla="*/ 180248 h 298698"/>
                <a:gd name="connsiteX114" fmla="*/ 678184 w 1254307"/>
                <a:gd name="connsiteY114" fmla="*/ 180248 h 298698"/>
                <a:gd name="connsiteX115" fmla="*/ 678184 w 1254307"/>
                <a:gd name="connsiteY115" fmla="*/ 192910 h 298698"/>
                <a:gd name="connsiteX116" fmla="*/ 679673 w 1254307"/>
                <a:gd name="connsiteY116" fmla="*/ 190303 h 298698"/>
                <a:gd name="connsiteX117" fmla="*/ 706487 w 1254307"/>
                <a:gd name="connsiteY117" fmla="*/ 177641 h 298698"/>
                <a:gd name="connsiteX118" fmla="*/ 611521 w 1254307"/>
                <a:gd name="connsiteY118" fmla="*/ 177641 h 298698"/>
                <a:gd name="connsiteX119" fmla="*/ 646900 w 1254307"/>
                <a:gd name="connsiteY119" fmla="*/ 220096 h 298698"/>
                <a:gd name="connsiteX120" fmla="*/ 646528 w 1254307"/>
                <a:gd name="connsiteY120" fmla="*/ 224565 h 298698"/>
                <a:gd name="connsiteX121" fmla="*/ 646528 w 1254307"/>
                <a:gd name="connsiteY121" fmla="*/ 226055 h 298698"/>
                <a:gd name="connsiteX122" fmla="*/ 589549 w 1254307"/>
                <a:gd name="connsiteY122" fmla="*/ 226055 h 298698"/>
                <a:gd name="connsiteX123" fmla="*/ 589549 w 1254307"/>
                <a:gd name="connsiteY123" fmla="*/ 226800 h 298698"/>
                <a:gd name="connsiteX124" fmla="*/ 589549 w 1254307"/>
                <a:gd name="connsiteY124" fmla="*/ 228662 h 298698"/>
                <a:gd name="connsiteX125" fmla="*/ 614128 w 1254307"/>
                <a:gd name="connsiteY125" fmla="*/ 250634 h 298698"/>
                <a:gd name="connsiteX126" fmla="*/ 636845 w 1254307"/>
                <a:gd name="connsiteY126" fmla="*/ 244675 h 298698"/>
                <a:gd name="connsiteX127" fmla="*/ 642804 w 1254307"/>
                <a:gd name="connsiteY127" fmla="*/ 255848 h 298698"/>
                <a:gd name="connsiteX128" fmla="*/ 612638 w 1254307"/>
                <a:gd name="connsiteY128" fmla="*/ 264413 h 298698"/>
                <a:gd name="connsiteX129" fmla="*/ 572790 w 1254307"/>
                <a:gd name="connsiteY129" fmla="*/ 221586 h 298698"/>
                <a:gd name="connsiteX130" fmla="*/ 611521 w 1254307"/>
                <a:gd name="connsiteY130" fmla="*/ 177641 h 298698"/>
                <a:gd name="connsiteX131" fmla="*/ 372060 w 1254307"/>
                <a:gd name="connsiteY131" fmla="*/ 164979 h 298698"/>
                <a:gd name="connsiteX132" fmla="*/ 339287 w 1254307"/>
                <a:gd name="connsiteY132" fmla="*/ 208179 h 298698"/>
                <a:gd name="connsiteX133" fmla="*/ 373177 w 1254307"/>
                <a:gd name="connsiteY133" fmla="*/ 250262 h 298698"/>
                <a:gd name="connsiteX134" fmla="*/ 406322 w 1254307"/>
                <a:gd name="connsiteY134" fmla="*/ 206689 h 298698"/>
                <a:gd name="connsiteX135" fmla="*/ 372060 w 1254307"/>
                <a:gd name="connsiteY135" fmla="*/ 164979 h 298698"/>
                <a:gd name="connsiteX136" fmla="*/ 915038 w 1254307"/>
                <a:gd name="connsiteY136" fmla="*/ 156041 h 298698"/>
                <a:gd name="connsiteX137" fmla="*/ 932541 w 1254307"/>
                <a:gd name="connsiteY137" fmla="*/ 156041 h 298698"/>
                <a:gd name="connsiteX138" fmla="*/ 932541 w 1254307"/>
                <a:gd name="connsiteY138" fmla="*/ 180248 h 298698"/>
                <a:gd name="connsiteX139" fmla="*/ 957121 w 1254307"/>
                <a:gd name="connsiteY139" fmla="*/ 180248 h 298698"/>
                <a:gd name="connsiteX140" fmla="*/ 957121 w 1254307"/>
                <a:gd name="connsiteY140" fmla="*/ 194027 h 298698"/>
                <a:gd name="connsiteX141" fmla="*/ 932541 w 1254307"/>
                <a:gd name="connsiteY141" fmla="*/ 194027 h 298698"/>
                <a:gd name="connsiteX142" fmla="*/ 932541 w 1254307"/>
                <a:gd name="connsiteY142" fmla="*/ 234248 h 298698"/>
                <a:gd name="connsiteX143" fmla="*/ 944459 w 1254307"/>
                <a:gd name="connsiteY143" fmla="*/ 250262 h 298698"/>
                <a:gd name="connsiteX144" fmla="*/ 955259 w 1254307"/>
                <a:gd name="connsiteY144" fmla="*/ 248027 h 298698"/>
                <a:gd name="connsiteX145" fmla="*/ 959728 w 1254307"/>
                <a:gd name="connsiteY145" fmla="*/ 259944 h 298698"/>
                <a:gd name="connsiteX146" fmla="*/ 940735 w 1254307"/>
                <a:gd name="connsiteY146" fmla="*/ 264786 h 298698"/>
                <a:gd name="connsiteX147" fmla="*/ 920997 w 1254307"/>
                <a:gd name="connsiteY147" fmla="*/ 258082 h 298698"/>
                <a:gd name="connsiteX148" fmla="*/ 915038 w 1254307"/>
                <a:gd name="connsiteY148" fmla="*/ 234248 h 298698"/>
                <a:gd name="connsiteX149" fmla="*/ 915038 w 1254307"/>
                <a:gd name="connsiteY149" fmla="*/ 194027 h 298698"/>
                <a:gd name="connsiteX150" fmla="*/ 900514 w 1254307"/>
                <a:gd name="connsiteY150" fmla="*/ 194027 h 298698"/>
                <a:gd name="connsiteX151" fmla="*/ 900514 w 1254307"/>
                <a:gd name="connsiteY151" fmla="*/ 180248 h 298698"/>
                <a:gd name="connsiteX152" fmla="*/ 915038 w 1254307"/>
                <a:gd name="connsiteY152" fmla="*/ 180248 h 298698"/>
                <a:gd name="connsiteX153" fmla="*/ 519163 w 1254307"/>
                <a:gd name="connsiteY153" fmla="*/ 156041 h 298698"/>
                <a:gd name="connsiteX154" fmla="*/ 536667 w 1254307"/>
                <a:gd name="connsiteY154" fmla="*/ 156041 h 298698"/>
                <a:gd name="connsiteX155" fmla="*/ 536667 w 1254307"/>
                <a:gd name="connsiteY155" fmla="*/ 180248 h 298698"/>
                <a:gd name="connsiteX156" fmla="*/ 561246 w 1254307"/>
                <a:gd name="connsiteY156" fmla="*/ 180248 h 298698"/>
                <a:gd name="connsiteX157" fmla="*/ 561246 w 1254307"/>
                <a:gd name="connsiteY157" fmla="*/ 194027 h 298698"/>
                <a:gd name="connsiteX158" fmla="*/ 536667 w 1254307"/>
                <a:gd name="connsiteY158" fmla="*/ 194027 h 298698"/>
                <a:gd name="connsiteX159" fmla="*/ 536667 w 1254307"/>
                <a:gd name="connsiteY159" fmla="*/ 234248 h 298698"/>
                <a:gd name="connsiteX160" fmla="*/ 548956 w 1254307"/>
                <a:gd name="connsiteY160" fmla="*/ 250262 h 298698"/>
                <a:gd name="connsiteX161" fmla="*/ 559756 w 1254307"/>
                <a:gd name="connsiteY161" fmla="*/ 248027 h 298698"/>
                <a:gd name="connsiteX162" fmla="*/ 564225 w 1254307"/>
                <a:gd name="connsiteY162" fmla="*/ 259944 h 298698"/>
                <a:gd name="connsiteX163" fmla="*/ 544860 w 1254307"/>
                <a:gd name="connsiteY163" fmla="*/ 264786 h 298698"/>
                <a:gd name="connsiteX164" fmla="*/ 525122 w 1254307"/>
                <a:gd name="connsiteY164" fmla="*/ 258082 h 298698"/>
                <a:gd name="connsiteX165" fmla="*/ 519163 w 1254307"/>
                <a:gd name="connsiteY165" fmla="*/ 234248 h 298698"/>
                <a:gd name="connsiteX166" fmla="*/ 519163 w 1254307"/>
                <a:gd name="connsiteY166" fmla="*/ 194027 h 298698"/>
                <a:gd name="connsiteX167" fmla="*/ 504639 w 1254307"/>
                <a:gd name="connsiteY167" fmla="*/ 194027 h 298698"/>
                <a:gd name="connsiteX168" fmla="*/ 504639 w 1254307"/>
                <a:gd name="connsiteY168" fmla="*/ 180248 h 298698"/>
                <a:gd name="connsiteX169" fmla="*/ 519163 w 1254307"/>
                <a:gd name="connsiteY169" fmla="*/ 180248 h 298698"/>
                <a:gd name="connsiteX170" fmla="*/ 976114 w 1254307"/>
                <a:gd name="connsiteY170" fmla="*/ 150828 h 298698"/>
                <a:gd name="connsiteX171" fmla="*/ 993617 w 1254307"/>
                <a:gd name="connsiteY171" fmla="*/ 150828 h 298698"/>
                <a:gd name="connsiteX172" fmla="*/ 993617 w 1254307"/>
                <a:gd name="connsiteY172" fmla="*/ 262552 h 298698"/>
                <a:gd name="connsiteX173" fmla="*/ 976114 w 1254307"/>
                <a:gd name="connsiteY173" fmla="*/ 262552 h 298698"/>
                <a:gd name="connsiteX174" fmla="*/ 866252 w 1254307"/>
                <a:gd name="connsiteY174" fmla="*/ 150828 h 298698"/>
                <a:gd name="connsiteX175" fmla="*/ 875935 w 1254307"/>
                <a:gd name="connsiteY175" fmla="*/ 160883 h 298698"/>
                <a:gd name="connsiteX176" fmla="*/ 866252 w 1254307"/>
                <a:gd name="connsiteY176" fmla="*/ 170566 h 298698"/>
                <a:gd name="connsiteX177" fmla="*/ 856569 w 1254307"/>
                <a:gd name="connsiteY177" fmla="*/ 160511 h 298698"/>
                <a:gd name="connsiteX178" fmla="*/ 866252 w 1254307"/>
                <a:gd name="connsiteY178" fmla="*/ 150828 h 298698"/>
                <a:gd name="connsiteX179" fmla="*/ 834597 w 1254307"/>
                <a:gd name="connsiteY179" fmla="*/ 150828 h 298698"/>
                <a:gd name="connsiteX180" fmla="*/ 844652 w 1254307"/>
                <a:gd name="connsiteY180" fmla="*/ 160511 h 298698"/>
                <a:gd name="connsiteX181" fmla="*/ 834969 w 1254307"/>
                <a:gd name="connsiteY181" fmla="*/ 170566 h 298698"/>
                <a:gd name="connsiteX182" fmla="*/ 824914 w 1254307"/>
                <a:gd name="connsiteY182" fmla="*/ 160883 h 298698"/>
                <a:gd name="connsiteX183" fmla="*/ 834597 w 1254307"/>
                <a:gd name="connsiteY183" fmla="*/ 150828 h 298698"/>
                <a:gd name="connsiteX184" fmla="*/ 1254307 w 1254307"/>
                <a:gd name="connsiteY184" fmla="*/ 150455 h 298698"/>
                <a:gd name="connsiteX185" fmla="*/ 1254307 w 1254307"/>
                <a:gd name="connsiteY185" fmla="*/ 262179 h 298698"/>
                <a:gd name="connsiteX186" fmla="*/ 1239410 w 1254307"/>
                <a:gd name="connsiteY186" fmla="*/ 262179 h 298698"/>
                <a:gd name="connsiteX187" fmla="*/ 1239410 w 1254307"/>
                <a:gd name="connsiteY187" fmla="*/ 255476 h 298698"/>
                <a:gd name="connsiteX188" fmla="*/ 1237921 w 1254307"/>
                <a:gd name="connsiteY188" fmla="*/ 256593 h 298698"/>
                <a:gd name="connsiteX189" fmla="*/ 1215576 w 1254307"/>
                <a:gd name="connsiteY189" fmla="*/ 264414 h 298698"/>
                <a:gd name="connsiteX190" fmla="*/ 1178707 w 1254307"/>
                <a:gd name="connsiteY190" fmla="*/ 222331 h 298698"/>
                <a:gd name="connsiteX191" fmla="*/ 1218555 w 1254307"/>
                <a:gd name="connsiteY191" fmla="*/ 177641 h 298698"/>
                <a:gd name="connsiteX192" fmla="*/ 1235686 w 1254307"/>
                <a:gd name="connsiteY192" fmla="*/ 181738 h 298698"/>
                <a:gd name="connsiteX193" fmla="*/ 1236804 w 1254307"/>
                <a:gd name="connsiteY193" fmla="*/ 182483 h 298698"/>
                <a:gd name="connsiteX194" fmla="*/ 1236804 w 1254307"/>
                <a:gd name="connsiteY194" fmla="*/ 181365 h 298698"/>
                <a:gd name="connsiteX195" fmla="*/ 1236804 w 1254307"/>
                <a:gd name="connsiteY195" fmla="*/ 150827 h 298698"/>
                <a:gd name="connsiteX196" fmla="*/ 373177 w 1254307"/>
                <a:gd name="connsiteY196" fmla="*/ 150455 h 298698"/>
                <a:gd name="connsiteX197" fmla="*/ 424942 w 1254307"/>
                <a:gd name="connsiteY197" fmla="*/ 206689 h 298698"/>
                <a:gd name="connsiteX198" fmla="*/ 372804 w 1254307"/>
                <a:gd name="connsiteY198" fmla="*/ 264786 h 298698"/>
                <a:gd name="connsiteX199" fmla="*/ 321039 w 1254307"/>
                <a:gd name="connsiteY199" fmla="*/ 207434 h 298698"/>
                <a:gd name="connsiteX200" fmla="*/ 373177 w 1254307"/>
                <a:gd name="connsiteY200" fmla="*/ 150455 h 298698"/>
                <a:gd name="connsiteX201" fmla="*/ 388446 w 1254307"/>
                <a:gd name="connsiteY201" fmla="*/ 123269 h 298698"/>
                <a:gd name="connsiteX202" fmla="*/ 397756 w 1254307"/>
                <a:gd name="connsiteY202" fmla="*/ 133697 h 298698"/>
                <a:gd name="connsiteX203" fmla="*/ 388446 w 1254307"/>
                <a:gd name="connsiteY203" fmla="*/ 143007 h 298698"/>
                <a:gd name="connsiteX204" fmla="*/ 379135 w 1254307"/>
                <a:gd name="connsiteY204" fmla="*/ 132579 h 298698"/>
                <a:gd name="connsiteX205" fmla="*/ 388446 w 1254307"/>
                <a:gd name="connsiteY205" fmla="*/ 123269 h 298698"/>
                <a:gd name="connsiteX206" fmla="*/ 357163 w 1254307"/>
                <a:gd name="connsiteY206" fmla="*/ 123269 h 298698"/>
                <a:gd name="connsiteX207" fmla="*/ 367218 w 1254307"/>
                <a:gd name="connsiteY207" fmla="*/ 132952 h 298698"/>
                <a:gd name="connsiteX208" fmla="*/ 367218 w 1254307"/>
                <a:gd name="connsiteY208" fmla="*/ 133324 h 298698"/>
                <a:gd name="connsiteX209" fmla="*/ 357535 w 1254307"/>
                <a:gd name="connsiteY209" fmla="*/ 143007 h 298698"/>
                <a:gd name="connsiteX210" fmla="*/ 347480 w 1254307"/>
                <a:gd name="connsiteY210" fmla="*/ 133324 h 298698"/>
                <a:gd name="connsiteX211" fmla="*/ 357163 w 1254307"/>
                <a:gd name="connsiteY211" fmla="*/ 123269 h 298698"/>
                <a:gd name="connsiteX212" fmla="*/ 465535 w 1254307"/>
                <a:gd name="connsiteY212" fmla="*/ 61820 h 298698"/>
                <a:gd name="connsiteX213" fmla="*/ 450266 w 1254307"/>
                <a:gd name="connsiteY213" fmla="*/ 79324 h 298698"/>
                <a:gd name="connsiteX214" fmla="*/ 464045 w 1254307"/>
                <a:gd name="connsiteY214" fmla="*/ 95710 h 298698"/>
                <a:gd name="connsiteX215" fmla="*/ 474845 w 1254307"/>
                <a:gd name="connsiteY215" fmla="*/ 91986 h 298698"/>
                <a:gd name="connsiteX216" fmla="*/ 474845 w 1254307"/>
                <a:gd name="connsiteY216" fmla="*/ 63683 h 298698"/>
                <a:gd name="connsiteX217" fmla="*/ 474473 w 1254307"/>
                <a:gd name="connsiteY217" fmla="*/ 63683 h 298698"/>
                <a:gd name="connsiteX218" fmla="*/ 465535 w 1254307"/>
                <a:gd name="connsiteY218" fmla="*/ 61820 h 298698"/>
                <a:gd name="connsiteX219" fmla="*/ 546721 w 1254307"/>
                <a:gd name="connsiteY219" fmla="*/ 61448 h 298698"/>
                <a:gd name="connsiteX220" fmla="*/ 532942 w 1254307"/>
                <a:gd name="connsiteY220" fmla="*/ 78952 h 298698"/>
                <a:gd name="connsiteX221" fmla="*/ 547094 w 1254307"/>
                <a:gd name="connsiteY221" fmla="*/ 96828 h 298698"/>
                <a:gd name="connsiteX222" fmla="*/ 560873 w 1254307"/>
                <a:gd name="connsiteY222" fmla="*/ 79324 h 298698"/>
                <a:gd name="connsiteX223" fmla="*/ 546721 w 1254307"/>
                <a:gd name="connsiteY223" fmla="*/ 61448 h 298698"/>
                <a:gd name="connsiteX224" fmla="*/ 409301 w 1254307"/>
                <a:gd name="connsiteY224" fmla="*/ 61076 h 298698"/>
                <a:gd name="connsiteX225" fmla="*/ 395894 w 1254307"/>
                <a:gd name="connsiteY225" fmla="*/ 74483 h 298698"/>
                <a:gd name="connsiteX226" fmla="*/ 395894 w 1254307"/>
                <a:gd name="connsiteY226" fmla="*/ 75228 h 298698"/>
                <a:gd name="connsiteX227" fmla="*/ 420474 w 1254307"/>
                <a:gd name="connsiteY227" fmla="*/ 75228 h 298698"/>
                <a:gd name="connsiteX228" fmla="*/ 420474 w 1254307"/>
                <a:gd name="connsiteY228" fmla="*/ 74483 h 298698"/>
                <a:gd name="connsiteX229" fmla="*/ 409301 w 1254307"/>
                <a:gd name="connsiteY229" fmla="*/ 61076 h 298698"/>
                <a:gd name="connsiteX230" fmla="*/ 500170 w 1254307"/>
                <a:gd name="connsiteY230" fmla="*/ 57724 h 298698"/>
                <a:gd name="connsiteX231" fmla="*/ 509853 w 1254307"/>
                <a:gd name="connsiteY231" fmla="*/ 57724 h 298698"/>
                <a:gd name="connsiteX232" fmla="*/ 509853 w 1254307"/>
                <a:gd name="connsiteY232" fmla="*/ 103531 h 298698"/>
                <a:gd name="connsiteX233" fmla="*/ 500170 w 1254307"/>
                <a:gd name="connsiteY233" fmla="*/ 103531 h 298698"/>
                <a:gd name="connsiteX234" fmla="*/ 606680 w 1254307"/>
                <a:gd name="connsiteY234" fmla="*/ 54000 h 298698"/>
                <a:gd name="connsiteX235" fmla="*/ 618597 w 1254307"/>
                <a:gd name="connsiteY235" fmla="*/ 58469 h 298698"/>
                <a:gd name="connsiteX236" fmla="*/ 623439 w 1254307"/>
                <a:gd name="connsiteY236" fmla="*/ 76345 h 298698"/>
                <a:gd name="connsiteX237" fmla="*/ 623439 w 1254307"/>
                <a:gd name="connsiteY237" fmla="*/ 103904 h 298698"/>
                <a:gd name="connsiteX238" fmla="*/ 614128 w 1254307"/>
                <a:gd name="connsiteY238" fmla="*/ 103904 h 298698"/>
                <a:gd name="connsiteX239" fmla="*/ 614128 w 1254307"/>
                <a:gd name="connsiteY239" fmla="*/ 103531 h 298698"/>
                <a:gd name="connsiteX240" fmla="*/ 614128 w 1254307"/>
                <a:gd name="connsiteY240" fmla="*/ 77090 h 298698"/>
                <a:gd name="connsiteX241" fmla="*/ 611521 w 1254307"/>
                <a:gd name="connsiteY241" fmla="*/ 64428 h 298698"/>
                <a:gd name="connsiteX242" fmla="*/ 604818 w 1254307"/>
                <a:gd name="connsiteY242" fmla="*/ 62193 h 298698"/>
                <a:gd name="connsiteX243" fmla="*/ 593273 w 1254307"/>
                <a:gd name="connsiteY243" fmla="*/ 65917 h 298698"/>
                <a:gd name="connsiteX244" fmla="*/ 592901 w 1254307"/>
                <a:gd name="connsiteY244" fmla="*/ 65917 h 298698"/>
                <a:gd name="connsiteX245" fmla="*/ 592901 w 1254307"/>
                <a:gd name="connsiteY245" fmla="*/ 103531 h 298698"/>
                <a:gd name="connsiteX246" fmla="*/ 583218 w 1254307"/>
                <a:gd name="connsiteY246" fmla="*/ 103531 h 298698"/>
                <a:gd name="connsiteX247" fmla="*/ 583218 w 1254307"/>
                <a:gd name="connsiteY247" fmla="*/ 55490 h 298698"/>
                <a:gd name="connsiteX248" fmla="*/ 591411 w 1254307"/>
                <a:gd name="connsiteY248" fmla="*/ 55490 h 298698"/>
                <a:gd name="connsiteX249" fmla="*/ 591411 w 1254307"/>
                <a:gd name="connsiteY249" fmla="*/ 59586 h 298698"/>
                <a:gd name="connsiteX250" fmla="*/ 592528 w 1254307"/>
                <a:gd name="connsiteY250" fmla="*/ 58842 h 298698"/>
                <a:gd name="connsiteX251" fmla="*/ 606680 w 1254307"/>
                <a:gd name="connsiteY251" fmla="*/ 54000 h 298698"/>
                <a:gd name="connsiteX252" fmla="*/ 547094 w 1254307"/>
                <a:gd name="connsiteY252" fmla="*/ 54000 h 298698"/>
                <a:gd name="connsiteX253" fmla="*/ 570183 w 1254307"/>
                <a:gd name="connsiteY253" fmla="*/ 79324 h 298698"/>
                <a:gd name="connsiteX254" fmla="*/ 545977 w 1254307"/>
                <a:gd name="connsiteY254" fmla="*/ 105021 h 298698"/>
                <a:gd name="connsiteX255" fmla="*/ 522887 w 1254307"/>
                <a:gd name="connsiteY255" fmla="*/ 79697 h 298698"/>
                <a:gd name="connsiteX256" fmla="*/ 547094 w 1254307"/>
                <a:gd name="connsiteY256" fmla="*/ 54000 h 298698"/>
                <a:gd name="connsiteX257" fmla="*/ 409301 w 1254307"/>
                <a:gd name="connsiteY257" fmla="*/ 54000 h 298698"/>
                <a:gd name="connsiteX258" fmla="*/ 429412 w 1254307"/>
                <a:gd name="connsiteY258" fmla="*/ 78579 h 298698"/>
                <a:gd name="connsiteX259" fmla="*/ 429412 w 1254307"/>
                <a:gd name="connsiteY259" fmla="*/ 81186 h 298698"/>
                <a:gd name="connsiteX260" fmla="*/ 429412 w 1254307"/>
                <a:gd name="connsiteY260" fmla="*/ 81931 h 298698"/>
                <a:gd name="connsiteX261" fmla="*/ 395894 w 1254307"/>
                <a:gd name="connsiteY261" fmla="*/ 81931 h 298698"/>
                <a:gd name="connsiteX262" fmla="*/ 395894 w 1254307"/>
                <a:gd name="connsiteY262" fmla="*/ 82676 h 298698"/>
                <a:gd name="connsiteX263" fmla="*/ 395894 w 1254307"/>
                <a:gd name="connsiteY263" fmla="*/ 84166 h 298698"/>
                <a:gd name="connsiteX264" fmla="*/ 410791 w 1254307"/>
                <a:gd name="connsiteY264" fmla="*/ 97200 h 298698"/>
                <a:gd name="connsiteX265" fmla="*/ 424198 w 1254307"/>
                <a:gd name="connsiteY265" fmla="*/ 93476 h 298698"/>
                <a:gd name="connsiteX266" fmla="*/ 427549 w 1254307"/>
                <a:gd name="connsiteY266" fmla="*/ 99807 h 298698"/>
                <a:gd name="connsiteX267" fmla="*/ 410046 w 1254307"/>
                <a:gd name="connsiteY267" fmla="*/ 104648 h 298698"/>
                <a:gd name="connsiteX268" fmla="*/ 386584 w 1254307"/>
                <a:gd name="connsiteY268" fmla="*/ 79697 h 298698"/>
                <a:gd name="connsiteX269" fmla="*/ 409301 w 1254307"/>
                <a:gd name="connsiteY269" fmla="*/ 54000 h 298698"/>
                <a:gd name="connsiteX270" fmla="*/ 465907 w 1254307"/>
                <a:gd name="connsiteY270" fmla="*/ 53627 h 298698"/>
                <a:gd name="connsiteX271" fmla="*/ 484528 w 1254307"/>
                <a:gd name="connsiteY271" fmla="*/ 58469 h 298698"/>
                <a:gd name="connsiteX272" fmla="*/ 484528 w 1254307"/>
                <a:gd name="connsiteY272" fmla="*/ 103531 h 298698"/>
                <a:gd name="connsiteX273" fmla="*/ 479686 w 1254307"/>
                <a:gd name="connsiteY273" fmla="*/ 120662 h 298698"/>
                <a:gd name="connsiteX274" fmla="*/ 462555 w 1254307"/>
                <a:gd name="connsiteY274" fmla="*/ 126620 h 298698"/>
                <a:gd name="connsiteX275" fmla="*/ 442445 w 1254307"/>
                <a:gd name="connsiteY275" fmla="*/ 120289 h 298698"/>
                <a:gd name="connsiteX276" fmla="*/ 446542 w 1254307"/>
                <a:gd name="connsiteY276" fmla="*/ 113958 h 298698"/>
                <a:gd name="connsiteX277" fmla="*/ 461438 w 1254307"/>
                <a:gd name="connsiteY277" fmla="*/ 119172 h 298698"/>
                <a:gd name="connsiteX278" fmla="*/ 471121 w 1254307"/>
                <a:gd name="connsiteY278" fmla="*/ 115448 h 298698"/>
                <a:gd name="connsiteX279" fmla="*/ 474845 w 1254307"/>
                <a:gd name="connsiteY279" fmla="*/ 103531 h 298698"/>
                <a:gd name="connsiteX280" fmla="*/ 474845 w 1254307"/>
                <a:gd name="connsiteY280" fmla="*/ 99807 h 298698"/>
                <a:gd name="connsiteX281" fmla="*/ 473728 w 1254307"/>
                <a:gd name="connsiteY281" fmla="*/ 100179 h 298698"/>
                <a:gd name="connsiteX282" fmla="*/ 473355 w 1254307"/>
                <a:gd name="connsiteY282" fmla="*/ 100551 h 298698"/>
                <a:gd name="connsiteX283" fmla="*/ 461811 w 1254307"/>
                <a:gd name="connsiteY283" fmla="*/ 103531 h 298698"/>
                <a:gd name="connsiteX284" fmla="*/ 440583 w 1254307"/>
                <a:gd name="connsiteY284" fmla="*/ 79696 h 298698"/>
                <a:gd name="connsiteX285" fmla="*/ 440583 w 1254307"/>
                <a:gd name="connsiteY285" fmla="*/ 77834 h 298698"/>
                <a:gd name="connsiteX286" fmla="*/ 465907 w 1254307"/>
                <a:gd name="connsiteY286" fmla="*/ 53627 h 298698"/>
                <a:gd name="connsiteX287" fmla="*/ 342267 w 1254307"/>
                <a:gd name="connsiteY287" fmla="*/ 45807 h 298698"/>
                <a:gd name="connsiteX288" fmla="*/ 342267 w 1254307"/>
                <a:gd name="connsiteY288" fmla="*/ 68152 h 298698"/>
                <a:gd name="connsiteX289" fmla="*/ 347480 w 1254307"/>
                <a:gd name="connsiteY289" fmla="*/ 68152 h 298698"/>
                <a:gd name="connsiteX290" fmla="*/ 360887 w 1254307"/>
                <a:gd name="connsiteY290" fmla="*/ 64800 h 298698"/>
                <a:gd name="connsiteX291" fmla="*/ 361260 w 1254307"/>
                <a:gd name="connsiteY291" fmla="*/ 48786 h 298698"/>
                <a:gd name="connsiteX292" fmla="*/ 350832 w 1254307"/>
                <a:gd name="connsiteY292" fmla="*/ 45807 h 298698"/>
                <a:gd name="connsiteX293" fmla="*/ 505011 w 1254307"/>
                <a:gd name="connsiteY293" fmla="*/ 37986 h 298698"/>
                <a:gd name="connsiteX294" fmla="*/ 510969 w 1254307"/>
                <a:gd name="connsiteY294" fmla="*/ 43945 h 298698"/>
                <a:gd name="connsiteX295" fmla="*/ 505011 w 1254307"/>
                <a:gd name="connsiteY295" fmla="*/ 49531 h 298698"/>
                <a:gd name="connsiteX296" fmla="*/ 499052 w 1254307"/>
                <a:gd name="connsiteY296" fmla="*/ 43945 h 298698"/>
                <a:gd name="connsiteX297" fmla="*/ 505011 w 1254307"/>
                <a:gd name="connsiteY297" fmla="*/ 37986 h 298698"/>
                <a:gd name="connsiteX298" fmla="*/ 331839 w 1254307"/>
                <a:gd name="connsiteY298" fmla="*/ 37614 h 298698"/>
                <a:gd name="connsiteX299" fmla="*/ 348970 w 1254307"/>
                <a:gd name="connsiteY299" fmla="*/ 37614 h 298698"/>
                <a:gd name="connsiteX300" fmla="*/ 368708 w 1254307"/>
                <a:gd name="connsiteY300" fmla="*/ 42828 h 298698"/>
                <a:gd name="connsiteX301" fmla="*/ 373922 w 1254307"/>
                <a:gd name="connsiteY301" fmla="*/ 55862 h 298698"/>
                <a:gd name="connsiteX302" fmla="*/ 369825 w 1254307"/>
                <a:gd name="connsiteY302" fmla="*/ 67407 h 298698"/>
                <a:gd name="connsiteX303" fmla="*/ 359025 w 1254307"/>
                <a:gd name="connsiteY303" fmla="*/ 72621 h 298698"/>
                <a:gd name="connsiteX304" fmla="*/ 365729 w 1254307"/>
                <a:gd name="connsiteY304" fmla="*/ 76345 h 298698"/>
                <a:gd name="connsiteX305" fmla="*/ 370198 w 1254307"/>
                <a:gd name="connsiteY305" fmla="*/ 84538 h 298698"/>
                <a:gd name="connsiteX306" fmla="*/ 378391 w 1254307"/>
                <a:gd name="connsiteY306" fmla="*/ 103531 h 298698"/>
                <a:gd name="connsiteX307" fmla="*/ 367591 w 1254307"/>
                <a:gd name="connsiteY307" fmla="*/ 103531 h 298698"/>
                <a:gd name="connsiteX308" fmla="*/ 359770 w 1254307"/>
                <a:gd name="connsiteY308" fmla="*/ 86028 h 298698"/>
                <a:gd name="connsiteX309" fmla="*/ 345246 w 1254307"/>
                <a:gd name="connsiteY309" fmla="*/ 75973 h 298698"/>
                <a:gd name="connsiteX310" fmla="*/ 341894 w 1254307"/>
                <a:gd name="connsiteY310" fmla="*/ 75973 h 298698"/>
                <a:gd name="connsiteX311" fmla="*/ 341894 w 1254307"/>
                <a:gd name="connsiteY311" fmla="*/ 103531 h 298698"/>
                <a:gd name="connsiteX312" fmla="*/ 331839 w 1254307"/>
                <a:gd name="connsiteY312" fmla="*/ 103531 h 298698"/>
                <a:gd name="connsiteX313" fmla="*/ 131481 w 1254307"/>
                <a:gd name="connsiteY313" fmla="*/ 12290 h 298698"/>
                <a:gd name="connsiteX314" fmla="*/ 113605 w 1254307"/>
                <a:gd name="connsiteY314" fmla="*/ 36869 h 298698"/>
                <a:gd name="connsiteX315" fmla="*/ 96846 w 1254307"/>
                <a:gd name="connsiteY315" fmla="*/ 17876 h 298698"/>
                <a:gd name="connsiteX316" fmla="*/ 92377 w 1254307"/>
                <a:gd name="connsiteY316" fmla="*/ 52883 h 298698"/>
                <a:gd name="connsiteX317" fmla="*/ 60722 w 1254307"/>
                <a:gd name="connsiteY317" fmla="*/ 38731 h 298698"/>
                <a:gd name="connsiteX318" fmla="*/ 67798 w 1254307"/>
                <a:gd name="connsiteY318" fmla="*/ 62938 h 298698"/>
                <a:gd name="connsiteX319" fmla="*/ 38005 w 1254307"/>
                <a:gd name="connsiteY319" fmla="*/ 65917 h 298698"/>
                <a:gd name="connsiteX320" fmla="*/ 64446 w 1254307"/>
                <a:gd name="connsiteY320" fmla="*/ 80069 h 298698"/>
                <a:gd name="connsiteX321" fmla="*/ 90888 w 1254307"/>
                <a:gd name="connsiteY321" fmla="*/ 91614 h 298698"/>
                <a:gd name="connsiteX322" fmla="*/ 134460 w 1254307"/>
                <a:gd name="connsiteY322" fmla="*/ 141145 h 298698"/>
                <a:gd name="connsiteX323" fmla="*/ 69288 w 1254307"/>
                <a:gd name="connsiteY323" fmla="*/ 128483 h 298698"/>
                <a:gd name="connsiteX324" fmla="*/ 45826 w 1254307"/>
                <a:gd name="connsiteY324" fmla="*/ 111352 h 298698"/>
                <a:gd name="connsiteX325" fmla="*/ 20874 w 1254307"/>
                <a:gd name="connsiteY325" fmla="*/ 96083 h 298698"/>
                <a:gd name="connsiteX326" fmla="*/ 32791 w 1254307"/>
                <a:gd name="connsiteY326" fmla="*/ 123641 h 298698"/>
                <a:gd name="connsiteX327" fmla="*/ 8957 w 1254307"/>
                <a:gd name="connsiteY327" fmla="*/ 128483 h 298698"/>
                <a:gd name="connsiteX328" fmla="*/ 37260 w 1254307"/>
                <a:gd name="connsiteY328" fmla="*/ 149710 h 298698"/>
                <a:gd name="connsiteX329" fmla="*/ 8957 w 1254307"/>
                <a:gd name="connsiteY329" fmla="*/ 170938 h 298698"/>
                <a:gd name="connsiteX330" fmla="*/ 32791 w 1254307"/>
                <a:gd name="connsiteY330" fmla="*/ 175779 h 298698"/>
                <a:gd name="connsiteX331" fmla="*/ 20874 w 1254307"/>
                <a:gd name="connsiteY331" fmla="*/ 203338 h 298698"/>
                <a:gd name="connsiteX332" fmla="*/ 45453 w 1254307"/>
                <a:gd name="connsiteY332" fmla="*/ 188069 h 298698"/>
                <a:gd name="connsiteX333" fmla="*/ 68915 w 1254307"/>
                <a:gd name="connsiteY333" fmla="*/ 170566 h 298698"/>
                <a:gd name="connsiteX334" fmla="*/ 134088 w 1254307"/>
                <a:gd name="connsiteY334" fmla="*/ 157903 h 298698"/>
                <a:gd name="connsiteX335" fmla="*/ 90515 w 1254307"/>
                <a:gd name="connsiteY335" fmla="*/ 207434 h 298698"/>
                <a:gd name="connsiteX336" fmla="*/ 64074 w 1254307"/>
                <a:gd name="connsiteY336" fmla="*/ 218979 h 298698"/>
                <a:gd name="connsiteX337" fmla="*/ 37633 w 1254307"/>
                <a:gd name="connsiteY337" fmla="*/ 233131 h 298698"/>
                <a:gd name="connsiteX338" fmla="*/ 67426 w 1254307"/>
                <a:gd name="connsiteY338" fmla="*/ 236110 h 298698"/>
                <a:gd name="connsiteX339" fmla="*/ 58860 w 1254307"/>
                <a:gd name="connsiteY339" fmla="*/ 259572 h 298698"/>
                <a:gd name="connsiteX340" fmla="*/ 91260 w 1254307"/>
                <a:gd name="connsiteY340" fmla="*/ 246166 h 298698"/>
                <a:gd name="connsiteX341" fmla="*/ 96102 w 1254307"/>
                <a:gd name="connsiteY341" fmla="*/ 280800 h 298698"/>
                <a:gd name="connsiteX342" fmla="*/ 112488 w 1254307"/>
                <a:gd name="connsiteY342" fmla="*/ 261807 h 298698"/>
                <a:gd name="connsiteX343" fmla="*/ 130364 w 1254307"/>
                <a:gd name="connsiteY343" fmla="*/ 286386 h 298698"/>
                <a:gd name="connsiteX344" fmla="*/ 129619 w 1254307"/>
                <a:gd name="connsiteY344" fmla="*/ 256593 h 298698"/>
                <a:gd name="connsiteX345" fmla="*/ 126639 w 1254307"/>
                <a:gd name="connsiteY345" fmla="*/ 228290 h 298698"/>
                <a:gd name="connsiteX346" fmla="*/ 147867 w 1254307"/>
                <a:gd name="connsiteY346" fmla="*/ 165724 h 298698"/>
                <a:gd name="connsiteX347" fmla="*/ 169095 w 1254307"/>
                <a:gd name="connsiteY347" fmla="*/ 228290 h 298698"/>
                <a:gd name="connsiteX348" fmla="*/ 166115 w 1254307"/>
                <a:gd name="connsiteY348" fmla="*/ 256593 h 298698"/>
                <a:gd name="connsiteX349" fmla="*/ 165370 w 1254307"/>
                <a:gd name="connsiteY349" fmla="*/ 286386 h 298698"/>
                <a:gd name="connsiteX350" fmla="*/ 183246 w 1254307"/>
                <a:gd name="connsiteY350" fmla="*/ 261807 h 298698"/>
                <a:gd name="connsiteX351" fmla="*/ 199632 w 1254307"/>
                <a:gd name="connsiteY351" fmla="*/ 280800 h 298698"/>
                <a:gd name="connsiteX352" fmla="*/ 204474 w 1254307"/>
                <a:gd name="connsiteY352" fmla="*/ 246166 h 298698"/>
                <a:gd name="connsiteX353" fmla="*/ 236874 w 1254307"/>
                <a:gd name="connsiteY353" fmla="*/ 259572 h 298698"/>
                <a:gd name="connsiteX354" fmla="*/ 229053 w 1254307"/>
                <a:gd name="connsiteY354" fmla="*/ 236110 h 298698"/>
                <a:gd name="connsiteX355" fmla="*/ 258846 w 1254307"/>
                <a:gd name="connsiteY355" fmla="*/ 233131 h 298698"/>
                <a:gd name="connsiteX356" fmla="*/ 232405 w 1254307"/>
                <a:gd name="connsiteY356" fmla="*/ 218979 h 298698"/>
                <a:gd name="connsiteX357" fmla="*/ 205963 w 1254307"/>
                <a:gd name="connsiteY357" fmla="*/ 207434 h 298698"/>
                <a:gd name="connsiteX358" fmla="*/ 162391 w 1254307"/>
                <a:gd name="connsiteY358" fmla="*/ 157903 h 298698"/>
                <a:gd name="connsiteX359" fmla="*/ 227563 w 1254307"/>
                <a:gd name="connsiteY359" fmla="*/ 170566 h 298698"/>
                <a:gd name="connsiteX360" fmla="*/ 251025 w 1254307"/>
                <a:gd name="connsiteY360" fmla="*/ 187697 h 298698"/>
                <a:gd name="connsiteX361" fmla="*/ 275977 w 1254307"/>
                <a:gd name="connsiteY361" fmla="*/ 202966 h 298698"/>
                <a:gd name="connsiteX362" fmla="*/ 264060 w 1254307"/>
                <a:gd name="connsiteY362" fmla="*/ 175407 h 298698"/>
                <a:gd name="connsiteX363" fmla="*/ 289384 w 1254307"/>
                <a:gd name="connsiteY363" fmla="*/ 170938 h 298698"/>
                <a:gd name="connsiteX364" fmla="*/ 261081 w 1254307"/>
                <a:gd name="connsiteY364" fmla="*/ 149710 h 298698"/>
                <a:gd name="connsiteX365" fmla="*/ 289384 w 1254307"/>
                <a:gd name="connsiteY365" fmla="*/ 128483 h 298698"/>
                <a:gd name="connsiteX366" fmla="*/ 265550 w 1254307"/>
                <a:gd name="connsiteY366" fmla="*/ 123641 h 298698"/>
                <a:gd name="connsiteX367" fmla="*/ 277467 w 1254307"/>
                <a:gd name="connsiteY367" fmla="*/ 96083 h 298698"/>
                <a:gd name="connsiteX368" fmla="*/ 252515 w 1254307"/>
                <a:gd name="connsiteY368" fmla="*/ 111352 h 298698"/>
                <a:gd name="connsiteX369" fmla="*/ 229053 w 1254307"/>
                <a:gd name="connsiteY369" fmla="*/ 128483 h 298698"/>
                <a:gd name="connsiteX370" fmla="*/ 163881 w 1254307"/>
                <a:gd name="connsiteY370" fmla="*/ 141145 h 298698"/>
                <a:gd name="connsiteX371" fmla="*/ 207453 w 1254307"/>
                <a:gd name="connsiteY371" fmla="*/ 91614 h 298698"/>
                <a:gd name="connsiteX372" fmla="*/ 233894 w 1254307"/>
                <a:gd name="connsiteY372" fmla="*/ 80069 h 298698"/>
                <a:gd name="connsiteX373" fmla="*/ 260336 w 1254307"/>
                <a:gd name="connsiteY373" fmla="*/ 65917 h 298698"/>
                <a:gd name="connsiteX374" fmla="*/ 230543 w 1254307"/>
                <a:gd name="connsiteY374" fmla="*/ 62938 h 298698"/>
                <a:gd name="connsiteX375" fmla="*/ 237619 w 1254307"/>
                <a:gd name="connsiteY375" fmla="*/ 38731 h 298698"/>
                <a:gd name="connsiteX376" fmla="*/ 205963 w 1254307"/>
                <a:gd name="connsiteY376" fmla="*/ 52883 h 298698"/>
                <a:gd name="connsiteX377" fmla="*/ 201495 w 1254307"/>
                <a:gd name="connsiteY377" fmla="*/ 17876 h 298698"/>
                <a:gd name="connsiteX378" fmla="*/ 184363 w 1254307"/>
                <a:gd name="connsiteY378" fmla="*/ 36869 h 298698"/>
                <a:gd name="connsiteX379" fmla="*/ 166488 w 1254307"/>
                <a:gd name="connsiteY379" fmla="*/ 12290 h 298698"/>
                <a:gd name="connsiteX380" fmla="*/ 167232 w 1254307"/>
                <a:gd name="connsiteY380" fmla="*/ 42083 h 298698"/>
                <a:gd name="connsiteX381" fmla="*/ 170212 w 1254307"/>
                <a:gd name="connsiteY381" fmla="*/ 70386 h 298698"/>
                <a:gd name="connsiteX382" fmla="*/ 148984 w 1254307"/>
                <a:gd name="connsiteY382" fmla="*/ 132952 h 298698"/>
                <a:gd name="connsiteX383" fmla="*/ 127757 w 1254307"/>
                <a:gd name="connsiteY383" fmla="*/ 70386 h 298698"/>
                <a:gd name="connsiteX384" fmla="*/ 130736 w 1254307"/>
                <a:gd name="connsiteY384" fmla="*/ 42083 h 298698"/>
                <a:gd name="connsiteX385" fmla="*/ 131481 w 1254307"/>
                <a:gd name="connsiteY385" fmla="*/ 12290 h 298698"/>
                <a:gd name="connsiteX386" fmla="*/ 134833 w 1254307"/>
                <a:gd name="connsiteY386" fmla="*/ 0 h 298698"/>
                <a:gd name="connsiteX387" fmla="*/ 134833 w 1254307"/>
                <a:gd name="connsiteY387" fmla="*/ 67779 h 298698"/>
                <a:gd name="connsiteX388" fmla="*/ 148239 w 1254307"/>
                <a:gd name="connsiteY388" fmla="*/ 107255 h 298698"/>
                <a:gd name="connsiteX389" fmla="*/ 161646 w 1254307"/>
                <a:gd name="connsiteY389" fmla="*/ 67779 h 298698"/>
                <a:gd name="connsiteX390" fmla="*/ 161646 w 1254307"/>
                <a:gd name="connsiteY390" fmla="*/ 0 h 298698"/>
                <a:gd name="connsiteX391" fmla="*/ 184363 w 1254307"/>
                <a:gd name="connsiteY391" fmla="*/ 19738 h 298698"/>
                <a:gd name="connsiteX392" fmla="*/ 202612 w 1254307"/>
                <a:gd name="connsiteY392" fmla="*/ 9310 h 298698"/>
                <a:gd name="connsiteX393" fmla="*/ 214901 w 1254307"/>
                <a:gd name="connsiteY393" fmla="*/ 34634 h 298698"/>
                <a:gd name="connsiteX394" fmla="*/ 242088 w 1254307"/>
                <a:gd name="connsiteY394" fmla="*/ 32400 h 298698"/>
                <a:gd name="connsiteX395" fmla="*/ 242832 w 1254307"/>
                <a:gd name="connsiteY395" fmla="*/ 53255 h 298698"/>
                <a:gd name="connsiteX396" fmla="*/ 271136 w 1254307"/>
                <a:gd name="connsiteY396" fmla="*/ 62938 h 298698"/>
                <a:gd name="connsiteX397" fmla="*/ 212294 w 1254307"/>
                <a:gd name="connsiteY397" fmla="*/ 96828 h 298698"/>
                <a:gd name="connsiteX398" fmla="*/ 184736 w 1254307"/>
                <a:gd name="connsiteY398" fmla="*/ 128110 h 298698"/>
                <a:gd name="connsiteX399" fmla="*/ 226074 w 1254307"/>
                <a:gd name="connsiteY399" fmla="*/ 119917 h 298698"/>
                <a:gd name="connsiteX400" fmla="*/ 284543 w 1254307"/>
                <a:gd name="connsiteY400" fmla="*/ 85655 h 298698"/>
                <a:gd name="connsiteX401" fmla="*/ 279329 w 1254307"/>
                <a:gd name="connsiteY401" fmla="*/ 115448 h 298698"/>
                <a:gd name="connsiteX402" fmla="*/ 296460 w 1254307"/>
                <a:gd name="connsiteY402" fmla="*/ 125876 h 298698"/>
                <a:gd name="connsiteX403" fmla="*/ 280074 w 1254307"/>
                <a:gd name="connsiteY403" fmla="*/ 149338 h 298698"/>
                <a:gd name="connsiteX404" fmla="*/ 296460 w 1254307"/>
                <a:gd name="connsiteY404" fmla="*/ 173172 h 298698"/>
                <a:gd name="connsiteX405" fmla="*/ 279329 w 1254307"/>
                <a:gd name="connsiteY405" fmla="*/ 183600 h 298698"/>
                <a:gd name="connsiteX406" fmla="*/ 284543 w 1254307"/>
                <a:gd name="connsiteY406" fmla="*/ 213393 h 298698"/>
                <a:gd name="connsiteX407" fmla="*/ 226074 w 1254307"/>
                <a:gd name="connsiteY407" fmla="*/ 179131 h 298698"/>
                <a:gd name="connsiteX408" fmla="*/ 184736 w 1254307"/>
                <a:gd name="connsiteY408" fmla="*/ 170938 h 298698"/>
                <a:gd name="connsiteX409" fmla="*/ 212294 w 1254307"/>
                <a:gd name="connsiteY409" fmla="*/ 202221 h 298698"/>
                <a:gd name="connsiteX410" fmla="*/ 271136 w 1254307"/>
                <a:gd name="connsiteY410" fmla="*/ 236110 h 298698"/>
                <a:gd name="connsiteX411" fmla="*/ 243205 w 1254307"/>
                <a:gd name="connsiteY411" fmla="*/ 245793 h 298698"/>
                <a:gd name="connsiteX412" fmla="*/ 243205 w 1254307"/>
                <a:gd name="connsiteY412" fmla="*/ 265903 h 298698"/>
                <a:gd name="connsiteX413" fmla="*/ 214901 w 1254307"/>
                <a:gd name="connsiteY413" fmla="*/ 264041 h 298698"/>
                <a:gd name="connsiteX414" fmla="*/ 202239 w 1254307"/>
                <a:gd name="connsiteY414" fmla="*/ 289366 h 298698"/>
                <a:gd name="connsiteX415" fmla="*/ 184363 w 1254307"/>
                <a:gd name="connsiteY415" fmla="*/ 278938 h 298698"/>
                <a:gd name="connsiteX416" fmla="*/ 161646 w 1254307"/>
                <a:gd name="connsiteY416" fmla="*/ 298676 h 298698"/>
                <a:gd name="connsiteX417" fmla="*/ 161646 w 1254307"/>
                <a:gd name="connsiteY417" fmla="*/ 230897 h 298698"/>
                <a:gd name="connsiteX418" fmla="*/ 148239 w 1254307"/>
                <a:gd name="connsiteY418" fmla="*/ 191421 h 298698"/>
                <a:gd name="connsiteX419" fmla="*/ 134833 w 1254307"/>
                <a:gd name="connsiteY419" fmla="*/ 230897 h 298698"/>
                <a:gd name="connsiteX420" fmla="*/ 134833 w 1254307"/>
                <a:gd name="connsiteY420" fmla="*/ 298676 h 298698"/>
                <a:gd name="connsiteX421" fmla="*/ 112115 w 1254307"/>
                <a:gd name="connsiteY421" fmla="*/ 278938 h 298698"/>
                <a:gd name="connsiteX422" fmla="*/ 94239 w 1254307"/>
                <a:gd name="connsiteY422" fmla="*/ 289366 h 298698"/>
                <a:gd name="connsiteX423" fmla="*/ 81577 w 1254307"/>
                <a:gd name="connsiteY423" fmla="*/ 264041 h 298698"/>
                <a:gd name="connsiteX424" fmla="*/ 53274 w 1254307"/>
                <a:gd name="connsiteY424" fmla="*/ 265903 h 298698"/>
                <a:gd name="connsiteX425" fmla="*/ 53274 w 1254307"/>
                <a:gd name="connsiteY425" fmla="*/ 245793 h 298698"/>
                <a:gd name="connsiteX426" fmla="*/ 25343 w 1254307"/>
                <a:gd name="connsiteY426" fmla="*/ 236110 h 298698"/>
                <a:gd name="connsiteX427" fmla="*/ 84184 w 1254307"/>
                <a:gd name="connsiteY427" fmla="*/ 202221 h 298698"/>
                <a:gd name="connsiteX428" fmla="*/ 111743 w 1254307"/>
                <a:gd name="connsiteY428" fmla="*/ 170938 h 298698"/>
                <a:gd name="connsiteX429" fmla="*/ 70405 w 1254307"/>
                <a:gd name="connsiteY429" fmla="*/ 179131 h 298698"/>
                <a:gd name="connsiteX430" fmla="*/ 11936 w 1254307"/>
                <a:gd name="connsiteY430" fmla="*/ 213393 h 298698"/>
                <a:gd name="connsiteX431" fmla="*/ 17150 w 1254307"/>
                <a:gd name="connsiteY431" fmla="*/ 183600 h 298698"/>
                <a:gd name="connsiteX432" fmla="*/ 19 w 1254307"/>
                <a:gd name="connsiteY432" fmla="*/ 173172 h 298698"/>
                <a:gd name="connsiteX433" fmla="*/ 16405 w 1254307"/>
                <a:gd name="connsiteY433" fmla="*/ 149710 h 298698"/>
                <a:gd name="connsiteX434" fmla="*/ 19 w 1254307"/>
                <a:gd name="connsiteY434" fmla="*/ 126248 h 298698"/>
                <a:gd name="connsiteX435" fmla="*/ 17150 w 1254307"/>
                <a:gd name="connsiteY435" fmla="*/ 115821 h 298698"/>
                <a:gd name="connsiteX436" fmla="*/ 11936 w 1254307"/>
                <a:gd name="connsiteY436" fmla="*/ 86028 h 298698"/>
                <a:gd name="connsiteX437" fmla="*/ 70405 w 1254307"/>
                <a:gd name="connsiteY437" fmla="*/ 120290 h 298698"/>
                <a:gd name="connsiteX438" fmla="*/ 111743 w 1254307"/>
                <a:gd name="connsiteY438" fmla="*/ 128483 h 298698"/>
                <a:gd name="connsiteX439" fmla="*/ 84184 w 1254307"/>
                <a:gd name="connsiteY439" fmla="*/ 97200 h 298698"/>
                <a:gd name="connsiteX440" fmla="*/ 25343 w 1254307"/>
                <a:gd name="connsiteY440" fmla="*/ 63683 h 298698"/>
                <a:gd name="connsiteX441" fmla="*/ 53646 w 1254307"/>
                <a:gd name="connsiteY441" fmla="*/ 53628 h 298698"/>
                <a:gd name="connsiteX442" fmla="*/ 54391 w 1254307"/>
                <a:gd name="connsiteY442" fmla="*/ 32400 h 298698"/>
                <a:gd name="connsiteX443" fmla="*/ 81577 w 1254307"/>
                <a:gd name="connsiteY443" fmla="*/ 34634 h 298698"/>
                <a:gd name="connsiteX444" fmla="*/ 93867 w 1254307"/>
                <a:gd name="connsiteY444" fmla="*/ 9310 h 298698"/>
                <a:gd name="connsiteX445" fmla="*/ 112115 w 1254307"/>
                <a:gd name="connsiteY445" fmla="*/ 19738 h 298698"/>
                <a:gd name="connsiteX446" fmla="*/ 134833 w 1254307"/>
                <a:gd name="connsiteY446" fmla="*/ 0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</a:cxnLst>
              <a:rect l="l" t="t" r="r" b="b"/>
              <a:pathLst>
                <a:path w="1254307" h="298698">
                  <a:moveTo>
                    <a:pt x="1053948" y="221958"/>
                  </a:moveTo>
                  <a:cubicBezTo>
                    <a:pt x="1040541" y="221958"/>
                    <a:pt x="1031604" y="224193"/>
                    <a:pt x="1027135" y="228662"/>
                  </a:cubicBezTo>
                  <a:cubicBezTo>
                    <a:pt x="1024900" y="231269"/>
                    <a:pt x="1023411" y="234620"/>
                    <a:pt x="1023783" y="237972"/>
                  </a:cubicBezTo>
                  <a:cubicBezTo>
                    <a:pt x="1023783" y="246165"/>
                    <a:pt x="1030114" y="251379"/>
                    <a:pt x="1039424" y="251379"/>
                  </a:cubicBezTo>
                  <a:cubicBezTo>
                    <a:pt x="1045755" y="251007"/>
                    <a:pt x="1052086" y="249145"/>
                    <a:pt x="1057672" y="245793"/>
                  </a:cubicBezTo>
                  <a:lnTo>
                    <a:pt x="1058417" y="245420"/>
                  </a:lnTo>
                  <a:lnTo>
                    <a:pt x="1058790" y="245048"/>
                  </a:lnTo>
                  <a:lnTo>
                    <a:pt x="1058790" y="221958"/>
                  </a:lnTo>
                  <a:close/>
                  <a:moveTo>
                    <a:pt x="1221535" y="191793"/>
                  </a:moveTo>
                  <a:cubicBezTo>
                    <a:pt x="1205893" y="191793"/>
                    <a:pt x="1196210" y="203710"/>
                    <a:pt x="1196210" y="221958"/>
                  </a:cubicBezTo>
                  <a:cubicBezTo>
                    <a:pt x="1196210" y="238717"/>
                    <a:pt x="1205521" y="250262"/>
                    <a:pt x="1219300" y="250262"/>
                  </a:cubicBezTo>
                  <a:cubicBezTo>
                    <a:pt x="1225259" y="250262"/>
                    <a:pt x="1231217" y="248400"/>
                    <a:pt x="1236059" y="244676"/>
                  </a:cubicBezTo>
                  <a:lnTo>
                    <a:pt x="1236804" y="244303"/>
                  </a:lnTo>
                  <a:lnTo>
                    <a:pt x="1237176" y="196634"/>
                  </a:lnTo>
                  <a:lnTo>
                    <a:pt x="1236804" y="196262"/>
                  </a:lnTo>
                  <a:cubicBezTo>
                    <a:pt x="1232335" y="193283"/>
                    <a:pt x="1227121" y="191793"/>
                    <a:pt x="1221535" y="191793"/>
                  </a:cubicBezTo>
                  <a:close/>
                  <a:moveTo>
                    <a:pt x="850239" y="191793"/>
                  </a:moveTo>
                  <a:cubicBezTo>
                    <a:pt x="836459" y="191793"/>
                    <a:pt x="827521" y="203338"/>
                    <a:pt x="827521" y="220841"/>
                  </a:cubicBezTo>
                  <a:cubicBezTo>
                    <a:pt x="827521" y="238344"/>
                    <a:pt x="837204" y="250634"/>
                    <a:pt x="850983" y="250634"/>
                  </a:cubicBezTo>
                  <a:cubicBezTo>
                    <a:pt x="864763" y="250634"/>
                    <a:pt x="873328" y="239089"/>
                    <a:pt x="873328" y="221586"/>
                  </a:cubicBezTo>
                  <a:cubicBezTo>
                    <a:pt x="873328" y="204082"/>
                    <a:pt x="864018" y="191793"/>
                    <a:pt x="850239" y="191793"/>
                  </a:cubicBezTo>
                  <a:close/>
                  <a:moveTo>
                    <a:pt x="761232" y="191793"/>
                  </a:moveTo>
                  <a:cubicBezTo>
                    <a:pt x="745963" y="191793"/>
                    <a:pt x="735907" y="203710"/>
                    <a:pt x="735907" y="221213"/>
                  </a:cubicBezTo>
                  <a:cubicBezTo>
                    <a:pt x="735907" y="237600"/>
                    <a:pt x="745218" y="248772"/>
                    <a:pt x="758625" y="248772"/>
                  </a:cubicBezTo>
                  <a:cubicBezTo>
                    <a:pt x="764956" y="248772"/>
                    <a:pt x="770914" y="246538"/>
                    <a:pt x="776500" y="242813"/>
                  </a:cubicBezTo>
                  <a:lnTo>
                    <a:pt x="776500" y="195144"/>
                  </a:lnTo>
                  <a:lnTo>
                    <a:pt x="776128" y="194772"/>
                  </a:lnTo>
                  <a:cubicBezTo>
                    <a:pt x="771287" y="192910"/>
                    <a:pt x="766445" y="191793"/>
                    <a:pt x="761232" y="191793"/>
                  </a:cubicBezTo>
                  <a:close/>
                  <a:moveTo>
                    <a:pt x="611893" y="190675"/>
                  </a:moveTo>
                  <a:cubicBezTo>
                    <a:pt x="599976" y="190675"/>
                    <a:pt x="591038" y="199613"/>
                    <a:pt x="589549" y="213020"/>
                  </a:cubicBezTo>
                  <a:lnTo>
                    <a:pt x="589549" y="213765"/>
                  </a:lnTo>
                  <a:lnTo>
                    <a:pt x="630514" y="213765"/>
                  </a:lnTo>
                  <a:lnTo>
                    <a:pt x="630514" y="213020"/>
                  </a:lnTo>
                  <a:cubicBezTo>
                    <a:pt x="630514" y="202593"/>
                    <a:pt x="625673" y="190675"/>
                    <a:pt x="611893" y="190675"/>
                  </a:cubicBezTo>
                  <a:close/>
                  <a:moveTo>
                    <a:pt x="467770" y="178014"/>
                  </a:moveTo>
                  <a:cubicBezTo>
                    <a:pt x="477080" y="177642"/>
                    <a:pt x="486018" y="180249"/>
                    <a:pt x="493839" y="185090"/>
                  </a:cubicBezTo>
                  <a:lnTo>
                    <a:pt x="487880" y="195890"/>
                  </a:lnTo>
                  <a:cubicBezTo>
                    <a:pt x="481921" y="192538"/>
                    <a:pt x="475590" y="190676"/>
                    <a:pt x="468887" y="190676"/>
                  </a:cubicBezTo>
                  <a:cubicBezTo>
                    <a:pt x="458459" y="190676"/>
                    <a:pt x="454735" y="196262"/>
                    <a:pt x="454735" y="201104"/>
                  </a:cubicBezTo>
                  <a:cubicBezTo>
                    <a:pt x="454735" y="207435"/>
                    <a:pt x="461439" y="210414"/>
                    <a:pt x="469632" y="213766"/>
                  </a:cubicBezTo>
                  <a:lnTo>
                    <a:pt x="470749" y="214138"/>
                  </a:lnTo>
                  <a:cubicBezTo>
                    <a:pt x="481921" y="218980"/>
                    <a:pt x="494956" y="224193"/>
                    <a:pt x="494956" y="239835"/>
                  </a:cubicBezTo>
                  <a:cubicBezTo>
                    <a:pt x="494956" y="255476"/>
                    <a:pt x="483039" y="264787"/>
                    <a:pt x="464046" y="264787"/>
                  </a:cubicBezTo>
                  <a:cubicBezTo>
                    <a:pt x="453618" y="264787"/>
                    <a:pt x="443190" y="261807"/>
                    <a:pt x="434625" y="256593"/>
                  </a:cubicBezTo>
                  <a:lnTo>
                    <a:pt x="440584" y="245421"/>
                  </a:lnTo>
                  <a:cubicBezTo>
                    <a:pt x="447287" y="249145"/>
                    <a:pt x="454735" y="251380"/>
                    <a:pt x="462184" y="251752"/>
                  </a:cubicBezTo>
                  <a:cubicBezTo>
                    <a:pt x="471494" y="251752"/>
                    <a:pt x="477453" y="247283"/>
                    <a:pt x="477453" y="240580"/>
                  </a:cubicBezTo>
                  <a:cubicBezTo>
                    <a:pt x="477453" y="233876"/>
                    <a:pt x="471494" y="231642"/>
                    <a:pt x="461811" y="227545"/>
                  </a:cubicBezTo>
                  <a:lnTo>
                    <a:pt x="459204" y="226428"/>
                  </a:lnTo>
                  <a:cubicBezTo>
                    <a:pt x="449894" y="222704"/>
                    <a:pt x="437604" y="217118"/>
                    <a:pt x="437604" y="202221"/>
                  </a:cubicBezTo>
                  <a:cubicBezTo>
                    <a:pt x="437604" y="187324"/>
                    <a:pt x="449894" y="178014"/>
                    <a:pt x="467770" y="178014"/>
                  </a:cubicBezTo>
                  <a:close/>
                  <a:moveTo>
                    <a:pt x="1134762" y="177641"/>
                  </a:moveTo>
                  <a:cubicBezTo>
                    <a:pt x="1142210" y="177269"/>
                    <a:pt x="1149659" y="179876"/>
                    <a:pt x="1155245" y="185089"/>
                  </a:cubicBezTo>
                  <a:cubicBezTo>
                    <a:pt x="1163438" y="193282"/>
                    <a:pt x="1163438" y="203710"/>
                    <a:pt x="1163438" y="215627"/>
                  </a:cubicBezTo>
                  <a:lnTo>
                    <a:pt x="1163438" y="262551"/>
                  </a:lnTo>
                  <a:lnTo>
                    <a:pt x="1146307" y="262551"/>
                  </a:lnTo>
                  <a:lnTo>
                    <a:pt x="1146307" y="217489"/>
                  </a:lnTo>
                  <a:cubicBezTo>
                    <a:pt x="1146307" y="206317"/>
                    <a:pt x="1146307" y="200358"/>
                    <a:pt x="1142210" y="196262"/>
                  </a:cubicBezTo>
                  <a:cubicBezTo>
                    <a:pt x="1139231" y="193655"/>
                    <a:pt x="1135134" y="192165"/>
                    <a:pt x="1131038" y="192538"/>
                  </a:cubicBezTo>
                  <a:cubicBezTo>
                    <a:pt x="1124334" y="192910"/>
                    <a:pt x="1117631" y="195144"/>
                    <a:pt x="1112045" y="198869"/>
                  </a:cubicBezTo>
                  <a:lnTo>
                    <a:pt x="1111672" y="199241"/>
                  </a:lnTo>
                  <a:lnTo>
                    <a:pt x="1111672" y="262924"/>
                  </a:lnTo>
                  <a:lnTo>
                    <a:pt x="1094169" y="262924"/>
                  </a:lnTo>
                  <a:lnTo>
                    <a:pt x="1094169" y="180248"/>
                  </a:lnTo>
                  <a:lnTo>
                    <a:pt x="1109066" y="180248"/>
                  </a:lnTo>
                  <a:lnTo>
                    <a:pt x="1109066" y="187324"/>
                  </a:lnTo>
                  <a:lnTo>
                    <a:pt x="1110183" y="186207"/>
                  </a:lnTo>
                  <a:cubicBezTo>
                    <a:pt x="1117259" y="180993"/>
                    <a:pt x="1125824" y="178013"/>
                    <a:pt x="1134762" y="177641"/>
                  </a:cubicBezTo>
                  <a:close/>
                  <a:moveTo>
                    <a:pt x="1043148" y="177641"/>
                  </a:moveTo>
                  <a:cubicBezTo>
                    <a:pt x="1055066" y="177641"/>
                    <a:pt x="1062886" y="180248"/>
                    <a:pt x="1068845" y="186207"/>
                  </a:cubicBezTo>
                  <a:cubicBezTo>
                    <a:pt x="1075176" y="192538"/>
                    <a:pt x="1075176" y="200731"/>
                    <a:pt x="1074804" y="211531"/>
                  </a:cubicBezTo>
                  <a:lnTo>
                    <a:pt x="1074804" y="262924"/>
                  </a:lnTo>
                  <a:lnTo>
                    <a:pt x="1059907" y="262924"/>
                  </a:lnTo>
                  <a:lnTo>
                    <a:pt x="1059907" y="255848"/>
                  </a:lnTo>
                  <a:lnTo>
                    <a:pt x="1058790" y="256593"/>
                  </a:lnTo>
                  <a:cubicBezTo>
                    <a:pt x="1051714" y="261434"/>
                    <a:pt x="1043148" y="264414"/>
                    <a:pt x="1034583" y="264414"/>
                  </a:cubicBezTo>
                  <a:cubicBezTo>
                    <a:pt x="1018942" y="264414"/>
                    <a:pt x="1008514" y="253986"/>
                    <a:pt x="1008514" y="238717"/>
                  </a:cubicBezTo>
                  <a:cubicBezTo>
                    <a:pt x="1008514" y="219724"/>
                    <a:pt x="1024155" y="210041"/>
                    <a:pt x="1055066" y="210041"/>
                  </a:cubicBezTo>
                  <a:lnTo>
                    <a:pt x="1058790" y="210041"/>
                  </a:lnTo>
                  <a:lnTo>
                    <a:pt x="1058790" y="205945"/>
                  </a:lnTo>
                  <a:cubicBezTo>
                    <a:pt x="1058790" y="200731"/>
                    <a:pt x="1058790" y="197751"/>
                    <a:pt x="1055810" y="194772"/>
                  </a:cubicBezTo>
                  <a:cubicBezTo>
                    <a:pt x="1052831" y="191793"/>
                    <a:pt x="1048735" y="190676"/>
                    <a:pt x="1041659" y="190676"/>
                  </a:cubicBezTo>
                  <a:cubicBezTo>
                    <a:pt x="1033838" y="191048"/>
                    <a:pt x="1026017" y="193282"/>
                    <a:pt x="1019314" y="197007"/>
                  </a:cubicBezTo>
                  <a:lnTo>
                    <a:pt x="1013355" y="186207"/>
                  </a:lnTo>
                  <a:cubicBezTo>
                    <a:pt x="1021921" y="180248"/>
                    <a:pt x="1032348" y="177269"/>
                    <a:pt x="1043148" y="177641"/>
                  </a:cubicBezTo>
                  <a:close/>
                  <a:moveTo>
                    <a:pt x="851356" y="177641"/>
                  </a:moveTo>
                  <a:cubicBezTo>
                    <a:pt x="875190" y="177641"/>
                    <a:pt x="891204" y="194027"/>
                    <a:pt x="891204" y="220469"/>
                  </a:cubicBezTo>
                  <a:cubicBezTo>
                    <a:pt x="891204" y="246910"/>
                    <a:pt x="874446" y="264413"/>
                    <a:pt x="849866" y="264413"/>
                  </a:cubicBezTo>
                  <a:cubicBezTo>
                    <a:pt x="826032" y="264413"/>
                    <a:pt x="810018" y="248027"/>
                    <a:pt x="810018" y="221586"/>
                  </a:cubicBezTo>
                  <a:cubicBezTo>
                    <a:pt x="810018" y="195144"/>
                    <a:pt x="826777" y="177641"/>
                    <a:pt x="851356" y="177641"/>
                  </a:cubicBezTo>
                  <a:close/>
                  <a:moveTo>
                    <a:pt x="761604" y="177641"/>
                  </a:moveTo>
                  <a:cubicBezTo>
                    <a:pt x="772776" y="178013"/>
                    <a:pt x="783576" y="180620"/>
                    <a:pt x="793631" y="185834"/>
                  </a:cubicBezTo>
                  <a:lnTo>
                    <a:pt x="793631" y="259200"/>
                  </a:lnTo>
                  <a:cubicBezTo>
                    <a:pt x="793631" y="271862"/>
                    <a:pt x="793259" y="280055"/>
                    <a:pt x="785438" y="288248"/>
                  </a:cubicBezTo>
                  <a:cubicBezTo>
                    <a:pt x="778735" y="295324"/>
                    <a:pt x="769052" y="298675"/>
                    <a:pt x="756390" y="298675"/>
                  </a:cubicBezTo>
                  <a:cubicBezTo>
                    <a:pt x="744101" y="299048"/>
                    <a:pt x="731811" y="294951"/>
                    <a:pt x="721756" y="287503"/>
                  </a:cubicBezTo>
                  <a:lnTo>
                    <a:pt x="728832" y="276331"/>
                  </a:lnTo>
                  <a:cubicBezTo>
                    <a:pt x="736652" y="281544"/>
                    <a:pt x="745590" y="284524"/>
                    <a:pt x="754528" y="284524"/>
                  </a:cubicBezTo>
                  <a:cubicBezTo>
                    <a:pt x="760487" y="284896"/>
                    <a:pt x="766073" y="283407"/>
                    <a:pt x="770914" y="279682"/>
                  </a:cubicBezTo>
                  <a:cubicBezTo>
                    <a:pt x="776500" y="274841"/>
                    <a:pt x="776873" y="268138"/>
                    <a:pt x="776873" y="259944"/>
                  </a:cubicBezTo>
                  <a:lnTo>
                    <a:pt x="776873" y="256220"/>
                  </a:lnTo>
                  <a:lnTo>
                    <a:pt x="775756" y="256965"/>
                  </a:lnTo>
                  <a:lnTo>
                    <a:pt x="775011" y="257338"/>
                  </a:lnTo>
                  <a:cubicBezTo>
                    <a:pt x="769052" y="260689"/>
                    <a:pt x="761976" y="262551"/>
                    <a:pt x="754901" y="262551"/>
                  </a:cubicBezTo>
                  <a:cubicBezTo>
                    <a:pt x="729949" y="262551"/>
                    <a:pt x="718404" y="241324"/>
                    <a:pt x="718404" y="221958"/>
                  </a:cubicBezTo>
                  <a:cubicBezTo>
                    <a:pt x="718404" y="196262"/>
                    <a:pt x="736652" y="177641"/>
                    <a:pt x="761604" y="177641"/>
                  </a:cubicBezTo>
                  <a:close/>
                  <a:moveTo>
                    <a:pt x="706487" y="177641"/>
                  </a:moveTo>
                  <a:cubicBezTo>
                    <a:pt x="709466" y="177641"/>
                    <a:pt x="712073" y="178013"/>
                    <a:pt x="714680" y="179131"/>
                  </a:cubicBezTo>
                  <a:lnTo>
                    <a:pt x="710583" y="192538"/>
                  </a:lnTo>
                  <a:cubicBezTo>
                    <a:pt x="708721" y="192165"/>
                    <a:pt x="707232" y="192165"/>
                    <a:pt x="705370" y="192165"/>
                  </a:cubicBezTo>
                  <a:cubicBezTo>
                    <a:pt x="695315" y="192165"/>
                    <a:pt x="686004" y="197007"/>
                    <a:pt x="680418" y="205572"/>
                  </a:cubicBezTo>
                  <a:lnTo>
                    <a:pt x="680418" y="262551"/>
                  </a:lnTo>
                  <a:lnTo>
                    <a:pt x="663287" y="262551"/>
                  </a:lnTo>
                  <a:lnTo>
                    <a:pt x="663287" y="180248"/>
                  </a:lnTo>
                  <a:lnTo>
                    <a:pt x="678184" y="180248"/>
                  </a:lnTo>
                  <a:lnTo>
                    <a:pt x="678184" y="192910"/>
                  </a:lnTo>
                  <a:lnTo>
                    <a:pt x="679673" y="190303"/>
                  </a:lnTo>
                  <a:cubicBezTo>
                    <a:pt x="686377" y="182110"/>
                    <a:pt x="696059" y="177641"/>
                    <a:pt x="706487" y="177641"/>
                  </a:cubicBezTo>
                  <a:close/>
                  <a:moveTo>
                    <a:pt x="611521" y="177641"/>
                  </a:moveTo>
                  <a:cubicBezTo>
                    <a:pt x="633866" y="177641"/>
                    <a:pt x="646900" y="193655"/>
                    <a:pt x="646900" y="220096"/>
                  </a:cubicBezTo>
                  <a:cubicBezTo>
                    <a:pt x="646900" y="221586"/>
                    <a:pt x="646528" y="223448"/>
                    <a:pt x="646528" y="224565"/>
                  </a:cubicBezTo>
                  <a:cubicBezTo>
                    <a:pt x="646528" y="224938"/>
                    <a:pt x="646528" y="225682"/>
                    <a:pt x="646528" y="226055"/>
                  </a:cubicBezTo>
                  <a:lnTo>
                    <a:pt x="589549" y="226055"/>
                  </a:lnTo>
                  <a:lnTo>
                    <a:pt x="589549" y="226800"/>
                  </a:lnTo>
                  <a:cubicBezTo>
                    <a:pt x="589549" y="227544"/>
                    <a:pt x="589549" y="227917"/>
                    <a:pt x="589549" y="228662"/>
                  </a:cubicBezTo>
                  <a:cubicBezTo>
                    <a:pt x="590293" y="241696"/>
                    <a:pt x="601466" y="251379"/>
                    <a:pt x="614128" y="250634"/>
                  </a:cubicBezTo>
                  <a:cubicBezTo>
                    <a:pt x="621949" y="250634"/>
                    <a:pt x="629769" y="248400"/>
                    <a:pt x="636845" y="244675"/>
                  </a:cubicBezTo>
                  <a:lnTo>
                    <a:pt x="642804" y="255848"/>
                  </a:lnTo>
                  <a:cubicBezTo>
                    <a:pt x="633866" y="261434"/>
                    <a:pt x="623438" y="264413"/>
                    <a:pt x="612638" y="264413"/>
                  </a:cubicBezTo>
                  <a:cubicBezTo>
                    <a:pt x="588431" y="264413"/>
                    <a:pt x="572790" y="247282"/>
                    <a:pt x="572790" y="221586"/>
                  </a:cubicBezTo>
                  <a:cubicBezTo>
                    <a:pt x="572790" y="195889"/>
                    <a:pt x="588804" y="177641"/>
                    <a:pt x="611521" y="177641"/>
                  </a:cubicBezTo>
                  <a:close/>
                  <a:moveTo>
                    <a:pt x="372060" y="164979"/>
                  </a:moveTo>
                  <a:cubicBezTo>
                    <a:pt x="352694" y="164979"/>
                    <a:pt x="339287" y="182483"/>
                    <a:pt x="339287" y="208179"/>
                  </a:cubicBezTo>
                  <a:cubicBezTo>
                    <a:pt x="339287" y="232758"/>
                    <a:pt x="353067" y="250262"/>
                    <a:pt x="373177" y="250262"/>
                  </a:cubicBezTo>
                  <a:cubicBezTo>
                    <a:pt x="397756" y="250262"/>
                    <a:pt x="406322" y="227545"/>
                    <a:pt x="406322" y="206689"/>
                  </a:cubicBezTo>
                  <a:cubicBezTo>
                    <a:pt x="406322" y="182110"/>
                    <a:pt x="391425" y="164979"/>
                    <a:pt x="372060" y="164979"/>
                  </a:cubicBezTo>
                  <a:close/>
                  <a:moveTo>
                    <a:pt x="915038" y="156041"/>
                  </a:moveTo>
                  <a:lnTo>
                    <a:pt x="932541" y="156041"/>
                  </a:lnTo>
                  <a:lnTo>
                    <a:pt x="932541" y="180248"/>
                  </a:lnTo>
                  <a:lnTo>
                    <a:pt x="957121" y="180248"/>
                  </a:lnTo>
                  <a:lnTo>
                    <a:pt x="957121" y="194027"/>
                  </a:lnTo>
                  <a:lnTo>
                    <a:pt x="932541" y="194027"/>
                  </a:lnTo>
                  <a:lnTo>
                    <a:pt x="932541" y="234248"/>
                  </a:lnTo>
                  <a:cubicBezTo>
                    <a:pt x="932541" y="240951"/>
                    <a:pt x="932541" y="250262"/>
                    <a:pt x="944459" y="250262"/>
                  </a:cubicBezTo>
                  <a:cubicBezTo>
                    <a:pt x="948183" y="250262"/>
                    <a:pt x="951907" y="249517"/>
                    <a:pt x="955259" y="248027"/>
                  </a:cubicBezTo>
                  <a:lnTo>
                    <a:pt x="959728" y="259944"/>
                  </a:lnTo>
                  <a:cubicBezTo>
                    <a:pt x="953769" y="263296"/>
                    <a:pt x="947066" y="264786"/>
                    <a:pt x="940735" y="264786"/>
                  </a:cubicBezTo>
                  <a:cubicBezTo>
                    <a:pt x="933659" y="265158"/>
                    <a:pt x="926583" y="262924"/>
                    <a:pt x="920997" y="258082"/>
                  </a:cubicBezTo>
                  <a:cubicBezTo>
                    <a:pt x="915038" y="251751"/>
                    <a:pt x="915038" y="244675"/>
                    <a:pt x="915038" y="234248"/>
                  </a:cubicBezTo>
                  <a:lnTo>
                    <a:pt x="915038" y="194027"/>
                  </a:lnTo>
                  <a:lnTo>
                    <a:pt x="900514" y="194027"/>
                  </a:lnTo>
                  <a:lnTo>
                    <a:pt x="900514" y="180248"/>
                  </a:lnTo>
                  <a:lnTo>
                    <a:pt x="915038" y="180248"/>
                  </a:lnTo>
                  <a:close/>
                  <a:moveTo>
                    <a:pt x="519163" y="156041"/>
                  </a:moveTo>
                  <a:lnTo>
                    <a:pt x="536667" y="156041"/>
                  </a:lnTo>
                  <a:lnTo>
                    <a:pt x="536667" y="180248"/>
                  </a:lnTo>
                  <a:lnTo>
                    <a:pt x="561246" y="180248"/>
                  </a:lnTo>
                  <a:lnTo>
                    <a:pt x="561246" y="194027"/>
                  </a:lnTo>
                  <a:lnTo>
                    <a:pt x="536667" y="194027"/>
                  </a:lnTo>
                  <a:lnTo>
                    <a:pt x="536667" y="234248"/>
                  </a:lnTo>
                  <a:cubicBezTo>
                    <a:pt x="536667" y="240951"/>
                    <a:pt x="536667" y="250262"/>
                    <a:pt x="548956" y="250262"/>
                  </a:cubicBezTo>
                  <a:cubicBezTo>
                    <a:pt x="552680" y="250262"/>
                    <a:pt x="556404" y="249517"/>
                    <a:pt x="559756" y="248027"/>
                  </a:cubicBezTo>
                  <a:lnTo>
                    <a:pt x="564225" y="259944"/>
                  </a:lnTo>
                  <a:cubicBezTo>
                    <a:pt x="557894" y="263296"/>
                    <a:pt x="551563" y="264786"/>
                    <a:pt x="544860" y="264786"/>
                  </a:cubicBezTo>
                  <a:cubicBezTo>
                    <a:pt x="537784" y="265158"/>
                    <a:pt x="530708" y="262924"/>
                    <a:pt x="525122" y="258082"/>
                  </a:cubicBezTo>
                  <a:cubicBezTo>
                    <a:pt x="519163" y="251751"/>
                    <a:pt x="519163" y="244675"/>
                    <a:pt x="519163" y="234248"/>
                  </a:cubicBezTo>
                  <a:lnTo>
                    <a:pt x="519163" y="194027"/>
                  </a:lnTo>
                  <a:lnTo>
                    <a:pt x="504639" y="194027"/>
                  </a:lnTo>
                  <a:lnTo>
                    <a:pt x="504639" y="180248"/>
                  </a:lnTo>
                  <a:lnTo>
                    <a:pt x="519163" y="180248"/>
                  </a:lnTo>
                  <a:close/>
                  <a:moveTo>
                    <a:pt x="976114" y="150828"/>
                  </a:moveTo>
                  <a:lnTo>
                    <a:pt x="993617" y="150828"/>
                  </a:lnTo>
                  <a:lnTo>
                    <a:pt x="993617" y="262552"/>
                  </a:lnTo>
                  <a:lnTo>
                    <a:pt x="976114" y="262552"/>
                  </a:lnTo>
                  <a:close/>
                  <a:moveTo>
                    <a:pt x="866252" y="150828"/>
                  </a:moveTo>
                  <a:cubicBezTo>
                    <a:pt x="871838" y="150828"/>
                    <a:pt x="875935" y="155297"/>
                    <a:pt x="875935" y="160883"/>
                  </a:cubicBezTo>
                  <a:cubicBezTo>
                    <a:pt x="875935" y="166097"/>
                    <a:pt x="871838" y="170566"/>
                    <a:pt x="866252" y="170566"/>
                  </a:cubicBezTo>
                  <a:cubicBezTo>
                    <a:pt x="860666" y="170566"/>
                    <a:pt x="856569" y="166097"/>
                    <a:pt x="856569" y="160511"/>
                  </a:cubicBezTo>
                  <a:cubicBezTo>
                    <a:pt x="856569" y="154925"/>
                    <a:pt x="861038" y="150828"/>
                    <a:pt x="866252" y="150828"/>
                  </a:cubicBezTo>
                  <a:close/>
                  <a:moveTo>
                    <a:pt x="834597" y="150828"/>
                  </a:moveTo>
                  <a:cubicBezTo>
                    <a:pt x="840183" y="150828"/>
                    <a:pt x="844652" y="154925"/>
                    <a:pt x="844652" y="160511"/>
                  </a:cubicBezTo>
                  <a:cubicBezTo>
                    <a:pt x="844652" y="166097"/>
                    <a:pt x="840555" y="170566"/>
                    <a:pt x="834969" y="170566"/>
                  </a:cubicBezTo>
                  <a:cubicBezTo>
                    <a:pt x="829383" y="170566"/>
                    <a:pt x="824914" y="166469"/>
                    <a:pt x="824914" y="160883"/>
                  </a:cubicBezTo>
                  <a:cubicBezTo>
                    <a:pt x="824914" y="155297"/>
                    <a:pt x="829011" y="150828"/>
                    <a:pt x="834597" y="150828"/>
                  </a:cubicBezTo>
                  <a:close/>
                  <a:moveTo>
                    <a:pt x="1254307" y="150455"/>
                  </a:moveTo>
                  <a:lnTo>
                    <a:pt x="1254307" y="262179"/>
                  </a:lnTo>
                  <a:lnTo>
                    <a:pt x="1239410" y="262179"/>
                  </a:lnTo>
                  <a:lnTo>
                    <a:pt x="1239410" y="255476"/>
                  </a:lnTo>
                  <a:lnTo>
                    <a:pt x="1237921" y="256593"/>
                  </a:lnTo>
                  <a:cubicBezTo>
                    <a:pt x="1231590" y="261807"/>
                    <a:pt x="1223769" y="264414"/>
                    <a:pt x="1215576" y="264414"/>
                  </a:cubicBezTo>
                  <a:cubicBezTo>
                    <a:pt x="1193604" y="264414"/>
                    <a:pt x="1178707" y="247655"/>
                    <a:pt x="1178707" y="222331"/>
                  </a:cubicBezTo>
                  <a:cubicBezTo>
                    <a:pt x="1178707" y="197007"/>
                    <a:pt x="1195838" y="177641"/>
                    <a:pt x="1218555" y="177641"/>
                  </a:cubicBezTo>
                  <a:cubicBezTo>
                    <a:pt x="1224514" y="177641"/>
                    <a:pt x="1230472" y="178758"/>
                    <a:pt x="1235686" y="181738"/>
                  </a:cubicBezTo>
                  <a:lnTo>
                    <a:pt x="1236804" y="182483"/>
                  </a:lnTo>
                  <a:lnTo>
                    <a:pt x="1236804" y="181365"/>
                  </a:lnTo>
                  <a:lnTo>
                    <a:pt x="1236804" y="150827"/>
                  </a:lnTo>
                  <a:close/>
                  <a:moveTo>
                    <a:pt x="373177" y="150455"/>
                  </a:moveTo>
                  <a:cubicBezTo>
                    <a:pt x="403342" y="150455"/>
                    <a:pt x="424942" y="173545"/>
                    <a:pt x="424942" y="206689"/>
                  </a:cubicBezTo>
                  <a:cubicBezTo>
                    <a:pt x="424942" y="241696"/>
                    <a:pt x="403342" y="264786"/>
                    <a:pt x="372804" y="264786"/>
                  </a:cubicBezTo>
                  <a:cubicBezTo>
                    <a:pt x="342267" y="264786"/>
                    <a:pt x="321039" y="240952"/>
                    <a:pt x="321039" y="207434"/>
                  </a:cubicBezTo>
                  <a:cubicBezTo>
                    <a:pt x="321039" y="173917"/>
                    <a:pt x="342267" y="150455"/>
                    <a:pt x="373177" y="150455"/>
                  </a:cubicBezTo>
                  <a:close/>
                  <a:moveTo>
                    <a:pt x="388446" y="123269"/>
                  </a:moveTo>
                  <a:cubicBezTo>
                    <a:pt x="394032" y="123641"/>
                    <a:pt x="398129" y="128483"/>
                    <a:pt x="397756" y="133697"/>
                  </a:cubicBezTo>
                  <a:cubicBezTo>
                    <a:pt x="397384" y="138538"/>
                    <a:pt x="393660" y="142635"/>
                    <a:pt x="388446" y="143007"/>
                  </a:cubicBezTo>
                  <a:cubicBezTo>
                    <a:pt x="382860" y="142635"/>
                    <a:pt x="378763" y="137793"/>
                    <a:pt x="379135" y="132579"/>
                  </a:cubicBezTo>
                  <a:cubicBezTo>
                    <a:pt x="379508" y="127738"/>
                    <a:pt x="383604" y="123641"/>
                    <a:pt x="388446" y="123269"/>
                  </a:cubicBezTo>
                  <a:close/>
                  <a:moveTo>
                    <a:pt x="357163" y="123269"/>
                  </a:moveTo>
                  <a:cubicBezTo>
                    <a:pt x="362749" y="123269"/>
                    <a:pt x="367218" y="127366"/>
                    <a:pt x="367218" y="132952"/>
                  </a:cubicBezTo>
                  <a:cubicBezTo>
                    <a:pt x="367218" y="132952"/>
                    <a:pt x="367218" y="132952"/>
                    <a:pt x="367218" y="133324"/>
                  </a:cubicBezTo>
                  <a:cubicBezTo>
                    <a:pt x="367218" y="138538"/>
                    <a:pt x="362749" y="142635"/>
                    <a:pt x="357535" y="143007"/>
                  </a:cubicBezTo>
                  <a:cubicBezTo>
                    <a:pt x="351949" y="143007"/>
                    <a:pt x="347480" y="138910"/>
                    <a:pt x="347480" y="133324"/>
                  </a:cubicBezTo>
                  <a:cubicBezTo>
                    <a:pt x="347480" y="127738"/>
                    <a:pt x="351577" y="123269"/>
                    <a:pt x="357163" y="123269"/>
                  </a:cubicBezTo>
                  <a:close/>
                  <a:moveTo>
                    <a:pt x="465535" y="61820"/>
                  </a:moveTo>
                  <a:cubicBezTo>
                    <a:pt x="456224" y="61820"/>
                    <a:pt x="450266" y="68896"/>
                    <a:pt x="450266" y="79324"/>
                  </a:cubicBezTo>
                  <a:cubicBezTo>
                    <a:pt x="450266" y="89007"/>
                    <a:pt x="455852" y="95710"/>
                    <a:pt x="464045" y="95710"/>
                  </a:cubicBezTo>
                  <a:cubicBezTo>
                    <a:pt x="467769" y="95710"/>
                    <a:pt x="471493" y="94220"/>
                    <a:pt x="474845" y="91986"/>
                  </a:cubicBezTo>
                  <a:lnTo>
                    <a:pt x="474845" y="63683"/>
                  </a:lnTo>
                  <a:lnTo>
                    <a:pt x="474473" y="63683"/>
                  </a:lnTo>
                  <a:cubicBezTo>
                    <a:pt x="471493" y="62565"/>
                    <a:pt x="468514" y="61820"/>
                    <a:pt x="465535" y="61820"/>
                  </a:cubicBezTo>
                  <a:close/>
                  <a:moveTo>
                    <a:pt x="546721" y="61448"/>
                  </a:moveTo>
                  <a:cubicBezTo>
                    <a:pt x="538156" y="61448"/>
                    <a:pt x="532942" y="68524"/>
                    <a:pt x="532942" y="78952"/>
                  </a:cubicBezTo>
                  <a:cubicBezTo>
                    <a:pt x="532942" y="89379"/>
                    <a:pt x="538901" y="96828"/>
                    <a:pt x="547094" y="96828"/>
                  </a:cubicBezTo>
                  <a:cubicBezTo>
                    <a:pt x="555287" y="96828"/>
                    <a:pt x="560873" y="89752"/>
                    <a:pt x="560873" y="79324"/>
                  </a:cubicBezTo>
                  <a:cubicBezTo>
                    <a:pt x="560873" y="68897"/>
                    <a:pt x="555287" y="61448"/>
                    <a:pt x="546721" y="61448"/>
                  </a:cubicBezTo>
                  <a:close/>
                  <a:moveTo>
                    <a:pt x="409301" y="61076"/>
                  </a:moveTo>
                  <a:cubicBezTo>
                    <a:pt x="402225" y="61076"/>
                    <a:pt x="397012" y="66290"/>
                    <a:pt x="395894" y="74483"/>
                  </a:cubicBezTo>
                  <a:lnTo>
                    <a:pt x="395894" y="75228"/>
                  </a:lnTo>
                  <a:lnTo>
                    <a:pt x="420474" y="75228"/>
                  </a:lnTo>
                  <a:lnTo>
                    <a:pt x="420474" y="74483"/>
                  </a:lnTo>
                  <a:cubicBezTo>
                    <a:pt x="420474" y="68152"/>
                    <a:pt x="417494" y="61076"/>
                    <a:pt x="409301" y="61076"/>
                  </a:cubicBezTo>
                  <a:close/>
                  <a:moveTo>
                    <a:pt x="500170" y="57724"/>
                  </a:moveTo>
                  <a:lnTo>
                    <a:pt x="509853" y="57724"/>
                  </a:lnTo>
                  <a:lnTo>
                    <a:pt x="509853" y="103531"/>
                  </a:lnTo>
                  <a:lnTo>
                    <a:pt x="500170" y="103531"/>
                  </a:lnTo>
                  <a:close/>
                  <a:moveTo>
                    <a:pt x="606680" y="54000"/>
                  </a:moveTo>
                  <a:cubicBezTo>
                    <a:pt x="611149" y="53628"/>
                    <a:pt x="615246" y="55490"/>
                    <a:pt x="618597" y="58469"/>
                  </a:cubicBezTo>
                  <a:cubicBezTo>
                    <a:pt x="623439" y="63311"/>
                    <a:pt x="623439" y="69269"/>
                    <a:pt x="623439" y="76345"/>
                  </a:cubicBezTo>
                  <a:lnTo>
                    <a:pt x="623439" y="103904"/>
                  </a:lnTo>
                  <a:lnTo>
                    <a:pt x="614128" y="103904"/>
                  </a:lnTo>
                  <a:lnTo>
                    <a:pt x="614128" y="103531"/>
                  </a:lnTo>
                  <a:lnTo>
                    <a:pt x="614128" y="77090"/>
                  </a:lnTo>
                  <a:cubicBezTo>
                    <a:pt x="614128" y="70386"/>
                    <a:pt x="614128" y="66662"/>
                    <a:pt x="611521" y="64428"/>
                  </a:cubicBezTo>
                  <a:cubicBezTo>
                    <a:pt x="609659" y="62938"/>
                    <a:pt x="607425" y="61821"/>
                    <a:pt x="604818" y="62193"/>
                  </a:cubicBezTo>
                  <a:cubicBezTo>
                    <a:pt x="600721" y="62193"/>
                    <a:pt x="596625" y="63683"/>
                    <a:pt x="593273" y="65917"/>
                  </a:cubicBezTo>
                  <a:lnTo>
                    <a:pt x="592901" y="65917"/>
                  </a:lnTo>
                  <a:lnTo>
                    <a:pt x="592901" y="103531"/>
                  </a:lnTo>
                  <a:lnTo>
                    <a:pt x="583218" y="103531"/>
                  </a:lnTo>
                  <a:lnTo>
                    <a:pt x="583218" y="55490"/>
                  </a:lnTo>
                  <a:lnTo>
                    <a:pt x="591411" y="55490"/>
                  </a:lnTo>
                  <a:lnTo>
                    <a:pt x="591411" y="59586"/>
                  </a:lnTo>
                  <a:lnTo>
                    <a:pt x="592528" y="58842"/>
                  </a:lnTo>
                  <a:cubicBezTo>
                    <a:pt x="596625" y="55862"/>
                    <a:pt x="601839" y="54000"/>
                    <a:pt x="606680" y="54000"/>
                  </a:cubicBezTo>
                  <a:close/>
                  <a:moveTo>
                    <a:pt x="547094" y="54000"/>
                  </a:moveTo>
                  <a:cubicBezTo>
                    <a:pt x="561246" y="54000"/>
                    <a:pt x="570183" y="64055"/>
                    <a:pt x="570183" y="79324"/>
                  </a:cubicBezTo>
                  <a:cubicBezTo>
                    <a:pt x="570183" y="94593"/>
                    <a:pt x="559756" y="105021"/>
                    <a:pt x="545977" y="105021"/>
                  </a:cubicBezTo>
                  <a:cubicBezTo>
                    <a:pt x="532197" y="105021"/>
                    <a:pt x="522887" y="94966"/>
                    <a:pt x="522887" y="79697"/>
                  </a:cubicBezTo>
                  <a:cubicBezTo>
                    <a:pt x="522887" y="64428"/>
                    <a:pt x="532570" y="54000"/>
                    <a:pt x="547094" y="54000"/>
                  </a:cubicBezTo>
                  <a:close/>
                  <a:moveTo>
                    <a:pt x="409301" y="54000"/>
                  </a:moveTo>
                  <a:cubicBezTo>
                    <a:pt x="421963" y="54000"/>
                    <a:pt x="429784" y="63310"/>
                    <a:pt x="429412" y="78579"/>
                  </a:cubicBezTo>
                  <a:cubicBezTo>
                    <a:pt x="429412" y="79697"/>
                    <a:pt x="429412" y="80814"/>
                    <a:pt x="429412" y="81186"/>
                  </a:cubicBezTo>
                  <a:cubicBezTo>
                    <a:pt x="429412" y="81559"/>
                    <a:pt x="429412" y="81559"/>
                    <a:pt x="429412" y="81931"/>
                  </a:cubicBezTo>
                  <a:lnTo>
                    <a:pt x="395894" y="81931"/>
                  </a:lnTo>
                  <a:lnTo>
                    <a:pt x="395894" y="82676"/>
                  </a:lnTo>
                  <a:cubicBezTo>
                    <a:pt x="395894" y="83048"/>
                    <a:pt x="395894" y="83793"/>
                    <a:pt x="395894" y="84166"/>
                  </a:cubicBezTo>
                  <a:cubicBezTo>
                    <a:pt x="396267" y="91986"/>
                    <a:pt x="402970" y="97572"/>
                    <a:pt x="410791" y="97200"/>
                  </a:cubicBezTo>
                  <a:cubicBezTo>
                    <a:pt x="415632" y="97200"/>
                    <a:pt x="420101" y="95710"/>
                    <a:pt x="424198" y="93476"/>
                  </a:cubicBezTo>
                  <a:lnTo>
                    <a:pt x="427549" y="99807"/>
                  </a:lnTo>
                  <a:cubicBezTo>
                    <a:pt x="422336" y="102786"/>
                    <a:pt x="416377" y="104648"/>
                    <a:pt x="410046" y="104648"/>
                  </a:cubicBezTo>
                  <a:cubicBezTo>
                    <a:pt x="395894" y="104648"/>
                    <a:pt x="386584" y="94593"/>
                    <a:pt x="386584" y="79697"/>
                  </a:cubicBezTo>
                  <a:cubicBezTo>
                    <a:pt x="386584" y="64800"/>
                    <a:pt x="395894" y="54000"/>
                    <a:pt x="409301" y="54000"/>
                  </a:cubicBezTo>
                  <a:close/>
                  <a:moveTo>
                    <a:pt x="465907" y="53627"/>
                  </a:moveTo>
                  <a:cubicBezTo>
                    <a:pt x="472238" y="54000"/>
                    <a:pt x="478569" y="55489"/>
                    <a:pt x="484528" y="58469"/>
                  </a:cubicBezTo>
                  <a:lnTo>
                    <a:pt x="484528" y="103531"/>
                  </a:lnTo>
                  <a:cubicBezTo>
                    <a:pt x="484528" y="110979"/>
                    <a:pt x="484155" y="116193"/>
                    <a:pt x="479686" y="120662"/>
                  </a:cubicBezTo>
                  <a:cubicBezTo>
                    <a:pt x="474845" y="124758"/>
                    <a:pt x="468886" y="126993"/>
                    <a:pt x="462555" y="126620"/>
                  </a:cubicBezTo>
                  <a:cubicBezTo>
                    <a:pt x="455480" y="126993"/>
                    <a:pt x="448404" y="124758"/>
                    <a:pt x="442445" y="120289"/>
                  </a:cubicBezTo>
                  <a:lnTo>
                    <a:pt x="446542" y="113958"/>
                  </a:lnTo>
                  <a:cubicBezTo>
                    <a:pt x="451011" y="116938"/>
                    <a:pt x="456224" y="118800"/>
                    <a:pt x="461438" y="119172"/>
                  </a:cubicBezTo>
                  <a:cubicBezTo>
                    <a:pt x="464790" y="119172"/>
                    <a:pt x="468514" y="117683"/>
                    <a:pt x="471121" y="115448"/>
                  </a:cubicBezTo>
                  <a:cubicBezTo>
                    <a:pt x="474473" y="112469"/>
                    <a:pt x="474845" y="108372"/>
                    <a:pt x="474845" y="103531"/>
                  </a:cubicBezTo>
                  <a:lnTo>
                    <a:pt x="474845" y="99807"/>
                  </a:lnTo>
                  <a:lnTo>
                    <a:pt x="473728" y="100179"/>
                  </a:lnTo>
                  <a:lnTo>
                    <a:pt x="473355" y="100551"/>
                  </a:lnTo>
                  <a:cubicBezTo>
                    <a:pt x="470004" y="102414"/>
                    <a:pt x="465907" y="103531"/>
                    <a:pt x="461811" y="103531"/>
                  </a:cubicBezTo>
                  <a:cubicBezTo>
                    <a:pt x="447286" y="103531"/>
                    <a:pt x="440583" y="91241"/>
                    <a:pt x="440583" y="79696"/>
                  </a:cubicBezTo>
                  <a:cubicBezTo>
                    <a:pt x="440583" y="78951"/>
                    <a:pt x="440583" y="78579"/>
                    <a:pt x="440583" y="77834"/>
                  </a:cubicBezTo>
                  <a:cubicBezTo>
                    <a:pt x="440955" y="64055"/>
                    <a:pt x="452128" y="53255"/>
                    <a:pt x="465907" y="53627"/>
                  </a:cubicBezTo>
                  <a:close/>
                  <a:moveTo>
                    <a:pt x="342267" y="45807"/>
                  </a:moveTo>
                  <a:lnTo>
                    <a:pt x="342267" y="68152"/>
                  </a:lnTo>
                  <a:lnTo>
                    <a:pt x="347480" y="68152"/>
                  </a:lnTo>
                  <a:cubicBezTo>
                    <a:pt x="353067" y="68152"/>
                    <a:pt x="357536" y="67780"/>
                    <a:pt x="360887" y="64800"/>
                  </a:cubicBezTo>
                  <a:cubicBezTo>
                    <a:pt x="364984" y="60331"/>
                    <a:pt x="364984" y="53628"/>
                    <a:pt x="361260" y="48786"/>
                  </a:cubicBezTo>
                  <a:cubicBezTo>
                    <a:pt x="358280" y="46552"/>
                    <a:pt x="354556" y="45435"/>
                    <a:pt x="350832" y="45807"/>
                  </a:cubicBezTo>
                  <a:close/>
                  <a:moveTo>
                    <a:pt x="505011" y="37986"/>
                  </a:moveTo>
                  <a:cubicBezTo>
                    <a:pt x="508362" y="37986"/>
                    <a:pt x="510969" y="40593"/>
                    <a:pt x="510969" y="43945"/>
                  </a:cubicBezTo>
                  <a:cubicBezTo>
                    <a:pt x="510969" y="46924"/>
                    <a:pt x="508362" y="49531"/>
                    <a:pt x="505011" y="49531"/>
                  </a:cubicBezTo>
                  <a:cubicBezTo>
                    <a:pt x="501659" y="49531"/>
                    <a:pt x="499052" y="46924"/>
                    <a:pt x="499052" y="43945"/>
                  </a:cubicBezTo>
                  <a:cubicBezTo>
                    <a:pt x="499052" y="40593"/>
                    <a:pt x="501659" y="37986"/>
                    <a:pt x="505011" y="37986"/>
                  </a:cubicBezTo>
                  <a:close/>
                  <a:moveTo>
                    <a:pt x="331839" y="37614"/>
                  </a:moveTo>
                  <a:lnTo>
                    <a:pt x="348970" y="37614"/>
                  </a:lnTo>
                  <a:cubicBezTo>
                    <a:pt x="357536" y="37614"/>
                    <a:pt x="363867" y="37986"/>
                    <a:pt x="368708" y="42828"/>
                  </a:cubicBezTo>
                  <a:cubicBezTo>
                    <a:pt x="372060" y="46180"/>
                    <a:pt x="373922" y="51021"/>
                    <a:pt x="373922" y="55862"/>
                  </a:cubicBezTo>
                  <a:cubicBezTo>
                    <a:pt x="374294" y="59959"/>
                    <a:pt x="372804" y="64428"/>
                    <a:pt x="369825" y="67407"/>
                  </a:cubicBezTo>
                  <a:cubicBezTo>
                    <a:pt x="366846" y="70386"/>
                    <a:pt x="363122" y="72248"/>
                    <a:pt x="359025" y="72621"/>
                  </a:cubicBezTo>
                  <a:cubicBezTo>
                    <a:pt x="361632" y="72993"/>
                    <a:pt x="363867" y="74483"/>
                    <a:pt x="365729" y="76345"/>
                  </a:cubicBezTo>
                  <a:cubicBezTo>
                    <a:pt x="367591" y="78952"/>
                    <a:pt x="369080" y="81559"/>
                    <a:pt x="370198" y="84538"/>
                  </a:cubicBezTo>
                  <a:lnTo>
                    <a:pt x="378391" y="103531"/>
                  </a:lnTo>
                  <a:lnTo>
                    <a:pt x="367591" y="103531"/>
                  </a:lnTo>
                  <a:lnTo>
                    <a:pt x="359770" y="86028"/>
                  </a:lnTo>
                  <a:cubicBezTo>
                    <a:pt x="355301" y="76345"/>
                    <a:pt x="352694" y="75973"/>
                    <a:pt x="345246" y="75973"/>
                  </a:cubicBezTo>
                  <a:lnTo>
                    <a:pt x="341894" y="75973"/>
                  </a:lnTo>
                  <a:lnTo>
                    <a:pt x="341894" y="103531"/>
                  </a:lnTo>
                  <a:lnTo>
                    <a:pt x="331839" y="103531"/>
                  </a:lnTo>
                  <a:close/>
                  <a:moveTo>
                    <a:pt x="131481" y="12290"/>
                  </a:moveTo>
                  <a:cubicBezTo>
                    <a:pt x="122915" y="18248"/>
                    <a:pt x="116957" y="27186"/>
                    <a:pt x="113605" y="36869"/>
                  </a:cubicBezTo>
                  <a:cubicBezTo>
                    <a:pt x="110253" y="30166"/>
                    <a:pt x="102805" y="18621"/>
                    <a:pt x="96846" y="17876"/>
                  </a:cubicBezTo>
                  <a:cubicBezTo>
                    <a:pt x="90143" y="21972"/>
                    <a:pt x="89398" y="41338"/>
                    <a:pt x="92377" y="52883"/>
                  </a:cubicBezTo>
                  <a:cubicBezTo>
                    <a:pt x="83439" y="44317"/>
                    <a:pt x="67053" y="35007"/>
                    <a:pt x="60722" y="38731"/>
                  </a:cubicBezTo>
                  <a:cubicBezTo>
                    <a:pt x="58115" y="44690"/>
                    <a:pt x="63702" y="56607"/>
                    <a:pt x="67798" y="62938"/>
                  </a:cubicBezTo>
                  <a:cubicBezTo>
                    <a:pt x="58488" y="60703"/>
                    <a:pt x="43964" y="62193"/>
                    <a:pt x="38005" y="65917"/>
                  </a:cubicBezTo>
                  <a:cubicBezTo>
                    <a:pt x="45081" y="73738"/>
                    <a:pt x="54391" y="78579"/>
                    <a:pt x="64446" y="80069"/>
                  </a:cubicBezTo>
                  <a:cubicBezTo>
                    <a:pt x="74502" y="82303"/>
                    <a:pt x="84557" y="84538"/>
                    <a:pt x="90888" y="91614"/>
                  </a:cubicBezTo>
                  <a:cubicBezTo>
                    <a:pt x="103550" y="106138"/>
                    <a:pt x="132970" y="139655"/>
                    <a:pt x="134460" y="141145"/>
                  </a:cubicBezTo>
                  <a:cubicBezTo>
                    <a:pt x="132598" y="140772"/>
                    <a:pt x="88281" y="132207"/>
                    <a:pt x="69288" y="128483"/>
                  </a:cubicBezTo>
                  <a:cubicBezTo>
                    <a:pt x="59605" y="126621"/>
                    <a:pt x="52529" y="118800"/>
                    <a:pt x="45826" y="111352"/>
                  </a:cubicBezTo>
                  <a:cubicBezTo>
                    <a:pt x="39495" y="103531"/>
                    <a:pt x="30557" y="98317"/>
                    <a:pt x="20874" y="96083"/>
                  </a:cubicBezTo>
                  <a:cubicBezTo>
                    <a:pt x="20502" y="103159"/>
                    <a:pt x="26088" y="116566"/>
                    <a:pt x="32791" y="123641"/>
                  </a:cubicBezTo>
                  <a:cubicBezTo>
                    <a:pt x="25715" y="123269"/>
                    <a:pt x="12309" y="124014"/>
                    <a:pt x="8957" y="128483"/>
                  </a:cubicBezTo>
                  <a:cubicBezTo>
                    <a:pt x="9329" y="135931"/>
                    <a:pt x="25715" y="146359"/>
                    <a:pt x="37260" y="149710"/>
                  </a:cubicBezTo>
                  <a:cubicBezTo>
                    <a:pt x="25715" y="153062"/>
                    <a:pt x="9329" y="163490"/>
                    <a:pt x="8957" y="170938"/>
                  </a:cubicBezTo>
                  <a:cubicBezTo>
                    <a:pt x="11936" y="175407"/>
                    <a:pt x="25715" y="176152"/>
                    <a:pt x="32791" y="175779"/>
                  </a:cubicBezTo>
                  <a:cubicBezTo>
                    <a:pt x="26460" y="182855"/>
                    <a:pt x="20874" y="196262"/>
                    <a:pt x="20874" y="203338"/>
                  </a:cubicBezTo>
                  <a:cubicBezTo>
                    <a:pt x="30557" y="201476"/>
                    <a:pt x="39122" y="195890"/>
                    <a:pt x="45453" y="188069"/>
                  </a:cubicBezTo>
                  <a:cubicBezTo>
                    <a:pt x="52157" y="180248"/>
                    <a:pt x="59233" y="172428"/>
                    <a:pt x="68915" y="170566"/>
                  </a:cubicBezTo>
                  <a:cubicBezTo>
                    <a:pt x="87908" y="166841"/>
                    <a:pt x="131853" y="158276"/>
                    <a:pt x="134088" y="157903"/>
                  </a:cubicBezTo>
                  <a:cubicBezTo>
                    <a:pt x="132598" y="159393"/>
                    <a:pt x="103177" y="192910"/>
                    <a:pt x="90515" y="207434"/>
                  </a:cubicBezTo>
                  <a:cubicBezTo>
                    <a:pt x="84184" y="214883"/>
                    <a:pt x="74129" y="216745"/>
                    <a:pt x="64074" y="218979"/>
                  </a:cubicBezTo>
                  <a:cubicBezTo>
                    <a:pt x="53646" y="220469"/>
                    <a:pt x="44336" y="225310"/>
                    <a:pt x="37633" y="233131"/>
                  </a:cubicBezTo>
                  <a:cubicBezTo>
                    <a:pt x="43591" y="236483"/>
                    <a:pt x="58115" y="238345"/>
                    <a:pt x="67426" y="236110"/>
                  </a:cubicBezTo>
                  <a:cubicBezTo>
                    <a:pt x="63702" y="242069"/>
                    <a:pt x="57371" y="254359"/>
                    <a:pt x="58860" y="259572"/>
                  </a:cubicBezTo>
                  <a:cubicBezTo>
                    <a:pt x="65936" y="263297"/>
                    <a:pt x="81950" y="255103"/>
                    <a:pt x="91260" y="246166"/>
                  </a:cubicBezTo>
                  <a:cubicBezTo>
                    <a:pt x="88281" y="258455"/>
                    <a:pt x="89398" y="276331"/>
                    <a:pt x="96102" y="280800"/>
                  </a:cubicBezTo>
                  <a:cubicBezTo>
                    <a:pt x="101688" y="280055"/>
                    <a:pt x="109136" y="268138"/>
                    <a:pt x="112488" y="261807"/>
                  </a:cubicBezTo>
                  <a:cubicBezTo>
                    <a:pt x="115839" y="271490"/>
                    <a:pt x="122170" y="280055"/>
                    <a:pt x="130364" y="286386"/>
                  </a:cubicBezTo>
                  <a:cubicBezTo>
                    <a:pt x="133715" y="276703"/>
                    <a:pt x="133343" y="266276"/>
                    <a:pt x="129619" y="256593"/>
                  </a:cubicBezTo>
                  <a:cubicBezTo>
                    <a:pt x="126639" y="247283"/>
                    <a:pt x="123660" y="237600"/>
                    <a:pt x="126639" y="228290"/>
                  </a:cubicBezTo>
                  <a:cubicBezTo>
                    <a:pt x="132970" y="209669"/>
                    <a:pt x="147122" y="167586"/>
                    <a:pt x="147867" y="165724"/>
                  </a:cubicBezTo>
                  <a:cubicBezTo>
                    <a:pt x="148612" y="167959"/>
                    <a:pt x="162764" y="209669"/>
                    <a:pt x="169095" y="228290"/>
                  </a:cubicBezTo>
                  <a:cubicBezTo>
                    <a:pt x="172446" y="237228"/>
                    <a:pt x="169095" y="247283"/>
                    <a:pt x="166115" y="256593"/>
                  </a:cubicBezTo>
                  <a:cubicBezTo>
                    <a:pt x="162391" y="266276"/>
                    <a:pt x="162019" y="276703"/>
                    <a:pt x="165370" y="286386"/>
                  </a:cubicBezTo>
                  <a:cubicBezTo>
                    <a:pt x="173936" y="280055"/>
                    <a:pt x="179895" y="271490"/>
                    <a:pt x="183246" y="261807"/>
                  </a:cubicBezTo>
                  <a:cubicBezTo>
                    <a:pt x="186598" y="268510"/>
                    <a:pt x="194046" y="280055"/>
                    <a:pt x="199632" y="280800"/>
                  </a:cubicBezTo>
                  <a:cubicBezTo>
                    <a:pt x="206336" y="276703"/>
                    <a:pt x="207826" y="258828"/>
                    <a:pt x="204474" y="246166"/>
                  </a:cubicBezTo>
                  <a:cubicBezTo>
                    <a:pt x="213784" y="255476"/>
                    <a:pt x="229798" y="263297"/>
                    <a:pt x="236874" y="259572"/>
                  </a:cubicBezTo>
                  <a:cubicBezTo>
                    <a:pt x="239108" y="254359"/>
                    <a:pt x="232777" y="242069"/>
                    <a:pt x="229053" y="236110"/>
                  </a:cubicBezTo>
                  <a:cubicBezTo>
                    <a:pt x="238363" y="238345"/>
                    <a:pt x="252888" y="236855"/>
                    <a:pt x="258846" y="233131"/>
                  </a:cubicBezTo>
                  <a:cubicBezTo>
                    <a:pt x="252143" y="225310"/>
                    <a:pt x="242460" y="220469"/>
                    <a:pt x="232405" y="218979"/>
                  </a:cubicBezTo>
                  <a:cubicBezTo>
                    <a:pt x="222350" y="216745"/>
                    <a:pt x="212294" y="214510"/>
                    <a:pt x="205963" y="207434"/>
                  </a:cubicBezTo>
                  <a:cubicBezTo>
                    <a:pt x="193301" y="192910"/>
                    <a:pt x="163881" y="159393"/>
                    <a:pt x="162391" y="157903"/>
                  </a:cubicBezTo>
                  <a:cubicBezTo>
                    <a:pt x="164253" y="158276"/>
                    <a:pt x="208570" y="166841"/>
                    <a:pt x="227563" y="170566"/>
                  </a:cubicBezTo>
                  <a:cubicBezTo>
                    <a:pt x="237246" y="172428"/>
                    <a:pt x="244322" y="180248"/>
                    <a:pt x="251025" y="187697"/>
                  </a:cubicBezTo>
                  <a:cubicBezTo>
                    <a:pt x="257357" y="195517"/>
                    <a:pt x="266294" y="200731"/>
                    <a:pt x="275977" y="202966"/>
                  </a:cubicBezTo>
                  <a:cubicBezTo>
                    <a:pt x="276350" y="195890"/>
                    <a:pt x="270763" y="182483"/>
                    <a:pt x="264060" y="175407"/>
                  </a:cubicBezTo>
                  <a:cubicBezTo>
                    <a:pt x="271136" y="175779"/>
                    <a:pt x="284543" y="175034"/>
                    <a:pt x="289384" y="170938"/>
                  </a:cubicBezTo>
                  <a:cubicBezTo>
                    <a:pt x="289384" y="163490"/>
                    <a:pt x="272625" y="153062"/>
                    <a:pt x="261081" y="149710"/>
                  </a:cubicBezTo>
                  <a:cubicBezTo>
                    <a:pt x="272625" y="146359"/>
                    <a:pt x="289012" y="135931"/>
                    <a:pt x="289384" y="128483"/>
                  </a:cubicBezTo>
                  <a:cubicBezTo>
                    <a:pt x="286032" y="124014"/>
                    <a:pt x="272625" y="123269"/>
                    <a:pt x="265550" y="123641"/>
                  </a:cubicBezTo>
                  <a:cubicBezTo>
                    <a:pt x="271881" y="116566"/>
                    <a:pt x="277467" y="103159"/>
                    <a:pt x="277467" y="96083"/>
                  </a:cubicBezTo>
                  <a:cubicBezTo>
                    <a:pt x="267412" y="97945"/>
                    <a:pt x="258846" y="103531"/>
                    <a:pt x="252515" y="111352"/>
                  </a:cubicBezTo>
                  <a:cubicBezTo>
                    <a:pt x="245812" y="118800"/>
                    <a:pt x="238736" y="126621"/>
                    <a:pt x="229053" y="128483"/>
                  </a:cubicBezTo>
                  <a:cubicBezTo>
                    <a:pt x="210060" y="132207"/>
                    <a:pt x="165743" y="140772"/>
                    <a:pt x="163881" y="141145"/>
                  </a:cubicBezTo>
                  <a:cubicBezTo>
                    <a:pt x="165370" y="139655"/>
                    <a:pt x="194791" y="106138"/>
                    <a:pt x="207453" y="91614"/>
                  </a:cubicBezTo>
                  <a:cubicBezTo>
                    <a:pt x="213784" y="84166"/>
                    <a:pt x="223839" y="82303"/>
                    <a:pt x="233894" y="80069"/>
                  </a:cubicBezTo>
                  <a:cubicBezTo>
                    <a:pt x="244322" y="78952"/>
                    <a:pt x="253632" y="73738"/>
                    <a:pt x="260336" y="65917"/>
                  </a:cubicBezTo>
                  <a:cubicBezTo>
                    <a:pt x="254005" y="62193"/>
                    <a:pt x="239853" y="60703"/>
                    <a:pt x="230543" y="62938"/>
                  </a:cubicBezTo>
                  <a:cubicBezTo>
                    <a:pt x="234639" y="56607"/>
                    <a:pt x="240226" y="44690"/>
                    <a:pt x="237619" y="38731"/>
                  </a:cubicBezTo>
                  <a:cubicBezTo>
                    <a:pt x="231288" y="35379"/>
                    <a:pt x="214529" y="44317"/>
                    <a:pt x="205963" y="52883"/>
                  </a:cubicBezTo>
                  <a:cubicBezTo>
                    <a:pt x="208943" y="41338"/>
                    <a:pt x="207826" y="21600"/>
                    <a:pt x="201495" y="17876"/>
                  </a:cubicBezTo>
                  <a:cubicBezTo>
                    <a:pt x="195536" y="18621"/>
                    <a:pt x="187715" y="30166"/>
                    <a:pt x="184363" y="36869"/>
                  </a:cubicBezTo>
                  <a:cubicBezTo>
                    <a:pt x="181384" y="27559"/>
                    <a:pt x="172819" y="16014"/>
                    <a:pt x="166488" y="12290"/>
                  </a:cubicBezTo>
                  <a:cubicBezTo>
                    <a:pt x="163136" y="21972"/>
                    <a:pt x="163508" y="32400"/>
                    <a:pt x="167232" y="42083"/>
                  </a:cubicBezTo>
                  <a:cubicBezTo>
                    <a:pt x="170212" y="51393"/>
                    <a:pt x="173191" y="61076"/>
                    <a:pt x="170212" y="70386"/>
                  </a:cubicBezTo>
                  <a:cubicBezTo>
                    <a:pt x="164253" y="89007"/>
                    <a:pt x="149729" y="131090"/>
                    <a:pt x="148984" y="132952"/>
                  </a:cubicBezTo>
                  <a:cubicBezTo>
                    <a:pt x="148239" y="130717"/>
                    <a:pt x="134088" y="89007"/>
                    <a:pt x="127757" y="70386"/>
                  </a:cubicBezTo>
                  <a:cubicBezTo>
                    <a:pt x="124405" y="61448"/>
                    <a:pt x="127757" y="51393"/>
                    <a:pt x="130736" y="42083"/>
                  </a:cubicBezTo>
                  <a:cubicBezTo>
                    <a:pt x="134460" y="32772"/>
                    <a:pt x="134833" y="21972"/>
                    <a:pt x="131481" y="12290"/>
                  </a:cubicBezTo>
                  <a:close/>
                  <a:moveTo>
                    <a:pt x="134833" y="0"/>
                  </a:moveTo>
                  <a:cubicBezTo>
                    <a:pt x="151591" y="32772"/>
                    <a:pt x="131853" y="41338"/>
                    <a:pt x="134833" y="67779"/>
                  </a:cubicBezTo>
                  <a:cubicBezTo>
                    <a:pt x="138557" y="78952"/>
                    <a:pt x="144515" y="96828"/>
                    <a:pt x="148239" y="107255"/>
                  </a:cubicBezTo>
                  <a:cubicBezTo>
                    <a:pt x="152336" y="94966"/>
                    <a:pt x="157922" y="78207"/>
                    <a:pt x="161646" y="67779"/>
                  </a:cubicBezTo>
                  <a:cubicBezTo>
                    <a:pt x="164253" y="40966"/>
                    <a:pt x="144888" y="32400"/>
                    <a:pt x="161646" y="0"/>
                  </a:cubicBezTo>
                  <a:cubicBezTo>
                    <a:pt x="170584" y="4469"/>
                    <a:pt x="178777" y="11172"/>
                    <a:pt x="184363" y="19738"/>
                  </a:cubicBezTo>
                  <a:cubicBezTo>
                    <a:pt x="190322" y="12662"/>
                    <a:pt x="196281" y="8938"/>
                    <a:pt x="202612" y="9310"/>
                  </a:cubicBezTo>
                  <a:cubicBezTo>
                    <a:pt x="208943" y="12662"/>
                    <a:pt x="214157" y="21228"/>
                    <a:pt x="214901" y="34634"/>
                  </a:cubicBezTo>
                  <a:cubicBezTo>
                    <a:pt x="227191" y="27931"/>
                    <a:pt x="236501" y="29048"/>
                    <a:pt x="242088" y="32400"/>
                  </a:cubicBezTo>
                  <a:cubicBezTo>
                    <a:pt x="246557" y="38731"/>
                    <a:pt x="244322" y="49159"/>
                    <a:pt x="242832" y="53255"/>
                  </a:cubicBezTo>
                  <a:cubicBezTo>
                    <a:pt x="253260" y="53628"/>
                    <a:pt x="262943" y="57352"/>
                    <a:pt x="271136" y="62938"/>
                  </a:cubicBezTo>
                  <a:cubicBezTo>
                    <a:pt x="251770" y="93848"/>
                    <a:pt x="233894" y="81186"/>
                    <a:pt x="212294" y="96828"/>
                  </a:cubicBezTo>
                  <a:cubicBezTo>
                    <a:pt x="204101" y="106138"/>
                    <a:pt x="190322" y="121779"/>
                    <a:pt x="184736" y="128110"/>
                  </a:cubicBezTo>
                  <a:cubicBezTo>
                    <a:pt x="195536" y="125876"/>
                    <a:pt x="214157" y="122152"/>
                    <a:pt x="226074" y="119917"/>
                  </a:cubicBezTo>
                  <a:cubicBezTo>
                    <a:pt x="250281" y="109490"/>
                    <a:pt x="248046" y="87890"/>
                    <a:pt x="284543" y="85655"/>
                  </a:cubicBezTo>
                  <a:cubicBezTo>
                    <a:pt x="285660" y="95710"/>
                    <a:pt x="283798" y="106138"/>
                    <a:pt x="279329" y="115448"/>
                  </a:cubicBezTo>
                  <a:cubicBezTo>
                    <a:pt x="285288" y="116566"/>
                    <a:pt x="293481" y="119172"/>
                    <a:pt x="296460" y="125876"/>
                  </a:cubicBezTo>
                  <a:cubicBezTo>
                    <a:pt x="296460" y="133324"/>
                    <a:pt x="291991" y="141890"/>
                    <a:pt x="280074" y="149338"/>
                  </a:cubicBezTo>
                  <a:cubicBezTo>
                    <a:pt x="291619" y="156786"/>
                    <a:pt x="296832" y="165724"/>
                    <a:pt x="296460" y="173172"/>
                  </a:cubicBezTo>
                  <a:cubicBezTo>
                    <a:pt x="293481" y="179876"/>
                    <a:pt x="285660" y="182483"/>
                    <a:pt x="279329" y="183600"/>
                  </a:cubicBezTo>
                  <a:cubicBezTo>
                    <a:pt x="283798" y="192910"/>
                    <a:pt x="285660" y="203338"/>
                    <a:pt x="284543" y="213393"/>
                  </a:cubicBezTo>
                  <a:cubicBezTo>
                    <a:pt x="248791" y="211531"/>
                    <a:pt x="249908" y="189559"/>
                    <a:pt x="226074" y="179131"/>
                  </a:cubicBezTo>
                  <a:cubicBezTo>
                    <a:pt x="214529" y="176897"/>
                    <a:pt x="195536" y="173172"/>
                    <a:pt x="184736" y="170938"/>
                  </a:cubicBezTo>
                  <a:cubicBezTo>
                    <a:pt x="192184" y="179131"/>
                    <a:pt x="204474" y="193283"/>
                    <a:pt x="212294" y="202221"/>
                  </a:cubicBezTo>
                  <a:cubicBezTo>
                    <a:pt x="233894" y="217862"/>
                    <a:pt x="251398" y="205200"/>
                    <a:pt x="271136" y="236110"/>
                  </a:cubicBezTo>
                  <a:cubicBezTo>
                    <a:pt x="262943" y="241697"/>
                    <a:pt x="253260" y="245048"/>
                    <a:pt x="243205" y="245793"/>
                  </a:cubicBezTo>
                  <a:cubicBezTo>
                    <a:pt x="245812" y="251752"/>
                    <a:pt x="247301" y="259945"/>
                    <a:pt x="243205" y="265903"/>
                  </a:cubicBezTo>
                  <a:cubicBezTo>
                    <a:pt x="236874" y="269628"/>
                    <a:pt x="226819" y="270000"/>
                    <a:pt x="214901" y="264041"/>
                  </a:cubicBezTo>
                  <a:cubicBezTo>
                    <a:pt x="214157" y="277448"/>
                    <a:pt x="208570" y="285641"/>
                    <a:pt x="202239" y="289366"/>
                  </a:cubicBezTo>
                  <a:cubicBezTo>
                    <a:pt x="194791" y="290110"/>
                    <a:pt x="187715" y="283407"/>
                    <a:pt x="184363" y="278938"/>
                  </a:cubicBezTo>
                  <a:cubicBezTo>
                    <a:pt x="178777" y="287503"/>
                    <a:pt x="170957" y="294207"/>
                    <a:pt x="161646" y="298676"/>
                  </a:cubicBezTo>
                  <a:cubicBezTo>
                    <a:pt x="144888" y="266648"/>
                    <a:pt x="164253" y="257338"/>
                    <a:pt x="161646" y="230897"/>
                  </a:cubicBezTo>
                  <a:cubicBezTo>
                    <a:pt x="157922" y="219724"/>
                    <a:pt x="151964" y="201848"/>
                    <a:pt x="148239" y="191421"/>
                  </a:cubicBezTo>
                  <a:cubicBezTo>
                    <a:pt x="144143" y="203710"/>
                    <a:pt x="138557" y="220469"/>
                    <a:pt x="134833" y="230897"/>
                  </a:cubicBezTo>
                  <a:cubicBezTo>
                    <a:pt x="131853" y="257710"/>
                    <a:pt x="151591" y="265903"/>
                    <a:pt x="134833" y="298676"/>
                  </a:cubicBezTo>
                  <a:cubicBezTo>
                    <a:pt x="125522" y="294207"/>
                    <a:pt x="117701" y="287503"/>
                    <a:pt x="112115" y="278938"/>
                  </a:cubicBezTo>
                  <a:cubicBezTo>
                    <a:pt x="108764" y="283407"/>
                    <a:pt x="101688" y="290110"/>
                    <a:pt x="94239" y="289366"/>
                  </a:cubicBezTo>
                  <a:cubicBezTo>
                    <a:pt x="87536" y="286014"/>
                    <a:pt x="82322" y="277448"/>
                    <a:pt x="81577" y="264041"/>
                  </a:cubicBezTo>
                  <a:cubicBezTo>
                    <a:pt x="69660" y="270372"/>
                    <a:pt x="59605" y="269628"/>
                    <a:pt x="53274" y="265903"/>
                  </a:cubicBezTo>
                  <a:cubicBezTo>
                    <a:pt x="49177" y="259945"/>
                    <a:pt x="51040" y="251752"/>
                    <a:pt x="53274" y="245793"/>
                  </a:cubicBezTo>
                  <a:cubicBezTo>
                    <a:pt x="43219" y="245421"/>
                    <a:pt x="33536" y="241697"/>
                    <a:pt x="25343" y="236110"/>
                  </a:cubicBezTo>
                  <a:cubicBezTo>
                    <a:pt x="44708" y="205200"/>
                    <a:pt x="62584" y="217862"/>
                    <a:pt x="84184" y="202221"/>
                  </a:cubicBezTo>
                  <a:cubicBezTo>
                    <a:pt x="92005" y="193283"/>
                    <a:pt x="104295" y="179131"/>
                    <a:pt x="111743" y="170938"/>
                  </a:cubicBezTo>
                  <a:cubicBezTo>
                    <a:pt x="98708" y="173545"/>
                    <a:pt x="81205" y="176897"/>
                    <a:pt x="70405" y="179131"/>
                  </a:cubicBezTo>
                  <a:cubicBezTo>
                    <a:pt x="46198" y="189559"/>
                    <a:pt x="47688" y="211531"/>
                    <a:pt x="11936" y="213393"/>
                  </a:cubicBezTo>
                  <a:cubicBezTo>
                    <a:pt x="10819" y="203338"/>
                    <a:pt x="12681" y="192910"/>
                    <a:pt x="17150" y="183600"/>
                  </a:cubicBezTo>
                  <a:cubicBezTo>
                    <a:pt x="11191" y="182483"/>
                    <a:pt x="2998" y="179876"/>
                    <a:pt x="19" y="173172"/>
                  </a:cubicBezTo>
                  <a:cubicBezTo>
                    <a:pt x="-354" y="165724"/>
                    <a:pt x="4488" y="157159"/>
                    <a:pt x="16405" y="149710"/>
                  </a:cubicBezTo>
                  <a:cubicBezTo>
                    <a:pt x="4488" y="142262"/>
                    <a:pt x="19" y="133324"/>
                    <a:pt x="19" y="126248"/>
                  </a:cubicBezTo>
                  <a:cubicBezTo>
                    <a:pt x="2998" y="119545"/>
                    <a:pt x="10819" y="116938"/>
                    <a:pt x="17150" y="115821"/>
                  </a:cubicBezTo>
                  <a:cubicBezTo>
                    <a:pt x="12681" y="106510"/>
                    <a:pt x="10819" y="96083"/>
                    <a:pt x="11936" y="86028"/>
                  </a:cubicBezTo>
                  <a:cubicBezTo>
                    <a:pt x="48433" y="88262"/>
                    <a:pt x="46571" y="109862"/>
                    <a:pt x="70405" y="120290"/>
                  </a:cubicBezTo>
                  <a:cubicBezTo>
                    <a:pt x="81950" y="122897"/>
                    <a:pt x="100943" y="126248"/>
                    <a:pt x="111743" y="128483"/>
                  </a:cubicBezTo>
                  <a:cubicBezTo>
                    <a:pt x="106157" y="122524"/>
                    <a:pt x="92377" y="106510"/>
                    <a:pt x="84184" y="97200"/>
                  </a:cubicBezTo>
                  <a:cubicBezTo>
                    <a:pt x="62584" y="81559"/>
                    <a:pt x="45081" y="94593"/>
                    <a:pt x="25343" y="63683"/>
                  </a:cubicBezTo>
                  <a:cubicBezTo>
                    <a:pt x="33908" y="57724"/>
                    <a:pt x="43591" y="54372"/>
                    <a:pt x="53646" y="53628"/>
                  </a:cubicBezTo>
                  <a:cubicBezTo>
                    <a:pt x="52157" y="49159"/>
                    <a:pt x="49922" y="39103"/>
                    <a:pt x="54391" y="32400"/>
                  </a:cubicBezTo>
                  <a:cubicBezTo>
                    <a:pt x="59977" y="28676"/>
                    <a:pt x="68915" y="27931"/>
                    <a:pt x="81577" y="34634"/>
                  </a:cubicBezTo>
                  <a:cubicBezTo>
                    <a:pt x="82322" y="21228"/>
                    <a:pt x="87536" y="12662"/>
                    <a:pt x="93867" y="9310"/>
                  </a:cubicBezTo>
                  <a:cubicBezTo>
                    <a:pt x="100198" y="8938"/>
                    <a:pt x="106157" y="12662"/>
                    <a:pt x="112115" y="19738"/>
                  </a:cubicBezTo>
                  <a:cubicBezTo>
                    <a:pt x="117701" y="11172"/>
                    <a:pt x="125522" y="4469"/>
                    <a:pt x="134833" y="0"/>
                  </a:cubicBezTo>
                  <a:close/>
                </a:path>
              </a:pathLst>
            </a:custGeom>
            <a:solidFill>
              <a:srgbClr val="FFFFFF"/>
            </a:solidFill>
            <a:ln w="37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sv-SE"/>
            </a:p>
          </p:txBody>
        </p:sp>
      </p:grpSp>
      <p:sp>
        <p:nvSpPr>
          <p:cNvPr id="22" name="Bild-Standard">
            <a:extLst>
              <a:ext uri="{FF2B5EF4-FFF2-40B4-BE49-F238E27FC236}">
                <a16:creationId xmlns:a16="http://schemas.microsoft.com/office/drawing/2014/main" id="{F9E3C9DD-78A8-44D3-92D2-3672711D10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39414" y="-2"/>
            <a:ext cx="6851346" cy="6858002"/>
          </a:xfrm>
          <a:custGeom>
            <a:avLst/>
            <a:gdLst>
              <a:gd name="connsiteX0" fmla="*/ 0 w 6851346"/>
              <a:gd name="connsiteY0" fmla="*/ 0 h 6858002"/>
              <a:gd name="connsiteX1" fmla="*/ 6851346 w 6851346"/>
              <a:gd name="connsiteY1" fmla="*/ 0 h 6858002"/>
              <a:gd name="connsiteX2" fmla="*/ 6851346 w 6851346"/>
              <a:gd name="connsiteY2" fmla="*/ 6233800 h 6858002"/>
              <a:gd name="connsiteX3" fmla="*/ 5455643 w 6851346"/>
              <a:gd name="connsiteY3" fmla="*/ 6233800 h 6858002"/>
              <a:gd name="connsiteX4" fmla="*/ 5239786 w 6851346"/>
              <a:gd name="connsiteY4" fmla="*/ 6447816 h 6858002"/>
              <a:gd name="connsiteX5" fmla="*/ 5455643 w 6851346"/>
              <a:gd name="connsiteY5" fmla="*/ 6662200 h 6858002"/>
              <a:gd name="connsiteX6" fmla="*/ 6851346 w 6851346"/>
              <a:gd name="connsiteY6" fmla="*/ 6662200 h 6858002"/>
              <a:gd name="connsiteX7" fmla="*/ 6851346 w 6851346"/>
              <a:gd name="connsiteY7" fmla="*/ 6858002 h 6858002"/>
              <a:gd name="connsiteX8" fmla="*/ 6851345 w 6851346"/>
              <a:gd name="connsiteY8" fmla="*/ 6858002 h 6858002"/>
              <a:gd name="connsiteX9" fmla="*/ 4984291 w 6851346"/>
              <a:gd name="connsiteY9" fmla="*/ 6858002 h 6858002"/>
              <a:gd name="connsiteX10" fmla="*/ 0 w 6851346"/>
              <a:gd name="connsiteY10" fmla="*/ 6858002 h 6858002"/>
              <a:gd name="connsiteX11" fmla="*/ 0 w 6851346"/>
              <a:gd name="connsiteY11" fmla="*/ 6051552 h 6858002"/>
              <a:gd name="connsiteX12" fmla="*/ 717234 w 6851346"/>
              <a:gd name="connsiteY12" fmla="*/ 6051552 h 6858002"/>
              <a:gd name="connsiteX13" fmla="*/ 717234 w 6851346"/>
              <a:gd name="connsiteY13" fmla="*/ 368302 h 6858002"/>
              <a:gd name="connsiteX14" fmla="*/ 0 w 6851346"/>
              <a:gd name="connsiteY14" fmla="*/ 3683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1346" h="6858002">
                <a:moveTo>
                  <a:pt x="0" y="0"/>
                </a:moveTo>
                <a:lnTo>
                  <a:pt x="6851346" y="0"/>
                </a:lnTo>
                <a:lnTo>
                  <a:pt x="6851346" y="6233800"/>
                </a:lnTo>
                <a:lnTo>
                  <a:pt x="5455643" y="6233800"/>
                </a:lnTo>
                <a:cubicBezTo>
                  <a:pt x="5336383" y="6233800"/>
                  <a:pt x="5239786" y="6329574"/>
                  <a:pt x="5239786" y="6447816"/>
                </a:cubicBezTo>
                <a:cubicBezTo>
                  <a:pt x="5239786" y="6566059"/>
                  <a:pt x="5336383" y="6662200"/>
                  <a:pt x="5455643" y="6662200"/>
                </a:cubicBezTo>
                <a:lnTo>
                  <a:pt x="6851346" y="6662200"/>
                </a:lnTo>
                <a:lnTo>
                  <a:pt x="6851346" y="6858002"/>
                </a:lnTo>
                <a:lnTo>
                  <a:pt x="6851345" y="6858002"/>
                </a:lnTo>
                <a:lnTo>
                  <a:pt x="4984291" y="6858002"/>
                </a:lnTo>
                <a:lnTo>
                  <a:pt x="0" y="6858002"/>
                </a:lnTo>
                <a:lnTo>
                  <a:pt x="0" y="6051552"/>
                </a:lnTo>
                <a:lnTo>
                  <a:pt x="717234" y="6051552"/>
                </a:lnTo>
                <a:lnTo>
                  <a:pt x="717234" y="368302"/>
                </a:lnTo>
                <a:lnTo>
                  <a:pt x="0" y="36830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E741B18-B69B-46F8-8EEC-DC2D486A7ADF}"/>
              </a:ext>
            </a:extLst>
          </p:cNvPr>
          <p:cNvSpPr/>
          <p:nvPr userDrawn="1"/>
        </p:nvSpPr>
        <p:spPr>
          <a:xfrm>
            <a:off x="359999" y="368300"/>
            <a:ext cx="5688000" cy="5683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747D080-8E2C-49CA-B749-61DD24CC21C8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1079999" y="1080000"/>
            <a:ext cx="4248000" cy="4248000"/>
          </a:xfrm>
        </p:spPr>
        <p:txBody>
          <a:bodyPr bIns="180000" anchor="ctr" anchorCtr="0"/>
          <a:lstStyle>
            <a:lvl1pPr marL="0" indent="0">
              <a:lnSpc>
                <a:spcPct val="114000"/>
              </a:lnSpc>
              <a:spcBef>
                <a:spcPts val="1200"/>
              </a:spcBef>
              <a:buNone/>
              <a:defRPr sz="1800" spc="20" baseline="0">
                <a:solidFill>
                  <a:schemeClr val="bg1"/>
                </a:solidFill>
                <a:latin typeface="+mj-lt"/>
              </a:defRPr>
            </a:lvl1pPr>
            <a:lvl2pPr marL="234850" indent="0">
              <a:buNone/>
              <a:defRPr/>
            </a:lvl2pPr>
            <a:lvl3pPr marL="503138" indent="0">
              <a:buNone/>
              <a:defRPr/>
            </a:lvl3pPr>
            <a:lvl4pPr marL="756000" indent="0">
              <a:buNone/>
              <a:defRPr/>
            </a:lvl4pPr>
            <a:lvl5pPr marL="1044000" indent="0">
              <a:buNone/>
              <a:defRPr/>
            </a:lvl5pPr>
          </a:lstStyle>
          <a:p>
            <a:pPr lvl="0"/>
            <a:r>
              <a:rPr lang="sv-SE" dirty="0"/>
              <a:t>Klicka och skriv text</a:t>
            </a:r>
          </a:p>
        </p:txBody>
      </p:sp>
    </p:spTree>
    <p:extLst>
      <p:ext uri="{BB962C8B-B14F-4D97-AF65-F5344CB8AC3E}">
        <p14:creationId xmlns:p14="http://schemas.microsoft.com/office/powerpoint/2010/main" val="11142274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 text och plats för obje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33">
            <a:extLst>
              <a:ext uri="{FF2B5EF4-FFF2-40B4-BE49-F238E27FC236}">
                <a16:creationId xmlns:a16="http://schemas.microsoft.com/office/drawing/2014/main" id="{A0EE388C-E3E2-4E14-BC74-6DC6CF2B6C88}"/>
              </a:ext>
            </a:extLst>
          </p:cNvPr>
          <p:cNvSpPr/>
          <p:nvPr userDrawn="1"/>
        </p:nvSpPr>
        <p:spPr>
          <a:xfrm>
            <a:off x="5336648" y="-6"/>
            <a:ext cx="6855352" cy="68580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E741B18-B69B-46F8-8EEC-DC2D486A7ADF}"/>
              </a:ext>
            </a:extLst>
          </p:cNvPr>
          <p:cNvSpPr/>
          <p:nvPr userDrawn="1"/>
        </p:nvSpPr>
        <p:spPr>
          <a:xfrm>
            <a:off x="359999" y="368300"/>
            <a:ext cx="5688000" cy="5683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747D080-8E2C-49CA-B749-61DD24CC21C8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1079999" y="1080000"/>
            <a:ext cx="4248000" cy="4248000"/>
          </a:xfrm>
        </p:spPr>
        <p:txBody>
          <a:bodyPr bIns="180000" anchor="ctr" anchorCtr="0"/>
          <a:lstStyle>
            <a:lvl1pPr marL="0" indent="0">
              <a:lnSpc>
                <a:spcPct val="114000"/>
              </a:lnSpc>
              <a:spcBef>
                <a:spcPts val="1200"/>
              </a:spcBef>
              <a:buNone/>
              <a:defRPr sz="1800" spc="20" baseline="0">
                <a:solidFill>
                  <a:schemeClr val="bg1"/>
                </a:solidFill>
                <a:latin typeface="+mj-lt"/>
              </a:defRPr>
            </a:lvl1pPr>
            <a:lvl2pPr marL="234850" indent="0">
              <a:buNone/>
              <a:defRPr/>
            </a:lvl2pPr>
            <a:lvl3pPr marL="503138" indent="0">
              <a:buNone/>
              <a:defRPr/>
            </a:lvl3pPr>
            <a:lvl4pPr marL="756000" indent="0">
              <a:buNone/>
              <a:defRPr/>
            </a:lvl4pPr>
            <a:lvl5pPr marL="1044000" indent="0">
              <a:buNone/>
              <a:defRPr/>
            </a:lvl5pPr>
          </a:lstStyle>
          <a:p>
            <a:pPr lvl="0"/>
            <a:r>
              <a:rPr lang="sv-SE" dirty="0"/>
              <a:t>Klicka och skriv text</a:t>
            </a:r>
          </a:p>
        </p:txBody>
      </p:sp>
      <p:grpSp>
        <p:nvGrpSpPr>
          <p:cNvPr id="13" name="Region Östergötland">
            <a:extLst>
              <a:ext uri="{FF2B5EF4-FFF2-40B4-BE49-F238E27FC236}">
                <a16:creationId xmlns:a16="http://schemas.microsoft.com/office/drawing/2014/main" id="{3219D742-6583-4454-AED2-9839E31145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0574113" y="6231792"/>
            <a:ext cx="1616646" cy="433117"/>
            <a:chOff x="10580645" y="6231792"/>
            <a:chExt cx="1616646" cy="433117"/>
          </a:xfrm>
        </p:grpSpPr>
        <p:sp>
          <p:nvSpPr>
            <p:cNvPr id="14" name="Frihandsfigur: Form 13">
              <a:extLst>
                <a:ext uri="{FF2B5EF4-FFF2-40B4-BE49-F238E27FC236}">
                  <a16:creationId xmlns:a16="http://schemas.microsoft.com/office/drawing/2014/main" id="{98151F31-70F6-48C7-B886-736AB7A696A1}"/>
                </a:ext>
              </a:extLst>
            </p:cNvPr>
            <p:cNvSpPr/>
            <p:nvPr userDrawn="1"/>
          </p:nvSpPr>
          <p:spPr>
            <a:xfrm>
              <a:off x="10580645" y="6231792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5" name="Frihandsfigur: Form 14">
              <a:extLst>
                <a:ext uri="{FF2B5EF4-FFF2-40B4-BE49-F238E27FC236}">
                  <a16:creationId xmlns:a16="http://schemas.microsoft.com/office/drawing/2014/main" id="{01C9C85B-F7EE-49C6-86A9-C618514D4BC0}"/>
                </a:ext>
              </a:extLst>
            </p:cNvPr>
            <p:cNvSpPr/>
            <p:nvPr/>
          </p:nvSpPr>
          <p:spPr>
            <a:xfrm>
              <a:off x="10647288" y="6298826"/>
              <a:ext cx="1254307" cy="298698"/>
            </a:xfrm>
            <a:custGeom>
              <a:avLst/>
              <a:gdLst>
                <a:gd name="connsiteX0" fmla="*/ 1053948 w 1254307"/>
                <a:gd name="connsiteY0" fmla="*/ 221958 h 298698"/>
                <a:gd name="connsiteX1" fmla="*/ 1027135 w 1254307"/>
                <a:gd name="connsiteY1" fmla="*/ 228662 h 298698"/>
                <a:gd name="connsiteX2" fmla="*/ 1023783 w 1254307"/>
                <a:gd name="connsiteY2" fmla="*/ 237972 h 298698"/>
                <a:gd name="connsiteX3" fmla="*/ 1039424 w 1254307"/>
                <a:gd name="connsiteY3" fmla="*/ 251379 h 298698"/>
                <a:gd name="connsiteX4" fmla="*/ 1057672 w 1254307"/>
                <a:gd name="connsiteY4" fmla="*/ 245793 h 298698"/>
                <a:gd name="connsiteX5" fmla="*/ 1058417 w 1254307"/>
                <a:gd name="connsiteY5" fmla="*/ 245420 h 298698"/>
                <a:gd name="connsiteX6" fmla="*/ 1058790 w 1254307"/>
                <a:gd name="connsiteY6" fmla="*/ 245048 h 298698"/>
                <a:gd name="connsiteX7" fmla="*/ 1058790 w 1254307"/>
                <a:gd name="connsiteY7" fmla="*/ 221958 h 298698"/>
                <a:gd name="connsiteX8" fmla="*/ 1221535 w 1254307"/>
                <a:gd name="connsiteY8" fmla="*/ 191793 h 298698"/>
                <a:gd name="connsiteX9" fmla="*/ 1196210 w 1254307"/>
                <a:gd name="connsiteY9" fmla="*/ 221958 h 298698"/>
                <a:gd name="connsiteX10" fmla="*/ 1219300 w 1254307"/>
                <a:gd name="connsiteY10" fmla="*/ 250262 h 298698"/>
                <a:gd name="connsiteX11" fmla="*/ 1236059 w 1254307"/>
                <a:gd name="connsiteY11" fmla="*/ 244676 h 298698"/>
                <a:gd name="connsiteX12" fmla="*/ 1236804 w 1254307"/>
                <a:gd name="connsiteY12" fmla="*/ 244303 h 298698"/>
                <a:gd name="connsiteX13" fmla="*/ 1237176 w 1254307"/>
                <a:gd name="connsiteY13" fmla="*/ 196634 h 298698"/>
                <a:gd name="connsiteX14" fmla="*/ 1236804 w 1254307"/>
                <a:gd name="connsiteY14" fmla="*/ 196262 h 298698"/>
                <a:gd name="connsiteX15" fmla="*/ 1221535 w 1254307"/>
                <a:gd name="connsiteY15" fmla="*/ 191793 h 298698"/>
                <a:gd name="connsiteX16" fmla="*/ 850239 w 1254307"/>
                <a:gd name="connsiteY16" fmla="*/ 191793 h 298698"/>
                <a:gd name="connsiteX17" fmla="*/ 827521 w 1254307"/>
                <a:gd name="connsiteY17" fmla="*/ 220841 h 298698"/>
                <a:gd name="connsiteX18" fmla="*/ 850983 w 1254307"/>
                <a:gd name="connsiteY18" fmla="*/ 250634 h 298698"/>
                <a:gd name="connsiteX19" fmla="*/ 873328 w 1254307"/>
                <a:gd name="connsiteY19" fmla="*/ 221586 h 298698"/>
                <a:gd name="connsiteX20" fmla="*/ 850239 w 1254307"/>
                <a:gd name="connsiteY20" fmla="*/ 191793 h 298698"/>
                <a:gd name="connsiteX21" fmla="*/ 761232 w 1254307"/>
                <a:gd name="connsiteY21" fmla="*/ 191793 h 298698"/>
                <a:gd name="connsiteX22" fmla="*/ 735907 w 1254307"/>
                <a:gd name="connsiteY22" fmla="*/ 221213 h 298698"/>
                <a:gd name="connsiteX23" fmla="*/ 758625 w 1254307"/>
                <a:gd name="connsiteY23" fmla="*/ 248772 h 298698"/>
                <a:gd name="connsiteX24" fmla="*/ 776500 w 1254307"/>
                <a:gd name="connsiteY24" fmla="*/ 242813 h 298698"/>
                <a:gd name="connsiteX25" fmla="*/ 776500 w 1254307"/>
                <a:gd name="connsiteY25" fmla="*/ 195144 h 298698"/>
                <a:gd name="connsiteX26" fmla="*/ 776128 w 1254307"/>
                <a:gd name="connsiteY26" fmla="*/ 194772 h 298698"/>
                <a:gd name="connsiteX27" fmla="*/ 761232 w 1254307"/>
                <a:gd name="connsiteY27" fmla="*/ 191793 h 298698"/>
                <a:gd name="connsiteX28" fmla="*/ 611893 w 1254307"/>
                <a:gd name="connsiteY28" fmla="*/ 190675 h 298698"/>
                <a:gd name="connsiteX29" fmla="*/ 589549 w 1254307"/>
                <a:gd name="connsiteY29" fmla="*/ 213020 h 298698"/>
                <a:gd name="connsiteX30" fmla="*/ 589549 w 1254307"/>
                <a:gd name="connsiteY30" fmla="*/ 213765 h 298698"/>
                <a:gd name="connsiteX31" fmla="*/ 630514 w 1254307"/>
                <a:gd name="connsiteY31" fmla="*/ 213765 h 298698"/>
                <a:gd name="connsiteX32" fmla="*/ 630514 w 1254307"/>
                <a:gd name="connsiteY32" fmla="*/ 213020 h 298698"/>
                <a:gd name="connsiteX33" fmla="*/ 611893 w 1254307"/>
                <a:gd name="connsiteY33" fmla="*/ 190675 h 298698"/>
                <a:gd name="connsiteX34" fmla="*/ 467770 w 1254307"/>
                <a:gd name="connsiteY34" fmla="*/ 178014 h 298698"/>
                <a:gd name="connsiteX35" fmla="*/ 493839 w 1254307"/>
                <a:gd name="connsiteY35" fmla="*/ 185090 h 298698"/>
                <a:gd name="connsiteX36" fmla="*/ 487880 w 1254307"/>
                <a:gd name="connsiteY36" fmla="*/ 195890 h 298698"/>
                <a:gd name="connsiteX37" fmla="*/ 468887 w 1254307"/>
                <a:gd name="connsiteY37" fmla="*/ 190676 h 298698"/>
                <a:gd name="connsiteX38" fmla="*/ 454735 w 1254307"/>
                <a:gd name="connsiteY38" fmla="*/ 201104 h 298698"/>
                <a:gd name="connsiteX39" fmla="*/ 469632 w 1254307"/>
                <a:gd name="connsiteY39" fmla="*/ 213766 h 298698"/>
                <a:gd name="connsiteX40" fmla="*/ 470749 w 1254307"/>
                <a:gd name="connsiteY40" fmla="*/ 214138 h 298698"/>
                <a:gd name="connsiteX41" fmla="*/ 494956 w 1254307"/>
                <a:gd name="connsiteY41" fmla="*/ 239835 h 298698"/>
                <a:gd name="connsiteX42" fmla="*/ 464046 w 1254307"/>
                <a:gd name="connsiteY42" fmla="*/ 264787 h 298698"/>
                <a:gd name="connsiteX43" fmla="*/ 434625 w 1254307"/>
                <a:gd name="connsiteY43" fmla="*/ 256593 h 298698"/>
                <a:gd name="connsiteX44" fmla="*/ 440584 w 1254307"/>
                <a:gd name="connsiteY44" fmla="*/ 245421 h 298698"/>
                <a:gd name="connsiteX45" fmla="*/ 462184 w 1254307"/>
                <a:gd name="connsiteY45" fmla="*/ 251752 h 298698"/>
                <a:gd name="connsiteX46" fmla="*/ 477453 w 1254307"/>
                <a:gd name="connsiteY46" fmla="*/ 240580 h 298698"/>
                <a:gd name="connsiteX47" fmla="*/ 461811 w 1254307"/>
                <a:gd name="connsiteY47" fmla="*/ 227545 h 298698"/>
                <a:gd name="connsiteX48" fmla="*/ 459204 w 1254307"/>
                <a:gd name="connsiteY48" fmla="*/ 226428 h 298698"/>
                <a:gd name="connsiteX49" fmla="*/ 437604 w 1254307"/>
                <a:gd name="connsiteY49" fmla="*/ 202221 h 298698"/>
                <a:gd name="connsiteX50" fmla="*/ 467770 w 1254307"/>
                <a:gd name="connsiteY50" fmla="*/ 178014 h 298698"/>
                <a:gd name="connsiteX51" fmla="*/ 1134762 w 1254307"/>
                <a:gd name="connsiteY51" fmla="*/ 177641 h 298698"/>
                <a:gd name="connsiteX52" fmla="*/ 1155245 w 1254307"/>
                <a:gd name="connsiteY52" fmla="*/ 185089 h 298698"/>
                <a:gd name="connsiteX53" fmla="*/ 1163438 w 1254307"/>
                <a:gd name="connsiteY53" fmla="*/ 215627 h 298698"/>
                <a:gd name="connsiteX54" fmla="*/ 1163438 w 1254307"/>
                <a:gd name="connsiteY54" fmla="*/ 262551 h 298698"/>
                <a:gd name="connsiteX55" fmla="*/ 1146307 w 1254307"/>
                <a:gd name="connsiteY55" fmla="*/ 262551 h 298698"/>
                <a:gd name="connsiteX56" fmla="*/ 1146307 w 1254307"/>
                <a:gd name="connsiteY56" fmla="*/ 217489 h 298698"/>
                <a:gd name="connsiteX57" fmla="*/ 1142210 w 1254307"/>
                <a:gd name="connsiteY57" fmla="*/ 196262 h 298698"/>
                <a:gd name="connsiteX58" fmla="*/ 1131038 w 1254307"/>
                <a:gd name="connsiteY58" fmla="*/ 192538 h 298698"/>
                <a:gd name="connsiteX59" fmla="*/ 1112045 w 1254307"/>
                <a:gd name="connsiteY59" fmla="*/ 198869 h 298698"/>
                <a:gd name="connsiteX60" fmla="*/ 1111672 w 1254307"/>
                <a:gd name="connsiteY60" fmla="*/ 199241 h 298698"/>
                <a:gd name="connsiteX61" fmla="*/ 1111672 w 1254307"/>
                <a:gd name="connsiteY61" fmla="*/ 262924 h 298698"/>
                <a:gd name="connsiteX62" fmla="*/ 1094169 w 1254307"/>
                <a:gd name="connsiteY62" fmla="*/ 262924 h 298698"/>
                <a:gd name="connsiteX63" fmla="*/ 1094169 w 1254307"/>
                <a:gd name="connsiteY63" fmla="*/ 180248 h 298698"/>
                <a:gd name="connsiteX64" fmla="*/ 1109066 w 1254307"/>
                <a:gd name="connsiteY64" fmla="*/ 180248 h 298698"/>
                <a:gd name="connsiteX65" fmla="*/ 1109066 w 1254307"/>
                <a:gd name="connsiteY65" fmla="*/ 187324 h 298698"/>
                <a:gd name="connsiteX66" fmla="*/ 1110183 w 1254307"/>
                <a:gd name="connsiteY66" fmla="*/ 186207 h 298698"/>
                <a:gd name="connsiteX67" fmla="*/ 1134762 w 1254307"/>
                <a:gd name="connsiteY67" fmla="*/ 177641 h 298698"/>
                <a:gd name="connsiteX68" fmla="*/ 1043148 w 1254307"/>
                <a:gd name="connsiteY68" fmla="*/ 177641 h 298698"/>
                <a:gd name="connsiteX69" fmla="*/ 1068845 w 1254307"/>
                <a:gd name="connsiteY69" fmla="*/ 186207 h 298698"/>
                <a:gd name="connsiteX70" fmla="*/ 1074804 w 1254307"/>
                <a:gd name="connsiteY70" fmla="*/ 211531 h 298698"/>
                <a:gd name="connsiteX71" fmla="*/ 1074804 w 1254307"/>
                <a:gd name="connsiteY71" fmla="*/ 262924 h 298698"/>
                <a:gd name="connsiteX72" fmla="*/ 1059907 w 1254307"/>
                <a:gd name="connsiteY72" fmla="*/ 262924 h 298698"/>
                <a:gd name="connsiteX73" fmla="*/ 1059907 w 1254307"/>
                <a:gd name="connsiteY73" fmla="*/ 255848 h 298698"/>
                <a:gd name="connsiteX74" fmla="*/ 1058790 w 1254307"/>
                <a:gd name="connsiteY74" fmla="*/ 256593 h 298698"/>
                <a:gd name="connsiteX75" fmla="*/ 1034583 w 1254307"/>
                <a:gd name="connsiteY75" fmla="*/ 264414 h 298698"/>
                <a:gd name="connsiteX76" fmla="*/ 1008514 w 1254307"/>
                <a:gd name="connsiteY76" fmla="*/ 238717 h 298698"/>
                <a:gd name="connsiteX77" fmla="*/ 1055066 w 1254307"/>
                <a:gd name="connsiteY77" fmla="*/ 210041 h 298698"/>
                <a:gd name="connsiteX78" fmla="*/ 1058790 w 1254307"/>
                <a:gd name="connsiteY78" fmla="*/ 210041 h 298698"/>
                <a:gd name="connsiteX79" fmla="*/ 1058790 w 1254307"/>
                <a:gd name="connsiteY79" fmla="*/ 205945 h 298698"/>
                <a:gd name="connsiteX80" fmla="*/ 1055810 w 1254307"/>
                <a:gd name="connsiteY80" fmla="*/ 194772 h 298698"/>
                <a:gd name="connsiteX81" fmla="*/ 1041659 w 1254307"/>
                <a:gd name="connsiteY81" fmla="*/ 190676 h 298698"/>
                <a:gd name="connsiteX82" fmla="*/ 1019314 w 1254307"/>
                <a:gd name="connsiteY82" fmla="*/ 197007 h 298698"/>
                <a:gd name="connsiteX83" fmla="*/ 1013355 w 1254307"/>
                <a:gd name="connsiteY83" fmla="*/ 186207 h 298698"/>
                <a:gd name="connsiteX84" fmla="*/ 1043148 w 1254307"/>
                <a:gd name="connsiteY84" fmla="*/ 177641 h 298698"/>
                <a:gd name="connsiteX85" fmla="*/ 851356 w 1254307"/>
                <a:gd name="connsiteY85" fmla="*/ 177641 h 298698"/>
                <a:gd name="connsiteX86" fmla="*/ 891204 w 1254307"/>
                <a:gd name="connsiteY86" fmla="*/ 220469 h 298698"/>
                <a:gd name="connsiteX87" fmla="*/ 849866 w 1254307"/>
                <a:gd name="connsiteY87" fmla="*/ 264413 h 298698"/>
                <a:gd name="connsiteX88" fmla="*/ 810018 w 1254307"/>
                <a:gd name="connsiteY88" fmla="*/ 221586 h 298698"/>
                <a:gd name="connsiteX89" fmla="*/ 851356 w 1254307"/>
                <a:gd name="connsiteY89" fmla="*/ 177641 h 298698"/>
                <a:gd name="connsiteX90" fmla="*/ 761604 w 1254307"/>
                <a:gd name="connsiteY90" fmla="*/ 177641 h 298698"/>
                <a:gd name="connsiteX91" fmla="*/ 793631 w 1254307"/>
                <a:gd name="connsiteY91" fmla="*/ 185834 h 298698"/>
                <a:gd name="connsiteX92" fmla="*/ 793631 w 1254307"/>
                <a:gd name="connsiteY92" fmla="*/ 259200 h 298698"/>
                <a:gd name="connsiteX93" fmla="*/ 785438 w 1254307"/>
                <a:gd name="connsiteY93" fmla="*/ 288248 h 298698"/>
                <a:gd name="connsiteX94" fmla="*/ 756390 w 1254307"/>
                <a:gd name="connsiteY94" fmla="*/ 298675 h 298698"/>
                <a:gd name="connsiteX95" fmla="*/ 721756 w 1254307"/>
                <a:gd name="connsiteY95" fmla="*/ 287503 h 298698"/>
                <a:gd name="connsiteX96" fmla="*/ 728832 w 1254307"/>
                <a:gd name="connsiteY96" fmla="*/ 276331 h 298698"/>
                <a:gd name="connsiteX97" fmla="*/ 754528 w 1254307"/>
                <a:gd name="connsiteY97" fmla="*/ 284524 h 298698"/>
                <a:gd name="connsiteX98" fmla="*/ 770914 w 1254307"/>
                <a:gd name="connsiteY98" fmla="*/ 279682 h 298698"/>
                <a:gd name="connsiteX99" fmla="*/ 776873 w 1254307"/>
                <a:gd name="connsiteY99" fmla="*/ 259944 h 298698"/>
                <a:gd name="connsiteX100" fmla="*/ 776873 w 1254307"/>
                <a:gd name="connsiteY100" fmla="*/ 256220 h 298698"/>
                <a:gd name="connsiteX101" fmla="*/ 775756 w 1254307"/>
                <a:gd name="connsiteY101" fmla="*/ 256965 h 298698"/>
                <a:gd name="connsiteX102" fmla="*/ 775011 w 1254307"/>
                <a:gd name="connsiteY102" fmla="*/ 257338 h 298698"/>
                <a:gd name="connsiteX103" fmla="*/ 754901 w 1254307"/>
                <a:gd name="connsiteY103" fmla="*/ 262551 h 298698"/>
                <a:gd name="connsiteX104" fmla="*/ 718404 w 1254307"/>
                <a:gd name="connsiteY104" fmla="*/ 221958 h 298698"/>
                <a:gd name="connsiteX105" fmla="*/ 761604 w 1254307"/>
                <a:gd name="connsiteY105" fmla="*/ 177641 h 298698"/>
                <a:gd name="connsiteX106" fmla="*/ 706487 w 1254307"/>
                <a:gd name="connsiteY106" fmla="*/ 177641 h 298698"/>
                <a:gd name="connsiteX107" fmla="*/ 714680 w 1254307"/>
                <a:gd name="connsiteY107" fmla="*/ 179131 h 298698"/>
                <a:gd name="connsiteX108" fmla="*/ 710583 w 1254307"/>
                <a:gd name="connsiteY108" fmla="*/ 192538 h 298698"/>
                <a:gd name="connsiteX109" fmla="*/ 705370 w 1254307"/>
                <a:gd name="connsiteY109" fmla="*/ 192165 h 298698"/>
                <a:gd name="connsiteX110" fmla="*/ 680418 w 1254307"/>
                <a:gd name="connsiteY110" fmla="*/ 205572 h 298698"/>
                <a:gd name="connsiteX111" fmla="*/ 680418 w 1254307"/>
                <a:gd name="connsiteY111" fmla="*/ 262551 h 298698"/>
                <a:gd name="connsiteX112" fmla="*/ 663287 w 1254307"/>
                <a:gd name="connsiteY112" fmla="*/ 262551 h 298698"/>
                <a:gd name="connsiteX113" fmla="*/ 663287 w 1254307"/>
                <a:gd name="connsiteY113" fmla="*/ 180248 h 298698"/>
                <a:gd name="connsiteX114" fmla="*/ 678184 w 1254307"/>
                <a:gd name="connsiteY114" fmla="*/ 180248 h 298698"/>
                <a:gd name="connsiteX115" fmla="*/ 678184 w 1254307"/>
                <a:gd name="connsiteY115" fmla="*/ 192910 h 298698"/>
                <a:gd name="connsiteX116" fmla="*/ 679673 w 1254307"/>
                <a:gd name="connsiteY116" fmla="*/ 190303 h 298698"/>
                <a:gd name="connsiteX117" fmla="*/ 706487 w 1254307"/>
                <a:gd name="connsiteY117" fmla="*/ 177641 h 298698"/>
                <a:gd name="connsiteX118" fmla="*/ 611521 w 1254307"/>
                <a:gd name="connsiteY118" fmla="*/ 177641 h 298698"/>
                <a:gd name="connsiteX119" fmla="*/ 646900 w 1254307"/>
                <a:gd name="connsiteY119" fmla="*/ 220096 h 298698"/>
                <a:gd name="connsiteX120" fmla="*/ 646528 w 1254307"/>
                <a:gd name="connsiteY120" fmla="*/ 224565 h 298698"/>
                <a:gd name="connsiteX121" fmla="*/ 646528 w 1254307"/>
                <a:gd name="connsiteY121" fmla="*/ 226055 h 298698"/>
                <a:gd name="connsiteX122" fmla="*/ 589549 w 1254307"/>
                <a:gd name="connsiteY122" fmla="*/ 226055 h 298698"/>
                <a:gd name="connsiteX123" fmla="*/ 589549 w 1254307"/>
                <a:gd name="connsiteY123" fmla="*/ 226800 h 298698"/>
                <a:gd name="connsiteX124" fmla="*/ 589549 w 1254307"/>
                <a:gd name="connsiteY124" fmla="*/ 228662 h 298698"/>
                <a:gd name="connsiteX125" fmla="*/ 614128 w 1254307"/>
                <a:gd name="connsiteY125" fmla="*/ 250634 h 298698"/>
                <a:gd name="connsiteX126" fmla="*/ 636845 w 1254307"/>
                <a:gd name="connsiteY126" fmla="*/ 244675 h 298698"/>
                <a:gd name="connsiteX127" fmla="*/ 642804 w 1254307"/>
                <a:gd name="connsiteY127" fmla="*/ 255848 h 298698"/>
                <a:gd name="connsiteX128" fmla="*/ 612638 w 1254307"/>
                <a:gd name="connsiteY128" fmla="*/ 264413 h 298698"/>
                <a:gd name="connsiteX129" fmla="*/ 572790 w 1254307"/>
                <a:gd name="connsiteY129" fmla="*/ 221586 h 298698"/>
                <a:gd name="connsiteX130" fmla="*/ 611521 w 1254307"/>
                <a:gd name="connsiteY130" fmla="*/ 177641 h 298698"/>
                <a:gd name="connsiteX131" fmla="*/ 372060 w 1254307"/>
                <a:gd name="connsiteY131" fmla="*/ 164979 h 298698"/>
                <a:gd name="connsiteX132" fmla="*/ 339287 w 1254307"/>
                <a:gd name="connsiteY132" fmla="*/ 208179 h 298698"/>
                <a:gd name="connsiteX133" fmla="*/ 373177 w 1254307"/>
                <a:gd name="connsiteY133" fmla="*/ 250262 h 298698"/>
                <a:gd name="connsiteX134" fmla="*/ 406322 w 1254307"/>
                <a:gd name="connsiteY134" fmla="*/ 206689 h 298698"/>
                <a:gd name="connsiteX135" fmla="*/ 372060 w 1254307"/>
                <a:gd name="connsiteY135" fmla="*/ 164979 h 298698"/>
                <a:gd name="connsiteX136" fmla="*/ 915038 w 1254307"/>
                <a:gd name="connsiteY136" fmla="*/ 156041 h 298698"/>
                <a:gd name="connsiteX137" fmla="*/ 932541 w 1254307"/>
                <a:gd name="connsiteY137" fmla="*/ 156041 h 298698"/>
                <a:gd name="connsiteX138" fmla="*/ 932541 w 1254307"/>
                <a:gd name="connsiteY138" fmla="*/ 180248 h 298698"/>
                <a:gd name="connsiteX139" fmla="*/ 957121 w 1254307"/>
                <a:gd name="connsiteY139" fmla="*/ 180248 h 298698"/>
                <a:gd name="connsiteX140" fmla="*/ 957121 w 1254307"/>
                <a:gd name="connsiteY140" fmla="*/ 194027 h 298698"/>
                <a:gd name="connsiteX141" fmla="*/ 932541 w 1254307"/>
                <a:gd name="connsiteY141" fmla="*/ 194027 h 298698"/>
                <a:gd name="connsiteX142" fmla="*/ 932541 w 1254307"/>
                <a:gd name="connsiteY142" fmla="*/ 234248 h 298698"/>
                <a:gd name="connsiteX143" fmla="*/ 944459 w 1254307"/>
                <a:gd name="connsiteY143" fmla="*/ 250262 h 298698"/>
                <a:gd name="connsiteX144" fmla="*/ 955259 w 1254307"/>
                <a:gd name="connsiteY144" fmla="*/ 248027 h 298698"/>
                <a:gd name="connsiteX145" fmla="*/ 959728 w 1254307"/>
                <a:gd name="connsiteY145" fmla="*/ 259944 h 298698"/>
                <a:gd name="connsiteX146" fmla="*/ 940735 w 1254307"/>
                <a:gd name="connsiteY146" fmla="*/ 264786 h 298698"/>
                <a:gd name="connsiteX147" fmla="*/ 920997 w 1254307"/>
                <a:gd name="connsiteY147" fmla="*/ 258082 h 298698"/>
                <a:gd name="connsiteX148" fmla="*/ 915038 w 1254307"/>
                <a:gd name="connsiteY148" fmla="*/ 234248 h 298698"/>
                <a:gd name="connsiteX149" fmla="*/ 915038 w 1254307"/>
                <a:gd name="connsiteY149" fmla="*/ 194027 h 298698"/>
                <a:gd name="connsiteX150" fmla="*/ 900514 w 1254307"/>
                <a:gd name="connsiteY150" fmla="*/ 194027 h 298698"/>
                <a:gd name="connsiteX151" fmla="*/ 900514 w 1254307"/>
                <a:gd name="connsiteY151" fmla="*/ 180248 h 298698"/>
                <a:gd name="connsiteX152" fmla="*/ 915038 w 1254307"/>
                <a:gd name="connsiteY152" fmla="*/ 180248 h 298698"/>
                <a:gd name="connsiteX153" fmla="*/ 519163 w 1254307"/>
                <a:gd name="connsiteY153" fmla="*/ 156041 h 298698"/>
                <a:gd name="connsiteX154" fmla="*/ 536667 w 1254307"/>
                <a:gd name="connsiteY154" fmla="*/ 156041 h 298698"/>
                <a:gd name="connsiteX155" fmla="*/ 536667 w 1254307"/>
                <a:gd name="connsiteY155" fmla="*/ 180248 h 298698"/>
                <a:gd name="connsiteX156" fmla="*/ 561246 w 1254307"/>
                <a:gd name="connsiteY156" fmla="*/ 180248 h 298698"/>
                <a:gd name="connsiteX157" fmla="*/ 561246 w 1254307"/>
                <a:gd name="connsiteY157" fmla="*/ 194027 h 298698"/>
                <a:gd name="connsiteX158" fmla="*/ 536667 w 1254307"/>
                <a:gd name="connsiteY158" fmla="*/ 194027 h 298698"/>
                <a:gd name="connsiteX159" fmla="*/ 536667 w 1254307"/>
                <a:gd name="connsiteY159" fmla="*/ 234248 h 298698"/>
                <a:gd name="connsiteX160" fmla="*/ 548956 w 1254307"/>
                <a:gd name="connsiteY160" fmla="*/ 250262 h 298698"/>
                <a:gd name="connsiteX161" fmla="*/ 559756 w 1254307"/>
                <a:gd name="connsiteY161" fmla="*/ 248027 h 298698"/>
                <a:gd name="connsiteX162" fmla="*/ 564225 w 1254307"/>
                <a:gd name="connsiteY162" fmla="*/ 259944 h 298698"/>
                <a:gd name="connsiteX163" fmla="*/ 544860 w 1254307"/>
                <a:gd name="connsiteY163" fmla="*/ 264786 h 298698"/>
                <a:gd name="connsiteX164" fmla="*/ 525122 w 1254307"/>
                <a:gd name="connsiteY164" fmla="*/ 258082 h 298698"/>
                <a:gd name="connsiteX165" fmla="*/ 519163 w 1254307"/>
                <a:gd name="connsiteY165" fmla="*/ 234248 h 298698"/>
                <a:gd name="connsiteX166" fmla="*/ 519163 w 1254307"/>
                <a:gd name="connsiteY166" fmla="*/ 194027 h 298698"/>
                <a:gd name="connsiteX167" fmla="*/ 504639 w 1254307"/>
                <a:gd name="connsiteY167" fmla="*/ 194027 h 298698"/>
                <a:gd name="connsiteX168" fmla="*/ 504639 w 1254307"/>
                <a:gd name="connsiteY168" fmla="*/ 180248 h 298698"/>
                <a:gd name="connsiteX169" fmla="*/ 519163 w 1254307"/>
                <a:gd name="connsiteY169" fmla="*/ 180248 h 298698"/>
                <a:gd name="connsiteX170" fmla="*/ 976114 w 1254307"/>
                <a:gd name="connsiteY170" fmla="*/ 150828 h 298698"/>
                <a:gd name="connsiteX171" fmla="*/ 993617 w 1254307"/>
                <a:gd name="connsiteY171" fmla="*/ 150828 h 298698"/>
                <a:gd name="connsiteX172" fmla="*/ 993617 w 1254307"/>
                <a:gd name="connsiteY172" fmla="*/ 262552 h 298698"/>
                <a:gd name="connsiteX173" fmla="*/ 976114 w 1254307"/>
                <a:gd name="connsiteY173" fmla="*/ 262552 h 298698"/>
                <a:gd name="connsiteX174" fmla="*/ 866252 w 1254307"/>
                <a:gd name="connsiteY174" fmla="*/ 150828 h 298698"/>
                <a:gd name="connsiteX175" fmla="*/ 875935 w 1254307"/>
                <a:gd name="connsiteY175" fmla="*/ 160883 h 298698"/>
                <a:gd name="connsiteX176" fmla="*/ 866252 w 1254307"/>
                <a:gd name="connsiteY176" fmla="*/ 170566 h 298698"/>
                <a:gd name="connsiteX177" fmla="*/ 856569 w 1254307"/>
                <a:gd name="connsiteY177" fmla="*/ 160511 h 298698"/>
                <a:gd name="connsiteX178" fmla="*/ 866252 w 1254307"/>
                <a:gd name="connsiteY178" fmla="*/ 150828 h 298698"/>
                <a:gd name="connsiteX179" fmla="*/ 834597 w 1254307"/>
                <a:gd name="connsiteY179" fmla="*/ 150828 h 298698"/>
                <a:gd name="connsiteX180" fmla="*/ 844652 w 1254307"/>
                <a:gd name="connsiteY180" fmla="*/ 160511 h 298698"/>
                <a:gd name="connsiteX181" fmla="*/ 834969 w 1254307"/>
                <a:gd name="connsiteY181" fmla="*/ 170566 h 298698"/>
                <a:gd name="connsiteX182" fmla="*/ 824914 w 1254307"/>
                <a:gd name="connsiteY182" fmla="*/ 160883 h 298698"/>
                <a:gd name="connsiteX183" fmla="*/ 834597 w 1254307"/>
                <a:gd name="connsiteY183" fmla="*/ 150828 h 298698"/>
                <a:gd name="connsiteX184" fmla="*/ 1254307 w 1254307"/>
                <a:gd name="connsiteY184" fmla="*/ 150455 h 298698"/>
                <a:gd name="connsiteX185" fmla="*/ 1254307 w 1254307"/>
                <a:gd name="connsiteY185" fmla="*/ 262179 h 298698"/>
                <a:gd name="connsiteX186" fmla="*/ 1239410 w 1254307"/>
                <a:gd name="connsiteY186" fmla="*/ 262179 h 298698"/>
                <a:gd name="connsiteX187" fmla="*/ 1239410 w 1254307"/>
                <a:gd name="connsiteY187" fmla="*/ 255476 h 298698"/>
                <a:gd name="connsiteX188" fmla="*/ 1237921 w 1254307"/>
                <a:gd name="connsiteY188" fmla="*/ 256593 h 298698"/>
                <a:gd name="connsiteX189" fmla="*/ 1215576 w 1254307"/>
                <a:gd name="connsiteY189" fmla="*/ 264414 h 298698"/>
                <a:gd name="connsiteX190" fmla="*/ 1178707 w 1254307"/>
                <a:gd name="connsiteY190" fmla="*/ 222331 h 298698"/>
                <a:gd name="connsiteX191" fmla="*/ 1218555 w 1254307"/>
                <a:gd name="connsiteY191" fmla="*/ 177641 h 298698"/>
                <a:gd name="connsiteX192" fmla="*/ 1235686 w 1254307"/>
                <a:gd name="connsiteY192" fmla="*/ 181738 h 298698"/>
                <a:gd name="connsiteX193" fmla="*/ 1236804 w 1254307"/>
                <a:gd name="connsiteY193" fmla="*/ 182483 h 298698"/>
                <a:gd name="connsiteX194" fmla="*/ 1236804 w 1254307"/>
                <a:gd name="connsiteY194" fmla="*/ 181365 h 298698"/>
                <a:gd name="connsiteX195" fmla="*/ 1236804 w 1254307"/>
                <a:gd name="connsiteY195" fmla="*/ 150827 h 298698"/>
                <a:gd name="connsiteX196" fmla="*/ 373177 w 1254307"/>
                <a:gd name="connsiteY196" fmla="*/ 150455 h 298698"/>
                <a:gd name="connsiteX197" fmla="*/ 424942 w 1254307"/>
                <a:gd name="connsiteY197" fmla="*/ 206689 h 298698"/>
                <a:gd name="connsiteX198" fmla="*/ 372804 w 1254307"/>
                <a:gd name="connsiteY198" fmla="*/ 264786 h 298698"/>
                <a:gd name="connsiteX199" fmla="*/ 321039 w 1254307"/>
                <a:gd name="connsiteY199" fmla="*/ 207434 h 298698"/>
                <a:gd name="connsiteX200" fmla="*/ 373177 w 1254307"/>
                <a:gd name="connsiteY200" fmla="*/ 150455 h 298698"/>
                <a:gd name="connsiteX201" fmla="*/ 388446 w 1254307"/>
                <a:gd name="connsiteY201" fmla="*/ 123269 h 298698"/>
                <a:gd name="connsiteX202" fmla="*/ 397756 w 1254307"/>
                <a:gd name="connsiteY202" fmla="*/ 133697 h 298698"/>
                <a:gd name="connsiteX203" fmla="*/ 388446 w 1254307"/>
                <a:gd name="connsiteY203" fmla="*/ 143007 h 298698"/>
                <a:gd name="connsiteX204" fmla="*/ 379135 w 1254307"/>
                <a:gd name="connsiteY204" fmla="*/ 132579 h 298698"/>
                <a:gd name="connsiteX205" fmla="*/ 388446 w 1254307"/>
                <a:gd name="connsiteY205" fmla="*/ 123269 h 298698"/>
                <a:gd name="connsiteX206" fmla="*/ 357163 w 1254307"/>
                <a:gd name="connsiteY206" fmla="*/ 123269 h 298698"/>
                <a:gd name="connsiteX207" fmla="*/ 367218 w 1254307"/>
                <a:gd name="connsiteY207" fmla="*/ 132952 h 298698"/>
                <a:gd name="connsiteX208" fmla="*/ 367218 w 1254307"/>
                <a:gd name="connsiteY208" fmla="*/ 133324 h 298698"/>
                <a:gd name="connsiteX209" fmla="*/ 357535 w 1254307"/>
                <a:gd name="connsiteY209" fmla="*/ 143007 h 298698"/>
                <a:gd name="connsiteX210" fmla="*/ 347480 w 1254307"/>
                <a:gd name="connsiteY210" fmla="*/ 133324 h 298698"/>
                <a:gd name="connsiteX211" fmla="*/ 357163 w 1254307"/>
                <a:gd name="connsiteY211" fmla="*/ 123269 h 298698"/>
                <a:gd name="connsiteX212" fmla="*/ 465535 w 1254307"/>
                <a:gd name="connsiteY212" fmla="*/ 61820 h 298698"/>
                <a:gd name="connsiteX213" fmla="*/ 450266 w 1254307"/>
                <a:gd name="connsiteY213" fmla="*/ 79324 h 298698"/>
                <a:gd name="connsiteX214" fmla="*/ 464045 w 1254307"/>
                <a:gd name="connsiteY214" fmla="*/ 95710 h 298698"/>
                <a:gd name="connsiteX215" fmla="*/ 474845 w 1254307"/>
                <a:gd name="connsiteY215" fmla="*/ 91986 h 298698"/>
                <a:gd name="connsiteX216" fmla="*/ 474845 w 1254307"/>
                <a:gd name="connsiteY216" fmla="*/ 63683 h 298698"/>
                <a:gd name="connsiteX217" fmla="*/ 474473 w 1254307"/>
                <a:gd name="connsiteY217" fmla="*/ 63683 h 298698"/>
                <a:gd name="connsiteX218" fmla="*/ 465535 w 1254307"/>
                <a:gd name="connsiteY218" fmla="*/ 61820 h 298698"/>
                <a:gd name="connsiteX219" fmla="*/ 546721 w 1254307"/>
                <a:gd name="connsiteY219" fmla="*/ 61448 h 298698"/>
                <a:gd name="connsiteX220" fmla="*/ 532942 w 1254307"/>
                <a:gd name="connsiteY220" fmla="*/ 78952 h 298698"/>
                <a:gd name="connsiteX221" fmla="*/ 547094 w 1254307"/>
                <a:gd name="connsiteY221" fmla="*/ 96828 h 298698"/>
                <a:gd name="connsiteX222" fmla="*/ 560873 w 1254307"/>
                <a:gd name="connsiteY222" fmla="*/ 79324 h 298698"/>
                <a:gd name="connsiteX223" fmla="*/ 546721 w 1254307"/>
                <a:gd name="connsiteY223" fmla="*/ 61448 h 298698"/>
                <a:gd name="connsiteX224" fmla="*/ 409301 w 1254307"/>
                <a:gd name="connsiteY224" fmla="*/ 61076 h 298698"/>
                <a:gd name="connsiteX225" fmla="*/ 395894 w 1254307"/>
                <a:gd name="connsiteY225" fmla="*/ 74483 h 298698"/>
                <a:gd name="connsiteX226" fmla="*/ 395894 w 1254307"/>
                <a:gd name="connsiteY226" fmla="*/ 75228 h 298698"/>
                <a:gd name="connsiteX227" fmla="*/ 420474 w 1254307"/>
                <a:gd name="connsiteY227" fmla="*/ 75228 h 298698"/>
                <a:gd name="connsiteX228" fmla="*/ 420474 w 1254307"/>
                <a:gd name="connsiteY228" fmla="*/ 74483 h 298698"/>
                <a:gd name="connsiteX229" fmla="*/ 409301 w 1254307"/>
                <a:gd name="connsiteY229" fmla="*/ 61076 h 298698"/>
                <a:gd name="connsiteX230" fmla="*/ 500170 w 1254307"/>
                <a:gd name="connsiteY230" fmla="*/ 57724 h 298698"/>
                <a:gd name="connsiteX231" fmla="*/ 509853 w 1254307"/>
                <a:gd name="connsiteY231" fmla="*/ 57724 h 298698"/>
                <a:gd name="connsiteX232" fmla="*/ 509853 w 1254307"/>
                <a:gd name="connsiteY232" fmla="*/ 103531 h 298698"/>
                <a:gd name="connsiteX233" fmla="*/ 500170 w 1254307"/>
                <a:gd name="connsiteY233" fmla="*/ 103531 h 298698"/>
                <a:gd name="connsiteX234" fmla="*/ 606680 w 1254307"/>
                <a:gd name="connsiteY234" fmla="*/ 54000 h 298698"/>
                <a:gd name="connsiteX235" fmla="*/ 618597 w 1254307"/>
                <a:gd name="connsiteY235" fmla="*/ 58469 h 298698"/>
                <a:gd name="connsiteX236" fmla="*/ 623439 w 1254307"/>
                <a:gd name="connsiteY236" fmla="*/ 76345 h 298698"/>
                <a:gd name="connsiteX237" fmla="*/ 623439 w 1254307"/>
                <a:gd name="connsiteY237" fmla="*/ 103904 h 298698"/>
                <a:gd name="connsiteX238" fmla="*/ 614128 w 1254307"/>
                <a:gd name="connsiteY238" fmla="*/ 103904 h 298698"/>
                <a:gd name="connsiteX239" fmla="*/ 614128 w 1254307"/>
                <a:gd name="connsiteY239" fmla="*/ 103531 h 298698"/>
                <a:gd name="connsiteX240" fmla="*/ 614128 w 1254307"/>
                <a:gd name="connsiteY240" fmla="*/ 77090 h 298698"/>
                <a:gd name="connsiteX241" fmla="*/ 611521 w 1254307"/>
                <a:gd name="connsiteY241" fmla="*/ 64428 h 298698"/>
                <a:gd name="connsiteX242" fmla="*/ 604818 w 1254307"/>
                <a:gd name="connsiteY242" fmla="*/ 62193 h 298698"/>
                <a:gd name="connsiteX243" fmla="*/ 593273 w 1254307"/>
                <a:gd name="connsiteY243" fmla="*/ 65917 h 298698"/>
                <a:gd name="connsiteX244" fmla="*/ 592901 w 1254307"/>
                <a:gd name="connsiteY244" fmla="*/ 65917 h 298698"/>
                <a:gd name="connsiteX245" fmla="*/ 592901 w 1254307"/>
                <a:gd name="connsiteY245" fmla="*/ 103531 h 298698"/>
                <a:gd name="connsiteX246" fmla="*/ 583218 w 1254307"/>
                <a:gd name="connsiteY246" fmla="*/ 103531 h 298698"/>
                <a:gd name="connsiteX247" fmla="*/ 583218 w 1254307"/>
                <a:gd name="connsiteY247" fmla="*/ 55490 h 298698"/>
                <a:gd name="connsiteX248" fmla="*/ 591411 w 1254307"/>
                <a:gd name="connsiteY248" fmla="*/ 55490 h 298698"/>
                <a:gd name="connsiteX249" fmla="*/ 591411 w 1254307"/>
                <a:gd name="connsiteY249" fmla="*/ 59586 h 298698"/>
                <a:gd name="connsiteX250" fmla="*/ 592528 w 1254307"/>
                <a:gd name="connsiteY250" fmla="*/ 58842 h 298698"/>
                <a:gd name="connsiteX251" fmla="*/ 606680 w 1254307"/>
                <a:gd name="connsiteY251" fmla="*/ 54000 h 298698"/>
                <a:gd name="connsiteX252" fmla="*/ 547094 w 1254307"/>
                <a:gd name="connsiteY252" fmla="*/ 54000 h 298698"/>
                <a:gd name="connsiteX253" fmla="*/ 570183 w 1254307"/>
                <a:gd name="connsiteY253" fmla="*/ 79324 h 298698"/>
                <a:gd name="connsiteX254" fmla="*/ 545977 w 1254307"/>
                <a:gd name="connsiteY254" fmla="*/ 105021 h 298698"/>
                <a:gd name="connsiteX255" fmla="*/ 522887 w 1254307"/>
                <a:gd name="connsiteY255" fmla="*/ 79697 h 298698"/>
                <a:gd name="connsiteX256" fmla="*/ 547094 w 1254307"/>
                <a:gd name="connsiteY256" fmla="*/ 54000 h 298698"/>
                <a:gd name="connsiteX257" fmla="*/ 409301 w 1254307"/>
                <a:gd name="connsiteY257" fmla="*/ 54000 h 298698"/>
                <a:gd name="connsiteX258" fmla="*/ 429412 w 1254307"/>
                <a:gd name="connsiteY258" fmla="*/ 78579 h 298698"/>
                <a:gd name="connsiteX259" fmla="*/ 429412 w 1254307"/>
                <a:gd name="connsiteY259" fmla="*/ 81186 h 298698"/>
                <a:gd name="connsiteX260" fmla="*/ 429412 w 1254307"/>
                <a:gd name="connsiteY260" fmla="*/ 81931 h 298698"/>
                <a:gd name="connsiteX261" fmla="*/ 395894 w 1254307"/>
                <a:gd name="connsiteY261" fmla="*/ 81931 h 298698"/>
                <a:gd name="connsiteX262" fmla="*/ 395894 w 1254307"/>
                <a:gd name="connsiteY262" fmla="*/ 82676 h 298698"/>
                <a:gd name="connsiteX263" fmla="*/ 395894 w 1254307"/>
                <a:gd name="connsiteY263" fmla="*/ 84166 h 298698"/>
                <a:gd name="connsiteX264" fmla="*/ 410791 w 1254307"/>
                <a:gd name="connsiteY264" fmla="*/ 97200 h 298698"/>
                <a:gd name="connsiteX265" fmla="*/ 424198 w 1254307"/>
                <a:gd name="connsiteY265" fmla="*/ 93476 h 298698"/>
                <a:gd name="connsiteX266" fmla="*/ 427549 w 1254307"/>
                <a:gd name="connsiteY266" fmla="*/ 99807 h 298698"/>
                <a:gd name="connsiteX267" fmla="*/ 410046 w 1254307"/>
                <a:gd name="connsiteY267" fmla="*/ 104648 h 298698"/>
                <a:gd name="connsiteX268" fmla="*/ 386584 w 1254307"/>
                <a:gd name="connsiteY268" fmla="*/ 79697 h 298698"/>
                <a:gd name="connsiteX269" fmla="*/ 409301 w 1254307"/>
                <a:gd name="connsiteY269" fmla="*/ 54000 h 298698"/>
                <a:gd name="connsiteX270" fmla="*/ 465907 w 1254307"/>
                <a:gd name="connsiteY270" fmla="*/ 53627 h 298698"/>
                <a:gd name="connsiteX271" fmla="*/ 484528 w 1254307"/>
                <a:gd name="connsiteY271" fmla="*/ 58469 h 298698"/>
                <a:gd name="connsiteX272" fmla="*/ 484528 w 1254307"/>
                <a:gd name="connsiteY272" fmla="*/ 103531 h 298698"/>
                <a:gd name="connsiteX273" fmla="*/ 479686 w 1254307"/>
                <a:gd name="connsiteY273" fmla="*/ 120662 h 298698"/>
                <a:gd name="connsiteX274" fmla="*/ 462555 w 1254307"/>
                <a:gd name="connsiteY274" fmla="*/ 126620 h 298698"/>
                <a:gd name="connsiteX275" fmla="*/ 442445 w 1254307"/>
                <a:gd name="connsiteY275" fmla="*/ 120289 h 298698"/>
                <a:gd name="connsiteX276" fmla="*/ 446542 w 1254307"/>
                <a:gd name="connsiteY276" fmla="*/ 113958 h 298698"/>
                <a:gd name="connsiteX277" fmla="*/ 461438 w 1254307"/>
                <a:gd name="connsiteY277" fmla="*/ 119172 h 298698"/>
                <a:gd name="connsiteX278" fmla="*/ 471121 w 1254307"/>
                <a:gd name="connsiteY278" fmla="*/ 115448 h 298698"/>
                <a:gd name="connsiteX279" fmla="*/ 474845 w 1254307"/>
                <a:gd name="connsiteY279" fmla="*/ 103531 h 298698"/>
                <a:gd name="connsiteX280" fmla="*/ 474845 w 1254307"/>
                <a:gd name="connsiteY280" fmla="*/ 99807 h 298698"/>
                <a:gd name="connsiteX281" fmla="*/ 473728 w 1254307"/>
                <a:gd name="connsiteY281" fmla="*/ 100179 h 298698"/>
                <a:gd name="connsiteX282" fmla="*/ 473355 w 1254307"/>
                <a:gd name="connsiteY282" fmla="*/ 100551 h 298698"/>
                <a:gd name="connsiteX283" fmla="*/ 461811 w 1254307"/>
                <a:gd name="connsiteY283" fmla="*/ 103531 h 298698"/>
                <a:gd name="connsiteX284" fmla="*/ 440583 w 1254307"/>
                <a:gd name="connsiteY284" fmla="*/ 79696 h 298698"/>
                <a:gd name="connsiteX285" fmla="*/ 440583 w 1254307"/>
                <a:gd name="connsiteY285" fmla="*/ 77834 h 298698"/>
                <a:gd name="connsiteX286" fmla="*/ 465907 w 1254307"/>
                <a:gd name="connsiteY286" fmla="*/ 53627 h 298698"/>
                <a:gd name="connsiteX287" fmla="*/ 342267 w 1254307"/>
                <a:gd name="connsiteY287" fmla="*/ 45807 h 298698"/>
                <a:gd name="connsiteX288" fmla="*/ 342267 w 1254307"/>
                <a:gd name="connsiteY288" fmla="*/ 68152 h 298698"/>
                <a:gd name="connsiteX289" fmla="*/ 347480 w 1254307"/>
                <a:gd name="connsiteY289" fmla="*/ 68152 h 298698"/>
                <a:gd name="connsiteX290" fmla="*/ 360887 w 1254307"/>
                <a:gd name="connsiteY290" fmla="*/ 64800 h 298698"/>
                <a:gd name="connsiteX291" fmla="*/ 361260 w 1254307"/>
                <a:gd name="connsiteY291" fmla="*/ 48786 h 298698"/>
                <a:gd name="connsiteX292" fmla="*/ 350832 w 1254307"/>
                <a:gd name="connsiteY292" fmla="*/ 45807 h 298698"/>
                <a:gd name="connsiteX293" fmla="*/ 505011 w 1254307"/>
                <a:gd name="connsiteY293" fmla="*/ 37986 h 298698"/>
                <a:gd name="connsiteX294" fmla="*/ 510969 w 1254307"/>
                <a:gd name="connsiteY294" fmla="*/ 43945 h 298698"/>
                <a:gd name="connsiteX295" fmla="*/ 505011 w 1254307"/>
                <a:gd name="connsiteY295" fmla="*/ 49531 h 298698"/>
                <a:gd name="connsiteX296" fmla="*/ 499052 w 1254307"/>
                <a:gd name="connsiteY296" fmla="*/ 43945 h 298698"/>
                <a:gd name="connsiteX297" fmla="*/ 505011 w 1254307"/>
                <a:gd name="connsiteY297" fmla="*/ 37986 h 298698"/>
                <a:gd name="connsiteX298" fmla="*/ 331839 w 1254307"/>
                <a:gd name="connsiteY298" fmla="*/ 37614 h 298698"/>
                <a:gd name="connsiteX299" fmla="*/ 348970 w 1254307"/>
                <a:gd name="connsiteY299" fmla="*/ 37614 h 298698"/>
                <a:gd name="connsiteX300" fmla="*/ 368708 w 1254307"/>
                <a:gd name="connsiteY300" fmla="*/ 42828 h 298698"/>
                <a:gd name="connsiteX301" fmla="*/ 373922 w 1254307"/>
                <a:gd name="connsiteY301" fmla="*/ 55862 h 298698"/>
                <a:gd name="connsiteX302" fmla="*/ 369825 w 1254307"/>
                <a:gd name="connsiteY302" fmla="*/ 67407 h 298698"/>
                <a:gd name="connsiteX303" fmla="*/ 359025 w 1254307"/>
                <a:gd name="connsiteY303" fmla="*/ 72621 h 298698"/>
                <a:gd name="connsiteX304" fmla="*/ 365729 w 1254307"/>
                <a:gd name="connsiteY304" fmla="*/ 76345 h 298698"/>
                <a:gd name="connsiteX305" fmla="*/ 370198 w 1254307"/>
                <a:gd name="connsiteY305" fmla="*/ 84538 h 298698"/>
                <a:gd name="connsiteX306" fmla="*/ 378391 w 1254307"/>
                <a:gd name="connsiteY306" fmla="*/ 103531 h 298698"/>
                <a:gd name="connsiteX307" fmla="*/ 367591 w 1254307"/>
                <a:gd name="connsiteY307" fmla="*/ 103531 h 298698"/>
                <a:gd name="connsiteX308" fmla="*/ 359770 w 1254307"/>
                <a:gd name="connsiteY308" fmla="*/ 86028 h 298698"/>
                <a:gd name="connsiteX309" fmla="*/ 345246 w 1254307"/>
                <a:gd name="connsiteY309" fmla="*/ 75973 h 298698"/>
                <a:gd name="connsiteX310" fmla="*/ 341894 w 1254307"/>
                <a:gd name="connsiteY310" fmla="*/ 75973 h 298698"/>
                <a:gd name="connsiteX311" fmla="*/ 341894 w 1254307"/>
                <a:gd name="connsiteY311" fmla="*/ 103531 h 298698"/>
                <a:gd name="connsiteX312" fmla="*/ 331839 w 1254307"/>
                <a:gd name="connsiteY312" fmla="*/ 103531 h 298698"/>
                <a:gd name="connsiteX313" fmla="*/ 131481 w 1254307"/>
                <a:gd name="connsiteY313" fmla="*/ 12290 h 298698"/>
                <a:gd name="connsiteX314" fmla="*/ 113605 w 1254307"/>
                <a:gd name="connsiteY314" fmla="*/ 36869 h 298698"/>
                <a:gd name="connsiteX315" fmla="*/ 96846 w 1254307"/>
                <a:gd name="connsiteY315" fmla="*/ 17876 h 298698"/>
                <a:gd name="connsiteX316" fmla="*/ 92377 w 1254307"/>
                <a:gd name="connsiteY316" fmla="*/ 52883 h 298698"/>
                <a:gd name="connsiteX317" fmla="*/ 60722 w 1254307"/>
                <a:gd name="connsiteY317" fmla="*/ 38731 h 298698"/>
                <a:gd name="connsiteX318" fmla="*/ 67798 w 1254307"/>
                <a:gd name="connsiteY318" fmla="*/ 62938 h 298698"/>
                <a:gd name="connsiteX319" fmla="*/ 38005 w 1254307"/>
                <a:gd name="connsiteY319" fmla="*/ 65917 h 298698"/>
                <a:gd name="connsiteX320" fmla="*/ 64446 w 1254307"/>
                <a:gd name="connsiteY320" fmla="*/ 80069 h 298698"/>
                <a:gd name="connsiteX321" fmla="*/ 90888 w 1254307"/>
                <a:gd name="connsiteY321" fmla="*/ 91614 h 298698"/>
                <a:gd name="connsiteX322" fmla="*/ 134460 w 1254307"/>
                <a:gd name="connsiteY322" fmla="*/ 141145 h 298698"/>
                <a:gd name="connsiteX323" fmla="*/ 69288 w 1254307"/>
                <a:gd name="connsiteY323" fmla="*/ 128483 h 298698"/>
                <a:gd name="connsiteX324" fmla="*/ 45826 w 1254307"/>
                <a:gd name="connsiteY324" fmla="*/ 111352 h 298698"/>
                <a:gd name="connsiteX325" fmla="*/ 20874 w 1254307"/>
                <a:gd name="connsiteY325" fmla="*/ 96083 h 298698"/>
                <a:gd name="connsiteX326" fmla="*/ 32791 w 1254307"/>
                <a:gd name="connsiteY326" fmla="*/ 123641 h 298698"/>
                <a:gd name="connsiteX327" fmla="*/ 8957 w 1254307"/>
                <a:gd name="connsiteY327" fmla="*/ 128483 h 298698"/>
                <a:gd name="connsiteX328" fmla="*/ 37260 w 1254307"/>
                <a:gd name="connsiteY328" fmla="*/ 149710 h 298698"/>
                <a:gd name="connsiteX329" fmla="*/ 8957 w 1254307"/>
                <a:gd name="connsiteY329" fmla="*/ 170938 h 298698"/>
                <a:gd name="connsiteX330" fmla="*/ 32791 w 1254307"/>
                <a:gd name="connsiteY330" fmla="*/ 175779 h 298698"/>
                <a:gd name="connsiteX331" fmla="*/ 20874 w 1254307"/>
                <a:gd name="connsiteY331" fmla="*/ 203338 h 298698"/>
                <a:gd name="connsiteX332" fmla="*/ 45453 w 1254307"/>
                <a:gd name="connsiteY332" fmla="*/ 188069 h 298698"/>
                <a:gd name="connsiteX333" fmla="*/ 68915 w 1254307"/>
                <a:gd name="connsiteY333" fmla="*/ 170566 h 298698"/>
                <a:gd name="connsiteX334" fmla="*/ 134088 w 1254307"/>
                <a:gd name="connsiteY334" fmla="*/ 157903 h 298698"/>
                <a:gd name="connsiteX335" fmla="*/ 90515 w 1254307"/>
                <a:gd name="connsiteY335" fmla="*/ 207434 h 298698"/>
                <a:gd name="connsiteX336" fmla="*/ 64074 w 1254307"/>
                <a:gd name="connsiteY336" fmla="*/ 218979 h 298698"/>
                <a:gd name="connsiteX337" fmla="*/ 37633 w 1254307"/>
                <a:gd name="connsiteY337" fmla="*/ 233131 h 298698"/>
                <a:gd name="connsiteX338" fmla="*/ 67426 w 1254307"/>
                <a:gd name="connsiteY338" fmla="*/ 236110 h 298698"/>
                <a:gd name="connsiteX339" fmla="*/ 58860 w 1254307"/>
                <a:gd name="connsiteY339" fmla="*/ 259572 h 298698"/>
                <a:gd name="connsiteX340" fmla="*/ 91260 w 1254307"/>
                <a:gd name="connsiteY340" fmla="*/ 246166 h 298698"/>
                <a:gd name="connsiteX341" fmla="*/ 96102 w 1254307"/>
                <a:gd name="connsiteY341" fmla="*/ 280800 h 298698"/>
                <a:gd name="connsiteX342" fmla="*/ 112488 w 1254307"/>
                <a:gd name="connsiteY342" fmla="*/ 261807 h 298698"/>
                <a:gd name="connsiteX343" fmla="*/ 130364 w 1254307"/>
                <a:gd name="connsiteY343" fmla="*/ 286386 h 298698"/>
                <a:gd name="connsiteX344" fmla="*/ 129619 w 1254307"/>
                <a:gd name="connsiteY344" fmla="*/ 256593 h 298698"/>
                <a:gd name="connsiteX345" fmla="*/ 126639 w 1254307"/>
                <a:gd name="connsiteY345" fmla="*/ 228290 h 298698"/>
                <a:gd name="connsiteX346" fmla="*/ 147867 w 1254307"/>
                <a:gd name="connsiteY346" fmla="*/ 165724 h 298698"/>
                <a:gd name="connsiteX347" fmla="*/ 169095 w 1254307"/>
                <a:gd name="connsiteY347" fmla="*/ 228290 h 298698"/>
                <a:gd name="connsiteX348" fmla="*/ 166115 w 1254307"/>
                <a:gd name="connsiteY348" fmla="*/ 256593 h 298698"/>
                <a:gd name="connsiteX349" fmla="*/ 165370 w 1254307"/>
                <a:gd name="connsiteY349" fmla="*/ 286386 h 298698"/>
                <a:gd name="connsiteX350" fmla="*/ 183246 w 1254307"/>
                <a:gd name="connsiteY350" fmla="*/ 261807 h 298698"/>
                <a:gd name="connsiteX351" fmla="*/ 199632 w 1254307"/>
                <a:gd name="connsiteY351" fmla="*/ 280800 h 298698"/>
                <a:gd name="connsiteX352" fmla="*/ 204474 w 1254307"/>
                <a:gd name="connsiteY352" fmla="*/ 246166 h 298698"/>
                <a:gd name="connsiteX353" fmla="*/ 236874 w 1254307"/>
                <a:gd name="connsiteY353" fmla="*/ 259572 h 298698"/>
                <a:gd name="connsiteX354" fmla="*/ 229053 w 1254307"/>
                <a:gd name="connsiteY354" fmla="*/ 236110 h 298698"/>
                <a:gd name="connsiteX355" fmla="*/ 258846 w 1254307"/>
                <a:gd name="connsiteY355" fmla="*/ 233131 h 298698"/>
                <a:gd name="connsiteX356" fmla="*/ 232405 w 1254307"/>
                <a:gd name="connsiteY356" fmla="*/ 218979 h 298698"/>
                <a:gd name="connsiteX357" fmla="*/ 205963 w 1254307"/>
                <a:gd name="connsiteY357" fmla="*/ 207434 h 298698"/>
                <a:gd name="connsiteX358" fmla="*/ 162391 w 1254307"/>
                <a:gd name="connsiteY358" fmla="*/ 157903 h 298698"/>
                <a:gd name="connsiteX359" fmla="*/ 227563 w 1254307"/>
                <a:gd name="connsiteY359" fmla="*/ 170566 h 298698"/>
                <a:gd name="connsiteX360" fmla="*/ 251025 w 1254307"/>
                <a:gd name="connsiteY360" fmla="*/ 187697 h 298698"/>
                <a:gd name="connsiteX361" fmla="*/ 275977 w 1254307"/>
                <a:gd name="connsiteY361" fmla="*/ 202966 h 298698"/>
                <a:gd name="connsiteX362" fmla="*/ 264060 w 1254307"/>
                <a:gd name="connsiteY362" fmla="*/ 175407 h 298698"/>
                <a:gd name="connsiteX363" fmla="*/ 289384 w 1254307"/>
                <a:gd name="connsiteY363" fmla="*/ 170938 h 298698"/>
                <a:gd name="connsiteX364" fmla="*/ 261081 w 1254307"/>
                <a:gd name="connsiteY364" fmla="*/ 149710 h 298698"/>
                <a:gd name="connsiteX365" fmla="*/ 289384 w 1254307"/>
                <a:gd name="connsiteY365" fmla="*/ 128483 h 298698"/>
                <a:gd name="connsiteX366" fmla="*/ 265550 w 1254307"/>
                <a:gd name="connsiteY366" fmla="*/ 123641 h 298698"/>
                <a:gd name="connsiteX367" fmla="*/ 277467 w 1254307"/>
                <a:gd name="connsiteY367" fmla="*/ 96083 h 298698"/>
                <a:gd name="connsiteX368" fmla="*/ 252515 w 1254307"/>
                <a:gd name="connsiteY368" fmla="*/ 111352 h 298698"/>
                <a:gd name="connsiteX369" fmla="*/ 229053 w 1254307"/>
                <a:gd name="connsiteY369" fmla="*/ 128483 h 298698"/>
                <a:gd name="connsiteX370" fmla="*/ 163881 w 1254307"/>
                <a:gd name="connsiteY370" fmla="*/ 141145 h 298698"/>
                <a:gd name="connsiteX371" fmla="*/ 207453 w 1254307"/>
                <a:gd name="connsiteY371" fmla="*/ 91614 h 298698"/>
                <a:gd name="connsiteX372" fmla="*/ 233894 w 1254307"/>
                <a:gd name="connsiteY372" fmla="*/ 80069 h 298698"/>
                <a:gd name="connsiteX373" fmla="*/ 260336 w 1254307"/>
                <a:gd name="connsiteY373" fmla="*/ 65917 h 298698"/>
                <a:gd name="connsiteX374" fmla="*/ 230543 w 1254307"/>
                <a:gd name="connsiteY374" fmla="*/ 62938 h 298698"/>
                <a:gd name="connsiteX375" fmla="*/ 237619 w 1254307"/>
                <a:gd name="connsiteY375" fmla="*/ 38731 h 298698"/>
                <a:gd name="connsiteX376" fmla="*/ 205963 w 1254307"/>
                <a:gd name="connsiteY376" fmla="*/ 52883 h 298698"/>
                <a:gd name="connsiteX377" fmla="*/ 201495 w 1254307"/>
                <a:gd name="connsiteY377" fmla="*/ 17876 h 298698"/>
                <a:gd name="connsiteX378" fmla="*/ 184363 w 1254307"/>
                <a:gd name="connsiteY378" fmla="*/ 36869 h 298698"/>
                <a:gd name="connsiteX379" fmla="*/ 166488 w 1254307"/>
                <a:gd name="connsiteY379" fmla="*/ 12290 h 298698"/>
                <a:gd name="connsiteX380" fmla="*/ 167232 w 1254307"/>
                <a:gd name="connsiteY380" fmla="*/ 42083 h 298698"/>
                <a:gd name="connsiteX381" fmla="*/ 170212 w 1254307"/>
                <a:gd name="connsiteY381" fmla="*/ 70386 h 298698"/>
                <a:gd name="connsiteX382" fmla="*/ 148984 w 1254307"/>
                <a:gd name="connsiteY382" fmla="*/ 132952 h 298698"/>
                <a:gd name="connsiteX383" fmla="*/ 127757 w 1254307"/>
                <a:gd name="connsiteY383" fmla="*/ 70386 h 298698"/>
                <a:gd name="connsiteX384" fmla="*/ 130736 w 1254307"/>
                <a:gd name="connsiteY384" fmla="*/ 42083 h 298698"/>
                <a:gd name="connsiteX385" fmla="*/ 131481 w 1254307"/>
                <a:gd name="connsiteY385" fmla="*/ 12290 h 298698"/>
                <a:gd name="connsiteX386" fmla="*/ 134833 w 1254307"/>
                <a:gd name="connsiteY386" fmla="*/ 0 h 298698"/>
                <a:gd name="connsiteX387" fmla="*/ 134833 w 1254307"/>
                <a:gd name="connsiteY387" fmla="*/ 67779 h 298698"/>
                <a:gd name="connsiteX388" fmla="*/ 148239 w 1254307"/>
                <a:gd name="connsiteY388" fmla="*/ 107255 h 298698"/>
                <a:gd name="connsiteX389" fmla="*/ 161646 w 1254307"/>
                <a:gd name="connsiteY389" fmla="*/ 67779 h 298698"/>
                <a:gd name="connsiteX390" fmla="*/ 161646 w 1254307"/>
                <a:gd name="connsiteY390" fmla="*/ 0 h 298698"/>
                <a:gd name="connsiteX391" fmla="*/ 184363 w 1254307"/>
                <a:gd name="connsiteY391" fmla="*/ 19738 h 298698"/>
                <a:gd name="connsiteX392" fmla="*/ 202612 w 1254307"/>
                <a:gd name="connsiteY392" fmla="*/ 9310 h 298698"/>
                <a:gd name="connsiteX393" fmla="*/ 214901 w 1254307"/>
                <a:gd name="connsiteY393" fmla="*/ 34634 h 298698"/>
                <a:gd name="connsiteX394" fmla="*/ 242088 w 1254307"/>
                <a:gd name="connsiteY394" fmla="*/ 32400 h 298698"/>
                <a:gd name="connsiteX395" fmla="*/ 242832 w 1254307"/>
                <a:gd name="connsiteY395" fmla="*/ 53255 h 298698"/>
                <a:gd name="connsiteX396" fmla="*/ 271136 w 1254307"/>
                <a:gd name="connsiteY396" fmla="*/ 62938 h 298698"/>
                <a:gd name="connsiteX397" fmla="*/ 212294 w 1254307"/>
                <a:gd name="connsiteY397" fmla="*/ 96828 h 298698"/>
                <a:gd name="connsiteX398" fmla="*/ 184736 w 1254307"/>
                <a:gd name="connsiteY398" fmla="*/ 128110 h 298698"/>
                <a:gd name="connsiteX399" fmla="*/ 226074 w 1254307"/>
                <a:gd name="connsiteY399" fmla="*/ 119917 h 298698"/>
                <a:gd name="connsiteX400" fmla="*/ 284543 w 1254307"/>
                <a:gd name="connsiteY400" fmla="*/ 85655 h 298698"/>
                <a:gd name="connsiteX401" fmla="*/ 279329 w 1254307"/>
                <a:gd name="connsiteY401" fmla="*/ 115448 h 298698"/>
                <a:gd name="connsiteX402" fmla="*/ 296460 w 1254307"/>
                <a:gd name="connsiteY402" fmla="*/ 125876 h 298698"/>
                <a:gd name="connsiteX403" fmla="*/ 280074 w 1254307"/>
                <a:gd name="connsiteY403" fmla="*/ 149338 h 298698"/>
                <a:gd name="connsiteX404" fmla="*/ 296460 w 1254307"/>
                <a:gd name="connsiteY404" fmla="*/ 173172 h 298698"/>
                <a:gd name="connsiteX405" fmla="*/ 279329 w 1254307"/>
                <a:gd name="connsiteY405" fmla="*/ 183600 h 298698"/>
                <a:gd name="connsiteX406" fmla="*/ 284543 w 1254307"/>
                <a:gd name="connsiteY406" fmla="*/ 213393 h 298698"/>
                <a:gd name="connsiteX407" fmla="*/ 226074 w 1254307"/>
                <a:gd name="connsiteY407" fmla="*/ 179131 h 298698"/>
                <a:gd name="connsiteX408" fmla="*/ 184736 w 1254307"/>
                <a:gd name="connsiteY408" fmla="*/ 170938 h 298698"/>
                <a:gd name="connsiteX409" fmla="*/ 212294 w 1254307"/>
                <a:gd name="connsiteY409" fmla="*/ 202221 h 298698"/>
                <a:gd name="connsiteX410" fmla="*/ 271136 w 1254307"/>
                <a:gd name="connsiteY410" fmla="*/ 236110 h 298698"/>
                <a:gd name="connsiteX411" fmla="*/ 243205 w 1254307"/>
                <a:gd name="connsiteY411" fmla="*/ 245793 h 298698"/>
                <a:gd name="connsiteX412" fmla="*/ 243205 w 1254307"/>
                <a:gd name="connsiteY412" fmla="*/ 265903 h 298698"/>
                <a:gd name="connsiteX413" fmla="*/ 214901 w 1254307"/>
                <a:gd name="connsiteY413" fmla="*/ 264041 h 298698"/>
                <a:gd name="connsiteX414" fmla="*/ 202239 w 1254307"/>
                <a:gd name="connsiteY414" fmla="*/ 289366 h 298698"/>
                <a:gd name="connsiteX415" fmla="*/ 184363 w 1254307"/>
                <a:gd name="connsiteY415" fmla="*/ 278938 h 298698"/>
                <a:gd name="connsiteX416" fmla="*/ 161646 w 1254307"/>
                <a:gd name="connsiteY416" fmla="*/ 298676 h 298698"/>
                <a:gd name="connsiteX417" fmla="*/ 161646 w 1254307"/>
                <a:gd name="connsiteY417" fmla="*/ 230897 h 298698"/>
                <a:gd name="connsiteX418" fmla="*/ 148239 w 1254307"/>
                <a:gd name="connsiteY418" fmla="*/ 191421 h 298698"/>
                <a:gd name="connsiteX419" fmla="*/ 134833 w 1254307"/>
                <a:gd name="connsiteY419" fmla="*/ 230897 h 298698"/>
                <a:gd name="connsiteX420" fmla="*/ 134833 w 1254307"/>
                <a:gd name="connsiteY420" fmla="*/ 298676 h 298698"/>
                <a:gd name="connsiteX421" fmla="*/ 112115 w 1254307"/>
                <a:gd name="connsiteY421" fmla="*/ 278938 h 298698"/>
                <a:gd name="connsiteX422" fmla="*/ 94239 w 1254307"/>
                <a:gd name="connsiteY422" fmla="*/ 289366 h 298698"/>
                <a:gd name="connsiteX423" fmla="*/ 81577 w 1254307"/>
                <a:gd name="connsiteY423" fmla="*/ 264041 h 298698"/>
                <a:gd name="connsiteX424" fmla="*/ 53274 w 1254307"/>
                <a:gd name="connsiteY424" fmla="*/ 265903 h 298698"/>
                <a:gd name="connsiteX425" fmla="*/ 53274 w 1254307"/>
                <a:gd name="connsiteY425" fmla="*/ 245793 h 298698"/>
                <a:gd name="connsiteX426" fmla="*/ 25343 w 1254307"/>
                <a:gd name="connsiteY426" fmla="*/ 236110 h 298698"/>
                <a:gd name="connsiteX427" fmla="*/ 84184 w 1254307"/>
                <a:gd name="connsiteY427" fmla="*/ 202221 h 298698"/>
                <a:gd name="connsiteX428" fmla="*/ 111743 w 1254307"/>
                <a:gd name="connsiteY428" fmla="*/ 170938 h 298698"/>
                <a:gd name="connsiteX429" fmla="*/ 70405 w 1254307"/>
                <a:gd name="connsiteY429" fmla="*/ 179131 h 298698"/>
                <a:gd name="connsiteX430" fmla="*/ 11936 w 1254307"/>
                <a:gd name="connsiteY430" fmla="*/ 213393 h 298698"/>
                <a:gd name="connsiteX431" fmla="*/ 17150 w 1254307"/>
                <a:gd name="connsiteY431" fmla="*/ 183600 h 298698"/>
                <a:gd name="connsiteX432" fmla="*/ 19 w 1254307"/>
                <a:gd name="connsiteY432" fmla="*/ 173172 h 298698"/>
                <a:gd name="connsiteX433" fmla="*/ 16405 w 1254307"/>
                <a:gd name="connsiteY433" fmla="*/ 149710 h 298698"/>
                <a:gd name="connsiteX434" fmla="*/ 19 w 1254307"/>
                <a:gd name="connsiteY434" fmla="*/ 126248 h 298698"/>
                <a:gd name="connsiteX435" fmla="*/ 17150 w 1254307"/>
                <a:gd name="connsiteY435" fmla="*/ 115821 h 298698"/>
                <a:gd name="connsiteX436" fmla="*/ 11936 w 1254307"/>
                <a:gd name="connsiteY436" fmla="*/ 86028 h 298698"/>
                <a:gd name="connsiteX437" fmla="*/ 70405 w 1254307"/>
                <a:gd name="connsiteY437" fmla="*/ 120290 h 298698"/>
                <a:gd name="connsiteX438" fmla="*/ 111743 w 1254307"/>
                <a:gd name="connsiteY438" fmla="*/ 128483 h 298698"/>
                <a:gd name="connsiteX439" fmla="*/ 84184 w 1254307"/>
                <a:gd name="connsiteY439" fmla="*/ 97200 h 298698"/>
                <a:gd name="connsiteX440" fmla="*/ 25343 w 1254307"/>
                <a:gd name="connsiteY440" fmla="*/ 63683 h 298698"/>
                <a:gd name="connsiteX441" fmla="*/ 53646 w 1254307"/>
                <a:gd name="connsiteY441" fmla="*/ 53628 h 298698"/>
                <a:gd name="connsiteX442" fmla="*/ 54391 w 1254307"/>
                <a:gd name="connsiteY442" fmla="*/ 32400 h 298698"/>
                <a:gd name="connsiteX443" fmla="*/ 81577 w 1254307"/>
                <a:gd name="connsiteY443" fmla="*/ 34634 h 298698"/>
                <a:gd name="connsiteX444" fmla="*/ 93867 w 1254307"/>
                <a:gd name="connsiteY444" fmla="*/ 9310 h 298698"/>
                <a:gd name="connsiteX445" fmla="*/ 112115 w 1254307"/>
                <a:gd name="connsiteY445" fmla="*/ 19738 h 298698"/>
                <a:gd name="connsiteX446" fmla="*/ 134833 w 1254307"/>
                <a:gd name="connsiteY446" fmla="*/ 0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</a:cxnLst>
              <a:rect l="l" t="t" r="r" b="b"/>
              <a:pathLst>
                <a:path w="1254307" h="298698">
                  <a:moveTo>
                    <a:pt x="1053948" y="221958"/>
                  </a:moveTo>
                  <a:cubicBezTo>
                    <a:pt x="1040541" y="221958"/>
                    <a:pt x="1031604" y="224193"/>
                    <a:pt x="1027135" y="228662"/>
                  </a:cubicBezTo>
                  <a:cubicBezTo>
                    <a:pt x="1024900" y="231269"/>
                    <a:pt x="1023411" y="234620"/>
                    <a:pt x="1023783" y="237972"/>
                  </a:cubicBezTo>
                  <a:cubicBezTo>
                    <a:pt x="1023783" y="246165"/>
                    <a:pt x="1030114" y="251379"/>
                    <a:pt x="1039424" y="251379"/>
                  </a:cubicBezTo>
                  <a:cubicBezTo>
                    <a:pt x="1045755" y="251007"/>
                    <a:pt x="1052086" y="249145"/>
                    <a:pt x="1057672" y="245793"/>
                  </a:cubicBezTo>
                  <a:lnTo>
                    <a:pt x="1058417" y="245420"/>
                  </a:lnTo>
                  <a:lnTo>
                    <a:pt x="1058790" y="245048"/>
                  </a:lnTo>
                  <a:lnTo>
                    <a:pt x="1058790" y="221958"/>
                  </a:lnTo>
                  <a:close/>
                  <a:moveTo>
                    <a:pt x="1221535" y="191793"/>
                  </a:moveTo>
                  <a:cubicBezTo>
                    <a:pt x="1205893" y="191793"/>
                    <a:pt x="1196210" y="203710"/>
                    <a:pt x="1196210" y="221958"/>
                  </a:cubicBezTo>
                  <a:cubicBezTo>
                    <a:pt x="1196210" y="238717"/>
                    <a:pt x="1205521" y="250262"/>
                    <a:pt x="1219300" y="250262"/>
                  </a:cubicBezTo>
                  <a:cubicBezTo>
                    <a:pt x="1225259" y="250262"/>
                    <a:pt x="1231217" y="248400"/>
                    <a:pt x="1236059" y="244676"/>
                  </a:cubicBezTo>
                  <a:lnTo>
                    <a:pt x="1236804" y="244303"/>
                  </a:lnTo>
                  <a:lnTo>
                    <a:pt x="1237176" y="196634"/>
                  </a:lnTo>
                  <a:lnTo>
                    <a:pt x="1236804" y="196262"/>
                  </a:lnTo>
                  <a:cubicBezTo>
                    <a:pt x="1232335" y="193283"/>
                    <a:pt x="1227121" y="191793"/>
                    <a:pt x="1221535" y="191793"/>
                  </a:cubicBezTo>
                  <a:close/>
                  <a:moveTo>
                    <a:pt x="850239" y="191793"/>
                  </a:moveTo>
                  <a:cubicBezTo>
                    <a:pt x="836459" y="191793"/>
                    <a:pt x="827521" y="203338"/>
                    <a:pt x="827521" y="220841"/>
                  </a:cubicBezTo>
                  <a:cubicBezTo>
                    <a:pt x="827521" y="238344"/>
                    <a:pt x="837204" y="250634"/>
                    <a:pt x="850983" y="250634"/>
                  </a:cubicBezTo>
                  <a:cubicBezTo>
                    <a:pt x="864763" y="250634"/>
                    <a:pt x="873328" y="239089"/>
                    <a:pt x="873328" y="221586"/>
                  </a:cubicBezTo>
                  <a:cubicBezTo>
                    <a:pt x="873328" y="204082"/>
                    <a:pt x="864018" y="191793"/>
                    <a:pt x="850239" y="191793"/>
                  </a:cubicBezTo>
                  <a:close/>
                  <a:moveTo>
                    <a:pt x="761232" y="191793"/>
                  </a:moveTo>
                  <a:cubicBezTo>
                    <a:pt x="745963" y="191793"/>
                    <a:pt x="735907" y="203710"/>
                    <a:pt x="735907" y="221213"/>
                  </a:cubicBezTo>
                  <a:cubicBezTo>
                    <a:pt x="735907" y="237600"/>
                    <a:pt x="745218" y="248772"/>
                    <a:pt x="758625" y="248772"/>
                  </a:cubicBezTo>
                  <a:cubicBezTo>
                    <a:pt x="764956" y="248772"/>
                    <a:pt x="770914" y="246538"/>
                    <a:pt x="776500" y="242813"/>
                  </a:cubicBezTo>
                  <a:lnTo>
                    <a:pt x="776500" y="195144"/>
                  </a:lnTo>
                  <a:lnTo>
                    <a:pt x="776128" y="194772"/>
                  </a:lnTo>
                  <a:cubicBezTo>
                    <a:pt x="771287" y="192910"/>
                    <a:pt x="766445" y="191793"/>
                    <a:pt x="761232" y="191793"/>
                  </a:cubicBezTo>
                  <a:close/>
                  <a:moveTo>
                    <a:pt x="611893" y="190675"/>
                  </a:moveTo>
                  <a:cubicBezTo>
                    <a:pt x="599976" y="190675"/>
                    <a:pt x="591038" y="199613"/>
                    <a:pt x="589549" y="213020"/>
                  </a:cubicBezTo>
                  <a:lnTo>
                    <a:pt x="589549" y="213765"/>
                  </a:lnTo>
                  <a:lnTo>
                    <a:pt x="630514" y="213765"/>
                  </a:lnTo>
                  <a:lnTo>
                    <a:pt x="630514" y="213020"/>
                  </a:lnTo>
                  <a:cubicBezTo>
                    <a:pt x="630514" y="202593"/>
                    <a:pt x="625673" y="190675"/>
                    <a:pt x="611893" y="190675"/>
                  </a:cubicBezTo>
                  <a:close/>
                  <a:moveTo>
                    <a:pt x="467770" y="178014"/>
                  </a:moveTo>
                  <a:cubicBezTo>
                    <a:pt x="477080" y="177642"/>
                    <a:pt x="486018" y="180249"/>
                    <a:pt x="493839" y="185090"/>
                  </a:cubicBezTo>
                  <a:lnTo>
                    <a:pt x="487880" y="195890"/>
                  </a:lnTo>
                  <a:cubicBezTo>
                    <a:pt x="481921" y="192538"/>
                    <a:pt x="475590" y="190676"/>
                    <a:pt x="468887" y="190676"/>
                  </a:cubicBezTo>
                  <a:cubicBezTo>
                    <a:pt x="458459" y="190676"/>
                    <a:pt x="454735" y="196262"/>
                    <a:pt x="454735" y="201104"/>
                  </a:cubicBezTo>
                  <a:cubicBezTo>
                    <a:pt x="454735" y="207435"/>
                    <a:pt x="461439" y="210414"/>
                    <a:pt x="469632" y="213766"/>
                  </a:cubicBezTo>
                  <a:lnTo>
                    <a:pt x="470749" y="214138"/>
                  </a:lnTo>
                  <a:cubicBezTo>
                    <a:pt x="481921" y="218980"/>
                    <a:pt x="494956" y="224193"/>
                    <a:pt x="494956" y="239835"/>
                  </a:cubicBezTo>
                  <a:cubicBezTo>
                    <a:pt x="494956" y="255476"/>
                    <a:pt x="483039" y="264787"/>
                    <a:pt x="464046" y="264787"/>
                  </a:cubicBezTo>
                  <a:cubicBezTo>
                    <a:pt x="453618" y="264787"/>
                    <a:pt x="443190" y="261807"/>
                    <a:pt x="434625" y="256593"/>
                  </a:cubicBezTo>
                  <a:lnTo>
                    <a:pt x="440584" y="245421"/>
                  </a:lnTo>
                  <a:cubicBezTo>
                    <a:pt x="447287" y="249145"/>
                    <a:pt x="454735" y="251380"/>
                    <a:pt x="462184" y="251752"/>
                  </a:cubicBezTo>
                  <a:cubicBezTo>
                    <a:pt x="471494" y="251752"/>
                    <a:pt x="477453" y="247283"/>
                    <a:pt x="477453" y="240580"/>
                  </a:cubicBezTo>
                  <a:cubicBezTo>
                    <a:pt x="477453" y="233876"/>
                    <a:pt x="471494" y="231642"/>
                    <a:pt x="461811" y="227545"/>
                  </a:cubicBezTo>
                  <a:lnTo>
                    <a:pt x="459204" y="226428"/>
                  </a:lnTo>
                  <a:cubicBezTo>
                    <a:pt x="449894" y="222704"/>
                    <a:pt x="437604" y="217118"/>
                    <a:pt x="437604" y="202221"/>
                  </a:cubicBezTo>
                  <a:cubicBezTo>
                    <a:pt x="437604" y="187324"/>
                    <a:pt x="449894" y="178014"/>
                    <a:pt x="467770" y="178014"/>
                  </a:cubicBezTo>
                  <a:close/>
                  <a:moveTo>
                    <a:pt x="1134762" y="177641"/>
                  </a:moveTo>
                  <a:cubicBezTo>
                    <a:pt x="1142210" y="177269"/>
                    <a:pt x="1149659" y="179876"/>
                    <a:pt x="1155245" y="185089"/>
                  </a:cubicBezTo>
                  <a:cubicBezTo>
                    <a:pt x="1163438" y="193282"/>
                    <a:pt x="1163438" y="203710"/>
                    <a:pt x="1163438" y="215627"/>
                  </a:cubicBezTo>
                  <a:lnTo>
                    <a:pt x="1163438" y="262551"/>
                  </a:lnTo>
                  <a:lnTo>
                    <a:pt x="1146307" y="262551"/>
                  </a:lnTo>
                  <a:lnTo>
                    <a:pt x="1146307" y="217489"/>
                  </a:lnTo>
                  <a:cubicBezTo>
                    <a:pt x="1146307" y="206317"/>
                    <a:pt x="1146307" y="200358"/>
                    <a:pt x="1142210" y="196262"/>
                  </a:cubicBezTo>
                  <a:cubicBezTo>
                    <a:pt x="1139231" y="193655"/>
                    <a:pt x="1135134" y="192165"/>
                    <a:pt x="1131038" y="192538"/>
                  </a:cubicBezTo>
                  <a:cubicBezTo>
                    <a:pt x="1124334" y="192910"/>
                    <a:pt x="1117631" y="195144"/>
                    <a:pt x="1112045" y="198869"/>
                  </a:cubicBezTo>
                  <a:lnTo>
                    <a:pt x="1111672" y="199241"/>
                  </a:lnTo>
                  <a:lnTo>
                    <a:pt x="1111672" y="262924"/>
                  </a:lnTo>
                  <a:lnTo>
                    <a:pt x="1094169" y="262924"/>
                  </a:lnTo>
                  <a:lnTo>
                    <a:pt x="1094169" y="180248"/>
                  </a:lnTo>
                  <a:lnTo>
                    <a:pt x="1109066" y="180248"/>
                  </a:lnTo>
                  <a:lnTo>
                    <a:pt x="1109066" y="187324"/>
                  </a:lnTo>
                  <a:lnTo>
                    <a:pt x="1110183" y="186207"/>
                  </a:lnTo>
                  <a:cubicBezTo>
                    <a:pt x="1117259" y="180993"/>
                    <a:pt x="1125824" y="178013"/>
                    <a:pt x="1134762" y="177641"/>
                  </a:cubicBezTo>
                  <a:close/>
                  <a:moveTo>
                    <a:pt x="1043148" y="177641"/>
                  </a:moveTo>
                  <a:cubicBezTo>
                    <a:pt x="1055066" y="177641"/>
                    <a:pt x="1062886" y="180248"/>
                    <a:pt x="1068845" y="186207"/>
                  </a:cubicBezTo>
                  <a:cubicBezTo>
                    <a:pt x="1075176" y="192538"/>
                    <a:pt x="1075176" y="200731"/>
                    <a:pt x="1074804" y="211531"/>
                  </a:cubicBezTo>
                  <a:lnTo>
                    <a:pt x="1074804" y="262924"/>
                  </a:lnTo>
                  <a:lnTo>
                    <a:pt x="1059907" y="262924"/>
                  </a:lnTo>
                  <a:lnTo>
                    <a:pt x="1059907" y="255848"/>
                  </a:lnTo>
                  <a:lnTo>
                    <a:pt x="1058790" y="256593"/>
                  </a:lnTo>
                  <a:cubicBezTo>
                    <a:pt x="1051714" y="261434"/>
                    <a:pt x="1043148" y="264414"/>
                    <a:pt x="1034583" y="264414"/>
                  </a:cubicBezTo>
                  <a:cubicBezTo>
                    <a:pt x="1018942" y="264414"/>
                    <a:pt x="1008514" y="253986"/>
                    <a:pt x="1008514" y="238717"/>
                  </a:cubicBezTo>
                  <a:cubicBezTo>
                    <a:pt x="1008514" y="219724"/>
                    <a:pt x="1024155" y="210041"/>
                    <a:pt x="1055066" y="210041"/>
                  </a:cubicBezTo>
                  <a:lnTo>
                    <a:pt x="1058790" y="210041"/>
                  </a:lnTo>
                  <a:lnTo>
                    <a:pt x="1058790" y="205945"/>
                  </a:lnTo>
                  <a:cubicBezTo>
                    <a:pt x="1058790" y="200731"/>
                    <a:pt x="1058790" y="197751"/>
                    <a:pt x="1055810" y="194772"/>
                  </a:cubicBezTo>
                  <a:cubicBezTo>
                    <a:pt x="1052831" y="191793"/>
                    <a:pt x="1048735" y="190676"/>
                    <a:pt x="1041659" y="190676"/>
                  </a:cubicBezTo>
                  <a:cubicBezTo>
                    <a:pt x="1033838" y="191048"/>
                    <a:pt x="1026017" y="193282"/>
                    <a:pt x="1019314" y="197007"/>
                  </a:cubicBezTo>
                  <a:lnTo>
                    <a:pt x="1013355" y="186207"/>
                  </a:lnTo>
                  <a:cubicBezTo>
                    <a:pt x="1021921" y="180248"/>
                    <a:pt x="1032348" y="177269"/>
                    <a:pt x="1043148" y="177641"/>
                  </a:cubicBezTo>
                  <a:close/>
                  <a:moveTo>
                    <a:pt x="851356" y="177641"/>
                  </a:moveTo>
                  <a:cubicBezTo>
                    <a:pt x="875190" y="177641"/>
                    <a:pt x="891204" y="194027"/>
                    <a:pt x="891204" y="220469"/>
                  </a:cubicBezTo>
                  <a:cubicBezTo>
                    <a:pt x="891204" y="246910"/>
                    <a:pt x="874446" y="264413"/>
                    <a:pt x="849866" y="264413"/>
                  </a:cubicBezTo>
                  <a:cubicBezTo>
                    <a:pt x="826032" y="264413"/>
                    <a:pt x="810018" y="248027"/>
                    <a:pt x="810018" y="221586"/>
                  </a:cubicBezTo>
                  <a:cubicBezTo>
                    <a:pt x="810018" y="195144"/>
                    <a:pt x="826777" y="177641"/>
                    <a:pt x="851356" y="177641"/>
                  </a:cubicBezTo>
                  <a:close/>
                  <a:moveTo>
                    <a:pt x="761604" y="177641"/>
                  </a:moveTo>
                  <a:cubicBezTo>
                    <a:pt x="772776" y="178013"/>
                    <a:pt x="783576" y="180620"/>
                    <a:pt x="793631" y="185834"/>
                  </a:cubicBezTo>
                  <a:lnTo>
                    <a:pt x="793631" y="259200"/>
                  </a:lnTo>
                  <a:cubicBezTo>
                    <a:pt x="793631" y="271862"/>
                    <a:pt x="793259" y="280055"/>
                    <a:pt x="785438" y="288248"/>
                  </a:cubicBezTo>
                  <a:cubicBezTo>
                    <a:pt x="778735" y="295324"/>
                    <a:pt x="769052" y="298675"/>
                    <a:pt x="756390" y="298675"/>
                  </a:cubicBezTo>
                  <a:cubicBezTo>
                    <a:pt x="744101" y="299048"/>
                    <a:pt x="731811" y="294951"/>
                    <a:pt x="721756" y="287503"/>
                  </a:cubicBezTo>
                  <a:lnTo>
                    <a:pt x="728832" y="276331"/>
                  </a:lnTo>
                  <a:cubicBezTo>
                    <a:pt x="736652" y="281544"/>
                    <a:pt x="745590" y="284524"/>
                    <a:pt x="754528" y="284524"/>
                  </a:cubicBezTo>
                  <a:cubicBezTo>
                    <a:pt x="760487" y="284896"/>
                    <a:pt x="766073" y="283407"/>
                    <a:pt x="770914" y="279682"/>
                  </a:cubicBezTo>
                  <a:cubicBezTo>
                    <a:pt x="776500" y="274841"/>
                    <a:pt x="776873" y="268138"/>
                    <a:pt x="776873" y="259944"/>
                  </a:cubicBezTo>
                  <a:lnTo>
                    <a:pt x="776873" y="256220"/>
                  </a:lnTo>
                  <a:lnTo>
                    <a:pt x="775756" y="256965"/>
                  </a:lnTo>
                  <a:lnTo>
                    <a:pt x="775011" y="257338"/>
                  </a:lnTo>
                  <a:cubicBezTo>
                    <a:pt x="769052" y="260689"/>
                    <a:pt x="761976" y="262551"/>
                    <a:pt x="754901" y="262551"/>
                  </a:cubicBezTo>
                  <a:cubicBezTo>
                    <a:pt x="729949" y="262551"/>
                    <a:pt x="718404" y="241324"/>
                    <a:pt x="718404" y="221958"/>
                  </a:cubicBezTo>
                  <a:cubicBezTo>
                    <a:pt x="718404" y="196262"/>
                    <a:pt x="736652" y="177641"/>
                    <a:pt x="761604" y="177641"/>
                  </a:cubicBezTo>
                  <a:close/>
                  <a:moveTo>
                    <a:pt x="706487" y="177641"/>
                  </a:moveTo>
                  <a:cubicBezTo>
                    <a:pt x="709466" y="177641"/>
                    <a:pt x="712073" y="178013"/>
                    <a:pt x="714680" y="179131"/>
                  </a:cubicBezTo>
                  <a:lnTo>
                    <a:pt x="710583" y="192538"/>
                  </a:lnTo>
                  <a:cubicBezTo>
                    <a:pt x="708721" y="192165"/>
                    <a:pt x="707232" y="192165"/>
                    <a:pt x="705370" y="192165"/>
                  </a:cubicBezTo>
                  <a:cubicBezTo>
                    <a:pt x="695315" y="192165"/>
                    <a:pt x="686004" y="197007"/>
                    <a:pt x="680418" y="205572"/>
                  </a:cubicBezTo>
                  <a:lnTo>
                    <a:pt x="680418" y="262551"/>
                  </a:lnTo>
                  <a:lnTo>
                    <a:pt x="663287" y="262551"/>
                  </a:lnTo>
                  <a:lnTo>
                    <a:pt x="663287" y="180248"/>
                  </a:lnTo>
                  <a:lnTo>
                    <a:pt x="678184" y="180248"/>
                  </a:lnTo>
                  <a:lnTo>
                    <a:pt x="678184" y="192910"/>
                  </a:lnTo>
                  <a:lnTo>
                    <a:pt x="679673" y="190303"/>
                  </a:lnTo>
                  <a:cubicBezTo>
                    <a:pt x="686377" y="182110"/>
                    <a:pt x="696059" y="177641"/>
                    <a:pt x="706487" y="177641"/>
                  </a:cubicBezTo>
                  <a:close/>
                  <a:moveTo>
                    <a:pt x="611521" y="177641"/>
                  </a:moveTo>
                  <a:cubicBezTo>
                    <a:pt x="633866" y="177641"/>
                    <a:pt x="646900" y="193655"/>
                    <a:pt x="646900" y="220096"/>
                  </a:cubicBezTo>
                  <a:cubicBezTo>
                    <a:pt x="646900" y="221586"/>
                    <a:pt x="646528" y="223448"/>
                    <a:pt x="646528" y="224565"/>
                  </a:cubicBezTo>
                  <a:cubicBezTo>
                    <a:pt x="646528" y="224938"/>
                    <a:pt x="646528" y="225682"/>
                    <a:pt x="646528" y="226055"/>
                  </a:cubicBezTo>
                  <a:lnTo>
                    <a:pt x="589549" y="226055"/>
                  </a:lnTo>
                  <a:lnTo>
                    <a:pt x="589549" y="226800"/>
                  </a:lnTo>
                  <a:cubicBezTo>
                    <a:pt x="589549" y="227544"/>
                    <a:pt x="589549" y="227917"/>
                    <a:pt x="589549" y="228662"/>
                  </a:cubicBezTo>
                  <a:cubicBezTo>
                    <a:pt x="590293" y="241696"/>
                    <a:pt x="601466" y="251379"/>
                    <a:pt x="614128" y="250634"/>
                  </a:cubicBezTo>
                  <a:cubicBezTo>
                    <a:pt x="621949" y="250634"/>
                    <a:pt x="629769" y="248400"/>
                    <a:pt x="636845" y="244675"/>
                  </a:cubicBezTo>
                  <a:lnTo>
                    <a:pt x="642804" y="255848"/>
                  </a:lnTo>
                  <a:cubicBezTo>
                    <a:pt x="633866" y="261434"/>
                    <a:pt x="623438" y="264413"/>
                    <a:pt x="612638" y="264413"/>
                  </a:cubicBezTo>
                  <a:cubicBezTo>
                    <a:pt x="588431" y="264413"/>
                    <a:pt x="572790" y="247282"/>
                    <a:pt x="572790" y="221586"/>
                  </a:cubicBezTo>
                  <a:cubicBezTo>
                    <a:pt x="572790" y="195889"/>
                    <a:pt x="588804" y="177641"/>
                    <a:pt x="611521" y="177641"/>
                  </a:cubicBezTo>
                  <a:close/>
                  <a:moveTo>
                    <a:pt x="372060" y="164979"/>
                  </a:moveTo>
                  <a:cubicBezTo>
                    <a:pt x="352694" y="164979"/>
                    <a:pt x="339287" y="182483"/>
                    <a:pt x="339287" y="208179"/>
                  </a:cubicBezTo>
                  <a:cubicBezTo>
                    <a:pt x="339287" y="232758"/>
                    <a:pt x="353067" y="250262"/>
                    <a:pt x="373177" y="250262"/>
                  </a:cubicBezTo>
                  <a:cubicBezTo>
                    <a:pt x="397756" y="250262"/>
                    <a:pt x="406322" y="227545"/>
                    <a:pt x="406322" y="206689"/>
                  </a:cubicBezTo>
                  <a:cubicBezTo>
                    <a:pt x="406322" y="182110"/>
                    <a:pt x="391425" y="164979"/>
                    <a:pt x="372060" y="164979"/>
                  </a:cubicBezTo>
                  <a:close/>
                  <a:moveTo>
                    <a:pt x="915038" y="156041"/>
                  </a:moveTo>
                  <a:lnTo>
                    <a:pt x="932541" y="156041"/>
                  </a:lnTo>
                  <a:lnTo>
                    <a:pt x="932541" y="180248"/>
                  </a:lnTo>
                  <a:lnTo>
                    <a:pt x="957121" y="180248"/>
                  </a:lnTo>
                  <a:lnTo>
                    <a:pt x="957121" y="194027"/>
                  </a:lnTo>
                  <a:lnTo>
                    <a:pt x="932541" y="194027"/>
                  </a:lnTo>
                  <a:lnTo>
                    <a:pt x="932541" y="234248"/>
                  </a:lnTo>
                  <a:cubicBezTo>
                    <a:pt x="932541" y="240951"/>
                    <a:pt x="932541" y="250262"/>
                    <a:pt x="944459" y="250262"/>
                  </a:cubicBezTo>
                  <a:cubicBezTo>
                    <a:pt x="948183" y="250262"/>
                    <a:pt x="951907" y="249517"/>
                    <a:pt x="955259" y="248027"/>
                  </a:cubicBezTo>
                  <a:lnTo>
                    <a:pt x="959728" y="259944"/>
                  </a:lnTo>
                  <a:cubicBezTo>
                    <a:pt x="953769" y="263296"/>
                    <a:pt x="947066" y="264786"/>
                    <a:pt x="940735" y="264786"/>
                  </a:cubicBezTo>
                  <a:cubicBezTo>
                    <a:pt x="933659" y="265158"/>
                    <a:pt x="926583" y="262924"/>
                    <a:pt x="920997" y="258082"/>
                  </a:cubicBezTo>
                  <a:cubicBezTo>
                    <a:pt x="915038" y="251751"/>
                    <a:pt x="915038" y="244675"/>
                    <a:pt x="915038" y="234248"/>
                  </a:cubicBezTo>
                  <a:lnTo>
                    <a:pt x="915038" y="194027"/>
                  </a:lnTo>
                  <a:lnTo>
                    <a:pt x="900514" y="194027"/>
                  </a:lnTo>
                  <a:lnTo>
                    <a:pt x="900514" y="180248"/>
                  </a:lnTo>
                  <a:lnTo>
                    <a:pt x="915038" y="180248"/>
                  </a:lnTo>
                  <a:close/>
                  <a:moveTo>
                    <a:pt x="519163" y="156041"/>
                  </a:moveTo>
                  <a:lnTo>
                    <a:pt x="536667" y="156041"/>
                  </a:lnTo>
                  <a:lnTo>
                    <a:pt x="536667" y="180248"/>
                  </a:lnTo>
                  <a:lnTo>
                    <a:pt x="561246" y="180248"/>
                  </a:lnTo>
                  <a:lnTo>
                    <a:pt x="561246" y="194027"/>
                  </a:lnTo>
                  <a:lnTo>
                    <a:pt x="536667" y="194027"/>
                  </a:lnTo>
                  <a:lnTo>
                    <a:pt x="536667" y="234248"/>
                  </a:lnTo>
                  <a:cubicBezTo>
                    <a:pt x="536667" y="240951"/>
                    <a:pt x="536667" y="250262"/>
                    <a:pt x="548956" y="250262"/>
                  </a:cubicBezTo>
                  <a:cubicBezTo>
                    <a:pt x="552680" y="250262"/>
                    <a:pt x="556404" y="249517"/>
                    <a:pt x="559756" y="248027"/>
                  </a:cubicBezTo>
                  <a:lnTo>
                    <a:pt x="564225" y="259944"/>
                  </a:lnTo>
                  <a:cubicBezTo>
                    <a:pt x="557894" y="263296"/>
                    <a:pt x="551563" y="264786"/>
                    <a:pt x="544860" y="264786"/>
                  </a:cubicBezTo>
                  <a:cubicBezTo>
                    <a:pt x="537784" y="265158"/>
                    <a:pt x="530708" y="262924"/>
                    <a:pt x="525122" y="258082"/>
                  </a:cubicBezTo>
                  <a:cubicBezTo>
                    <a:pt x="519163" y="251751"/>
                    <a:pt x="519163" y="244675"/>
                    <a:pt x="519163" y="234248"/>
                  </a:cubicBezTo>
                  <a:lnTo>
                    <a:pt x="519163" y="194027"/>
                  </a:lnTo>
                  <a:lnTo>
                    <a:pt x="504639" y="194027"/>
                  </a:lnTo>
                  <a:lnTo>
                    <a:pt x="504639" y="180248"/>
                  </a:lnTo>
                  <a:lnTo>
                    <a:pt x="519163" y="180248"/>
                  </a:lnTo>
                  <a:close/>
                  <a:moveTo>
                    <a:pt x="976114" y="150828"/>
                  </a:moveTo>
                  <a:lnTo>
                    <a:pt x="993617" y="150828"/>
                  </a:lnTo>
                  <a:lnTo>
                    <a:pt x="993617" y="262552"/>
                  </a:lnTo>
                  <a:lnTo>
                    <a:pt x="976114" y="262552"/>
                  </a:lnTo>
                  <a:close/>
                  <a:moveTo>
                    <a:pt x="866252" y="150828"/>
                  </a:moveTo>
                  <a:cubicBezTo>
                    <a:pt x="871838" y="150828"/>
                    <a:pt x="875935" y="155297"/>
                    <a:pt x="875935" y="160883"/>
                  </a:cubicBezTo>
                  <a:cubicBezTo>
                    <a:pt x="875935" y="166097"/>
                    <a:pt x="871838" y="170566"/>
                    <a:pt x="866252" y="170566"/>
                  </a:cubicBezTo>
                  <a:cubicBezTo>
                    <a:pt x="860666" y="170566"/>
                    <a:pt x="856569" y="166097"/>
                    <a:pt x="856569" y="160511"/>
                  </a:cubicBezTo>
                  <a:cubicBezTo>
                    <a:pt x="856569" y="154925"/>
                    <a:pt x="861038" y="150828"/>
                    <a:pt x="866252" y="150828"/>
                  </a:cubicBezTo>
                  <a:close/>
                  <a:moveTo>
                    <a:pt x="834597" y="150828"/>
                  </a:moveTo>
                  <a:cubicBezTo>
                    <a:pt x="840183" y="150828"/>
                    <a:pt x="844652" y="154925"/>
                    <a:pt x="844652" y="160511"/>
                  </a:cubicBezTo>
                  <a:cubicBezTo>
                    <a:pt x="844652" y="166097"/>
                    <a:pt x="840555" y="170566"/>
                    <a:pt x="834969" y="170566"/>
                  </a:cubicBezTo>
                  <a:cubicBezTo>
                    <a:pt x="829383" y="170566"/>
                    <a:pt x="824914" y="166469"/>
                    <a:pt x="824914" y="160883"/>
                  </a:cubicBezTo>
                  <a:cubicBezTo>
                    <a:pt x="824914" y="155297"/>
                    <a:pt x="829011" y="150828"/>
                    <a:pt x="834597" y="150828"/>
                  </a:cubicBezTo>
                  <a:close/>
                  <a:moveTo>
                    <a:pt x="1254307" y="150455"/>
                  </a:moveTo>
                  <a:lnTo>
                    <a:pt x="1254307" y="262179"/>
                  </a:lnTo>
                  <a:lnTo>
                    <a:pt x="1239410" y="262179"/>
                  </a:lnTo>
                  <a:lnTo>
                    <a:pt x="1239410" y="255476"/>
                  </a:lnTo>
                  <a:lnTo>
                    <a:pt x="1237921" y="256593"/>
                  </a:lnTo>
                  <a:cubicBezTo>
                    <a:pt x="1231590" y="261807"/>
                    <a:pt x="1223769" y="264414"/>
                    <a:pt x="1215576" y="264414"/>
                  </a:cubicBezTo>
                  <a:cubicBezTo>
                    <a:pt x="1193604" y="264414"/>
                    <a:pt x="1178707" y="247655"/>
                    <a:pt x="1178707" y="222331"/>
                  </a:cubicBezTo>
                  <a:cubicBezTo>
                    <a:pt x="1178707" y="197007"/>
                    <a:pt x="1195838" y="177641"/>
                    <a:pt x="1218555" y="177641"/>
                  </a:cubicBezTo>
                  <a:cubicBezTo>
                    <a:pt x="1224514" y="177641"/>
                    <a:pt x="1230472" y="178758"/>
                    <a:pt x="1235686" y="181738"/>
                  </a:cubicBezTo>
                  <a:lnTo>
                    <a:pt x="1236804" y="182483"/>
                  </a:lnTo>
                  <a:lnTo>
                    <a:pt x="1236804" y="181365"/>
                  </a:lnTo>
                  <a:lnTo>
                    <a:pt x="1236804" y="150827"/>
                  </a:lnTo>
                  <a:close/>
                  <a:moveTo>
                    <a:pt x="373177" y="150455"/>
                  </a:moveTo>
                  <a:cubicBezTo>
                    <a:pt x="403342" y="150455"/>
                    <a:pt x="424942" y="173545"/>
                    <a:pt x="424942" y="206689"/>
                  </a:cubicBezTo>
                  <a:cubicBezTo>
                    <a:pt x="424942" y="241696"/>
                    <a:pt x="403342" y="264786"/>
                    <a:pt x="372804" y="264786"/>
                  </a:cubicBezTo>
                  <a:cubicBezTo>
                    <a:pt x="342267" y="264786"/>
                    <a:pt x="321039" y="240952"/>
                    <a:pt x="321039" y="207434"/>
                  </a:cubicBezTo>
                  <a:cubicBezTo>
                    <a:pt x="321039" y="173917"/>
                    <a:pt x="342267" y="150455"/>
                    <a:pt x="373177" y="150455"/>
                  </a:cubicBezTo>
                  <a:close/>
                  <a:moveTo>
                    <a:pt x="388446" y="123269"/>
                  </a:moveTo>
                  <a:cubicBezTo>
                    <a:pt x="394032" y="123641"/>
                    <a:pt x="398129" y="128483"/>
                    <a:pt x="397756" y="133697"/>
                  </a:cubicBezTo>
                  <a:cubicBezTo>
                    <a:pt x="397384" y="138538"/>
                    <a:pt x="393660" y="142635"/>
                    <a:pt x="388446" y="143007"/>
                  </a:cubicBezTo>
                  <a:cubicBezTo>
                    <a:pt x="382860" y="142635"/>
                    <a:pt x="378763" y="137793"/>
                    <a:pt x="379135" y="132579"/>
                  </a:cubicBezTo>
                  <a:cubicBezTo>
                    <a:pt x="379508" y="127738"/>
                    <a:pt x="383604" y="123641"/>
                    <a:pt x="388446" y="123269"/>
                  </a:cubicBezTo>
                  <a:close/>
                  <a:moveTo>
                    <a:pt x="357163" y="123269"/>
                  </a:moveTo>
                  <a:cubicBezTo>
                    <a:pt x="362749" y="123269"/>
                    <a:pt x="367218" y="127366"/>
                    <a:pt x="367218" y="132952"/>
                  </a:cubicBezTo>
                  <a:cubicBezTo>
                    <a:pt x="367218" y="132952"/>
                    <a:pt x="367218" y="132952"/>
                    <a:pt x="367218" y="133324"/>
                  </a:cubicBezTo>
                  <a:cubicBezTo>
                    <a:pt x="367218" y="138538"/>
                    <a:pt x="362749" y="142635"/>
                    <a:pt x="357535" y="143007"/>
                  </a:cubicBezTo>
                  <a:cubicBezTo>
                    <a:pt x="351949" y="143007"/>
                    <a:pt x="347480" y="138910"/>
                    <a:pt x="347480" y="133324"/>
                  </a:cubicBezTo>
                  <a:cubicBezTo>
                    <a:pt x="347480" y="127738"/>
                    <a:pt x="351577" y="123269"/>
                    <a:pt x="357163" y="123269"/>
                  </a:cubicBezTo>
                  <a:close/>
                  <a:moveTo>
                    <a:pt x="465535" y="61820"/>
                  </a:moveTo>
                  <a:cubicBezTo>
                    <a:pt x="456224" y="61820"/>
                    <a:pt x="450266" y="68896"/>
                    <a:pt x="450266" y="79324"/>
                  </a:cubicBezTo>
                  <a:cubicBezTo>
                    <a:pt x="450266" y="89007"/>
                    <a:pt x="455852" y="95710"/>
                    <a:pt x="464045" y="95710"/>
                  </a:cubicBezTo>
                  <a:cubicBezTo>
                    <a:pt x="467769" y="95710"/>
                    <a:pt x="471493" y="94220"/>
                    <a:pt x="474845" y="91986"/>
                  </a:cubicBezTo>
                  <a:lnTo>
                    <a:pt x="474845" y="63683"/>
                  </a:lnTo>
                  <a:lnTo>
                    <a:pt x="474473" y="63683"/>
                  </a:lnTo>
                  <a:cubicBezTo>
                    <a:pt x="471493" y="62565"/>
                    <a:pt x="468514" y="61820"/>
                    <a:pt x="465535" y="61820"/>
                  </a:cubicBezTo>
                  <a:close/>
                  <a:moveTo>
                    <a:pt x="546721" y="61448"/>
                  </a:moveTo>
                  <a:cubicBezTo>
                    <a:pt x="538156" y="61448"/>
                    <a:pt x="532942" y="68524"/>
                    <a:pt x="532942" y="78952"/>
                  </a:cubicBezTo>
                  <a:cubicBezTo>
                    <a:pt x="532942" y="89379"/>
                    <a:pt x="538901" y="96828"/>
                    <a:pt x="547094" y="96828"/>
                  </a:cubicBezTo>
                  <a:cubicBezTo>
                    <a:pt x="555287" y="96828"/>
                    <a:pt x="560873" y="89752"/>
                    <a:pt x="560873" y="79324"/>
                  </a:cubicBezTo>
                  <a:cubicBezTo>
                    <a:pt x="560873" y="68897"/>
                    <a:pt x="555287" y="61448"/>
                    <a:pt x="546721" y="61448"/>
                  </a:cubicBezTo>
                  <a:close/>
                  <a:moveTo>
                    <a:pt x="409301" y="61076"/>
                  </a:moveTo>
                  <a:cubicBezTo>
                    <a:pt x="402225" y="61076"/>
                    <a:pt x="397012" y="66290"/>
                    <a:pt x="395894" y="74483"/>
                  </a:cubicBezTo>
                  <a:lnTo>
                    <a:pt x="395894" y="75228"/>
                  </a:lnTo>
                  <a:lnTo>
                    <a:pt x="420474" y="75228"/>
                  </a:lnTo>
                  <a:lnTo>
                    <a:pt x="420474" y="74483"/>
                  </a:lnTo>
                  <a:cubicBezTo>
                    <a:pt x="420474" y="68152"/>
                    <a:pt x="417494" y="61076"/>
                    <a:pt x="409301" y="61076"/>
                  </a:cubicBezTo>
                  <a:close/>
                  <a:moveTo>
                    <a:pt x="500170" y="57724"/>
                  </a:moveTo>
                  <a:lnTo>
                    <a:pt x="509853" y="57724"/>
                  </a:lnTo>
                  <a:lnTo>
                    <a:pt x="509853" y="103531"/>
                  </a:lnTo>
                  <a:lnTo>
                    <a:pt x="500170" y="103531"/>
                  </a:lnTo>
                  <a:close/>
                  <a:moveTo>
                    <a:pt x="606680" y="54000"/>
                  </a:moveTo>
                  <a:cubicBezTo>
                    <a:pt x="611149" y="53628"/>
                    <a:pt x="615246" y="55490"/>
                    <a:pt x="618597" y="58469"/>
                  </a:cubicBezTo>
                  <a:cubicBezTo>
                    <a:pt x="623439" y="63311"/>
                    <a:pt x="623439" y="69269"/>
                    <a:pt x="623439" y="76345"/>
                  </a:cubicBezTo>
                  <a:lnTo>
                    <a:pt x="623439" y="103904"/>
                  </a:lnTo>
                  <a:lnTo>
                    <a:pt x="614128" y="103904"/>
                  </a:lnTo>
                  <a:lnTo>
                    <a:pt x="614128" y="103531"/>
                  </a:lnTo>
                  <a:lnTo>
                    <a:pt x="614128" y="77090"/>
                  </a:lnTo>
                  <a:cubicBezTo>
                    <a:pt x="614128" y="70386"/>
                    <a:pt x="614128" y="66662"/>
                    <a:pt x="611521" y="64428"/>
                  </a:cubicBezTo>
                  <a:cubicBezTo>
                    <a:pt x="609659" y="62938"/>
                    <a:pt x="607425" y="61821"/>
                    <a:pt x="604818" y="62193"/>
                  </a:cubicBezTo>
                  <a:cubicBezTo>
                    <a:pt x="600721" y="62193"/>
                    <a:pt x="596625" y="63683"/>
                    <a:pt x="593273" y="65917"/>
                  </a:cubicBezTo>
                  <a:lnTo>
                    <a:pt x="592901" y="65917"/>
                  </a:lnTo>
                  <a:lnTo>
                    <a:pt x="592901" y="103531"/>
                  </a:lnTo>
                  <a:lnTo>
                    <a:pt x="583218" y="103531"/>
                  </a:lnTo>
                  <a:lnTo>
                    <a:pt x="583218" y="55490"/>
                  </a:lnTo>
                  <a:lnTo>
                    <a:pt x="591411" y="55490"/>
                  </a:lnTo>
                  <a:lnTo>
                    <a:pt x="591411" y="59586"/>
                  </a:lnTo>
                  <a:lnTo>
                    <a:pt x="592528" y="58842"/>
                  </a:lnTo>
                  <a:cubicBezTo>
                    <a:pt x="596625" y="55862"/>
                    <a:pt x="601839" y="54000"/>
                    <a:pt x="606680" y="54000"/>
                  </a:cubicBezTo>
                  <a:close/>
                  <a:moveTo>
                    <a:pt x="547094" y="54000"/>
                  </a:moveTo>
                  <a:cubicBezTo>
                    <a:pt x="561246" y="54000"/>
                    <a:pt x="570183" y="64055"/>
                    <a:pt x="570183" y="79324"/>
                  </a:cubicBezTo>
                  <a:cubicBezTo>
                    <a:pt x="570183" y="94593"/>
                    <a:pt x="559756" y="105021"/>
                    <a:pt x="545977" y="105021"/>
                  </a:cubicBezTo>
                  <a:cubicBezTo>
                    <a:pt x="532197" y="105021"/>
                    <a:pt x="522887" y="94966"/>
                    <a:pt x="522887" y="79697"/>
                  </a:cubicBezTo>
                  <a:cubicBezTo>
                    <a:pt x="522887" y="64428"/>
                    <a:pt x="532570" y="54000"/>
                    <a:pt x="547094" y="54000"/>
                  </a:cubicBezTo>
                  <a:close/>
                  <a:moveTo>
                    <a:pt x="409301" y="54000"/>
                  </a:moveTo>
                  <a:cubicBezTo>
                    <a:pt x="421963" y="54000"/>
                    <a:pt x="429784" y="63310"/>
                    <a:pt x="429412" y="78579"/>
                  </a:cubicBezTo>
                  <a:cubicBezTo>
                    <a:pt x="429412" y="79697"/>
                    <a:pt x="429412" y="80814"/>
                    <a:pt x="429412" y="81186"/>
                  </a:cubicBezTo>
                  <a:cubicBezTo>
                    <a:pt x="429412" y="81559"/>
                    <a:pt x="429412" y="81559"/>
                    <a:pt x="429412" y="81931"/>
                  </a:cubicBezTo>
                  <a:lnTo>
                    <a:pt x="395894" y="81931"/>
                  </a:lnTo>
                  <a:lnTo>
                    <a:pt x="395894" y="82676"/>
                  </a:lnTo>
                  <a:cubicBezTo>
                    <a:pt x="395894" y="83048"/>
                    <a:pt x="395894" y="83793"/>
                    <a:pt x="395894" y="84166"/>
                  </a:cubicBezTo>
                  <a:cubicBezTo>
                    <a:pt x="396267" y="91986"/>
                    <a:pt x="402970" y="97572"/>
                    <a:pt x="410791" y="97200"/>
                  </a:cubicBezTo>
                  <a:cubicBezTo>
                    <a:pt x="415632" y="97200"/>
                    <a:pt x="420101" y="95710"/>
                    <a:pt x="424198" y="93476"/>
                  </a:cubicBezTo>
                  <a:lnTo>
                    <a:pt x="427549" y="99807"/>
                  </a:lnTo>
                  <a:cubicBezTo>
                    <a:pt x="422336" y="102786"/>
                    <a:pt x="416377" y="104648"/>
                    <a:pt x="410046" y="104648"/>
                  </a:cubicBezTo>
                  <a:cubicBezTo>
                    <a:pt x="395894" y="104648"/>
                    <a:pt x="386584" y="94593"/>
                    <a:pt x="386584" y="79697"/>
                  </a:cubicBezTo>
                  <a:cubicBezTo>
                    <a:pt x="386584" y="64800"/>
                    <a:pt x="395894" y="54000"/>
                    <a:pt x="409301" y="54000"/>
                  </a:cubicBezTo>
                  <a:close/>
                  <a:moveTo>
                    <a:pt x="465907" y="53627"/>
                  </a:moveTo>
                  <a:cubicBezTo>
                    <a:pt x="472238" y="54000"/>
                    <a:pt x="478569" y="55489"/>
                    <a:pt x="484528" y="58469"/>
                  </a:cubicBezTo>
                  <a:lnTo>
                    <a:pt x="484528" y="103531"/>
                  </a:lnTo>
                  <a:cubicBezTo>
                    <a:pt x="484528" y="110979"/>
                    <a:pt x="484155" y="116193"/>
                    <a:pt x="479686" y="120662"/>
                  </a:cubicBezTo>
                  <a:cubicBezTo>
                    <a:pt x="474845" y="124758"/>
                    <a:pt x="468886" y="126993"/>
                    <a:pt x="462555" y="126620"/>
                  </a:cubicBezTo>
                  <a:cubicBezTo>
                    <a:pt x="455480" y="126993"/>
                    <a:pt x="448404" y="124758"/>
                    <a:pt x="442445" y="120289"/>
                  </a:cubicBezTo>
                  <a:lnTo>
                    <a:pt x="446542" y="113958"/>
                  </a:lnTo>
                  <a:cubicBezTo>
                    <a:pt x="451011" y="116938"/>
                    <a:pt x="456224" y="118800"/>
                    <a:pt x="461438" y="119172"/>
                  </a:cubicBezTo>
                  <a:cubicBezTo>
                    <a:pt x="464790" y="119172"/>
                    <a:pt x="468514" y="117683"/>
                    <a:pt x="471121" y="115448"/>
                  </a:cubicBezTo>
                  <a:cubicBezTo>
                    <a:pt x="474473" y="112469"/>
                    <a:pt x="474845" y="108372"/>
                    <a:pt x="474845" y="103531"/>
                  </a:cubicBezTo>
                  <a:lnTo>
                    <a:pt x="474845" y="99807"/>
                  </a:lnTo>
                  <a:lnTo>
                    <a:pt x="473728" y="100179"/>
                  </a:lnTo>
                  <a:lnTo>
                    <a:pt x="473355" y="100551"/>
                  </a:lnTo>
                  <a:cubicBezTo>
                    <a:pt x="470004" y="102414"/>
                    <a:pt x="465907" y="103531"/>
                    <a:pt x="461811" y="103531"/>
                  </a:cubicBezTo>
                  <a:cubicBezTo>
                    <a:pt x="447286" y="103531"/>
                    <a:pt x="440583" y="91241"/>
                    <a:pt x="440583" y="79696"/>
                  </a:cubicBezTo>
                  <a:cubicBezTo>
                    <a:pt x="440583" y="78951"/>
                    <a:pt x="440583" y="78579"/>
                    <a:pt x="440583" y="77834"/>
                  </a:cubicBezTo>
                  <a:cubicBezTo>
                    <a:pt x="440955" y="64055"/>
                    <a:pt x="452128" y="53255"/>
                    <a:pt x="465907" y="53627"/>
                  </a:cubicBezTo>
                  <a:close/>
                  <a:moveTo>
                    <a:pt x="342267" y="45807"/>
                  </a:moveTo>
                  <a:lnTo>
                    <a:pt x="342267" y="68152"/>
                  </a:lnTo>
                  <a:lnTo>
                    <a:pt x="347480" y="68152"/>
                  </a:lnTo>
                  <a:cubicBezTo>
                    <a:pt x="353067" y="68152"/>
                    <a:pt x="357536" y="67780"/>
                    <a:pt x="360887" y="64800"/>
                  </a:cubicBezTo>
                  <a:cubicBezTo>
                    <a:pt x="364984" y="60331"/>
                    <a:pt x="364984" y="53628"/>
                    <a:pt x="361260" y="48786"/>
                  </a:cubicBezTo>
                  <a:cubicBezTo>
                    <a:pt x="358280" y="46552"/>
                    <a:pt x="354556" y="45435"/>
                    <a:pt x="350832" y="45807"/>
                  </a:cubicBezTo>
                  <a:close/>
                  <a:moveTo>
                    <a:pt x="505011" y="37986"/>
                  </a:moveTo>
                  <a:cubicBezTo>
                    <a:pt x="508362" y="37986"/>
                    <a:pt x="510969" y="40593"/>
                    <a:pt x="510969" y="43945"/>
                  </a:cubicBezTo>
                  <a:cubicBezTo>
                    <a:pt x="510969" y="46924"/>
                    <a:pt x="508362" y="49531"/>
                    <a:pt x="505011" y="49531"/>
                  </a:cubicBezTo>
                  <a:cubicBezTo>
                    <a:pt x="501659" y="49531"/>
                    <a:pt x="499052" y="46924"/>
                    <a:pt x="499052" y="43945"/>
                  </a:cubicBezTo>
                  <a:cubicBezTo>
                    <a:pt x="499052" y="40593"/>
                    <a:pt x="501659" y="37986"/>
                    <a:pt x="505011" y="37986"/>
                  </a:cubicBezTo>
                  <a:close/>
                  <a:moveTo>
                    <a:pt x="331839" y="37614"/>
                  </a:moveTo>
                  <a:lnTo>
                    <a:pt x="348970" y="37614"/>
                  </a:lnTo>
                  <a:cubicBezTo>
                    <a:pt x="357536" y="37614"/>
                    <a:pt x="363867" y="37986"/>
                    <a:pt x="368708" y="42828"/>
                  </a:cubicBezTo>
                  <a:cubicBezTo>
                    <a:pt x="372060" y="46180"/>
                    <a:pt x="373922" y="51021"/>
                    <a:pt x="373922" y="55862"/>
                  </a:cubicBezTo>
                  <a:cubicBezTo>
                    <a:pt x="374294" y="59959"/>
                    <a:pt x="372804" y="64428"/>
                    <a:pt x="369825" y="67407"/>
                  </a:cubicBezTo>
                  <a:cubicBezTo>
                    <a:pt x="366846" y="70386"/>
                    <a:pt x="363122" y="72248"/>
                    <a:pt x="359025" y="72621"/>
                  </a:cubicBezTo>
                  <a:cubicBezTo>
                    <a:pt x="361632" y="72993"/>
                    <a:pt x="363867" y="74483"/>
                    <a:pt x="365729" y="76345"/>
                  </a:cubicBezTo>
                  <a:cubicBezTo>
                    <a:pt x="367591" y="78952"/>
                    <a:pt x="369080" y="81559"/>
                    <a:pt x="370198" y="84538"/>
                  </a:cubicBezTo>
                  <a:lnTo>
                    <a:pt x="378391" y="103531"/>
                  </a:lnTo>
                  <a:lnTo>
                    <a:pt x="367591" y="103531"/>
                  </a:lnTo>
                  <a:lnTo>
                    <a:pt x="359770" y="86028"/>
                  </a:lnTo>
                  <a:cubicBezTo>
                    <a:pt x="355301" y="76345"/>
                    <a:pt x="352694" y="75973"/>
                    <a:pt x="345246" y="75973"/>
                  </a:cubicBezTo>
                  <a:lnTo>
                    <a:pt x="341894" y="75973"/>
                  </a:lnTo>
                  <a:lnTo>
                    <a:pt x="341894" y="103531"/>
                  </a:lnTo>
                  <a:lnTo>
                    <a:pt x="331839" y="103531"/>
                  </a:lnTo>
                  <a:close/>
                  <a:moveTo>
                    <a:pt x="131481" y="12290"/>
                  </a:moveTo>
                  <a:cubicBezTo>
                    <a:pt x="122915" y="18248"/>
                    <a:pt x="116957" y="27186"/>
                    <a:pt x="113605" y="36869"/>
                  </a:cubicBezTo>
                  <a:cubicBezTo>
                    <a:pt x="110253" y="30166"/>
                    <a:pt x="102805" y="18621"/>
                    <a:pt x="96846" y="17876"/>
                  </a:cubicBezTo>
                  <a:cubicBezTo>
                    <a:pt x="90143" y="21972"/>
                    <a:pt x="89398" y="41338"/>
                    <a:pt x="92377" y="52883"/>
                  </a:cubicBezTo>
                  <a:cubicBezTo>
                    <a:pt x="83439" y="44317"/>
                    <a:pt x="67053" y="35007"/>
                    <a:pt x="60722" y="38731"/>
                  </a:cubicBezTo>
                  <a:cubicBezTo>
                    <a:pt x="58115" y="44690"/>
                    <a:pt x="63702" y="56607"/>
                    <a:pt x="67798" y="62938"/>
                  </a:cubicBezTo>
                  <a:cubicBezTo>
                    <a:pt x="58488" y="60703"/>
                    <a:pt x="43964" y="62193"/>
                    <a:pt x="38005" y="65917"/>
                  </a:cubicBezTo>
                  <a:cubicBezTo>
                    <a:pt x="45081" y="73738"/>
                    <a:pt x="54391" y="78579"/>
                    <a:pt x="64446" y="80069"/>
                  </a:cubicBezTo>
                  <a:cubicBezTo>
                    <a:pt x="74502" y="82303"/>
                    <a:pt x="84557" y="84538"/>
                    <a:pt x="90888" y="91614"/>
                  </a:cubicBezTo>
                  <a:cubicBezTo>
                    <a:pt x="103550" y="106138"/>
                    <a:pt x="132970" y="139655"/>
                    <a:pt x="134460" y="141145"/>
                  </a:cubicBezTo>
                  <a:cubicBezTo>
                    <a:pt x="132598" y="140772"/>
                    <a:pt x="88281" y="132207"/>
                    <a:pt x="69288" y="128483"/>
                  </a:cubicBezTo>
                  <a:cubicBezTo>
                    <a:pt x="59605" y="126621"/>
                    <a:pt x="52529" y="118800"/>
                    <a:pt x="45826" y="111352"/>
                  </a:cubicBezTo>
                  <a:cubicBezTo>
                    <a:pt x="39495" y="103531"/>
                    <a:pt x="30557" y="98317"/>
                    <a:pt x="20874" y="96083"/>
                  </a:cubicBezTo>
                  <a:cubicBezTo>
                    <a:pt x="20502" y="103159"/>
                    <a:pt x="26088" y="116566"/>
                    <a:pt x="32791" y="123641"/>
                  </a:cubicBezTo>
                  <a:cubicBezTo>
                    <a:pt x="25715" y="123269"/>
                    <a:pt x="12309" y="124014"/>
                    <a:pt x="8957" y="128483"/>
                  </a:cubicBezTo>
                  <a:cubicBezTo>
                    <a:pt x="9329" y="135931"/>
                    <a:pt x="25715" y="146359"/>
                    <a:pt x="37260" y="149710"/>
                  </a:cubicBezTo>
                  <a:cubicBezTo>
                    <a:pt x="25715" y="153062"/>
                    <a:pt x="9329" y="163490"/>
                    <a:pt x="8957" y="170938"/>
                  </a:cubicBezTo>
                  <a:cubicBezTo>
                    <a:pt x="11936" y="175407"/>
                    <a:pt x="25715" y="176152"/>
                    <a:pt x="32791" y="175779"/>
                  </a:cubicBezTo>
                  <a:cubicBezTo>
                    <a:pt x="26460" y="182855"/>
                    <a:pt x="20874" y="196262"/>
                    <a:pt x="20874" y="203338"/>
                  </a:cubicBezTo>
                  <a:cubicBezTo>
                    <a:pt x="30557" y="201476"/>
                    <a:pt x="39122" y="195890"/>
                    <a:pt x="45453" y="188069"/>
                  </a:cubicBezTo>
                  <a:cubicBezTo>
                    <a:pt x="52157" y="180248"/>
                    <a:pt x="59233" y="172428"/>
                    <a:pt x="68915" y="170566"/>
                  </a:cubicBezTo>
                  <a:cubicBezTo>
                    <a:pt x="87908" y="166841"/>
                    <a:pt x="131853" y="158276"/>
                    <a:pt x="134088" y="157903"/>
                  </a:cubicBezTo>
                  <a:cubicBezTo>
                    <a:pt x="132598" y="159393"/>
                    <a:pt x="103177" y="192910"/>
                    <a:pt x="90515" y="207434"/>
                  </a:cubicBezTo>
                  <a:cubicBezTo>
                    <a:pt x="84184" y="214883"/>
                    <a:pt x="74129" y="216745"/>
                    <a:pt x="64074" y="218979"/>
                  </a:cubicBezTo>
                  <a:cubicBezTo>
                    <a:pt x="53646" y="220469"/>
                    <a:pt x="44336" y="225310"/>
                    <a:pt x="37633" y="233131"/>
                  </a:cubicBezTo>
                  <a:cubicBezTo>
                    <a:pt x="43591" y="236483"/>
                    <a:pt x="58115" y="238345"/>
                    <a:pt x="67426" y="236110"/>
                  </a:cubicBezTo>
                  <a:cubicBezTo>
                    <a:pt x="63702" y="242069"/>
                    <a:pt x="57371" y="254359"/>
                    <a:pt x="58860" y="259572"/>
                  </a:cubicBezTo>
                  <a:cubicBezTo>
                    <a:pt x="65936" y="263297"/>
                    <a:pt x="81950" y="255103"/>
                    <a:pt x="91260" y="246166"/>
                  </a:cubicBezTo>
                  <a:cubicBezTo>
                    <a:pt x="88281" y="258455"/>
                    <a:pt x="89398" y="276331"/>
                    <a:pt x="96102" y="280800"/>
                  </a:cubicBezTo>
                  <a:cubicBezTo>
                    <a:pt x="101688" y="280055"/>
                    <a:pt x="109136" y="268138"/>
                    <a:pt x="112488" y="261807"/>
                  </a:cubicBezTo>
                  <a:cubicBezTo>
                    <a:pt x="115839" y="271490"/>
                    <a:pt x="122170" y="280055"/>
                    <a:pt x="130364" y="286386"/>
                  </a:cubicBezTo>
                  <a:cubicBezTo>
                    <a:pt x="133715" y="276703"/>
                    <a:pt x="133343" y="266276"/>
                    <a:pt x="129619" y="256593"/>
                  </a:cubicBezTo>
                  <a:cubicBezTo>
                    <a:pt x="126639" y="247283"/>
                    <a:pt x="123660" y="237600"/>
                    <a:pt x="126639" y="228290"/>
                  </a:cubicBezTo>
                  <a:cubicBezTo>
                    <a:pt x="132970" y="209669"/>
                    <a:pt x="147122" y="167586"/>
                    <a:pt x="147867" y="165724"/>
                  </a:cubicBezTo>
                  <a:cubicBezTo>
                    <a:pt x="148612" y="167959"/>
                    <a:pt x="162764" y="209669"/>
                    <a:pt x="169095" y="228290"/>
                  </a:cubicBezTo>
                  <a:cubicBezTo>
                    <a:pt x="172446" y="237228"/>
                    <a:pt x="169095" y="247283"/>
                    <a:pt x="166115" y="256593"/>
                  </a:cubicBezTo>
                  <a:cubicBezTo>
                    <a:pt x="162391" y="266276"/>
                    <a:pt x="162019" y="276703"/>
                    <a:pt x="165370" y="286386"/>
                  </a:cubicBezTo>
                  <a:cubicBezTo>
                    <a:pt x="173936" y="280055"/>
                    <a:pt x="179895" y="271490"/>
                    <a:pt x="183246" y="261807"/>
                  </a:cubicBezTo>
                  <a:cubicBezTo>
                    <a:pt x="186598" y="268510"/>
                    <a:pt x="194046" y="280055"/>
                    <a:pt x="199632" y="280800"/>
                  </a:cubicBezTo>
                  <a:cubicBezTo>
                    <a:pt x="206336" y="276703"/>
                    <a:pt x="207826" y="258828"/>
                    <a:pt x="204474" y="246166"/>
                  </a:cubicBezTo>
                  <a:cubicBezTo>
                    <a:pt x="213784" y="255476"/>
                    <a:pt x="229798" y="263297"/>
                    <a:pt x="236874" y="259572"/>
                  </a:cubicBezTo>
                  <a:cubicBezTo>
                    <a:pt x="239108" y="254359"/>
                    <a:pt x="232777" y="242069"/>
                    <a:pt x="229053" y="236110"/>
                  </a:cubicBezTo>
                  <a:cubicBezTo>
                    <a:pt x="238363" y="238345"/>
                    <a:pt x="252888" y="236855"/>
                    <a:pt x="258846" y="233131"/>
                  </a:cubicBezTo>
                  <a:cubicBezTo>
                    <a:pt x="252143" y="225310"/>
                    <a:pt x="242460" y="220469"/>
                    <a:pt x="232405" y="218979"/>
                  </a:cubicBezTo>
                  <a:cubicBezTo>
                    <a:pt x="222350" y="216745"/>
                    <a:pt x="212294" y="214510"/>
                    <a:pt x="205963" y="207434"/>
                  </a:cubicBezTo>
                  <a:cubicBezTo>
                    <a:pt x="193301" y="192910"/>
                    <a:pt x="163881" y="159393"/>
                    <a:pt x="162391" y="157903"/>
                  </a:cubicBezTo>
                  <a:cubicBezTo>
                    <a:pt x="164253" y="158276"/>
                    <a:pt x="208570" y="166841"/>
                    <a:pt x="227563" y="170566"/>
                  </a:cubicBezTo>
                  <a:cubicBezTo>
                    <a:pt x="237246" y="172428"/>
                    <a:pt x="244322" y="180248"/>
                    <a:pt x="251025" y="187697"/>
                  </a:cubicBezTo>
                  <a:cubicBezTo>
                    <a:pt x="257357" y="195517"/>
                    <a:pt x="266294" y="200731"/>
                    <a:pt x="275977" y="202966"/>
                  </a:cubicBezTo>
                  <a:cubicBezTo>
                    <a:pt x="276350" y="195890"/>
                    <a:pt x="270763" y="182483"/>
                    <a:pt x="264060" y="175407"/>
                  </a:cubicBezTo>
                  <a:cubicBezTo>
                    <a:pt x="271136" y="175779"/>
                    <a:pt x="284543" y="175034"/>
                    <a:pt x="289384" y="170938"/>
                  </a:cubicBezTo>
                  <a:cubicBezTo>
                    <a:pt x="289384" y="163490"/>
                    <a:pt x="272625" y="153062"/>
                    <a:pt x="261081" y="149710"/>
                  </a:cubicBezTo>
                  <a:cubicBezTo>
                    <a:pt x="272625" y="146359"/>
                    <a:pt x="289012" y="135931"/>
                    <a:pt x="289384" y="128483"/>
                  </a:cubicBezTo>
                  <a:cubicBezTo>
                    <a:pt x="286032" y="124014"/>
                    <a:pt x="272625" y="123269"/>
                    <a:pt x="265550" y="123641"/>
                  </a:cubicBezTo>
                  <a:cubicBezTo>
                    <a:pt x="271881" y="116566"/>
                    <a:pt x="277467" y="103159"/>
                    <a:pt x="277467" y="96083"/>
                  </a:cubicBezTo>
                  <a:cubicBezTo>
                    <a:pt x="267412" y="97945"/>
                    <a:pt x="258846" y="103531"/>
                    <a:pt x="252515" y="111352"/>
                  </a:cubicBezTo>
                  <a:cubicBezTo>
                    <a:pt x="245812" y="118800"/>
                    <a:pt x="238736" y="126621"/>
                    <a:pt x="229053" y="128483"/>
                  </a:cubicBezTo>
                  <a:cubicBezTo>
                    <a:pt x="210060" y="132207"/>
                    <a:pt x="165743" y="140772"/>
                    <a:pt x="163881" y="141145"/>
                  </a:cubicBezTo>
                  <a:cubicBezTo>
                    <a:pt x="165370" y="139655"/>
                    <a:pt x="194791" y="106138"/>
                    <a:pt x="207453" y="91614"/>
                  </a:cubicBezTo>
                  <a:cubicBezTo>
                    <a:pt x="213784" y="84166"/>
                    <a:pt x="223839" y="82303"/>
                    <a:pt x="233894" y="80069"/>
                  </a:cubicBezTo>
                  <a:cubicBezTo>
                    <a:pt x="244322" y="78952"/>
                    <a:pt x="253632" y="73738"/>
                    <a:pt x="260336" y="65917"/>
                  </a:cubicBezTo>
                  <a:cubicBezTo>
                    <a:pt x="254005" y="62193"/>
                    <a:pt x="239853" y="60703"/>
                    <a:pt x="230543" y="62938"/>
                  </a:cubicBezTo>
                  <a:cubicBezTo>
                    <a:pt x="234639" y="56607"/>
                    <a:pt x="240226" y="44690"/>
                    <a:pt x="237619" y="38731"/>
                  </a:cubicBezTo>
                  <a:cubicBezTo>
                    <a:pt x="231288" y="35379"/>
                    <a:pt x="214529" y="44317"/>
                    <a:pt x="205963" y="52883"/>
                  </a:cubicBezTo>
                  <a:cubicBezTo>
                    <a:pt x="208943" y="41338"/>
                    <a:pt x="207826" y="21600"/>
                    <a:pt x="201495" y="17876"/>
                  </a:cubicBezTo>
                  <a:cubicBezTo>
                    <a:pt x="195536" y="18621"/>
                    <a:pt x="187715" y="30166"/>
                    <a:pt x="184363" y="36869"/>
                  </a:cubicBezTo>
                  <a:cubicBezTo>
                    <a:pt x="181384" y="27559"/>
                    <a:pt x="172819" y="16014"/>
                    <a:pt x="166488" y="12290"/>
                  </a:cubicBezTo>
                  <a:cubicBezTo>
                    <a:pt x="163136" y="21972"/>
                    <a:pt x="163508" y="32400"/>
                    <a:pt x="167232" y="42083"/>
                  </a:cubicBezTo>
                  <a:cubicBezTo>
                    <a:pt x="170212" y="51393"/>
                    <a:pt x="173191" y="61076"/>
                    <a:pt x="170212" y="70386"/>
                  </a:cubicBezTo>
                  <a:cubicBezTo>
                    <a:pt x="164253" y="89007"/>
                    <a:pt x="149729" y="131090"/>
                    <a:pt x="148984" y="132952"/>
                  </a:cubicBezTo>
                  <a:cubicBezTo>
                    <a:pt x="148239" y="130717"/>
                    <a:pt x="134088" y="89007"/>
                    <a:pt x="127757" y="70386"/>
                  </a:cubicBezTo>
                  <a:cubicBezTo>
                    <a:pt x="124405" y="61448"/>
                    <a:pt x="127757" y="51393"/>
                    <a:pt x="130736" y="42083"/>
                  </a:cubicBezTo>
                  <a:cubicBezTo>
                    <a:pt x="134460" y="32772"/>
                    <a:pt x="134833" y="21972"/>
                    <a:pt x="131481" y="12290"/>
                  </a:cubicBezTo>
                  <a:close/>
                  <a:moveTo>
                    <a:pt x="134833" y="0"/>
                  </a:moveTo>
                  <a:cubicBezTo>
                    <a:pt x="151591" y="32772"/>
                    <a:pt x="131853" y="41338"/>
                    <a:pt x="134833" y="67779"/>
                  </a:cubicBezTo>
                  <a:cubicBezTo>
                    <a:pt x="138557" y="78952"/>
                    <a:pt x="144515" y="96828"/>
                    <a:pt x="148239" y="107255"/>
                  </a:cubicBezTo>
                  <a:cubicBezTo>
                    <a:pt x="152336" y="94966"/>
                    <a:pt x="157922" y="78207"/>
                    <a:pt x="161646" y="67779"/>
                  </a:cubicBezTo>
                  <a:cubicBezTo>
                    <a:pt x="164253" y="40966"/>
                    <a:pt x="144888" y="32400"/>
                    <a:pt x="161646" y="0"/>
                  </a:cubicBezTo>
                  <a:cubicBezTo>
                    <a:pt x="170584" y="4469"/>
                    <a:pt x="178777" y="11172"/>
                    <a:pt x="184363" y="19738"/>
                  </a:cubicBezTo>
                  <a:cubicBezTo>
                    <a:pt x="190322" y="12662"/>
                    <a:pt x="196281" y="8938"/>
                    <a:pt x="202612" y="9310"/>
                  </a:cubicBezTo>
                  <a:cubicBezTo>
                    <a:pt x="208943" y="12662"/>
                    <a:pt x="214157" y="21228"/>
                    <a:pt x="214901" y="34634"/>
                  </a:cubicBezTo>
                  <a:cubicBezTo>
                    <a:pt x="227191" y="27931"/>
                    <a:pt x="236501" y="29048"/>
                    <a:pt x="242088" y="32400"/>
                  </a:cubicBezTo>
                  <a:cubicBezTo>
                    <a:pt x="246557" y="38731"/>
                    <a:pt x="244322" y="49159"/>
                    <a:pt x="242832" y="53255"/>
                  </a:cubicBezTo>
                  <a:cubicBezTo>
                    <a:pt x="253260" y="53628"/>
                    <a:pt x="262943" y="57352"/>
                    <a:pt x="271136" y="62938"/>
                  </a:cubicBezTo>
                  <a:cubicBezTo>
                    <a:pt x="251770" y="93848"/>
                    <a:pt x="233894" y="81186"/>
                    <a:pt x="212294" y="96828"/>
                  </a:cubicBezTo>
                  <a:cubicBezTo>
                    <a:pt x="204101" y="106138"/>
                    <a:pt x="190322" y="121779"/>
                    <a:pt x="184736" y="128110"/>
                  </a:cubicBezTo>
                  <a:cubicBezTo>
                    <a:pt x="195536" y="125876"/>
                    <a:pt x="214157" y="122152"/>
                    <a:pt x="226074" y="119917"/>
                  </a:cubicBezTo>
                  <a:cubicBezTo>
                    <a:pt x="250281" y="109490"/>
                    <a:pt x="248046" y="87890"/>
                    <a:pt x="284543" y="85655"/>
                  </a:cubicBezTo>
                  <a:cubicBezTo>
                    <a:pt x="285660" y="95710"/>
                    <a:pt x="283798" y="106138"/>
                    <a:pt x="279329" y="115448"/>
                  </a:cubicBezTo>
                  <a:cubicBezTo>
                    <a:pt x="285288" y="116566"/>
                    <a:pt x="293481" y="119172"/>
                    <a:pt x="296460" y="125876"/>
                  </a:cubicBezTo>
                  <a:cubicBezTo>
                    <a:pt x="296460" y="133324"/>
                    <a:pt x="291991" y="141890"/>
                    <a:pt x="280074" y="149338"/>
                  </a:cubicBezTo>
                  <a:cubicBezTo>
                    <a:pt x="291619" y="156786"/>
                    <a:pt x="296832" y="165724"/>
                    <a:pt x="296460" y="173172"/>
                  </a:cubicBezTo>
                  <a:cubicBezTo>
                    <a:pt x="293481" y="179876"/>
                    <a:pt x="285660" y="182483"/>
                    <a:pt x="279329" y="183600"/>
                  </a:cubicBezTo>
                  <a:cubicBezTo>
                    <a:pt x="283798" y="192910"/>
                    <a:pt x="285660" y="203338"/>
                    <a:pt x="284543" y="213393"/>
                  </a:cubicBezTo>
                  <a:cubicBezTo>
                    <a:pt x="248791" y="211531"/>
                    <a:pt x="249908" y="189559"/>
                    <a:pt x="226074" y="179131"/>
                  </a:cubicBezTo>
                  <a:cubicBezTo>
                    <a:pt x="214529" y="176897"/>
                    <a:pt x="195536" y="173172"/>
                    <a:pt x="184736" y="170938"/>
                  </a:cubicBezTo>
                  <a:cubicBezTo>
                    <a:pt x="192184" y="179131"/>
                    <a:pt x="204474" y="193283"/>
                    <a:pt x="212294" y="202221"/>
                  </a:cubicBezTo>
                  <a:cubicBezTo>
                    <a:pt x="233894" y="217862"/>
                    <a:pt x="251398" y="205200"/>
                    <a:pt x="271136" y="236110"/>
                  </a:cubicBezTo>
                  <a:cubicBezTo>
                    <a:pt x="262943" y="241697"/>
                    <a:pt x="253260" y="245048"/>
                    <a:pt x="243205" y="245793"/>
                  </a:cubicBezTo>
                  <a:cubicBezTo>
                    <a:pt x="245812" y="251752"/>
                    <a:pt x="247301" y="259945"/>
                    <a:pt x="243205" y="265903"/>
                  </a:cubicBezTo>
                  <a:cubicBezTo>
                    <a:pt x="236874" y="269628"/>
                    <a:pt x="226819" y="270000"/>
                    <a:pt x="214901" y="264041"/>
                  </a:cubicBezTo>
                  <a:cubicBezTo>
                    <a:pt x="214157" y="277448"/>
                    <a:pt x="208570" y="285641"/>
                    <a:pt x="202239" y="289366"/>
                  </a:cubicBezTo>
                  <a:cubicBezTo>
                    <a:pt x="194791" y="290110"/>
                    <a:pt x="187715" y="283407"/>
                    <a:pt x="184363" y="278938"/>
                  </a:cubicBezTo>
                  <a:cubicBezTo>
                    <a:pt x="178777" y="287503"/>
                    <a:pt x="170957" y="294207"/>
                    <a:pt x="161646" y="298676"/>
                  </a:cubicBezTo>
                  <a:cubicBezTo>
                    <a:pt x="144888" y="266648"/>
                    <a:pt x="164253" y="257338"/>
                    <a:pt x="161646" y="230897"/>
                  </a:cubicBezTo>
                  <a:cubicBezTo>
                    <a:pt x="157922" y="219724"/>
                    <a:pt x="151964" y="201848"/>
                    <a:pt x="148239" y="191421"/>
                  </a:cubicBezTo>
                  <a:cubicBezTo>
                    <a:pt x="144143" y="203710"/>
                    <a:pt x="138557" y="220469"/>
                    <a:pt x="134833" y="230897"/>
                  </a:cubicBezTo>
                  <a:cubicBezTo>
                    <a:pt x="131853" y="257710"/>
                    <a:pt x="151591" y="265903"/>
                    <a:pt x="134833" y="298676"/>
                  </a:cubicBezTo>
                  <a:cubicBezTo>
                    <a:pt x="125522" y="294207"/>
                    <a:pt x="117701" y="287503"/>
                    <a:pt x="112115" y="278938"/>
                  </a:cubicBezTo>
                  <a:cubicBezTo>
                    <a:pt x="108764" y="283407"/>
                    <a:pt x="101688" y="290110"/>
                    <a:pt x="94239" y="289366"/>
                  </a:cubicBezTo>
                  <a:cubicBezTo>
                    <a:pt x="87536" y="286014"/>
                    <a:pt x="82322" y="277448"/>
                    <a:pt x="81577" y="264041"/>
                  </a:cubicBezTo>
                  <a:cubicBezTo>
                    <a:pt x="69660" y="270372"/>
                    <a:pt x="59605" y="269628"/>
                    <a:pt x="53274" y="265903"/>
                  </a:cubicBezTo>
                  <a:cubicBezTo>
                    <a:pt x="49177" y="259945"/>
                    <a:pt x="51040" y="251752"/>
                    <a:pt x="53274" y="245793"/>
                  </a:cubicBezTo>
                  <a:cubicBezTo>
                    <a:pt x="43219" y="245421"/>
                    <a:pt x="33536" y="241697"/>
                    <a:pt x="25343" y="236110"/>
                  </a:cubicBezTo>
                  <a:cubicBezTo>
                    <a:pt x="44708" y="205200"/>
                    <a:pt x="62584" y="217862"/>
                    <a:pt x="84184" y="202221"/>
                  </a:cubicBezTo>
                  <a:cubicBezTo>
                    <a:pt x="92005" y="193283"/>
                    <a:pt x="104295" y="179131"/>
                    <a:pt x="111743" y="170938"/>
                  </a:cubicBezTo>
                  <a:cubicBezTo>
                    <a:pt x="98708" y="173545"/>
                    <a:pt x="81205" y="176897"/>
                    <a:pt x="70405" y="179131"/>
                  </a:cubicBezTo>
                  <a:cubicBezTo>
                    <a:pt x="46198" y="189559"/>
                    <a:pt x="47688" y="211531"/>
                    <a:pt x="11936" y="213393"/>
                  </a:cubicBezTo>
                  <a:cubicBezTo>
                    <a:pt x="10819" y="203338"/>
                    <a:pt x="12681" y="192910"/>
                    <a:pt x="17150" y="183600"/>
                  </a:cubicBezTo>
                  <a:cubicBezTo>
                    <a:pt x="11191" y="182483"/>
                    <a:pt x="2998" y="179876"/>
                    <a:pt x="19" y="173172"/>
                  </a:cubicBezTo>
                  <a:cubicBezTo>
                    <a:pt x="-354" y="165724"/>
                    <a:pt x="4488" y="157159"/>
                    <a:pt x="16405" y="149710"/>
                  </a:cubicBezTo>
                  <a:cubicBezTo>
                    <a:pt x="4488" y="142262"/>
                    <a:pt x="19" y="133324"/>
                    <a:pt x="19" y="126248"/>
                  </a:cubicBezTo>
                  <a:cubicBezTo>
                    <a:pt x="2998" y="119545"/>
                    <a:pt x="10819" y="116938"/>
                    <a:pt x="17150" y="115821"/>
                  </a:cubicBezTo>
                  <a:cubicBezTo>
                    <a:pt x="12681" y="106510"/>
                    <a:pt x="10819" y="96083"/>
                    <a:pt x="11936" y="86028"/>
                  </a:cubicBezTo>
                  <a:cubicBezTo>
                    <a:pt x="48433" y="88262"/>
                    <a:pt x="46571" y="109862"/>
                    <a:pt x="70405" y="120290"/>
                  </a:cubicBezTo>
                  <a:cubicBezTo>
                    <a:pt x="81950" y="122897"/>
                    <a:pt x="100943" y="126248"/>
                    <a:pt x="111743" y="128483"/>
                  </a:cubicBezTo>
                  <a:cubicBezTo>
                    <a:pt x="106157" y="122524"/>
                    <a:pt x="92377" y="106510"/>
                    <a:pt x="84184" y="97200"/>
                  </a:cubicBezTo>
                  <a:cubicBezTo>
                    <a:pt x="62584" y="81559"/>
                    <a:pt x="45081" y="94593"/>
                    <a:pt x="25343" y="63683"/>
                  </a:cubicBezTo>
                  <a:cubicBezTo>
                    <a:pt x="33908" y="57724"/>
                    <a:pt x="43591" y="54372"/>
                    <a:pt x="53646" y="53628"/>
                  </a:cubicBezTo>
                  <a:cubicBezTo>
                    <a:pt x="52157" y="49159"/>
                    <a:pt x="49922" y="39103"/>
                    <a:pt x="54391" y="32400"/>
                  </a:cubicBezTo>
                  <a:cubicBezTo>
                    <a:pt x="59977" y="28676"/>
                    <a:pt x="68915" y="27931"/>
                    <a:pt x="81577" y="34634"/>
                  </a:cubicBezTo>
                  <a:cubicBezTo>
                    <a:pt x="82322" y="21228"/>
                    <a:pt x="87536" y="12662"/>
                    <a:pt x="93867" y="9310"/>
                  </a:cubicBezTo>
                  <a:cubicBezTo>
                    <a:pt x="100198" y="8938"/>
                    <a:pt x="106157" y="12662"/>
                    <a:pt x="112115" y="19738"/>
                  </a:cubicBezTo>
                  <a:cubicBezTo>
                    <a:pt x="117701" y="11172"/>
                    <a:pt x="125522" y="4469"/>
                    <a:pt x="134833" y="0"/>
                  </a:cubicBezTo>
                  <a:close/>
                </a:path>
              </a:pathLst>
            </a:custGeom>
            <a:solidFill>
              <a:srgbClr val="FFFFFF"/>
            </a:solidFill>
            <a:ln w="37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sv-SE"/>
            </a:p>
          </p:txBody>
        </p:sp>
      </p:grpSp>
      <p:grpSp>
        <p:nvGrpSpPr>
          <p:cNvPr id="16" name="Folktandvården" hidden="1">
            <a:extLst>
              <a:ext uri="{FF2B5EF4-FFF2-40B4-BE49-F238E27FC236}">
                <a16:creationId xmlns:a16="http://schemas.microsoft.com/office/drawing/2014/main" id="{746F078E-D579-46C7-A623-9E12CB9705B6}"/>
              </a:ext>
            </a:extLst>
          </p:cNvPr>
          <p:cNvGrpSpPr/>
          <p:nvPr userDrawn="1"/>
        </p:nvGrpSpPr>
        <p:grpSpPr>
          <a:xfrm>
            <a:off x="9987525" y="6231440"/>
            <a:ext cx="2204474" cy="433293"/>
            <a:chOff x="9987525" y="6231440"/>
            <a:chExt cx="2204474" cy="433293"/>
          </a:xfrm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1A51712D-2CB1-4F81-AFD7-FD0CE13F0351}"/>
                </a:ext>
              </a:extLst>
            </p:cNvPr>
            <p:cNvSpPr/>
            <p:nvPr userDrawn="1"/>
          </p:nvSpPr>
          <p:spPr>
            <a:xfrm>
              <a:off x="11604170" y="6231440"/>
              <a:ext cx="587829" cy="433117"/>
            </a:xfrm>
            <a:prstGeom prst="rect">
              <a:avLst/>
            </a:pr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1" name="Frihandsfigur: Form 20">
              <a:extLst>
                <a:ext uri="{FF2B5EF4-FFF2-40B4-BE49-F238E27FC236}">
                  <a16:creationId xmlns:a16="http://schemas.microsoft.com/office/drawing/2014/main" id="{83FCB5D7-D416-4CB2-B4AE-9AD5297E943C}"/>
                </a:ext>
              </a:extLst>
            </p:cNvPr>
            <p:cNvSpPr/>
            <p:nvPr userDrawn="1"/>
          </p:nvSpPr>
          <p:spPr>
            <a:xfrm>
              <a:off x="9987525" y="6231616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pic>
          <p:nvPicPr>
            <p:cNvPr id="22" name="Bild 21">
              <a:extLst>
                <a:ext uri="{FF2B5EF4-FFF2-40B4-BE49-F238E27FC236}">
                  <a16:creationId xmlns:a16="http://schemas.microsoft.com/office/drawing/2014/main" id="{44F92256-C694-4995-8AAD-4CF4D57DFA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0071462" y="6301064"/>
              <a:ext cx="1832076" cy="305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11248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(vi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 6">
            <a:extLst>
              <a:ext uri="{FF2B5EF4-FFF2-40B4-BE49-F238E27FC236}">
                <a16:creationId xmlns:a16="http://schemas.microsoft.com/office/drawing/2014/main" id="{E61FE2F9-2825-4018-AB8F-E0C671E283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6425711" cy="6483274"/>
          </a:xfrm>
          <a:custGeom>
            <a:avLst/>
            <a:gdLst>
              <a:gd name="connsiteX0" fmla="*/ 1143739 w 6425711"/>
              <a:gd name="connsiteY0" fmla="*/ 1351755 h 6483274"/>
              <a:gd name="connsiteX1" fmla="*/ 0 w 6425711"/>
              <a:gd name="connsiteY1" fmla="*/ 1129129 h 6483274"/>
              <a:gd name="connsiteX2" fmla="*/ 0 w 6425711"/>
              <a:gd name="connsiteY2" fmla="*/ 855021 h 6483274"/>
              <a:gd name="connsiteX3" fmla="*/ 417423 w 6425711"/>
              <a:gd name="connsiteY3" fmla="*/ 936419 h 6483274"/>
              <a:gd name="connsiteX4" fmla="*/ 0 w 6425711"/>
              <a:gd name="connsiteY4" fmla="*/ 460557 h 6483274"/>
              <a:gd name="connsiteX5" fmla="*/ 0 w 6425711"/>
              <a:gd name="connsiteY5" fmla="*/ 52178 h 6483274"/>
              <a:gd name="connsiteX6" fmla="*/ 1143739 w 6425711"/>
              <a:gd name="connsiteY6" fmla="*/ 1351755 h 6483274"/>
              <a:gd name="connsiteX7" fmla="*/ 0 w 6425711"/>
              <a:gd name="connsiteY7" fmla="*/ 2112160 h 6483274"/>
              <a:gd name="connsiteX8" fmla="*/ 0 w 6425711"/>
              <a:gd name="connsiteY8" fmla="*/ 2390442 h 6483274"/>
              <a:gd name="connsiteX9" fmla="*/ 417423 w 6425711"/>
              <a:gd name="connsiteY9" fmla="*/ 2308349 h 6483274"/>
              <a:gd name="connsiteX10" fmla="*/ 0 w 6425711"/>
              <a:gd name="connsiteY10" fmla="*/ 2782820 h 6483274"/>
              <a:gd name="connsiteX11" fmla="*/ 0 w 6425711"/>
              <a:gd name="connsiteY11" fmla="*/ 3191199 h 6483274"/>
              <a:gd name="connsiteX12" fmla="*/ 1143739 w 6425711"/>
              <a:gd name="connsiteY12" fmla="*/ 1891622 h 6483274"/>
              <a:gd name="connsiteX13" fmla="*/ 4140140 w 6425711"/>
              <a:gd name="connsiteY13" fmla="*/ 672747 h 6483274"/>
              <a:gd name="connsiteX14" fmla="*/ 2793951 w 6425711"/>
              <a:gd name="connsiteY14" fmla="*/ 936419 h 6483274"/>
              <a:gd name="connsiteX15" fmla="*/ 3616971 w 6425711"/>
              <a:gd name="connsiteY15" fmla="*/ 0 h 6483274"/>
              <a:gd name="connsiteX16" fmla="*/ 3258682 w 6425711"/>
              <a:gd name="connsiteY16" fmla="*/ 0 h 6483274"/>
              <a:gd name="connsiteX17" fmla="*/ 2069027 w 6425711"/>
              <a:gd name="connsiteY17" fmla="*/ 1351755 h 6483274"/>
              <a:gd name="connsiteX18" fmla="*/ 4193014 w 6425711"/>
              <a:gd name="connsiteY18" fmla="*/ 934332 h 6483274"/>
              <a:gd name="connsiteX19" fmla="*/ 4958290 w 6425711"/>
              <a:gd name="connsiteY19" fmla="*/ 372202 h 6483274"/>
              <a:gd name="connsiteX20" fmla="*/ 5412585 w 6425711"/>
              <a:gd name="connsiteY20" fmla="*/ 0 h 6483274"/>
              <a:gd name="connsiteX21" fmla="*/ 4957594 w 6425711"/>
              <a:gd name="connsiteY21" fmla="*/ 0 h 6483274"/>
              <a:gd name="connsiteX22" fmla="*/ 4140140 w 6425711"/>
              <a:gd name="connsiteY22" fmla="*/ 672747 h 6483274"/>
              <a:gd name="connsiteX23" fmla="*/ 1977194 w 6425711"/>
              <a:gd name="connsiteY23" fmla="*/ 0 h 6483274"/>
              <a:gd name="connsiteX24" fmla="*/ 1692650 w 6425711"/>
              <a:gd name="connsiteY24" fmla="*/ 0 h 6483274"/>
              <a:gd name="connsiteX25" fmla="*/ 1606383 w 6425711"/>
              <a:gd name="connsiteY25" fmla="*/ 252541 h 6483274"/>
              <a:gd name="connsiteX26" fmla="*/ 1519420 w 6425711"/>
              <a:gd name="connsiteY26" fmla="*/ 0 h 6483274"/>
              <a:gd name="connsiteX27" fmla="*/ 1234876 w 6425711"/>
              <a:gd name="connsiteY27" fmla="*/ 0 h 6483274"/>
              <a:gd name="connsiteX28" fmla="*/ 1605687 w 6425711"/>
              <a:gd name="connsiteY28" fmla="*/ 1081821 h 6483274"/>
              <a:gd name="connsiteX29" fmla="*/ 1977194 w 6425711"/>
              <a:gd name="connsiteY29" fmla="*/ 0 h 6483274"/>
              <a:gd name="connsiteX30" fmla="*/ 6425532 w 6425711"/>
              <a:gd name="connsiteY30" fmla="*/ 861978 h 6483274"/>
              <a:gd name="connsiteX31" fmla="*/ 5863402 w 6425711"/>
              <a:gd name="connsiteY31" fmla="*/ 525953 h 6483274"/>
              <a:gd name="connsiteX32" fmla="*/ 6024805 w 6425711"/>
              <a:gd name="connsiteY32" fmla="*/ 0 h 6483274"/>
              <a:gd name="connsiteX33" fmla="*/ 5752785 w 6425711"/>
              <a:gd name="connsiteY33" fmla="*/ 0 h 6483274"/>
              <a:gd name="connsiteX34" fmla="*/ 5370843 w 6425711"/>
              <a:gd name="connsiteY34" fmla="*/ 772928 h 6483274"/>
              <a:gd name="connsiteX35" fmla="*/ 6152120 w 6425711"/>
              <a:gd name="connsiteY35" fmla="*/ 932245 h 6483274"/>
              <a:gd name="connsiteX36" fmla="*/ 5228223 w 6425711"/>
              <a:gd name="connsiteY36" fmla="*/ 1620993 h 6483274"/>
              <a:gd name="connsiteX37" fmla="*/ 6152120 w 6425711"/>
              <a:gd name="connsiteY37" fmla="*/ 2309741 h 6483274"/>
              <a:gd name="connsiteX38" fmla="*/ 5370843 w 6425711"/>
              <a:gd name="connsiteY38" fmla="*/ 2469057 h 6483274"/>
              <a:gd name="connsiteX39" fmla="*/ 5764612 w 6425711"/>
              <a:gd name="connsiteY39" fmla="*/ 3367908 h 6483274"/>
              <a:gd name="connsiteX40" fmla="*/ 4957594 w 6425711"/>
              <a:gd name="connsiteY40" fmla="*/ 2867696 h 6483274"/>
              <a:gd name="connsiteX41" fmla="*/ 4192318 w 6425711"/>
              <a:gd name="connsiteY41" fmla="*/ 2304871 h 6483274"/>
              <a:gd name="connsiteX42" fmla="*/ 2068331 w 6425711"/>
              <a:gd name="connsiteY42" fmla="*/ 1887448 h 6483274"/>
              <a:gd name="connsiteX43" fmla="*/ 3487569 w 6425711"/>
              <a:gd name="connsiteY43" fmla="*/ 3501483 h 6483274"/>
              <a:gd name="connsiteX44" fmla="*/ 4348852 w 6425711"/>
              <a:gd name="connsiteY44" fmla="*/ 3874381 h 6483274"/>
              <a:gd name="connsiteX45" fmla="*/ 5205265 w 6425711"/>
              <a:gd name="connsiteY45" fmla="*/ 4337025 h 6483274"/>
              <a:gd name="connsiteX46" fmla="*/ 4236844 w 6425711"/>
              <a:gd name="connsiteY46" fmla="*/ 4436511 h 6483274"/>
              <a:gd name="connsiteX47" fmla="*/ 4495646 w 6425711"/>
              <a:gd name="connsiteY47" fmla="*/ 5196916 h 6483274"/>
              <a:gd name="connsiteX48" fmla="*/ 3442348 w 6425711"/>
              <a:gd name="connsiteY48" fmla="*/ 4766970 h 6483274"/>
              <a:gd name="connsiteX49" fmla="*/ 3289989 w 6425711"/>
              <a:gd name="connsiteY49" fmla="*/ 5899578 h 6483274"/>
              <a:gd name="connsiteX50" fmla="*/ 2752209 w 6425711"/>
              <a:gd name="connsiteY50" fmla="*/ 5287358 h 6483274"/>
              <a:gd name="connsiteX51" fmla="*/ 2173383 w 6425711"/>
              <a:gd name="connsiteY51" fmla="*/ 6088810 h 6483274"/>
              <a:gd name="connsiteX52" fmla="*/ 2198428 w 6425711"/>
              <a:gd name="connsiteY52" fmla="*/ 5114823 h 6483274"/>
              <a:gd name="connsiteX53" fmla="*/ 2300001 w 6425711"/>
              <a:gd name="connsiteY53" fmla="*/ 4190927 h 6483274"/>
              <a:gd name="connsiteX54" fmla="*/ 1604296 w 6425711"/>
              <a:gd name="connsiteY54" fmla="*/ 2162251 h 6483274"/>
              <a:gd name="connsiteX55" fmla="*/ 908591 w 6425711"/>
              <a:gd name="connsiteY55" fmla="*/ 4190927 h 6483274"/>
              <a:gd name="connsiteX56" fmla="*/ 1010859 w 6425711"/>
              <a:gd name="connsiteY56" fmla="*/ 5115519 h 6483274"/>
              <a:gd name="connsiteX57" fmla="*/ 1035209 w 6425711"/>
              <a:gd name="connsiteY57" fmla="*/ 6089506 h 6483274"/>
              <a:gd name="connsiteX58" fmla="*/ 460557 w 6425711"/>
              <a:gd name="connsiteY58" fmla="*/ 5287358 h 6483274"/>
              <a:gd name="connsiteX59" fmla="*/ 0 w 6425711"/>
              <a:gd name="connsiteY59" fmla="*/ 5873141 h 6483274"/>
              <a:gd name="connsiteX60" fmla="*/ 0 w 6425711"/>
              <a:gd name="connsiteY60" fmla="*/ 6159772 h 6483274"/>
              <a:gd name="connsiteX61" fmla="*/ 427163 w 6425711"/>
              <a:gd name="connsiteY61" fmla="*/ 5840443 h 6483274"/>
              <a:gd name="connsiteX62" fmla="*/ 1168784 w 6425711"/>
              <a:gd name="connsiteY62" fmla="*/ 6483275 h 6483274"/>
              <a:gd name="connsiteX63" fmla="*/ 1168784 w 6425711"/>
              <a:gd name="connsiteY63" fmla="*/ 4275107 h 6483274"/>
              <a:gd name="connsiteX64" fmla="*/ 1607079 w 6425711"/>
              <a:gd name="connsiteY64" fmla="*/ 2989444 h 6483274"/>
              <a:gd name="connsiteX65" fmla="*/ 2045373 w 6425711"/>
              <a:gd name="connsiteY65" fmla="*/ 4275107 h 6483274"/>
              <a:gd name="connsiteX66" fmla="*/ 2045373 w 6425711"/>
              <a:gd name="connsiteY66" fmla="*/ 6483275 h 6483274"/>
              <a:gd name="connsiteX67" fmla="*/ 2782820 w 6425711"/>
              <a:gd name="connsiteY67" fmla="*/ 5843922 h 6483274"/>
              <a:gd name="connsiteX68" fmla="*/ 3363038 w 6425711"/>
              <a:gd name="connsiteY68" fmla="*/ 6178556 h 6483274"/>
              <a:gd name="connsiteX69" fmla="*/ 3772113 w 6425711"/>
              <a:gd name="connsiteY69" fmla="*/ 5349276 h 6483274"/>
              <a:gd name="connsiteX70" fmla="*/ 4691835 w 6425711"/>
              <a:gd name="connsiteY70" fmla="*/ 5404236 h 6483274"/>
              <a:gd name="connsiteX71" fmla="*/ 4691835 w 6425711"/>
              <a:gd name="connsiteY71" fmla="*/ 4748187 h 6483274"/>
              <a:gd name="connsiteX72" fmla="*/ 5603904 w 6425711"/>
              <a:gd name="connsiteY72" fmla="*/ 4428162 h 6483274"/>
              <a:gd name="connsiteX73" fmla="*/ 3685845 w 6425711"/>
              <a:gd name="connsiteY73" fmla="*/ 3330340 h 6483274"/>
              <a:gd name="connsiteX74" fmla="*/ 2793951 w 6425711"/>
              <a:gd name="connsiteY74" fmla="*/ 2304871 h 6483274"/>
              <a:gd name="connsiteX75" fmla="*/ 4140140 w 6425711"/>
              <a:gd name="connsiteY75" fmla="*/ 2569239 h 6483274"/>
              <a:gd name="connsiteX76" fmla="*/ 6037328 w 6425711"/>
              <a:gd name="connsiteY76" fmla="*/ 3680279 h 6483274"/>
              <a:gd name="connsiteX77" fmla="*/ 5863402 w 6425711"/>
              <a:gd name="connsiteY77" fmla="*/ 2715336 h 6483274"/>
              <a:gd name="connsiteX78" fmla="*/ 6425532 w 6425711"/>
              <a:gd name="connsiteY78" fmla="*/ 2380007 h 6483274"/>
              <a:gd name="connsiteX79" fmla="*/ 5892621 w 6425711"/>
              <a:gd name="connsiteY79" fmla="*/ 1620993 h 6483274"/>
              <a:gd name="connsiteX80" fmla="*/ 6425532 w 6425711"/>
              <a:gd name="connsiteY80" fmla="*/ 861978 h 6483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6425711" h="6483274">
                <a:moveTo>
                  <a:pt x="1143739" y="1351755"/>
                </a:moveTo>
                <a:lnTo>
                  <a:pt x="0" y="1129129"/>
                </a:lnTo>
                <a:lnTo>
                  <a:pt x="0" y="855021"/>
                </a:lnTo>
                <a:lnTo>
                  <a:pt x="417423" y="936419"/>
                </a:lnTo>
                <a:lnTo>
                  <a:pt x="0" y="460557"/>
                </a:lnTo>
                <a:lnTo>
                  <a:pt x="0" y="52178"/>
                </a:lnTo>
                <a:cubicBezTo>
                  <a:pt x="461948" y="578131"/>
                  <a:pt x="1107562" y="1310708"/>
                  <a:pt x="1143739" y="1351755"/>
                </a:cubicBezTo>
                <a:close/>
                <a:moveTo>
                  <a:pt x="0" y="2112160"/>
                </a:moveTo>
                <a:lnTo>
                  <a:pt x="0" y="2390442"/>
                </a:lnTo>
                <a:lnTo>
                  <a:pt x="417423" y="2308349"/>
                </a:lnTo>
                <a:lnTo>
                  <a:pt x="0" y="2782820"/>
                </a:lnTo>
                <a:lnTo>
                  <a:pt x="0" y="3191199"/>
                </a:lnTo>
                <a:cubicBezTo>
                  <a:pt x="461948" y="2665246"/>
                  <a:pt x="1107562" y="1932668"/>
                  <a:pt x="1143739" y="1891622"/>
                </a:cubicBezTo>
                <a:close/>
                <a:moveTo>
                  <a:pt x="4140140" y="672747"/>
                </a:moveTo>
                <a:cubicBezTo>
                  <a:pt x="3758199" y="749274"/>
                  <a:pt x="3147370" y="868240"/>
                  <a:pt x="2793951" y="936419"/>
                </a:cubicBezTo>
                <a:cubicBezTo>
                  <a:pt x="2957442" y="750666"/>
                  <a:pt x="3350515" y="310284"/>
                  <a:pt x="3616971" y="0"/>
                </a:cubicBezTo>
                <a:lnTo>
                  <a:pt x="3258682" y="0"/>
                </a:lnTo>
                <a:cubicBezTo>
                  <a:pt x="2794647" y="528736"/>
                  <a:pt x="2106595" y="1309317"/>
                  <a:pt x="2069027" y="1351755"/>
                </a:cubicBezTo>
                <a:cubicBezTo>
                  <a:pt x="2138597" y="1338536"/>
                  <a:pt x="3574532" y="1060254"/>
                  <a:pt x="4193014" y="934332"/>
                </a:cubicBezTo>
                <a:cubicBezTo>
                  <a:pt x="4505386" y="871718"/>
                  <a:pt x="4734968" y="617786"/>
                  <a:pt x="4958290" y="372202"/>
                </a:cubicBezTo>
                <a:cubicBezTo>
                  <a:pt x="5079895" y="215638"/>
                  <a:pt x="5235159" y="88431"/>
                  <a:pt x="5412585" y="0"/>
                </a:cubicBezTo>
                <a:lnTo>
                  <a:pt x="4957594" y="0"/>
                </a:lnTo>
                <a:cubicBezTo>
                  <a:pt x="4720359" y="230278"/>
                  <a:pt x="4542258" y="498820"/>
                  <a:pt x="4140140" y="672747"/>
                </a:cubicBezTo>
                <a:close/>
                <a:moveTo>
                  <a:pt x="1977194" y="0"/>
                </a:moveTo>
                <a:lnTo>
                  <a:pt x="1692650" y="0"/>
                </a:lnTo>
                <a:lnTo>
                  <a:pt x="1606383" y="252541"/>
                </a:lnTo>
                <a:cubicBezTo>
                  <a:pt x="1580642" y="178796"/>
                  <a:pt x="1551422" y="92529"/>
                  <a:pt x="1519420" y="0"/>
                </a:cubicBezTo>
                <a:lnTo>
                  <a:pt x="1234876" y="0"/>
                </a:lnTo>
                <a:lnTo>
                  <a:pt x="1605687" y="1081821"/>
                </a:lnTo>
                <a:cubicBezTo>
                  <a:pt x="1618906" y="1043557"/>
                  <a:pt x="1794919" y="531519"/>
                  <a:pt x="1977194" y="0"/>
                </a:cubicBezTo>
                <a:close/>
                <a:moveTo>
                  <a:pt x="6425532" y="861978"/>
                </a:moveTo>
                <a:cubicBezTo>
                  <a:pt x="6326046" y="647006"/>
                  <a:pt x="6067939" y="556564"/>
                  <a:pt x="5863402" y="525953"/>
                </a:cubicBezTo>
                <a:cubicBezTo>
                  <a:pt x="5939486" y="358264"/>
                  <a:pt x="5993730" y="181502"/>
                  <a:pt x="6024805" y="0"/>
                </a:cubicBezTo>
                <a:lnTo>
                  <a:pt x="5752785" y="0"/>
                </a:lnTo>
                <a:cubicBezTo>
                  <a:pt x="5692989" y="285833"/>
                  <a:pt x="5561565" y="551792"/>
                  <a:pt x="5370843" y="772928"/>
                </a:cubicBezTo>
                <a:cubicBezTo>
                  <a:pt x="5603904" y="764580"/>
                  <a:pt x="6042894" y="784755"/>
                  <a:pt x="6152120" y="932245"/>
                </a:cubicBezTo>
                <a:cubicBezTo>
                  <a:pt x="6142380" y="1177829"/>
                  <a:pt x="5608774" y="1513854"/>
                  <a:pt x="5228223" y="1620993"/>
                </a:cubicBezTo>
                <a:cubicBezTo>
                  <a:pt x="5608774" y="1727435"/>
                  <a:pt x="6143076" y="2064852"/>
                  <a:pt x="6152120" y="2309741"/>
                </a:cubicBezTo>
                <a:cubicBezTo>
                  <a:pt x="6043590" y="2457230"/>
                  <a:pt x="5603208" y="2476710"/>
                  <a:pt x="5370843" y="2469057"/>
                </a:cubicBezTo>
                <a:cubicBezTo>
                  <a:pt x="5586512" y="2696552"/>
                  <a:pt x="5768786" y="3132759"/>
                  <a:pt x="5764612" y="3367908"/>
                </a:cubicBezTo>
                <a:cubicBezTo>
                  <a:pt x="5445830" y="3299573"/>
                  <a:pt x="5160617" y="3122790"/>
                  <a:pt x="4957594" y="2867696"/>
                </a:cubicBezTo>
                <a:cubicBezTo>
                  <a:pt x="4734968" y="2622112"/>
                  <a:pt x="4505386" y="2367484"/>
                  <a:pt x="4192318" y="2304871"/>
                </a:cubicBezTo>
                <a:cubicBezTo>
                  <a:pt x="3573837" y="2181731"/>
                  <a:pt x="2135815" y="1903449"/>
                  <a:pt x="2068331" y="1887448"/>
                </a:cubicBezTo>
                <a:cubicBezTo>
                  <a:pt x="2112856" y="1937538"/>
                  <a:pt x="3072929" y="3026317"/>
                  <a:pt x="3487569" y="3501483"/>
                </a:cubicBezTo>
                <a:cubicBezTo>
                  <a:pt x="3696281" y="3736631"/>
                  <a:pt x="4026045" y="3806898"/>
                  <a:pt x="4348852" y="3874381"/>
                </a:cubicBezTo>
                <a:cubicBezTo>
                  <a:pt x="4667485" y="3898731"/>
                  <a:pt x="5057775" y="4138053"/>
                  <a:pt x="5205265" y="4337025"/>
                </a:cubicBezTo>
                <a:cubicBezTo>
                  <a:pt x="5006989" y="4453903"/>
                  <a:pt x="4538084" y="4508864"/>
                  <a:pt x="4236844" y="4436511"/>
                </a:cubicBezTo>
                <a:cubicBezTo>
                  <a:pt x="4359983" y="4635482"/>
                  <a:pt x="4567304" y="5034817"/>
                  <a:pt x="4495646" y="5196916"/>
                </a:cubicBezTo>
                <a:cubicBezTo>
                  <a:pt x="4261193" y="5318664"/>
                  <a:pt x="3742893" y="5062645"/>
                  <a:pt x="3442348" y="4766970"/>
                </a:cubicBezTo>
                <a:cubicBezTo>
                  <a:pt x="3547400" y="5174653"/>
                  <a:pt x="3507049" y="5761133"/>
                  <a:pt x="3289989" y="5899578"/>
                </a:cubicBezTo>
                <a:cubicBezTo>
                  <a:pt x="3108410" y="5878011"/>
                  <a:pt x="2863522" y="5496069"/>
                  <a:pt x="2752209" y="5287358"/>
                </a:cubicBezTo>
                <a:cubicBezTo>
                  <a:pt x="2663159" y="5589294"/>
                  <a:pt x="2378615" y="5970540"/>
                  <a:pt x="2173383" y="6088810"/>
                </a:cubicBezTo>
                <a:cubicBezTo>
                  <a:pt x="2077375" y="5859923"/>
                  <a:pt x="2061374" y="5402845"/>
                  <a:pt x="2198428" y="5114823"/>
                </a:cubicBezTo>
                <a:cubicBezTo>
                  <a:pt x="2297914" y="4807321"/>
                  <a:pt x="2400878" y="4488688"/>
                  <a:pt x="2300001" y="4190927"/>
                </a:cubicBezTo>
                <a:cubicBezTo>
                  <a:pt x="2097551" y="3590533"/>
                  <a:pt x="1627950" y="2226256"/>
                  <a:pt x="1604296" y="2162251"/>
                </a:cubicBezTo>
                <a:cubicBezTo>
                  <a:pt x="1582729" y="2226256"/>
                  <a:pt x="1117302" y="3591229"/>
                  <a:pt x="908591" y="4190927"/>
                </a:cubicBezTo>
                <a:cubicBezTo>
                  <a:pt x="808409" y="4489384"/>
                  <a:pt x="908591" y="4807321"/>
                  <a:pt x="1010859" y="5115519"/>
                </a:cubicBezTo>
                <a:cubicBezTo>
                  <a:pt x="1150000" y="5408410"/>
                  <a:pt x="1131216" y="5859923"/>
                  <a:pt x="1035209" y="6089506"/>
                </a:cubicBezTo>
                <a:cubicBezTo>
                  <a:pt x="834846" y="5969844"/>
                  <a:pt x="549607" y="5588598"/>
                  <a:pt x="460557" y="5287358"/>
                </a:cubicBezTo>
                <a:cubicBezTo>
                  <a:pt x="364549" y="5468241"/>
                  <a:pt x="169056" y="5774351"/>
                  <a:pt x="0" y="5873141"/>
                </a:cubicBezTo>
                <a:lnTo>
                  <a:pt x="0" y="6159772"/>
                </a:lnTo>
                <a:cubicBezTo>
                  <a:pt x="182275" y="6108985"/>
                  <a:pt x="340200" y="5951060"/>
                  <a:pt x="427163" y="5840443"/>
                </a:cubicBezTo>
                <a:cubicBezTo>
                  <a:pt x="775015" y="6311436"/>
                  <a:pt x="973987" y="6360135"/>
                  <a:pt x="1168784" y="6483275"/>
                </a:cubicBezTo>
                <a:cubicBezTo>
                  <a:pt x="1715609" y="5412585"/>
                  <a:pt x="1077647" y="5146130"/>
                  <a:pt x="1168784" y="4275107"/>
                </a:cubicBezTo>
                <a:cubicBezTo>
                  <a:pt x="1284967" y="3927255"/>
                  <a:pt x="1468633" y="3392257"/>
                  <a:pt x="1607079" y="2989444"/>
                </a:cubicBezTo>
                <a:cubicBezTo>
                  <a:pt x="1723261" y="3327557"/>
                  <a:pt x="1922929" y="3911253"/>
                  <a:pt x="2045373" y="4275107"/>
                </a:cubicBezTo>
                <a:cubicBezTo>
                  <a:pt x="2133032" y="5139173"/>
                  <a:pt x="1500636" y="5432760"/>
                  <a:pt x="2045373" y="6483275"/>
                </a:cubicBezTo>
                <a:cubicBezTo>
                  <a:pt x="2238083" y="6360831"/>
                  <a:pt x="2434968" y="6310740"/>
                  <a:pt x="2782820" y="5843922"/>
                </a:cubicBezTo>
                <a:cubicBezTo>
                  <a:pt x="2893437" y="5983063"/>
                  <a:pt x="3119541" y="6202906"/>
                  <a:pt x="3363038" y="6178556"/>
                </a:cubicBezTo>
                <a:cubicBezTo>
                  <a:pt x="3571750" y="6063765"/>
                  <a:pt x="3751937" y="5785483"/>
                  <a:pt x="3772113" y="5349276"/>
                </a:cubicBezTo>
                <a:cubicBezTo>
                  <a:pt x="4156838" y="5548247"/>
                  <a:pt x="4487297" y="5530159"/>
                  <a:pt x="4691835" y="5404236"/>
                </a:cubicBezTo>
                <a:cubicBezTo>
                  <a:pt x="4826106" y="5212222"/>
                  <a:pt x="4771841" y="4942984"/>
                  <a:pt x="4691835" y="4748187"/>
                </a:cubicBezTo>
                <a:cubicBezTo>
                  <a:pt x="5266487" y="4678616"/>
                  <a:pt x="5404237" y="4535301"/>
                  <a:pt x="5603904" y="4428162"/>
                </a:cubicBezTo>
                <a:cubicBezTo>
                  <a:pt x="4964551" y="3420086"/>
                  <a:pt x="4388508" y="3838900"/>
                  <a:pt x="3685845" y="3330340"/>
                </a:cubicBezTo>
                <a:cubicBezTo>
                  <a:pt x="3439566" y="3038839"/>
                  <a:pt x="3031187" y="2574108"/>
                  <a:pt x="2793951" y="2304871"/>
                </a:cubicBezTo>
                <a:cubicBezTo>
                  <a:pt x="3150848" y="2374441"/>
                  <a:pt x="3767938" y="2494102"/>
                  <a:pt x="4140140" y="2569239"/>
                </a:cubicBezTo>
                <a:cubicBezTo>
                  <a:pt x="4918634" y="2905960"/>
                  <a:pt x="4873414" y="3617666"/>
                  <a:pt x="6037328" y="3680279"/>
                </a:cubicBezTo>
                <a:cubicBezTo>
                  <a:pt x="6032458" y="3452784"/>
                  <a:pt x="6092289" y="3253116"/>
                  <a:pt x="5863402" y="2715336"/>
                </a:cubicBezTo>
                <a:cubicBezTo>
                  <a:pt x="6067939" y="2684726"/>
                  <a:pt x="6326046" y="2594980"/>
                  <a:pt x="6425532" y="2380007"/>
                </a:cubicBezTo>
                <a:cubicBezTo>
                  <a:pt x="6431793" y="2146946"/>
                  <a:pt x="6274564" y="1861707"/>
                  <a:pt x="5892621" y="1620993"/>
                </a:cubicBezTo>
                <a:cubicBezTo>
                  <a:pt x="6275259" y="1380279"/>
                  <a:pt x="6431793" y="1095040"/>
                  <a:pt x="6425532" y="861978"/>
                </a:cubicBezTo>
                <a:close/>
              </a:path>
            </a:pathLst>
          </a:custGeom>
          <a:solidFill>
            <a:srgbClr val="0861CE">
              <a:alpha val="4706"/>
            </a:srgbClr>
          </a:solidFill>
          <a:ln w="69470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8D417C-D98B-42D1-8332-541A31DFF2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0000" y="1193374"/>
            <a:ext cx="9073650" cy="1446149"/>
          </a:xfrm>
        </p:spPr>
        <p:txBody>
          <a:bodyPr anchor="b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och skriv 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716B026-314C-4514-80D8-702DADFD40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0000" y="2837105"/>
            <a:ext cx="9073650" cy="84687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och skriv underrubrik eller namn på presentatör</a:t>
            </a:r>
          </a:p>
        </p:txBody>
      </p:sp>
      <p:sp>
        <p:nvSpPr>
          <p:cNvPr id="6" name="Datum för presentation">
            <a:extLst>
              <a:ext uri="{FF2B5EF4-FFF2-40B4-BE49-F238E27FC236}">
                <a16:creationId xmlns:a16="http://schemas.microsoft.com/office/drawing/2014/main" id="{77D137F8-D0E5-4846-93B8-A45B22BBE5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450" y="6312037"/>
            <a:ext cx="2473150" cy="2880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234850" indent="0">
              <a:buNone/>
              <a:defRPr/>
            </a:lvl2pPr>
            <a:lvl3pPr marL="503138" indent="0">
              <a:buNone/>
              <a:defRPr/>
            </a:lvl3pPr>
            <a:lvl4pPr marL="756000" indent="0">
              <a:buNone/>
              <a:defRPr/>
            </a:lvl4pPr>
            <a:lvl5pPr marL="1039713" indent="0">
              <a:buNone/>
              <a:defRPr/>
            </a:lvl5pPr>
          </a:lstStyle>
          <a:p>
            <a:pPr lvl="0"/>
            <a:r>
              <a:rPr lang="sv-SE" dirty="0"/>
              <a:t>Klicka och skriv datum</a:t>
            </a:r>
          </a:p>
        </p:txBody>
      </p:sp>
    </p:spTree>
    <p:extLst>
      <p:ext uri="{BB962C8B-B14F-4D97-AF65-F5344CB8AC3E}">
        <p14:creationId xmlns:p14="http://schemas.microsoft.com/office/powerpoint/2010/main" val="2950515401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dela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97C9A02-F520-4F33-9513-C176F15218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80000" y="2564933"/>
            <a:ext cx="11832000" cy="34883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8D417C-D98B-42D1-8332-541A31DFF2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0850" y="435077"/>
            <a:ext cx="8750300" cy="1175714"/>
          </a:xfrm>
        </p:spPr>
        <p:txBody>
          <a:bodyPr anchor="b"/>
          <a:lstStyle>
            <a:lvl1pPr algn="ctr"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sv-SE" dirty="0"/>
              <a:t>Klicka och skriv 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716B026-314C-4514-80D8-702DADFD40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20850" y="1658747"/>
            <a:ext cx="8750300" cy="80423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och skriv underrubrik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273EDF-9F62-4D63-A459-24ADD992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Frihandsfigur: Form 12">
            <a:extLst>
              <a:ext uri="{FF2B5EF4-FFF2-40B4-BE49-F238E27FC236}">
                <a16:creationId xmlns:a16="http://schemas.microsoft.com/office/drawing/2014/main" id="{9BBA449D-6D42-44A4-BE47-ADDD319FD5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80000" y="2521975"/>
            <a:ext cx="8230669" cy="3488301"/>
          </a:xfrm>
          <a:custGeom>
            <a:avLst/>
            <a:gdLst>
              <a:gd name="connsiteX0" fmla="*/ 2054937 w 8230669"/>
              <a:gd name="connsiteY0" fmla="*/ 1585345 h 3488301"/>
              <a:gd name="connsiteX1" fmla="*/ 2701686 w 8230669"/>
              <a:gd name="connsiteY1" fmla="*/ 3464938 h 3488301"/>
              <a:gd name="connsiteX2" fmla="*/ 2709658 w 8230669"/>
              <a:gd name="connsiteY2" fmla="*/ 3488301 h 3488301"/>
              <a:gd name="connsiteX3" fmla="*/ 2347235 w 8230669"/>
              <a:gd name="connsiteY3" fmla="*/ 3488301 h 3488301"/>
              <a:gd name="connsiteX4" fmla="*/ 2336199 w 8230669"/>
              <a:gd name="connsiteY4" fmla="*/ 3455929 h 3488301"/>
              <a:gd name="connsiteX5" fmla="*/ 2058502 w 8230669"/>
              <a:gd name="connsiteY5" fmla="*/ 2644893 h 3488301"/>
              <a:gd name="connsiteX6" fmla="*/ 1916896 w 8230669"/>
              <a:gd name="connsiteY6" fmla="*/ 3057220 h 3488301"/>
              <a:gd name="connsiteX7" fmla="*/ 1769291 w 8230669"/>
              <a:gd name="connsiteY7" fmla="*/ 3488301 h 3488301"/>
              <a:gd name="connsiteX8" fmla="*/ 1404039 w 8230669"/>
              <a:gd name="connsiteY8" fmla="*/ 3488301 h 3488301"/>
              <a:gd name="connsiteX9" fmla="*/ 1411947 w 8230669"/>
              <a:gd name="connsiteY9" fmla="*/ 3465314 h 3488301"/>
              <a:gd name="connsiteX10" fmla="*/ 2054937 w 8230669"/>
              <a:gd name="connsiteY10" fmla="*/ 1585345 h 3488301"/>
              <a:gd name="connsiteX11" fmla="*/ 1465011 w 8230669"/>
              <a:gd name="connsiteY11" fmla="*/ 1238697 h 3488301"/>
              <a:gd name="connsiteX12" fmla="*/ 0 w 8230669"/>
              <a:gd name="connsiteY12" fmla="*/ 2903320 h 3488301"/>
              <a:gd name="connsiteX13" fmla="*/ 0 w 8230669"/>
              <a:gd name="connsiteY13" fmla="*/ 2380229 h 3488301"/>
              <a:gd name="connsiteX14" fmla="*/ 534676 w 8230669"/>
              <a:gd name="connsiteY14" fmla="*/ 1772481 h 3488301"/>
              <a:gd name="connsiteX15" fmla="*/ 0 w 8230669"/>
              <a:gd name="connsiteY15" fmla="*/ 1877634 h 3488301"/>
              <a:gd name="connsiteX16" fmla="*/ 0 w 8230669"/>
              <a:gd name="connsiteY16" fmla="*/ 1521183 h 3488301"/>
              <a:gd name="connsiteX17" fmla="*/ 7869235 w 8230669"/>
              <a:gd name="connsiteY17" fmla="*/ 0 h 3488301"/>
              <a:gd name="connsiteX18" fmla="*/ 8225605 w 8230669"/>
              <a:gd name="connsiteY18" fmla="*/ 0 h 3488301"/>
              <a:gd name="connsiteX19" fmla="*/ 8223514 w 8230669"/>
              <a:gd name="connsiteY19" fmla="*/ 34669 h 3488301"/>
              <a:gd name="connsiteX20" fmla="*/ 7547836 w 8230669"/>
              <a:gd name="connsiteY20" fmla="*/ 892049 h 3488301"/>
              <a:gd name="connsiteX21" fmla="*/ 8230440 w 8230669"/>
              <a:gd name="connsiteY21" fmla="*/ 1864267 h 3488301"/>
              <a:gd name="connsiteX22" fmla="*/ 7510410 w 8230669"/>
              <a:gd name="connsiteY22" fmla="*/ 2293789 h 3488301"/>
              <a:gd name="connsiteX23" fmla="*/ 7733852 w 8230669"/>
              <a:gd name="connsiteY23" fmla="*/ 3421263 h 3488301"/>
              <a:gd name="connsiteX24" fmla="*/ 7733443 w 8230669"/>
              <a:gd name="connsiteY24" fmla="*/ 3488301 h 3488301"/>
              <a:gd name="connsiteX25" fmla="*/ 7378213 w 8230669"/>
              <a:gd name="connsiteY25" fmla="*/ 3488301 h 3488301"/>
              <a:gd name="connsiteX26" fmla="*/ 7241634 w 8230669"/>
              <a:gd name="connsiteY26" fmla="*/ 3463295 h 3488301"/>
              <a:gd name="connsiteX27" fmla="*/ 5303090 w 8230669"/>
              <a:gd name="connsiteY27" fmla="*/ 2106654 h 3488301"/>
              <a:gd name="connsiteX28" fmla="*/ 3578762 w 8230669"/>
              <a:gd name="connsiteY28" fmla="*/ 1768026 h 3488301"/>
              <a:gd name="connsiteX29" fmla="*/ 4721185 w 8230669"/>
              <a:gd name="connsiteY29" fmla="*/ 3081546 h 3488301"/>
              <a:gd name="connsiteX30" fmla="*/ 5678135 w 8230669"/>
              <a:gd name="connsiteY30" fmla="*/ 3472276 h 3488301"/>
              <a:gd name="connsiteX31" fmla="*/ 5744923 w 8230669"/>
              <a:gd name="connsiteY31" fmla="*/ 3488301 h 3488301"/>
              <a:gd name="connsiteX32" fmla="*/ 4691437 w 8230669"/>
              <a:gd name="connsiteY32" fmla="*/ 3488301 h 3488301"/>
              <a:gd name="connsiteX33" fmla="*/ 4574414 w 8230669"/>
              <a:gd name="connsiteY33" fmla="*/ 3404218 h 3488301"/>
              <a:gd name="connsiteX34" fmla="*/ 4467214 w 8230669"/>
              <a:gd name="connsiteY34" fmla="*/ 3300762 h 3488301"/>
              <a:gd name="connsiteX35" fmla="*/ 2649318 w 8230669"/>
              <a:gd name="connsiteY35" fmla="*/ 1233351 h 3488301"/>
              <a:gd name="connsiteX36" fmla="*/ 5369925 w 8230669"/>
              <a:gd name="connsiteY36" fmla="*/ 1768026 h 3488301"/>
              <a:gd name="connsiteX37" fmla="*/ 6350164 w 8230669"/>
              <a:gd name="connsiteY37" fmla="*/ 2488946 h 3488301"/>
              <a:gd name="connsiteX38" fmla="*/ 7383870 w 8230669"/>
              <a:gd name="connsiteY38" fmla="*/ 3129666 h 3488301"/>
              <a:gd name="connsiteX39" fmla="*/ 6879493 w 8230669"/>
              <a:gd name="connsiteY39" fmla="*/ 1978331 h 3488301"/>
              <a:gd name="connsiteX40" fmla="*/ 7880228 w 8230669"/>
              <a:gd name="connsiteY40" fmla="*/ 1774264 h 3488301"/>
              <a:gd name="connsiteX41" fmla="*/ 6696811 w 8230669"/>
              <a:gd name="connsiteY41" fmla="*/ 892049 h 3488301"/>
              <a:gd name="connsiteX42" fmla="*/ 7880228 w 8230669"/>
              <a:gd name="connsiteY42" fmla="*/ 9834 h 3488301"/>
              <a:gd name="connsiteX43" fmla="*/ 3132451 w 8230669"/>
              <a:gd name="connsiteY43" fmla="*/ 0 h 3488301"/>
              <a:gd name="connsiteX44" fmla="*/ 3592147 w 8230669"/>
              <a:gd name="connsiteY44" fmla="*/ 0 h 3488301"/>
              <a:gd name="connsiteX45" fmla="*/ 3578762 w 8230669"/>
              <a:gd name="connsiteY45" fmla="*/ 15181 h 3488301"/>
              <a:gd name="connsiteX46" fmla="*/ 3657299 w 8230669"/>
              <a:gd name="connsiteY46" fmla="*/ 0 h 3488301"/>
              <a:gd name="connsiteX47" fmla="*/ 5415062 w 8230669"/>
              <a:gd name="connsiteY47" fmla="*/ 0 h 3488301"/>
              <a:gd name="connsiteX48" fmla="*/ 5370816 w 8230669"/>
              <a:gd name="connsiteY48" fmla="*/ 12508 h 3488301"/>
              <a:gd name="connsiteX49" fmla="*/ 2650209 w 8230669"/>
              <a:gd name="connsiteY49" fmla="*/ 547183 h 3488301"/>
              <a:gd name="connsiteX50" fmla="*/ 3098007 w 8230669"/>
              <a:gd name="connsiteY50" fmla="*/ 39111 h 3488301"/>
              <a:gd name="connsiteX51" fmla="*/ 1987677 w 8230669"/>
              <a:gd name="connsiteY51" fmla="*/ 0 h 3488301"/>
              <a:gd name="connsiteX52" fmla="*/ 2125999 w 8230669"/>
              <a:gd name="connsiteY52" fmla="*/ 0 h 3488301"/>
              <a:gd name="connsiteX53" fmla="*/ 2105383 w 8230669"/>
              <a:gd name="connsiteY53" fmla="*/ 59974 h 3488301"/>
              <a:gd name="connsiteX54" fmla="*/ 2056719 w 8230669"/>
              <a:gd name="connsiteY54" fmla="*/ 201426 h 3488301"/>
              <a:gd name="connsiteX55" fmla="*/ 0 w 8230669"/>
              <a:gd name="connsiteY55" fmla="*/ 0 h 3488301"/>
              <a:gd name="connsiteX56" fmla="*/ 456828 w 8230669"/>
              <a:gd name="connsiteY56" fmla="*/ 0 h 3488301"/>
              <a:gd name="connsiteX57" fmla="*/ 534676 w 8230669"/>
              <a:gd name="connsiteY57" fmla="*/ 15181 h 3488301"/>
              <a:gd name="connsiteX58" fmla="*/ 521359 w 8230669"/>
              <a:gd name="connsiteY58" fmla="*/ 0 h 3488301"/>
              <a:gd name="connsiteX59" fmla="*/ 982995 w 8230669"/>
              <a:gd name="connsiteY59" fmla="*/ 0 h 3488301"/>
              <a:gd name="connsiteX60" fmla="*/ 1041012 w 8230669"/>
              <a:gd name="connsiteY60" fmla="*/ 65884 h 3488301"/>
              <a:gd name="connsiteX61" fmla="*/ 1465011 w 8230669"/>
              <a:gd name="connsiteY61" fmla="*/ 547183 h 3488301"/>
              <a:gd name="connsiteX62" fmla="*/ 0 w 8230669"/>
              <a:gd name="connsiteY62" fmla="*/ 262022 h 3488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8230669" h="3488301">
                <a:moveTo>
                  <a:pt x="2054937" y="1585345"/>
                </a:moveTo>
                <a:cubicBezTo>
                  <a:pt x="2077661" y="1646833"/>
                  <a:pt x="2421691" y="2645172"/>
                  <a:pt x="2701686" y="3464938"/>
                </a:cubicBezTo>
                <a:lnTo>
                  <a:pt x="2709658" y="3488301"/>
                </a:lnTo>
                <a:lnTo>
                  <a:pt x="2347235" y="3488301"/>
                </a:lnTo>
                <a:lnTo>
                  <a:pt x="2336199" y="3455929"/>
                </a:lnTo>
                <a:cubicBezTo>
                  <a:pt x="2234053" y="3156622"/>
                  <a:pt x="2132910" y="2861437"/>
                  <a:pt x="2058502" y="2644893"/>
                </a:cubicBezTo>
                <a:cubicBezTo>
                  <a:pt x="2014168" y="2773884"/>
                  <a:pt x="1966214" y="2913456"/>
                  <a:pt x="1916896" y="3057220"/>
                </a:cubicBezTo>
                <a:lnTo>
                  <a:pt x="1769291" y="3488301"/>
                </a:lnTo>
                <a:lnTo>
                  <a:pt x="1404039" y="3488301"/>
                </a:lnTo>
                <a:lnTo>
                  <a:pt x="1411947" y="3465314"/>
                </a:lnTo>
                <a:cubicBezTo>
                  <a:pt x="1693696" y="2645673"/>
                  <a:pt x="2034218" y="1646833"/>
                  <a:pt x="2054937" y="1585345"/>
                </a:cubicBezTo>
                <a:close/>
                <a:moveTo>
                  <a:pt x="1465011" y="1238697"/>
                </a:moveTo>
                <a:cubicBezTo>
                  <a:pt x="1418672" y="1291273"/>
                  <a:pt x="591708" y="2229629"/>
                  <a:pt x="0" y="2903320"/>
                </a:cubicBezTo>
                <a:lnTo>
                  <a:pt x="0" y="2380229"/>
                </a:lnTo>
                <a:lnTo>
                  <a:pt x="534676" y="1772481"/>
                </a:lnTo>
                <a:lnTo>
                  <a:pt x="0" y="1877634"/>
                </a:lnTo>
                <a:lnTo>
                  <a:pt x="0" y="1521183"/>
                </a:lnTo>
                <a:close/>
                <a:moveTo>
                  <a:pt x="7869235" y="0"/>
                </a:moveTo>
                <a:lnTo>
                  <a:pt x="8225605" y="0"/>
                </a:lnTo>
                <a:lnTo>
                  <a:pt x="8223514" y="34669"/>
                </a:lnTo>
                <a:cubicBezTo>
                  <a:pt x="8183809" y="308807"/>
                  <a:pt x="7976691" y="622261"/>
                  <a:pt x="7547836" y="892049"/>
                </a:cubicBezTo>
                <a:cubicBezTo>
                  <a:pt x="8037066" y="1200379"/>
                  <a:pt x="8238460" y="1565741"/>
                  <a:pt x="8230440" y="1864267"/>
                </a:cubicBezTo>
                <a:cubicBezTo>
                  <a:pt x="8103009" y="2139626"/>
                  <a:pt x="7772400" y="2254581"/>
                  <a:pt x="7510410" y="2293789"/>
                </a:cubicBezTo>
                <a:cubicBezTo>
                  <a:pt x="7766943" y="2896525"/>
                  <a:pt x="7740334" y="3167678"/>
                  <a:pt x="7733852" y="3421263"/>
                </a:cubicBezTo>
                <a:lnTo>
                  <a:pt x="7733443" y="3488301"/>
                </a:lnTo>
                <a:lnTo>
                  <a:pt x="7378213" y="3488301"/>
                </a:lnTo>
                <a:lnTo>
                  <a:pt x="7241634" y="3463295"/>
                </a:lnTo>
                <a:cubicBezTo>
                  <a:pt x="6240332" y="3229180"/>
                  <a:pt x="6175614" y="2484046"/>
                  <a:pt x="5303090" y="2106654"/>
                </a:cubicBezTo>
                <a:cubicBezTo>
                  <a:pt x="4826338" y="2010411"/>
                  <a:pt x="4035909" y="1857138"/>
                  <a:pt x="3578762" y="1768026"/>
                </a:cubicBezTo>
                <a:cubicBezTo>
                  <a:pt x="3882636" y="2112891"/>
                  <a:pt x="4405727" y="2708163"/>
                  <a:pt x="4721185" y="3081546"/>
                </a:cubicBezTo>
                <a:cubicBezTo>
                  <a:pt x="5058700" y="3325825"/>
                  <a:pt x="5373407" y="3403061"/>
                  <a:pt x="5678135" y="3472276"/>
                </a:cubicBezTo>
                <a:lnTo>
                  <a:pt x="5744923" y="3488301"/>
                </a:lnTo>
                <a:lnTo>
                  <a:pt x="4691437" y="3488301"/>
                </a:lnTo>
                <a:lnTo>
                  <a:pt x="4574414" y="3404218"/>
                </a:lnTo>
                <a:cubicBezTo>
                  <a:pt x="4536472" y="3372762"/>
                  <a:pt x="4500632" y="3338412"/>
                  <a:pt x="4467214" y="3300762"/>
                </a:cubicBezTo>
                <a:cubicBezTo>
                  <a:pt x="3936103" y="2692124"/>
                  <a:pt x="2706350" y="1297511"/>
                  <a:pt x="2649318" y="1233351"/>
                </a:cubicBezTo>
                <a:cubicBezTo>
                  <a:pt x="2735758" y="1253846"/>
                  <a:pt x="4577715" y="1610296"/>
                  <a:pt x="5369925" y="1768026"/>
                </a:cubicBezTo>
                <a:cubicBezTo>
                  <a:pt x="5770932" y="1848227"/>
                  <a:pt x="6065003" y="2174379"/>
                  <a:pt x="6350164" y="2488946"/>
                </a:cubicBezTo>
                <a:cubicBezTo>
                  <a:pt x="6610215" y="2815695"/>
                  <a:pt x="6975543" y="3042136"/>
                  <a:pt x="7383870" y="3129666"/>
                </a:cubicBezTo>
                <a:cubicBezTo>
                  <a:pt x="7389216" y="2828465"/>
                  <a:pt x="7155742" y="2269729"/>
                  <a:pt x="6879493" y="1978331"/>
                </a:cubicBezTo>
                <a:cubicBezTo>
                  <a:pt x="7177128" y="1988134"/>
                  <a:pt x="7741212" y="1963182"/>
                  <a:pt x="7880228" y="1774264"/>
                </a:cubicBezTo>
                <a:cubicBezTo>
                  <a:pt x="7868643" y="1460587"/>
                  <a:pt x="7184258" y="1028391"/>
                  <a:pt x="6696811" y="892049"/>
                </a:cubicBezTo>
                <a:cubicBezTo>
                  <a:pt x="7184258" y="754815"/>
                  <a:pt x="7867752" y="324402"/>
                  <a:pt x="7880228" y="9834"/>
                </a:cubicBezTo>
                <a:close/>
                <a:moveTo>
                  <a:pt x="3132451" y="0"/>
                </a:moveTo>
                <a:lnTo>
                  <a:pt x="3592147" y="0"/>
                </a:lnTo>
                <a:lnTo>
                  <a:pt x="3578762" y="15181"/>
                </a:lnTo>
                <a:lnTo>
                  <a:pt x="3657299" y="0"/>
                </a:lnTo>
                <a:lnTo>
                  <a:pt x="5415062" y="0"/>
                </a:lnTo>
                <a:lnTo>
                  <a:pt x="5370816" y="12508"/>
                </a:lnTo>
                <a:cubicBezTo>
                  <a:pt x="4578605" y="173801"/>
                  <a:pt x="2739321" y="530251"/>
                  <a:pt x="2650209" y="547183"/>
                </a:cubicBezTo>
                <a:cubicBezTo>
                  <a:pt x="2671262" y="523401"/>
                  <a:pt x="2851795" y="318648"/>
                  <a:pt x="3098007" y="39111"/>
                </a:cubicBezTo>
                <a:close/>
                <a:moveTo>
                  <a:pt x="1987677" y="0"/>
                </a:moveTo>
                <a:lnTo>
                  <a:pt x="2125999" y="0"/>
                </a:lnTo>
                <a:lnTo>
                  <a:pt x="2105383" y="59974"/>
                </a:lnTo>
                <a:cubicBezTo>
                  <a:pt x="2078217" y="138991"/>
                  <a:pt x="2060952" y="189173"/>
                  <a:pt x="2056719" y="201426"/>
                </a:cubicBezTo>
                <a:close/>
                <a:moveTo>
                  <a:pt x="0" y="0"/>
                </a:moveTo>
                <a:lnTo>
                  <a:pt x="456828" y="0"/>
                </a:lnTo>
                <a:lnTo>
                  <a:pt x="534676" y="15181"/>
                </a:lnTo>
                <a:lnTo>
                  <a:pt x="521359" y="0"/>
                </a:lnTo>
                <a:lnTo>
                  <a:pt x="982995" y="0"/>
                </a:lnTo>
                <a:lnTo>
                  <a:pt x="1041012" y="65884"/>
                </a:lnTo>
                <a:cubicBezTo>
                  <a:pt x="1275048" y="331635"/>
                  <a:pt x="1444738" y="524181"/>
                  <a:pt x="1465011" y="547183"/>
                </a:cubicBezTo>
                <a:lnTo>
                  <a:pt x="0" y="262022"/>
                </a:lnTo>
                <a:close/>
              </a:path>
            </a:pathLst>
          </a:custGeom>
          <a:solidFill>
            <a:srgbClr val="FFFFFF">
              <a:alpha val="6000"/>
            </a:srgbClr>
          </a:solidFill>
          <a:ln w="6947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64642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delare med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CDF3493E-518E-45EF-A49B-F82F3FA4C1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0000" y="2564933"/>
            <a:ext cx="11833200" cy="3488301"/>
          </a:xfr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Markera bildplatshållaren och infoga önskad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8D417C-D98B-42D1-8332-541A31DFF2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0850" y="435077"/>
            <a:ext cx="8750300" cy="1175714"/>
          </a:xfrm>
        </p:spPr>
        <p:txBody>
          <a:bodyPr anchor="b"/>
          <a:lstStyle>
            <a:lvl1pPr algn="ctr"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sv-SE" dirty="0"/>
              <a:t>Klicka och skriv 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716B026-314C-4514-80D8-702DADFD40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20850" y="1658747"/>
            <a:ext cx="8750300" cy="80423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och skriv underrubrik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273EDF-9F62-4D63-A459-24ADD992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9754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7E7E34-D963-409A-B37E-74A781406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368300"/>
            <a:ext cx="9923999" cy="949877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1746945-EC0D-4274-B554-168CE39A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20103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68120F1-E095-4F41-A281-F6F2F471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2982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Rubrik och fyra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sz="quarter"/>
          </p:nvPr>
        </p:nvSpPr>
        <p:spPr>
          <a:xfrm>
            <a:off x="719667" y="1054100"/>
            <a:ext cx="10363200" cy="11430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"/>
          </p:nvPr>
        </p:nvSpPr>
        <p:spPr>
          <a:xfrm>
            <a:off x="719667" y="2120900"/>
            <a:ext cx="5080000" cy="19812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>
          <a:xfrm>
            <a:off x="6002867" y="2120900"/>
            <a:ext cx="5080000" cy="19812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>
          <a:xfrm>
            <a:off x="719667" y="4254500"/>
            <a:ext cx="5080000" cy="19812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002867" y="4254500"/>
            <a:ext cx="5080000" cy="19812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8737600" y="6437412"/>
            <a:ext cx="2540000" cy="3077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5EEFD-8937-4837-979B-647979379BB2}" type="datetime4">
              <a:rPr lang="sv-SE" altLang="en-US"/>
              <a:pPr>
                <a:defRPr/>
              </a:pPr>
              <a:t>1 december 2024</a:t>
            </a:fld>
            <a:endParaRPr lang="sv-SE" altLang="en-US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609600" y="6416896"/>
            <a:ext cx="3860800" cy="3488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en-US"/>
              <a:t>Mia von Euler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914400" cy="228600"/>
          </a:xfrm>
        </p:spPr>
        <p:txBody>
          <a:bodyPr/>
          <a:lstStyle>
            <a:lvl1pPr>
              <a:defRPr/>
            </a:lvl1pPr>
          </a:lstStyle>
          <a:p>
            <a:fld id="{5447A498-3039-4442-A74F-5CDD82411DF7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3496082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 m foto vä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1AC4039-3B29-4214-ACC9-36F0FC2AB2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301652" y="-1095"/>
            <a:ext cx="489034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8D417C-D98B-42D1-8332-541A31DFF2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36361" y="365760"/>
            <a:ext cx="3810347" cy="1788160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och skriv 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716B026-314C-4514-80D8-702DADFD40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36361" y="2377440"/>
            <a:ext cx="3810347" cy="178816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och skriv underrubrik eller namn på presentatör</a:t>
            </a:r>
          </a:p>
        </p:txBody>
      </p:sp>
      <p:sp>
        <p:nvSpPr>
          <p:cNvPr id="12" name="Datum för presentation">
            <a:extLst>
              <a:ext uri="{FF2B5EF4-FFF2-40B4-BE49-F238E27FC236}">
                <a16:creationId xmlns:a16="http://schemas.microsoft.com/office/drawing/2014/main" id="{436EEB44-D9ED-4CD6-B497-E7521393A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04370" y="6311011"/>
            <a:ext cx="2212368" cy="28800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234850" indent="0">
              <a:buNone/>
              <a:defRPr/>
            </a:lvl2pPr>
            <a:lvl3pPr marL="503138" indent="0">
              <a:buNone/>
              <a:defRPr/>
            </a:lvl3pPr>
            <a:lvl4pPr marL="756000" indent="0">
              <a:buNone/>
              <a:defRPr/>
            </a:lvl4pPr>
            <a:lvl5pPr marL="1039713" indent="0">
              <a:buNone/>
              <a:defRPr/>
            </a:lvl5pPr>
          </a:lstStyle>
          <a:p>
            <a:pPr lvl="0"/>
            <a:r>
              <a:rPr lang="sv-SE" dirty="0"/>
              <a:t>Klicka och skriv datum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CDF3493E-518E-45EF-A49B-F82F3FA4C1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301653" cy="6858000"/>
          </a:xfr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Markera bildplatshållaren och infoga önskad bild</a:t>
            </a:r>
          </a:p>
        </p:txBody>
      </p:sp>
      <p:sp>
        <p:nvSpPr>
          <p:cNvPr id="11" name="Designelement">
            <a:extLst>
              <a:ext uri="{FF2B5EF4-FFF2-40B4-BE49-F238E27FC236}">
                <a16:creationId xmlns:a16="http://schemas.microsoft.com/office/drawing/2014/main" id="{043CE9D1-6E4C-4CAB-A0C2-A3DCFAA844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301651" y="0"/>
            <a:ext cx="4345057" cy="4383981"/>
          </a:xfrm>
          <a:custGeom>
            <a:avLst/>
            <a:gdLst>
              <a:gd name="connsiteX0" fmla="*/ 1143739 w 6425711"/>
              <a:gd name="connsiteY0" fmla="*/ 1351755 h 6483274"/>
              <a:gd name="connsiteX1" fmla="*/ 0 w 6425711"/>
              <a:gd name="connsiteY1" fmla="*/ 1129129 h 6483274"/>
              <a:gd name="connsiteX2" fmla="*/ 0 w 6425711"/>
              <a:gd name="connsiteY2" fmla="*/ 855021 h 6483274"/>
              <a:gd name="connsiteX3" fmla="*/ 417423 w 6425711"/>
              <a:gd name="connsiteY3" fmla="*/ 936419 h 6483274"/>
              <a:gd name="connsiteX4" fmla="*/ 0 w 6425711"/>
              <a:gd name="connsiteY4" fmla="*/ 460557 h 6483274"/>
              <a:gd name="connsiteX5" fmla="*/ 0 w 6425711"/>
              <a:gd name="connsiteY5" fmla="*/ 52178 h 6483274"/>
              <a:gd name="connsiteX6" fmla="*/ 1143739 w 6425711"/>
              <a:gd name="connsiteY6" fmla="*/ 1351755 h 6483274"/>
              <a:gd name="connsiteX7" fmla="*/ 0 w 6425711"/>
              <a:gd name="connsiteY7" fmla="*/ 2112160 h 6483274"/>
              <a:gd name="connsiteX8" fmla="*/ 0 w 6425711"/>
              <a:gd name="connsiteY8" fmla="*/ 2390442 h 6483274"/>
              <a:gd name="connsiteX9" fmla="*/ 417423 w 6425711"/>
              <a:gd name="connsiteY9" fmla="*/ 2308349 h 6483274"/>
              <a:gd name="connsiteX10" fmla="*/ 0 w 6425711"/>
              <a:gd name="connsiteY10" fmla="*/ 2782820 h 6483274"/>
              <a:gd name="connsiteX11" fmla="*/ 0 w 6425711"/>
              <a:gd name="connsiteY11" fmla="*/ 3191199 h 6483274"/>
              <a:gd name="connsiteX12" fmla="*/ 1143739 w 6425711"/>
              <a:gd name="connsiteY12" fmla="*/ 1891622 h 6483274"/>
              <a:gd name="connsiteX13" fmla="*/ 4140140 w 6425711"/>
              <a:gd name="connsiteY13" fmla="*/ 672747 h 6483274"/>
              <a:gd name="connsiteX14" fmla="*/ 2793951 w 6425711"/>
              <a:gd name="connsiteY14" fmla="*/ 936419 h 6483274"/>
              <a:gd name="connsiteX15" fmla="*/ 3616971 w 6425711"/>
              <a:gd name="connsiteY15" fmla="*/ 0 h 6483274"/>
              <a:gd name="connsiteX16" fmla="*/ 3258682 w 6425711"/>
              <a:gd name="connsiteY16" fmla="*/ 0 h 6483274"/>
              <a:gd name="connsiteX17" fmla="*/ 2069027 w 6425711"/>
              <a:gd name="connsiteY17" fmla="*/ 1351755 h 6483274"/>
              <a:gd name="connsiteX18" fmla="*/ 4193014 w 6425711"/>
              <a:gd name="connsiteY18" fmla="*/ 934332 h 6483274"/>
              <a:gd name="connsiteX19" fmla="*/ 4958290 w 6425711"/>
              <a:gd name="connsiteY19" fmla="*/ 372202 h 6483274"/>
              <a:gd name="connsiteX20" fmla="*/ 5412585 w 6425711"/>
              <a:gd name="connsiteY20" fmla="*/ 0 h 6483274"/>
              <a:gd name="connsiteX21" fmla="*/ 4957594 w 6425711"/>
              <a:gd name="connsiteY21" fmla="*/ 0 h 6483274"/>
              <a:gd name="connsiteX22" fmla="*/ 4140140 w 6425711"/>
              <a:gd name="connsiteY22" fmla="*/ 672747 h 6483274"/>
              <a:gd name="connsiteX23" fmla="*/ 1977194 w 6425711"/>
              <a:gd name="connsiteY23" fmla="*/ 0 h 6483274"/>
              <a:gd name="connsiteX24" fmla="*/ 1692650 w 6425711"/>
              <a:gd name="connsiteY24" fmla="*/ 0 h 6483274"/>
              <a:gd name="connsiteX25" fmla="*/ 1606383 w 6425711"/>
              <a:gd name="connsiteY25" fmla="*/ 252541 h 6483274"/>
              <a:gd name="connsiteX26" fmla="*/ 1519420 w 6425711"/>
              <a:gd name="connsiteY26" fmla="*/ 0 h 6483274"/>
              <a:gd name="connsiteX27" fmla="*/ 1234876 w 6425711"/>
              <a:gd name="connsiteY27" fmla="*/ 0 h 6483274"/>
              <a:gd name="connsiteX28" fmla="*/ 1605687 w 6425711"/>
              <a:gd name="connsiteY28" fmla="*/ 1081821 h 6483274"/>
              <a:gd name="connsiteX29" fmla="*/ 1977194 w 6425711"/>
              <a:gd name="connsiteY29" fmla="*/ 0 h 6483274"/>
              <a:gd name="connsiteX30" fmla="*/ 6425532 w 6425711"/>
              <a:gd name="connsiteY30" fmla="*/ 861978 h 6483274"/>
              <a:gd name="connsiteX31" fmla="*/ 5863402 w 6425711"/>
              <a:gd name="connsiteY31" fmla="*/ 525953 h 6483274"/>
              <a:gd name="connsiteX32" fmla="*/ 6024805 w 6425711"/>
              <a:gd name="connsiteY32" fmla="*/ 0 h 6483274"/>
              <a:gd name="connsiteX33" fmla="*/ 5752785 w 6425711"/>
              <a:gd name="connsiteY33" fmla="*/ 0 h 6483274"/>
              <a:gd name="connsiteX34" fmla="*/ 5370843 w 6425711"/>
              <a:gd name="connsiteY34" fmla="*/ 772928 h 6483274"/>
              <a:gd name="connsiteX35" fmla="*/ 6152120 w 6425711"/>
              <a:gd name="connsiteY35" fmla="*/ 932245 h 6483274"/>
              <a:gd name="connsiteX36" fmla="*/ 5228223 w 6425711"/>
              <a:gd name="connsiteY36" fmla="*/ 1620993 h 6483274"/>
              <a:gd name="connsiteX37" fmla="*/ 6152120 w 6425711"/>
              <a:gd name="connsiteY37" fmla="*/ 2309741 h 6483274"/>
              <a:gd name="connsiteX38" fmla="*/ 5370843 w 6425711"/>
              <a:gd name="connsiteY38" fmla="*/ 2469057 h 6483274"/>
              <a:gd name="connsiteX39" fmla="*/ 5764612 w 6425711"/>
              <a:gd name="connsiteY39" fmla="*/ 3367908 h 6483274"/>
              <a:gd name="connsiteX40" fmla="*/ 4957594 w 6425711"/>
              <a:gd name="connsiteY40" fmla="*/ 2867696 h 6483274"/>
              <a:gd name="connsiteX41" fmla="*/ 4192318 w 6425711"/>
              <a:gd name="connsiteY41" fmla="*/ 2304871 h 6483274"/>
              <a:gd name="connsiteX42" fmla="*/ 2068331 w 6425711"/>
              <a:gd name="connsiteY42" fmla="*/ 1887448 h 6483274"/>
              <a:gd name="connsiteX43" fmla="*/ 3487569 w 6425711"/>
              <a:gd name="connsiteY43" fmla="*/ 3501483 h 6483274"/>
              <a:gd name="connsiteX44" fmla="*/ 4348852 w 6425711"/>
              <a:gd name="connsiteY44" fmla="*/ 3874381 h 6483274"/>
              <a:gd name="connsiteX45" fmla="*/ 5205265 w 6425711"/>
              <a:gd name="connsiteY45" fmla="*/ 4337025 h 6483274"/>
              <a:gd name="connsiteX46" fmla="*/ 4236844 w 6425711"/>
              <a:gd name="connsiteY46" fmla="*/ 4436511 h 6483274"/>
              <a:gd name="connsiteX47" fmla="*/ 4495646 w 6425711"/>
              <a:gd name="connsiteY47" fmla="*/ 5196916 h 6483274"/>
              <a:gd name="connsiteX48" fmla="*/ 3442348 w 6425711"/>
              <a:gd name="connsiteY48" fmla="*/ 4766970 h 6483274"/>
              <a:gd name="connsiteX49" fmla="*/ 3289989 w 6425711"/>
              <a:gd name="connsiteY49" fmla="*/ 5899578 h 6483274"/>
              <a:gd name="connsiteX50" fmla="*/ 2752209 w 6425711"/>
              <a:gd name="connsiteY50" fmla="*/ 5287358 h 6483274"/>
              <a:gd name="connsiteX51" fmla="*/ 2173383 w 6425711"/>
              <a:gd name="connsiteY51" fmla="*/ 6088810 h 6483274"/>
              <a:gd name="connsiteX52" fmla="*/ 2198428 w 6425711"/>
              <a:gd name="connsiteY52" fmla="*/ 5114823 h 6483274"/>
              <a:gd name="connsiteX53" fmla="*/ 2300001 w 6425711"/>
              <a:gd name="connsiteY53" fmla="*/ 4190927 h 6483274"/>
              <a:gd name="connsiteX54" fmla="*/ 1604296 w 6425711"/>
              <a:gd name="connsiteY54" fmla="*/ 2162251 h 6483274"/>
              <a:gd name="connsiteX55" fmla="*/ 908591 w 6425711"/>
              <a:gd name="connsiteY55" fmla="*/ 4190927 h 6483274"/>
              <a:gd name="connsiteX56" fmla="*/ 1010859 w 6425711"/>
              <a:gd name="connsiteY56" fmla="*/ 5115519 h 6483274"/>
              <a:gd name="connsiteX57" fmla="*/ 1035209 w 6425711"/>
              <a:gd name="connsiteY57" fmla="*/ 6089506 h 6483274"/>
              <a:gd name="connsiteX58" fmla="*/ 460557 w 6425711"/>
              <a:gd name="connsiteY58" fmla="*/ 5287358 h 6483274"/>
              <a:gd name="connsiteX59" fmla="*/ 0 w 6425711"/>
              <a:gd name="connsiteY59" fmla="*/ 5873141 h 6483274"/>
              <a:gd name="connsiteX60" fmla="*/ 0 w 6425711"/>
              <a:gd name="connsiteY60" fmla="*/ 6159772 h 6483274"/>
              <a:gd name="connsiteX61" fmla="*/ 427163 w 6425711"/>
              <a:gd name="connsiteY61" fmla="*/ 5840443 h 6483274"/>
              <a:gd name="connsiteX62" fmla="*/ 1168784 w 6425711"/>
              <a:gd name="connsiteY62" fmla="*/ 6483275 h 6483274"/>
              <a:gd name="connsiteX63" fmla="*/ 1168784 w 6425711"/>
              <a:gd name="connsiteY63" fmla="*/ 4275107 h 6483274"/>
              <a:gd name="connsiteX64" fmla="*/ 1607079 w 6425711"/>
              <a:gd name="connsiteY64" fmla="*/ 2989444 h 6483274"/>
              <a:gd name="connsiteX65" fmla="*/ 2045373 w 6425711"/>
              <a:gd name="connsiteY65" fmla="*/ 4275107 h 6483274"/>
              <a:gd name="connsiteX66" fmla="*/ 2045373 w 6425711"/>
              <a:gd name="connsiteY66" fmla="*/ 6483275 h 6483274"/>
              <a:gd name="connsiteX67" fmla="*/ 2782820 w 6425711"/>
              <a:gd name="connsiteY67" fmla="*/ 5843922 h 6483274"/>
              <a:gd name="connsiteX68" fmla="*/ 3363038 w 6425711"/>
              <a:gd name="connsiteY68" fmla="*/ 6178556 h 6483274"/>
              <a:gd name="connsiteX69" fmla="*/ 3772113 w 6425711"/>
              <a:gd name="connsiteY69" fmla="*/ 5349276 h 6483274"/>
              <a:gd name="connsiteX70" fmla="*/ 4691835 w 6425711"/>
              <a:gd name="connsiteY70" fmla="*/ 5404236 h 6483274"/>
              <a:gd name="connsiteX71" fmla="*/ 4691835 w 6425711"/>
              <a:gd name="connsiteY71" fmla="*/ 4748187 h 6483274"/>
              <a:gd name="connsiteX72" fmla="*/ 5603904 w 6425711"/>
              <a:gd name="connsiteY72" fmla="*/ 4428162 h 6483274"/>
              <a:gd name="connsiteX73" fmla="*/ 3685845 w 6425711"/>
              <a:gd name="connsiteY73" fmla="*/ 3330340 h 6483274"/>
              <a:gd name="connsiteX74" fmla="*/ 2793951 w 6425711"/>
              <a:gd name="connsiteY74" fmla="*/ 2304871 h 6483274"/>
              <a:gd name="connsiteX75" fmla="*/ 4140140 w 6425711"/>
              <a:gd name="connsiteY75" fmla="*/ 2569239 h 6483274"/>
              <a:gd name="connsiteX76" fmla="*/ 6037328 w 6425711"/>
              <a:gd name="connsiteY76" fmla="*/ 3680279 h 6483274"/>
              <a:gd name="connsiteX77" fmla="*/ 5863402 w 6425711"/>
              <a:gd name="connsiteY77" fmla="*/ 2715336 h 6483274"/>
              <a:gd name="connsiteX78" fmla="*/ 6425532 w 6425711"/>
              <a:gd name="connsiteY78" fmla="*/ 2380007 h 6483274"/>
              <a:gd name="connsiteX79" fmla="*/ 5892621 w 6425711"/>
              <a:gd name="connsiteY79" fmla="*/ 1620993 h 6483274"/>
              <a:gd name="connsiteX80" fmla="*/ 6425532 w 6425711"/>
              <a:gd name="connsiteY80" fmla="*/ 861978 h 6483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6425711" h="6483274">
                <a:moveTo>
                  <a:pt x="1143739" y="1351755"/>
                </a:moveTo>
                <a:lnTo>
                  <a:pt x="0" y="1129129"/>
                </a:lnTo>
                <a:lnTo>
                  <a:pt x="0" y="855021"/>
                </a:lnTo>
                <a:lnTo>
                  <a:pt x="417423" y="936419"/>
                </a:lnTo>
                <a:lnTo>
                  <a:pt x="0" y="460557"/>
                </a:lnTo>
                <a:lnTo>
                  <a:pt x="0" y="52178"/>
                </a:lnTo>
                <a:cubicBezTo>
                  <a:pt x="461948" y="578131"/>
                  <a:pt x="1107562" y="1310708"/>
                  <a:pt x="1143739" y="1351755"/>
                </a:cubicBezTo>
                <a:close/>
                <a:moveTo>
                  <a:pt x="0" y="2112160"/>
                </a:moveTo>
                <a:lnTo>
                  <a:pt x="0" y="2390442"/>
                </a:lnTo>
                <a:lnTo>
                  <a:pt x="417423" y="2308349"/>
                </a:lnTo>
                <a:lnTo>
                  <a:pt x="0" y="2782820"/>
                </a:lnTo>
                <a:lnTo>
                  <a:pt x="0" y="3191199"/>
                </a:lnTo>
                <a:cubicBezTo>
                  <a:pt x="461948" y="2665246"/>
                  <a:pt x="1107562" y="1932668"/>
                  <a:pt x="1143739" y="1891622"/>
                </a:cubicBezTo>
                <a:close/>
                <a:moveTo>
                  <a:pt x="4140140" y="672747"/>
                </a:moveTo>
                <a:cubicBezTo>
                  <a:pt x="3758199" y="749274"/>
                  <a:pt x="3147370" y="868240"/>
                  <a:pt x="2793951" y="936419"/>
                </a:cubicBezTo>
                <a:cubicBezTo>
                  <a:pt x="2957442" y="750666"/>
                  <a:pt x="3350515" y="310284"/>
                  <a:pt x="3616971" y="0"/>
                </a:cubicBezTo>
                <a:lnTo>
                  <a:pt x="3258682" y="0"/>
                </a:lnTo>
                <a:cubicBezTo>
                  <a:pt x="2794647" y="528736"/>
                  <a:pt x="2106595" y="1309317"/>
                  <a:pt x="2069027" y="1351755"/>
                </a:cubicBezTo>
                <a:cubicBezTo>
                  <a:pt x="2138597" y="1338536"/>
                  <a:pt x="3574532" y="1060254"/>
                  <a:pt x="4193014" y="934332"/>
                </a:cubicBezTo>
                <a:cubicBezTo>
                  <a:pt x="4505386" y="871718"/>
                  <a:pt x="4734968" y="617786"/>
                  <a:pt x="4958290" y="372202"/>
                </a:cubicBezTo>
                <a:cubicBezTo>
                  <a:pt x="5079895" y="215638"/>
                  <a:pt x="5235159" y="88431"/>
                  <a:pt x="5412585" y="0"/>
                </a:cubicBezTo>
                <a:lnTo>
                  <a:pt x="4957594" y="0"/>
                </a:lnTo>
                <a:cubicBezTo>
                  <a:pt x="4720359" y="230278"/>
                  <a:pt x="4542258" y="498820"/>
                  <a:pt x="4140140" y="672747"/>
                </a:cubicBezTo>
                <a:close/>
                <a:moveTo>
                  <a:pt x="1977194" y="0"/>
                </a:moveTo>
                <a:lnTo>
                  <a:pt x="1692650" y="0"/>
                </a:lnTo>
                <a:lnTo>
                  <a:pt x="1606383" y="252541"/>
                </a:lnTo>
                <a:cubicBezTo>
                  <a:pt x="1580642" y="178796"/>
                  <a:pt x="1551422" y="92529"/>
                  <a:pt x="1519420" y="0"/>
                </a:cubicBezTo>
                <a:lnTo>
                  <a:pt x="1234876" y="0"/>
                </a:lnTo>
                <a:lnTo>
                  <a:pt x="1605687" y="1081821"/>
                </a:lnTo>
                <a:cubicBezTo>
                  <a:pt x="1618906" y="1043557"/>
                  <a:pt x="1794919" y="531519"/>
                  <a:pt x="1977194" y="0"/>
                </a:cubicBezTo>
                <a:close/>
                <a:moveTo>
                  <a:pt x="6425532" y="861978"/>
                </a:moveTo>
                <a:cubicBezTo>
                  <a:pt x="6326046" y="647006"/>
                  <a:pt x="6067939" y="556564"/>
                  <a:pt x="5863402" y="525953"/>
                </a:cubicBezTo>
                <a:cubicBezTo>
                  <a:pt x="5939486" y="358264"/>
                  <a:pt x="5993730" y="181502"/>
                  <a:pt x="6024805" y="0"/>
                </a:cubicBezTo>
                <a:lnTo>
                  <a:pt x="5752785" y="0"/>
                </a:lnTo>
                <a:cubicBezTo>
                  <a:pt x="5692989" y="285833"/>
                  <a:pt x="5561565" y="551792"/>
                  <a:pt x="5370843" y="772928"/>
                </a:cubicBezTo>
                <a:cubicBezTo>
                  <a:pt x="5603904" y="764580"/>
                  <a:pt x="6042894" y="784755"/>
                  <a:pt x="6152120" y="932245"/>
                </a:cubicBezTo>
                <a:cubicBezTo>
                  <a:pt x="6142380" y="1177829"/>
                  <a:pt x="5608774" y="1513854"/>
                  <a:pt x="5228223" y="1620993"/>
                </a:cubicBezTo>
                <a:cubicBezTo>
                  <a:pt x="5608774" y="1727435"/>
                  <a:pt x="6143076" y="2064852"/>
                  <a:pt x="6152120" y="2309741"/>
                </a:cubicBezTo>
                <a:cubicBezTo>
                  <a:pt x="6043590" y="2457230"/>
                  <a:pt x="5603208" y="2476710"/>
                  <a:pt x="5370843" y="2469057"/>
                </a:cubicBezTo>
                <a:cubicBezTo>
                  <a:pt x="5586512" y="2696552"/>
                  <a:pt x="5768786" y="3132759"/>
                  <a:pt x="5764612" y="3367908"/>
                </a:cubicBezTo>
                <a:cubicBezTo>
                  <a:pt x="5445830" y="3299573"/>
                  <a:pt x="5160617" y="3122790"/>
                  <a:pt x="4957594" y="2867696"/>
                </a:cubicBezTo>
                <a:cubicBezTo>
                  <a:pt x="4734968" y="2622112"/>
                  <a:pt x="4505386" y="2367484"/>
                  <a:pt x="4192318" y="2304871"/>
                </a:cubicBezTo>
                <a:cubicBezTo>
                  <a:pt x="3573837" y="2181731"/>
                  <a:pt x="2135815" y="1903449"/>
                  <a:pt x="2068331" y="1887448"/>
                </a:cubicBezTo>
                <a:cubicBezTo>
                  <a:pt x="2112856" y="1937538"/>
                  <a:pt x="3072929" y="3026317"/>
                  <a:pt x="3487569" y="3501483"/>
                </a:cubicBezTo>
                <a:cubicBezTo>
                  <a:pt x="3696281" y="3736631"/>
                  <a:pt x="4026045" y="3806898"/>
                  <a:pt x="4348852" y="3874381"/>
                </a:cubicBezTo>
                <a:cubicBezTo>
                  <a:pt x="4667485" y="3898731"/>
                  <a:pt x="5057775" y="4138053"/>
                  <a:pt x="5205265" y="4337025"/>
                </a:cubicBezTo>
                <a:cubicBezTo>
                  <a:pt x="5006989" y="4453903"/>
                  <a:pt x="4538084" y="4508864"/>
                  <a:pt x="4236844" y="4436511"/>
                </a:cubicBezTo>
                <a:cubicBezTo>
                  <a:pt x="4359983" y="4635482"/>
                  <a:pt x="4567304" y="5034817"/>
                  <a:pt x="4495646" y="5196916"/>
                </a:cubicBezTo>
                <a:cubicBezTo>
                  <a:pt x="4261193" y="5318664"/>
                  <a:pt x="3742893" y="5062645"/>
                  <a:pt x="3442348" y="4766970"/>
                </a:cubicBezTo>
                <a:cubicBezTo>
                  <a:pt x="3547400" y="5174653"/>
                  <a:pt x="3507049" y="5761133"/>
                  <a:pt x="3289989" y="5899578"/>
                </a:cubicBezTo>
                <a:cubicBezTo>
                  <a:pt x="3108410" y="5878011"/>
                  <a:pt x="2863522" y="5496069"/>
                  <a:pt x="2752209" y="5287358"/>
                </a:cubicBezTo>
                <a:cubicBezTo>
                  <a:pt x="2663159" y="5589294"/>
                  <a:pt x="2378615" y="5970540"/>
                  <a:pt x="2173383" y="6088810"/>
                </a:cubicBezTo>
                <a:cubicBezTo>
                  <a:pt x="2077375" y="5859923"/>
                  <a:pt x="2061374" y="5402845"/>
                  <a:pt x="2198428" y="5114823"/>
                </a:cubicBezTo>
                <a:cubicBezTo>
                  <a:pt x="2297914" y="4807321"/>
                  <a:pt x="2400878" y="4488688"/>
                  <a:pt x="2300001" y="4190927"/>
                </a:cubicBezTo>
                <a:cubicBezTo>
                  <a:pt x="2097551" y="3590533"/>
                  <a:pt x="1627950" y="2226256"/>
                  <a:pt x="1604296" y="2162251"/>
                </a:cubicBezTo>
                <a:cubicBezTo>
                  <a:pt x="1582729" y="2226256"/>
                  <a:pt x="1117302" y="3591229"/>
                  <a:pt x="908591" y="4190927"/>
                </a:cubicBezTo>
                <a:cubicBezTo>
                  <a:pt x="808409" y="4489384"/>
                  <a:pt x="908591" y="4807321"/>
                  <a:pt x="1010859" y="5115519"/>
                </a:cubicBezTo>
                <a:cubicBezTo>
                  <a:pt x="1150000" y="5408410"/>
                  <a:pt x="1131216" y="5859923"/>
                  <a:pt x="1035209" y="6089506"/>
                </a:cubicBezTo>
                <a:cubicBezTo>
                  <a:pt x="834846" y="5969844"/>
                  <a:pt x="549607" y="5588598"/>
                  <a:pt x="460557" y="5287358"/>
                </a:cubicBezTo>
                <a:cubicBezTo>
                  <a:pt x="364549" y="5468241"/>
                  <a:pt x="169056" y="5774351"/>
                  <a:pt x="0" y="5873141"/>
                </a:cubicBezTo>
                <a:lnTo>
                  <a:pt x="0" y="6159772"/>
                </a:lnTo>
                <a:cubicBezTo>
                  <a:pt x="182275" y="6108985"/>
                  <a:pt x="340200" y="5951060"/>
                  <a:pt x="427163" y="5840443"/>
                </a:cubicBezTo>
                <a:cubicBezTo>
                  <a:pt x="775015" y="6311436"/>
                  <a:pt x="973987" y="6360135"/>
                  <a:pt x="1168784" y="6483275"/>
                </a:cubicBezTo>
                <a:cubicBezTo>
                  <a:pt x="1715609" y="5412585"/>
                  <a:pt x="1077647" y="5146130"/>
                  <a:pt x="1168784" y="4275107"/>
                </a:cubicBezTo>
                <a:cubicBezTo>
                  <a:pt x="1284967" y="3927255"/>
                  <a:pt x="1468633" y="3392257"/>
                  <a:pt x="1607079" y="2989444"/>
                </a:cubicBezTo>
                <a:cubicBezTo>
                  <a:pt x="1723261" y="3327557"/>
                  <a:pt x="1922929" y="3911253"/>
                  <a:pt x="2045373" y="4275107"/>
                </a:cubicBezTo>
                <a:cubicBezTo>
                  <a:pt x="2133032" y="5139173"/>
                  <a:pt x="1500636" y="5432760"/>
                  <a:pt x="2045373" y="6483275"/>
                </a:cubicBezTo>
                <a:cubicBezTo>
                  <a:pt x="2238083" y="6360831"/>
                  <a:pt x="2434968" y="6310740"/>
                  <a:pt x="2782820" y="5843922"/>
                </a:cubicBezTo>
                <a:cubicBezTo>
                  <a:pt x="2893437" y="5983063"/>
                  <a:pt x="3119541" y="6202906"/>
                  <a:pt x="3363038" y="6178556"/>
                </a:cubicBezTo>
                <a:cubicBezTo>
                  <a:pt x="3571750" y="6063765"/>
                  <a:pt x="3751937" y="5785483"/>
                  <a:pt x="3772113" y="5349276"/>
                </a:cubicBezTo>
                <a:cubicBezTo>
                  <a:pt x="4156838" y="5548247"/>
                  <a:pt x="4487297" y="5530159"/>
                  <a:pt x="4691835" y="5404236"/>
                </a:cubicBezTo>
                <a:cubicBezTo>
                  <a:pt x="4826106" y="5212222"/>
                  <a:pt x="4771841" y="4942984"/>
                  <a:pt x="4691835" y="4748187"/>
                </a:cubicBezTo>
                <a:cubicBezTo>
                  <a:pt x="5266487" y="4678616"/>
                  <a:pt x="5404237" y="4535301"/>
                  <a:pt x="5603904" y="4428162"/>
                </a:cubicBezTo>
                <a:cubicBezTo>
                  <a:pt x="4964551" y="3420086"/>
                  <a:pt x="4388508" y="3838900"/>
                  <a:pt x="3685845" y="3330340"/>
                </a:cubicBezTo>
                <a:cubicBezTo>
                  <a:pt x="3439566" y="3038839"/>
                  <a:pt x="3031187" y="2574108"/>
                  <a:pt x="2793951" y="2304871"/>
                </a:cubicBezTo>
                <a:cubicBezTo>
                  <a:pt x="3150848" y="2374441"/>
                  <a:pt x="3767938" y="2494102"/>
                  <a:pt x="4140140" y="2569239"/>
                </a:cubicBezTo>
                <a:cubicBezTo>
                  <a:pt x="4918634" y="2905960"/>
                  <a:pt x="4873414" y="3617666"/>
                  <a:pt x="6037328" y="3680279"/>
                </a:cubicBezTo>
                <a:cubicBezTo>
                  <a:pt x="6032458" y="3452784"/>
                  <a:pt x="6092289" y="3253116"/>
                  <a:pt x="5863402" y="2715336"/>
                </a:cubicBezTo>
                <a:cubicBezTo>
                  <a:pt x="6067939" y="2684726"/>
                  <a:pt x="6326046" y="2594980"/>
                  <a:pt x="6425532" y="2380007"/>
                </a:cubicBezTo>
                <a:cubicBezTo>
                  <a:pt x="6431793" y="2146946"/>
                  <a:pt x="6274564" y="1861707"/>
                  <a:pt x="5892621" y="1620993"/>
                </a:cubicBezTo>
                <a:cubicBezTo>
                  <a:pt x="6275259" y="1380279"/>
                  <a:pt x="6431793" y="1095040"/>
                  <a:pt x="6425532" y="861978"/>
                </a:cubicBezTo>
                <a:close/>
              </a:path>
            </a:pathLst>
          </a:custGeom>
          <a:solidFill>
            <a:srgbClr val="FFFFFF">
              <a:alpha val="5000"/>
            </a:srgbClr>
          </a:solidFill>
          <a:ln w="69470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grpSp>
        <p:nvGrpSpPr>
          <p:cNvPr id="17" name="Region Östergötland">
            <a:extLst>
              <a:ext uri="{FF2B5EF4-FFF2-40B4-BE49-F238E27FC236}">
                <a16:creationId xmlns:a16="http://schemas.microsoft.com/office/drawing/2014/main" id="{6D8D5605-6781-476B-AC43-4CF08A7DE9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0574113" y="6231792"/>
            <a:ext cx="1616646" cy="433117"/>
            <a:chOff x="10580645" y="6231792"/>
            <a:chExt cx="1616646" cy="433117"/>
          </a:xfrm>
        </p:grpSpPr>
        <p:sp>
          <p:nvSpPr>
            <p:cNvPr id="18" name="Frihandsfigur: Form 17">
              <a:extLst>
                <a:ext uri="{FF2B5EF4-FFF2-40B4-BE49-F238E27FC236}">
                  <a16:creationId xmlns:a16="http://schemas.microsoft.com/office/drawing/2014/main" id="{43D01E2E-97C2-429C-A7A2-D479ED89CD40}"/>
                </a:ext>
              </a:extLst>
            </p:cNvPr>
            <p:cNvSpPr/>
            <p:nvPr userDrawn="1"/>
          </p:nvSpPr>
          <p:spPr>
            <a:xfrm>
              <a:off x="10580645" y="6231792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chemeClr val="bg2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9" name="Frihandsfigur: Form 18">
              <a:extLst>
                <a:ext uri="{FF2B5EF4-FFF2-40B4-BE49-F238E27FC236}">
                  <a16:creationId xmlns:a16="http://schemas.microsoft.com/office/drawing/2014/main" id="{60D36897-49C2-4C1B-A3F2-122CFC666096}"/>
                </a:ext>
              </a:extLst>
            </p:cNvPr>
            <p:cNvSpPr/>
            <p:nvPr/>
          </p:nvSpPr>
          <p:spPr>
            <a:xfrm>
              <a:off x="10647288" y="6298826"/>
              <a:ext cx="1254307" cy="298698"/>
            </a:xfrm>
            <a:custGeom>
              <a:avLst/>
              <a:gdLst>
                <a:gd name="connsiteX0" fmla="*/ 1053948 w 1254307"/>
                <a:gd name="connsiteY0" fmla="*/ 221958 h 298698"/>
                <a:gd name="connsiteX1" fmla="*/ 1027135 w 1254307"/>
                <a:gd name="connsiteY1" fmla="*/ 228662 h 298698"/>
                <a:gd name="connsiteX2" fmla="*/ 1023783 w 1254307"/>
                <a:gd name="connsiteY2" fmla="*/ 237972 h 298698"/>
                <a:gd name="connsiteX3" fmla="*/ 1039424 w 1254307"/>
                <a:gd name="connsiteY3" fmla="*/ 251379 h 298698"/>
                <a:gd name="connsiteX4" fmla="*/ 1057672 w 1254307"/>
                <a:gd name="connsiteY4" fmla="*/ 245793 h 298698"/>
                <a:gd name="connsiteX5" fmla="*/ 1058417 w 1254307"/>
                <a:gd name="connsiteY5" fmla="*/ 245420 h 298698"/>
                <a:gd name="connsiteX6" fmla="*/ 1058790 w 1254307"/>
                <a:gd name="connsiteY6" fmla="*/ 245048 h 298698"/>
                <a:gd name="connsiteX7" fmla="*/ 1058790 w 1254307"/>
                <a:gd name="connsiteY7" fmla="*/ 221958 h 298698"/>
                <a:gd name="connsiteX8" fmla="*/ 1221535 w 1254307"/>
                <a:gd name="connsiteY8" fmla="*/ 191793 h 298698"/>
                <a:gd name="connsiteX9" fmla="*/ 1196210 w 1254307"/>
                <a:gd name="connsiteY9" fmla="*/ 221958 h 298698"/>
                <a:gd name="connsiteX10" fmla="*/ 1219300 w 1254307"/>
                <a:gd name="connsiteY10" fmla="*/ 250262 h 298698"/>
                <a:gd name="connsiteX11" fmla="*/ 1236059 w 1254307"/>
                <a:gd name="connsiteY11" fmla="*/ 244676 h 298698"/>
                <a:gd name="connsiteX12" fmla="*/ 1236804 w 1254307"/>
                <a:gd name="connsiteY12" fmla="*/ 244303 h 298698"/>
                <a:gd name="connsiteX13" fmla="*/ 1237176 w 1254307"/>
                <a:gd name="connsiteY13" fmla="*/ 196634 h 298698"/>
                <a:gd name="connsiteX14" fmla="*/ 1236804 w 1254307"/>
                <a:gd name="connsiteY14" fmla="*/ 196262 h 298698"/>
                <a:gd name="connsiteX15" fmla="*/ 1221535 w 1254307"/>
                <a:gd name="connsiteY15" fmla="*/ 191793 h 298698"/>
                <a:gd name="connsiteX16" fmla="*/ 850239 w 1254307"/>
                <a:gd name="connsiteY16" fmla="*/ 191793 h 298698"/>
                <a:gd name="connsiteX17" fmla="*/ 827521 w 1254307"/>
                <a:gd name="connsiteY17" fmla="*/ 220841 h 298698"/>
                <a:gd name="connsiteX18" fmla="*/ 850983 w 1254307"/>
                <a:gd name="connsiteY18" fmla="*/ 250634 h 298698"/>
                <a:gd name="connsiteX19" fmla="*/ 873328 w 1254307"/>
                <a:gd name="connsiteY19" fmla="*/ 221586 h 298698"/>
                <a:gd name="connsiteX20" fmla="*/ 850239 w 1254307"/>
                <a:gd name="connsiteY20" fmla="*/ 191793 h 298698"/>
                <a:gd name="connsiteX21" fmla="*/ 761232 w 1254307"/>
                <a:gd name="connsiteY21" fmla="*/ 191793 h 298698"/>
                <a:gd name="connsiteX22" fmla="*/ 735907 w 1254307"/>
                <a:gd name="connsiteY22" fmla="*/ 221213 h 298698"/>
                <a:gd name="connsiteX23" fmla="*/ 758625 w 1254307"/>
                <a:gd name="connsiteY23" fmla="*/ 248772 h 298698"/>
                <a:gd name="connsiteX24" fmla="*/ 776500 w 1254307"/>
                <a:gd name="connsiteY24" fmla="*/ 242813 h 298698"/>
                <a:gd name="connsiteX25" fmla="*/ 776500 w 1254307"/>
                <a:gd name="connsiteY25" fmla="*/ 195144 h 298698"/>
                <a:gd name="connsiteX26" fmla="*/ 776128 w 1254307"/>
                <a:gd name="connsiteY26" fmla="*/ 194772 h 298698"/>
                <a:gd name="connsiteX27" fmla="*/ 761232 w 1254307"/>
                <a:gd name="connsiteY27" fmla="*/ 191793 h 298698"/>
                <a:gd name="connsiteX28" fmla="*/ 611893 w 1254307"/>
                <a:gd name="connsiteY28" fmla="*/ 190675 h 298698"/>
                <a:gd name="connsiteX29" fmla="*/ 589549 w 1254307"/>
                <a:gd name="connsiteY29" fmla="*/ 213020 h 298698"/>
                <a:gd name="connsiteX30" fmla="*/ 589549 w 1254307"/>
                <a:gd name="connsiteY30" fmla="*/ 213765 h 298698"/>
                <a:gd name="connsiteX31" fmla="*/ 630514 w 1254307"/>
                <a:gd name="connsiteY31" fmla="*/ 213765 h 298698"/>
                <a:gd name="connsiteX32" fmla="*/ 630514 w 1254307"/>
                <a:gd name="connsiteY32" fmla="*/ 213020 h 298698"/>
                <a:gd name="connsiteX33" fmla="*/ 611893 w 1254307"/>
                <a:gd name="connsiteY33" fmla="*/ 190675 h 298698"/>
                <a:gd name="connsiteX34" fmla="*/ 467770 w 1254307"/>
                <a:gd name="connsiteY34" fmla="*/ 178014 h 298698"/>
                <a:gd name="connsiteX35" fmla="*/ 493839 w 1254307"/>
                <a:gd name="connsiteY35" fmla="*/ 185090 h 298698"/>
                <a:gd name="connsiteX36" fmla="*/ 487880 w 1254307"/>
                <a:gd name="connsiteY36" fmla="*/ 195890 h 298698"/>
                <a:gd name="connsiteX37" fmla="*/ 468887 w 1254307"/>
                <a:gd name="connsiteY37" fmla="*/ 190676 h 298698"/>
                <a:gd name="connsiteX38" fmla="*/ 454735 w 1254307"/>
                <a:gd name="connsiteY38" fmla="*/ 201104 h 298698"/>
                <a:gd name="connsiteX39" fmla="*/ 469632 w 1254307"/>
                <a:gd name="connsiteY39" fmla="*/ 213766 h 298698"/>
                <a:gd name="connsiteX40" fmla="*/ 470749 w 1254307"/>
                <a:gd name="connsiteY40" fmla="*/ 214138 h 298698"/>
                <a:gd name="connsiteX41" fmla="*/ 494956 w 1254307"/>
                <a:gd name="connsiteY41" fmla="*/ 239835 h 298698"/>
                <a:gd name="connsiteX42" fmla="*/ 464046 w 1254307"/>
                <a:gd name="connsiteY42" fmla="*/ 264787 h 298698"/>
                <a:gd name="connsiteX43" fmla="*/ 434625 w 1254307"/>
                <a:gd name="connsiteY43" fmla="*/ 256593 h 298698"/>
                <a:gd name="connsiteX44" fmla="*/ 440584 w 1254307"/>
                <a:gd name="connsiteY44" fmla="*/ 245421 h 298698"/>
                <a:gd name="connsiteX45" fmla="*/ 462184 w 1254307"/>
                <a:gd name="connsiteY45" fmla="*/ 251752 h 298698"/>
                <a:gd name="connsiteX46" fmla="*/ 477453 w 1254307"/>
                <a:gd name="connsiteY46" fmla="*/ 240580 h 298698"/>
                <a:gd name="connsiteX47" fmla="*/ 461811 w 1254307"/>
                <a:gd name="connsiteY47" fmla="*/ 227545 h 298698"/>
                <a:gd name="connsiteX48" fmla="*/ 459204 w 1254307"/>
                <a:gd name="connsiteY48" fmla="*/ 226428 h 298698"/>
                <a:gd name="connsiteX49" fmla="*/ 437604 w 1254307"/>
                <a:gd name="connsiteY49" fmla="*/ 202221 h 298698"/>
                <a:gd name="connsiteX50" fmla="*/ 467770 w 1254307"/>
                <a:gd name="connsiteY50" fmla="*/ 178014 h 298698"/>
                <a:gd name="connsiteX51" fmla="*/ 1134762 w 1254307"/>
                <a:gd name="connsiteY51" fmla="*/ 177641 h 298698"/>
                <a:gd name="connsiteX52" fmla="*/ 1155245 w 1254307"/>
                <a:gd name="connsiteY52" fmla="*/ 185089 h 298698"/>
                <a:gd name="connsiteX53" fmla="*/ 1163438 w 1254307"/>
                <a:gd name="connsiteY53" fmla="*/ 215627 h 298698"/>
                <a:gd name="connsiteX54" fmla="*/ 1163438 w 1254307"/>
                <a:gd name="connsiteY54" fmla="*/ 262551 h 298698"/>
                <a:gd name="connsiteX55" fmla="*/ 1146307 w 1254307"/>
                <a:gd name="connsiteY55" fmla="*/ 262551 h 298698"/>
                <a:gd name="connsiteX56" fmla="*/ 1146307 w 1254307"/>
                <a:gd name="connsiteY56" fmla="*/ 217489 h 298698"/>
                <a:gd name="connsiteX57" fmla="*/ 1142210 w 1254307"/>
                <a:gd name="connsiteY57" fmla="*/ 196262 h 298698"/>
                <a:gd name="connsiteX58" fmla="*/ 1131038 w 1254307"/>
                <a:gd name="connsiteY58" fmla="*/ 192538 h 298698"/>
                <a:gd name="connsiteX59" fmla="*/ 1112045 w 1254307"/>
                <a:gd name="connsiteY59" fmla="*/ 198869 h 298698"/>
                <a:gd name="connsiteX60" fmla="*/ 1111672 w 1254307"/>
                <a:gd name="connsiteY60" fmla="*/ 199241 h 298698"/>
                <a:gd name="connsiteX61" fmla="*/ 1111672 w 1254307"/>
                <a:gd name="connsiteY61" fmla="*/ 262924 h 298698"/>
                <a:gd name="connsiteX62" fmla="*/ 1094169 w 1254307"/>
                <a:gd name="connsiteY62" fmla="*/ 262924 h 298698"/>
                <a:gd name="connsiteX63" fmla="*/ 1094169 w 1254307"/>
                <a:gd name="connsiteY63" fmla="*/ 180248 h 298698"/>
                <a:gd name="connsiteX64" fmla="*/ 1109066 w 1254307"/>
                <a:gd name="connsiteY64" fmla="*/ 180248 h 298698"/>
                <a:gd name="connsiteX65" fmla="*/ 1109066 w 1254307"/>
                <a:gd name="connsiteY65" fmla="*/ 187324 h 298698"/>
                <a:gd name="connsiteX66" fmla="*/ 1110183 w 1254307"/>
                <a:gd name="connsiteY66" fmla="*/ 186207 h 298698"/>
                <a:gd name="connsiteX67" fmla="*/ 1134762 w 1254307"/>
                <a:gd name="connsiteY67" fmla="*/ 177641 h 298698"/>
                <a:gd name="connsiteX68" fmla="*/ 1043148 w 1254307"/>
                <a:gd name="connsiteY68" fmla="*/ 177641 h 298698"/>
                <a:gd name="connsiteX69" fmla="*/ 1068845 w 1254307"/>
                <a:gd name="connsiteY69" fmla="*/ 186207 h 298698"/>
                <a:gd name="connsiteX70" fmla="*/ 1074804 w 1254307"/>
                <a:gd name="connsiteY70" fmla="*/ 211531 h 298698"/>
                <a:gd name="connsiteX71" fmla="*/ 1074804 w 1254307"/>
                <a:gd name="connsiteY71" fmla="*/ 262924 h 298698"/>
                <a:gd name="connsiteX72" fmla="*/ 1059907 w 1254307"/>
                <a:gd name="connsiteY72" fmla="*/ 262924 h 298698"/>
                <a:gd name="connsiteX73" fmla="*/ 1059907 w 1254307"/>
                <a:gd name="connsiteY73" fmla="*/ 255848 h 298698"/>
                <a:gd name="connsiteX74" fmla="*/ 1058790 w 1254307"/>
                <a:gd name="connsiteY74" fmla="*/ 256593 h 298698"/>
                <a:gd name="connsiteX75" fmla="*/ 1034583 w 1254307"/>
                <a:gd name="connsiteY75" fmla="*/ 264414 h 298698"/>
                <a:gd name="connsiteX76" fmla="*/ 1008514 w 1254307"/>
                <a:gd name="connsiteY76" fmla="*/ 238717 h 298698"/>
                <a:gd name="connsiteX77" fmla="*/ 1055066 w 1254307"/>
                <a:gd name="connsiteY77" fmla="*/ 210041 h 298698"/>
                <a:gd name="connsiteX78" fmla="*/ 1058790 w 1254307"/>
                <a:gd name="connsiteY78" fmla="*/ 210041 h 298698"/>
                <a:gd name="connsiteX79" fmla="*/ 1058790 w 1254307"/>
                <a:gd name="connsiteY79" fmla="*/ 205945 h 298698"/>
                <a:gd name="connsiteX80" fmla="*/ 1055810 w 1254307"/>
                <a:gd name="connsiteY80" fmla="*/ 194772 h 298698"/>
                <a:gd name="connsiteX81" fmla="*/ 1041659 w 1254307"/>
                <a:gd name="connsiteY81" fmla="*/ 190676 h 298698"/>
                <a:gd name="connsiteX82" fmla="*/ 1019314 w 1254307"/>
                <a:gd name="connsiteY82" fmla="*/ 197007 h 298698"/>
                <a:gd name="connsiteX83" fmla="*/ 1013355 w 1254307"/>
                <a:gd name="connsiteY83" fmla="*/ 186207 h 298698"/>
                <a:gd name="connsiteX84" fmla="*/ 1043148 w 1254307"/>
                <a:gd name="connsiteY84" fmla="*/ 177641 h 298698"/>
                <a:gd name="connsiteX85" fmla="*/ 851356 w 1254307"/>
                <a:gd name="connsiteY85" fmla="*/ 177641 h 298698"/>
                <a:gd name="connsiteX86" fmla="*/ 891204 w 1254307"/>
                <a:gd name="connsiteY86" fmla="*/ 220469 h 298698"/>
                <a:gd name="connsiteX87" fmla="*/ 849866 w 1254307"/>
                <a:gd name="connsiteY87" fmla="*/ 264413 h 298698"/>
                <a:gd name="connsiteX88" fmla="*/ 810018 w 1254307"/>
                <a:gd name="connsiteY88" fmla="*/ 221586 h 298698"/>
                <a:gd name="connsiteX89" fmla="*/ 851356 w 1254307"/>
                <a:gd name="connsiteY89" fmla="*/ 177641 h 298698"/>
                <a:gd name="connsiteX90" fmla="*/ 761604 w 1254307"/>
                <a:gd name="connsiteY90" fmla="*/ 177641 h 298698"/>
                <a:gd name="connsiteX91" fmla="*/ 793631 w 1254307"/>
                <a:gd name="connsiteY91" fmla="*/ 185834 h 298698"/>
                <a:gd name="connsiteX92" fmla="*/ 793631 w 1254307"/>
                <a:gd name="connsiteY92" fmla="*/ 259200 h 298698"/>
                <a:gd name="connsiteX93" fmla="*/ 785438 w 1254307"/>
                <a:gd name="connsiteY93" fmla="*/ 288248 h 298698"/>
                <a:gd name="connsiteX94" fmla="*/ 756390 w 1254307"/>
                <a:gd name="connsiteY94" fmla="*/ 298675 h 298698"/>
                <a:gd name="connsiteX95" fmla="*/ 721756 w 1254307"/>
                <a:gd name="connsiteY95" fmla="*/ 287503 h 298698"/>
                <a:gd name="connsiteX96" fmla="*/ 728832 w 1254307"/>
                <a:gd name="connsiteY96" fmla="*/ 276331 h 298698"/>
                <a:gd name="connsiteX97" fmla="*/ 754528 w 1254307"/>
                <a:gd name="connsiteY97" fmla="*/ 284524 h 298698"/>
                <a:gd name="connsiteX98" fmla="*/ 770914 w 1254307"/>
                <a:gd name="connsiteY98" fmla="*/ 279682 h 298698"/>
                <a:gd name="connsiteX99" fmla="*/ 776873 w 1254307"/>
                <a:gd name="connsiteY99" fmla="*/ 259944 h 298698"/>
                <a:gd name="connsiteX100" fmla="*/ 776873 w 1254307"/>
                <a:gd name="connsiteY100" fmla="*/ 256220 h 298698"/>
                <a:gd name="connsiteX101" fmla="*/ 775756 w 1254307"/>
                <a:gd name="connsiteY101" fmla="*/ 256965 h 298698"/>
                <a:gd name="connsiteX102" fmla="*/ 775011 w 1254307"/>
                <a:gd name="connsiteY102" fmla="*/ 257338 h 298698"/>
                <a:gd name="connsiteX103" fmla="*/ 754901 w 1254307"/>
                <a:gd name="connsiteY103" fmla="*/ 262551 h 298698"/>
                <a:gd name="connsiteX104" fmla="*/ 718404 w 1254307"/>
                <a:gd name="connsiteY104" fmla="*/ 221958 h 298698"/>
                <a:gd name="connsiteX105" fmla="*/ 761604 w 1254307"/>
                <a:gd name="connsiteY105" fmla="*/ 177641 h 298698"/>
                <a:gd name="connsiteX106" fmla="*/ 706487 w 1254307"/>
                <a:gd name="connsiteY106" fmla="*/ 177641 h 298698"/>
                <a:gd name="connsiteX107" fmla="*/ 714680 w 1254307"/>
                <a:gd name="connsiteY107" fmla="*/ 179131 h 298698"/>
                <a:gd name="connsiteX108" fmla="*/ 710583 w 1254307"/>
                <a:gd name="connsiteY108" fmla="*/ 192538 h 298698"/>
                <a:gd name="connsiteX109" fmla="*/ 705370 w 1254307"/>
                <a:gd name="connsiteY109" fmla="*/ 192165 h 298698"/>
                <a:gd name="connsiteX110" fmla="*/ 680418 w 1254307"/>
                <a:gd name="connsiteY110" fmla="*/ 205572 h 298698"/>
                <a:gd name="connsiteX111" fmla="*/ 680418 w 1254307"/>
                <a:gd name="connsiteY111" fmla="*/ 262551 h 298698"/>
                <a:gd name="connsiteX112" fmla="*/ 663287 w 1254307"/>
                <a:gd name="connsiteY112" fmla="*/ 262551 h 298698"/>
                <a:gd name="connsiteX113" fmla="*/ 663287 w 1254307"/>
                <a:gd name="connsiteY113" fmla="*/ 180248 h 298698"/>
                <a:gd name="connsiteX114" fmla="*/ 678184 w 1254307"/>
                <a:gd name="connsiteY114" fmla="*/ 180248 h 298698"/>
                <a:gd name="connsiteX115" fmla="*/ 678184 w 1254307"/>
                <a:gd name="connsiteY115" fmla="*/ 192910 h 298698"/>
                <a:gd name="connsiteX116" fmla="*/ 679673 w 1254307"/>
                <a:gd name="connsiteY116" fmla="*/ 190303 h 298698"/>
                <a:gd name="connsiteX117" fmla="*/ 706487 w 1254307"/>
                <a:gd name="connsiteY117" fmla="*/ 177641 h 298698"/>
                <a:gd name="connsiteX118" fmla="*/ 611521 w 1254307"/>
                <a:gd name="connsiteY118" fmla="*/ 177641 h 298698"/>
                <a:gd name="connsiteX119" fmla="*/ 646900 w 1254307"/>
                <a:gd name="connsiteY119" fmla="*/ 220096 h 298698"/>
                <a:gd name="connsiteX120" fmla="*/ 646528 w 1254307"/>
                <a:gd name="connsiteY120" fmla="*/ 224565 h 298698"/>
                <a:gd name="connsiteX121" fmla="*/ 646528 w 1254307"/>
                <a:gd name="connsiteY121" fmla="*/ 226055 h 298698"/>
                <a:gd name="connsiteX122" fmla="*/ 589549 w 1254307"/>
                <a:gd name="connsiteY122" fmla="*/ 226055 h 298698"/>
                <a:gd name="connsiteX123" fmla="*/ 589549 w 1254307"/>
                <a:gd name="connsiteY123" fmla="*/ 226800 h 298698"/>
                <a:gd name="connsiteX124" fmla="*/ 589549 w 1254307"/>
                <a:gd name="connsiteY124" fmla="*/ 228662 h 298698"/>
                <a:gd name="connsiteX125" fmla="*/ 614128 w 1254307"/>
                <a:gd name="connsiteY125" fmla="*/ 250634 h 298698"/>
                <a:gd name="connsiteX126" fmla="*/ 636845 w 1254307"/>
                <a:gd name="connsiteY126" fmla="*/ 244675 h 298698"/>
                <a:gd name="connsiteX127" fmla="*/ 642804 w 1254307"/>
                <a:gd name="connsiteY127" fmla="*/ 255848 h 298698"/>
                <a:gd name="connsiteX128" fmla="*/ 612638 w 1254307"/>
                <a:gd name="connsiteY128" fmla="*/ 264413 h 298698"/>
                <a:gd name="connsiteX129" fmla="*/ 572790 w 1254307"/>
                <a:gd name="connsiteY129" fmla="*/ 221586 h 298698"/>
                <a:gd name="connsiteX130" fmla="*/ 611521 w 1254307"/>
                <a:gd name="connsiteY130" fmla="*/ 177641 h 298698"/>
                <a:gd name="connsiteX131" fmla="*/ 372060 w 1254307"/>
                <a:gd name="connsiteY131" fmla="*/ 164979 h 298698"/>
                <a:gd name="connsiteX132" fmla="*/ 339287 w 1254307"/>
                <a:gd name="connsiteY132" fmla="*/ 208179 h 298698"/>
                <a:gd name="connsiteX133" fmla="*/ 373177 w 1254307"/>
                <a:gd name="connsiteY133" fmla="*/ 250262 h 298698"/>
                <a:gd name="connsiteX134" fmla="*/ 406322 w 1254307"/>
                <a:gd name="connsiteY134" fmla="*/ 206689 h 298698"/>
                <a:gd name="connsiteX135" fmla="*/ 372060 w 1254307"/>
                <a:gd name="connsiteY135" fmla="*/ 164979 h 298698"/>
                <a:gd name="connsiteX136" fmla="*/ 915038 w 1254307"/>
                <a:gd name="connsiteY136" fmla="*/ 156041 h 298698"/>
                <a:gd name="connsiteX137" fmla="*/ 932541 w 1254307"/>
                <a:gd name="connsiteY137" fmla="*/ 156041 h 298698"/>
                <a:gd name="connsiteX138" fmla="*/ 932541 w 1254307"/>
                <a:gd name="connsiteY138" fmla="*/ 180248 h 298698"/>
                <a:gd name="connsiteX139" fmla="*/ 957121 w 1254307"/>
                <a:gd name="connsiteY139" fmla="*/ 180248 h 298698"/>
                <a:gd name="connsiteX140" fmla="*/ 957121 w 1254307"/>
                <a:gd name="connsiteY140" fmla="*/ 194027 h 298698"/>
                <a:gd name="connsiteX141" fmla="*/ 932541 w 1254307"/>
                <a:gd name="connsiteY141" fmla="*/ 194027 h 298698"/>
                <a:gd name="connsiteX142" fmla="*/ 932541 w 1254307"/>
                <a:gd name="connsiteY142" fmla="*/ 234248 h 298698"/>
                <a:gd name="connsiteX143" fmla="*/ 944459 w 1254307"/>
                <a:gd name="connsiteY143" fmla="*/ 250262 h 298698"/>
                <a:gd name="connsiteX144" fmla="*/ 955259 w 1254307"/>
                <a:gd name="connsiteY144" fmla="*/ 248027 h 298698"/>
                <a:gd name="connsiteX145" fmla="*/ 959728 w 1254307"/>
                <a:gd name="connsiteY145" fmla="*/ 259944 h 298698"/>
                <a:gd name="connsiteX146" fmla="*/ 940735 w 1254307"/>
                <a:gd name="connsiteY146" fmla="*/ 264786 h 298698"/>
                <a:gd name="connsiteX147" fmla="*/ 920997 w 1254307"/>
                <a:gd name="connsiteY147" fmla="*/ 258082 h 298698"/>
                <a:gd name="connsiteX148" fmla="*/ 915038 w 1254307"/>
                <a:gd name="connsiteY148" fmla="*/ 234248 h 298698"/>
                <a:gd name="connsiteX149" fmla="*/ 915038 w 1254307"/>
                <a:gd name="connsiteY149" fmla="*/ 194027 h 298698"/>
                <a:gd name="connsiteX150" fmla="*/ 900514 w 1254307"/>
                <a:gd name="connsiteY150" fmla="*/ 194027 h 298698"/>
                <a:gd name="connsiteX151" fmla="*/ 900514 w 1254307"/>
                <a:gd name="connsiteY151" fmla="*/ 180248 h 298698"/>
                <a:gd name="connsiteX152" fmla="*/ 915038 w 1254307"/>
                <a:gd name="connsiteY152" fmla="*/ 180248 h 298698"/>
                <a:gd name="connsiteX153" fmla="*/ 519163 w 1254307"/>
                <a:gd name="connsiteY153" fmla="*/ 156041 h 298698"/>
                <a:gd name="connsiteX154" fmla="*/ 536667 w 1254307"/>
                <a:gd name="connsiteY154" fmla="*/ 156041 h 298698"/>
                <a:gd name="connsiteX155" fmla="*/ 536667 w 1254307"/>
                <a:gd name="connsiteY155" fmla="*/ 180248 h 298698"/>
                <a:gd name="connsiteX156" fmla="*/ 561246 w 1254307"/>
                <a:gd name="connsiteY156" fmla="*/ 180248 h 298698"/>
                <a:gd name="connsiteX157" fmla="*/ 561246 w 1254307"/>
                <a:gd name="connsiteY157" fmla="*/ 194027 h 298698"/>
                <a:gd name="connsiteX158" fmla="*/ 536667 w 1254307"/>
                <a:gd name="connsiteY158" fmla="*/ 194027 h 298698"/>
                <a:gd name="connsiteX159" fmla="*/ 536667 w 1254307"/>
                <a:gd name="connsiteY159" fmla="*/ 234248 h 298698"/>
                <a:gd name="connsiteX160" fmla="*/ 548956 w 1254307"/>
                <a:gd name="connsiteY160" fmla="*/ 250262 h 298698"/>
                <a:gd name="connsiteX161" fmla="*/ 559756 w 1254307"/>
                <a:gd name="connsiteY161" fmla="*/ 248027 h 298698"/>
                <a:gd name="connsiteX162" fmla="*/ 564225 w 1254307"/>
                <a:gd name="connsiteY162" fmla="*/ 259944 h 298698"/>
                <a:gd name="connsiteX163" fmla="*/ 544860 w 1254307"/>
                <a:gd name="connsiteY163" fmla="*/ 264786 h 298698"/>
                <a:gd name="connsiteX164" fmla="*/ 525122 w 1254307"/>
                <a:gd name="connsiteY164" fmla="*/ 258082 h 298698"/>
                <a:gd name="connsiteX165" fmla="*/ 519163 w 1254307"/>
                <a:gd name="connsiteY165" fmla="*/ 234248 h 298698"/>
                <a:gd name="connsiteX166" fmla="*/ 519163 w 1254307"/>
                <a:gd name="connsiteY166" fmla="*/ 194027 h 298698"/>
                <a:gd name="connsiteX167" fmla="*/ 504639 w 1254307"/>
                <a:gd name="connsiteY167" fmla="*/ 194027 h 298698"/>
                <a:gd name="connsiteX168" fmla="*/ 504639 w 1254307"/>
                <a:gd name="connsiteY168" fmla="*/ 180248 h 298698"/>
                <a:gd name="connsiteX169" fmla="*/ 519163 w 1254307"/>
                <a:gd name="connsiteY169" fmla="*/ 180248 h 298698"/>
                <a:gd name="connsiteX170" fmla="*/ 976114 w 1254307"/>
                <a:gd name="connsiteY170" fmla="*/ 150828 h 298698"/>
                <a:gd name="connsiteX171" fmla="*/ 993617 w 1254307"/>
                <a:gd name="connsiteY171" fmla="*/ 150828 h 298698"/>
                <a:gd name="connsiteX172" fmla="*/ 993617 w 1254307"/>
                <a:gd name="connsiteY172" fmla="*/ 262552 h 298698"/>
                <a:gd name="connsiteX173" fmla="*/ 976114 w 1254307"/>
                <a:gd name="connsiteY173" fmla="*/ 262552 h 298698"/>
                <a:gd name="connsiteX174" fmla="*/ 866252 w 1254307"/>
                <a:gd name="connsiteY174" fmla="*/ 150828 h 298698"/>
                <a:gd name="connsiteX175" fmla="*/ 875935 w 1254307"/>
                <a:gd name="connsiteY175" fmla="*/ 160883 h 298698"/>
                <a:gd name="connsiteX176" fmla="*/ 866252 w 1254307"/>
                <a:gd name="connsiteY176" fmla="*/ 170566 h 298698"/>
                <a:gd name="connsiteX177" fmla="*/ 856569 w 1254307"/>
                <a:gd name="connsiteY177" fmla="*/ 160511 h 298698"/>
                <a:gd name="connsiteX178" fmla="*/ 866252 w 1254307"/>
                <a:gd name="connsiteY178" fmla="*/ 150828 h 298698"/>
                <a:gd name="connsiteX179" fmla="*/ 834597 w 1254307"/>
                <a:gd name="connsiteY179" fmla="*/ 150828 h 298698"/>
                <a:gd name="connsiteX180" fmla="*/ 844652 w 1254307"/>
                <a:gd name="connsiteY180" fmla="*/ 160511 h 298698"/>
                <a:gd name="connsiteX181" fmla="*/ 834969 w 1254307"/>
                <a:gd name="connsiteY181" fmla="*/ 170566 h 298698"/>
                <a:gd name="connsiteX182" fmla="*/ 824914 w 1254307"/>
                <a:gd name="connsiteY182" fmla="*/ 160883 h 298698"/>
                <a:gd name="connsiteX183" fmla="*/ 834597 w 1254307"/>
                <a:gd name="connsiteY183" fmla="*/ 150828 h 298698"/>
                <a:gd name="connsiteX184" fmla="*/ 1254307 w 1254307"/>
                <a:gd name="connsiteY184" fmla="*/ 150455 h 298698"/>
                <a:gd name="connsiteX185" fmla="*/ 1254307 w 1254307"/>
                <a:gd name="connsiteY185" fmla="*/ 262179 h 298698"/>
                <a:gd name="connsiteX186" fmla="*/ 1239410 w 1254307"/>
                <a:gd name="connsiteY186" fmla="*/ 262179 h 298698"/>
                <a:gd name="connsiteX187" fmla="*/ 1239410 w 1254307"/>
                <a:gd name="connsiteY187" fmla="*/ 255476 h 298698"/>
                <a:gd name="connsiteX188" fmla="*/ 1237921 w 1254307"/>
                <a:gd name="connsiteY188" fmla="*/ 256593 h 298698"/>
                <a:gd name="connsiteX189" fmla="*/ 1215576 w 1254307"/>
                <a:gd name="connsiteY189" fmla="*/ 264414 h 298698"/>
                <a:gd name="connsiteX190" fmla="*/ 1178707 w 1254307"/>
                <a:gd name="connsiteY190" fmla="*/ 222331 h 298698"/>
                <a:gd name="connsiteX191" fmla="*/ 1218555 w 1254307"/>
                <a:gd name="connsiteY191" fmla="*/ 177641 h 298698"/>
                <a:gd name="connsiteX192" fmla="*/ 1235686 w 1254307"/>
                <a:gd name="connsiteY192" fmla="*/ 181738 h 298698"/>
                <a:gd name="connsiteX193" fmla="*/ 1236804 w 1254307"/>
                <a:gd name="connsiteY193" fmla="*/ 182483 h 298698"/>
                <a:gd name="connsiteX194" fmla="*/ 1236804 w 1254307"/>
                <a:gd name="connsiteY194" fmla="*/ 181365 h 298698"/>
                <a:gd name="connsiteX195" fmla="*/ 1236804 w 1254307"/>
                <a:gd name="connsiteY195" fmla="*/ 150827 h 298698"/>
                <a:gd name="connsiteX196" fmla="*/ 373177 w 1254307"/>
                <a:gd name="connsiteY196" fmla="*/ 150455 h 298698"/>
                <a:gd name="connsiteX197" fmla="*/ 424942 w 1254307"/>
                <a:gd name="connsiteY197" fmla="*/ 206689 h 298698"/>
                <a:gd name="connsiteX198" fmla="*/ 372804 w 1254307"/>
                <a:gd name="connsiteY198" fmla="*/ 264786 h 298698"/>
                <a:gd name="connsiteX199" fmla="*/ 321039 w 1254307"/>
                <a:gd name="connsiteY199" fmla="*/ 207434 h 298698"/>
                <a:gd name="connsiteX200" fmla="*/ 373177 w 1254307"/>
                <a:gd name="connsiteY200" fmla="*/ 150455 h 298698"/>
                <a:gd name="connsiteX201" fmla="*/ 388446 w 1254307"/>
                <a:gd name="connsiteY201" fmla="*/ 123269 h 298698"/>
                <a:gd name="connsiteX202" fmla="*/ 397756 w 1254307"/>
                <a:gd name="connsiteY202" fmla="*/ 133697 h 298698"/>
                <a:gd name="connsiteX203" fmla="*/ 388446 w 1254307"/>
                <a:gd name="connsiteY203" fmla="*/ 143007 h 298698"/>
                <a:gd name="connsiteX204" fmla="*/ 379135 w 1254307"/>
                <a:gd name="connsiteY204" fmla="*/ 132579 h 298698"/>
                <a:gd name="connsiteX205" fmla="*/ 388446 w 1254307"/>
                <a:gd name="connsiteY205" fmla="*/ 123269 h 298698"/>
                <a:gd name="connsiteX206" fmla="*/ 357163 w 1254307"/>
                <a:gd name="connsiteY206" fmla="*/ 123269 h 298698"/>
                <a:gd name="connsiteX207" fmla="*/ 367218 w 1254307"/>
                <a:gd name="connsiteY207" fmla="*/ 132952 h 298698"/>
                <a:gd name="connsiteX208" fmla="*/ 367218 w 1254307"/>
                <a:gd name="connsiteY208" fmla="*/ 133324 h 298698"/>
                <a:gd name="connsiteX209" fmla="*/ 357535 w 1254307"/>
                <a:gd name="connsiteY209" fmla="*/ 143007 h 298698"/>
                <a:gd name="connsiteX210" fmla="*/ 347480 w 1254307"/>
                <a:gd name="connsiteY210" fmla="*/ 133324 h 298698"/>
                <a:gd name="connsiteX211" fmla="*/ 357163 w 1254307"/>
                <a:gd name="connsiteY211" fmla="*/ 123269 h 298698"/>
                <a:gd name="connsiteX212" fmla="*/ 465535 w 1254307"/>
                <a:gd name="connsiteY212" fmla="*/ 61820 h 298698"/>
                <a:gd name="connsiteX213" fmla="*/ 450266 w 1254307"/>
                <a:gd name="connsiteY213" fmla="*/ 79324 h 298698"/>
                <a:gd name="connsiteX214" fmla="*/ 464045 w 1254307"/>
                <a:gd name="connsiteY214" fmla="*/ 95710 h 298698"/>
                <a:gd name="connsiteX215" fmla="*/ 474845 w 1254307"/>
                <a:gd name="connsiteY215" fmla="*/ 91986 h 298698"/>
                <a:gd name="connsiteX216" fmla="*/ 474845 w 1254307"/>
                <a:gd name="connsiteY216" fmla="*/ 63683 h 298698"/>
                <a:gd name="connsiteX217" fmla="*/ 474473 w 1254307"/>
                <a:gd name="connsiteY217" fmla="*/ 63683 h 298698"/>
                <a:gd name="connsiteX218" fmla="*/ 465535 w 1254307"/>
                <a:gd name="connsiteY218" fmla="*/ 61820 h 298698"/>
                <a:gd name="connsiteX219" fmla="*/ 546721 w 1254307"/>
                <a:gd name="connsiteY219" fmla="*/ 61448 h 298698"/>
                <a:gd name="connsiteX220" fmla="*/ 532942 w 1254307"/>
                <a:gd name="connsiteY220" fmla="*/ 78952 h 298698"/>
                <a:gd name="connsiteX221" fmla="*/ 547094 w 1254307"/>
                <a:gd name="connsiteY221" fmla="*/ 96828 h 298698"/>
                <a:gd name="connsiteX222" fmla="*/ 560873 w 1254307"/>
                <a:gd name="connsiteY222" fmla="*/ 79324 h 298698"/>
                <a:gd name="connsiteX223" fmla="*/ 546721 w 1254307"/>
                <a:gd name="connsiteY223" fmla="*/ 61448 h 298698"/>
                <a:gd name="connsiteX224" fmla="*/ 409301 w 1254307"/>
                <a:gd name="connsiteY224" fmla="*/ 61076 h 298698"/>
                <a:gd name="connsiteX225" fmla="*/ 395894 w 1254307"/>
                <a:gd name="connsiteY225" fmla="*/ 74483 h 298698"/>
                <a:gd name="connsiteX226" fmla="*/ 395894 w 1254307"/>
                <a:gd name="connsiteY226" fmla="*/ 75228 h 298698"/>
                <a:gd name="connsiteX227" fmla="*/ 420474 w 1254307"/>
                <a:gd name="connsiteY227" fmla="*/ 75228 h 298698"/>
                <a:gd name="connsiteX228" fmla="*/ 420474 w 1254307"/>
                <a:gd name="connsiteY228" fmla="*/ 74483 h 298698"/>
                <a:gd name="connsiteX229" fmla="*/ 409301 w 1254307"/>
                <a:gd name="connsiteY229" fmla="*/ 61076 h 298698"/>
                <a:gd name="connsiteX230" fmla="*/ 500170 w 1254307"/>
                <a:gd name="connsiteY230" fmla="*/ 57724 h 298698"/>
                <a:gd name="connsiteX231" fmla="*/ 509853 w 1254307"/>
                <a:gd name="connsiteY231" fmla="*/ 57724 h 298698"/>
                <a:gd name="connsiteX232" fmla="*/ 509853 w 1254307"/>
                <a:gd name="connsiteY232" fmla="*/ 103531 h 298698"/>
                <a:gd name="connsiteX233" fmla="*/ 500170 w 1254307"/>
                <a:gd name="connsiteY233" fmla="*/ 103531 h 298698"/>
                <a:gd name="connsiteX234" fmla="*/ 606680 w 1254307"/>
                <a:gd name="connsiteY234" fmla="*/ 54000 h 298698"/>
                <a:gd name="connsiteX235" fmla="*/ 618597 w 1254307"/>
                <a:gd name="connsiteY235" fmla="*/ 58469 h 298698"/>
                <a:gd name="connsiteX236" fmla="*/ 623439 w 1254307"/>
                <a:gd name="connsiteY236" fmla="*/ 76345 h 298698"/>
                <a:gd name="connsiteX237" fmla="*/ 623439 w 1254307"/>
                <a:gd name="connsiteY237" fmla="*/ 103904 h 298698"/>
                <a:gd name="connsiteX238" fmla="*/ 614128 w 1254307"/>
                <a:gd name="connsiteY238" fmla="*/ 103904 h 298698"/>
                <a:gd name="connsiteX239" fmla="*/ 614128 w 1254307"/>
                <a:gd name="connsiteY239" fmla="*/ 103531 h 298698"/>
                <a:gd name="connsiteX240" fmla="*/ 614128 w 1254307"/>
                <a:gd name="connsiteY240" fmla="*/ 77090 h 298698"/>
                <a:gd name="connsiteX241" fmla="*/ 611521 w 1254307"/>
                <a:gd name="connsiteY241" fmla="*/ 64428 h 298698"/>
                <a:gd name="connsiteX242" fmla="*/ 604818 w 1254307"/>
                <a:gd name="connsiteY242" fmla="*/ 62193 h 298698"/>
                <a:gd name="connsiteX243" fmla="*/ 593273 w 1254307"/>
                <a:gd name="connsiteY243" fmla="*/ 65917 h 298698"/>
                <a:gd name="connsiteX244" fmla="*/ 592901 w 1254307"/>
                <a:gd name="connsiteY244" fmla="*/ 65917 h 298698"/>
                <a:gd name="connsiteX245" fmla="*/ 592901 w 1254307"/>
                <a:gd name="connsiteY245" fmla="*/ 103531 h 298698"/>
                <a:gd name="connsiteX246" fmla="*/ 583218 w 1254307"/>
                <a:gd name="connsiteY246" fmla="*/ 103531 h 298698"/>
                <a:gd name="connsiteX247" fmla="*/ 583218 w 1254307"/>
                <a:gd name="connsiteY247" fmla="*/ 55490 h 298698"/>
                <a:gd name="connsiteX248" fmla="*/ 591411 w 1254307"/>
                <a:gd name="connsiteY248" fmla="*/ 55490 h 298698"/>
                <a:gd name="connsiteX249" fmla="*/ 591411 w 1254307"/>
                <a:gd name="connsiteY249" fmla="*/ 59586 h 298698"/>
                <a:gd name="connsiteX250" fmla="*/ 592528 w 1254307"/>
                <a:gd name="connsiteY250" fmla="*/ 58842 h 298698"/>
                <a:gd name="connsiteX251" fmla="*/ 606680 w 1254307"/>
                <a:gd name="connsiteY251" fmla="*/ 54000 h 298698"/>
                <a:gd name="connsiteX252" fmla="*/ 547094 w 1254307"/>
                <a:gd name="connsiteY252" fmla="*/ 54000 h 298698"/>
                <a:gd name="connsiteX253" fmla="*/ 570183 w 1254307"/>
                <a:gd name="connsiteY253" fmla="*/ 79324 h 298698"/>
                <a:gd name="connsiteX254" fmla="*/ 545977 w 1254307"/>
                <a:gd name="connsiteY254" fmla="*/ 105021 h 298698"/>
                <a:gd name="connsiteX255" fmla="*/ 522887 w 1254307"/>
                <a:gd name="connsiteY255" fmla="*/ 79697 h 298698"/>
                <a:gd name="connsiteX256" fmla="*/ 547094 w 1254307"/>
                <a:gd name="connsiteY256" fmla="*/ 54000 h 298698"/>
                <a:gd name="connsiteX257" fmla="*/ 409301 w 1254307"/>
                <a:gd name="connsiteY257" fmla="*/ 54000 h 298698"/>
                <a:gd name="connsiteX258" fmla="*/ 429412 w 1254307"/>
                <a:gd name="connsiteY258" fmla="*/ 78579 h 298698"/>
                <a:gd name="connsiteX259" fmla="*/ 429412 w 1254307"/>
                <a:gd name="connsiteY259" fmla="*/ 81186 h 298698"/>
                <a:gd name="connsiteX260" fmla="*/ 429412 w 1254307"/>
                <a:gd name="connsiteY260" fmla="*/ 81931 h 298698"/>
                <a:gd name="connsiteX261" fmla="*/ 395894 w 1254307"/>
                <a:gd name="connsiteY261" fmla="*/ 81931 h 298698"/>
                <a:gd name="connsiteX262" fmla="*/ 395894 w 1254307"/>
                <a:gd name="connsiteY262" fmla="*/ 82676 h 298698"/>
                <a:gd name="connsiteX263" fmla="*/ 395894 w 1254307"/>
                <a:gd name="connsiteY263" fmla="*/ 84166 h 298698"/>
                <a:gd name="connsiteX264" fmla="*/ 410791 w 1254307"/>
                <a:gd name="connsiteY264" fmla="*/ 97200 h 298698"/>
                <a:gd name="connsiteX265" fmla="*/ 424198 w 1254307"/>
                <a:gd name="connsiteY265" fmla="*/ 93476 h 298698"/>
                <a:gd name="connsiteX266" fmla="*/ 427549 w 1254307"/>
                <a:gd name="connsiteY266" fmla="*/ 99807 h 298698"/>
                <a:gd name="connsiteX267" fmla="*/ 410046 w 1254307"/>
                <a:gd name="connsiteY267" fmla="*/ 104648 h 298698"/>
                <a:gd name="connsiteX268" fmla="*/ 386584 w 1254307"/>
                <a:gd name="connsiteY268" fmla="*/ 79697 h 298698"/>
                <a:gd name="connsiteX269" fmla="*/ 409301 w 1254307"/>
                <a:gd name="connsiteY269" fmla="*/ 54000 h 298698"/>
                <a:gd name="connsiteX270" fmla="*/ 465907 w 1254307"/>
                <a:gd name="connsiteY270" fmla="*/ 53627 h 298698"/>
                <a:gd name="connsiteX271" fmla="*/ 484528 w 1254307"/>
                <a:gd name="connsiteY271" fmla="*/ 58469 h 298698"/>
                <a:gd name="connsiteX272" fmla="*/ 484528 w 1254307"/>
                <a:gd name="connsiteY272" fmla="*/ 103531 h 298698"/>
                <a:gd name="connsiteX273" fmla="*/ 479686 w 1254307"/>
                <a:gd name="connsiteY273" fmla="*/ 120662 h 298698"/>
                <a:gd name="connsiteX274" fmla="*/ 462555 w 1254307"/>
                <a:gd name="connsiteY274" fmla="*/ 126620 h 298698"/>
                <a:gd name="connsiteX275" fmla="*/ 442445 w 1254307"/>
                <a:gd name="connsiteY275" fmla="*/ 120289 h 298698"/>
                <a:gd name="connsiteX276" fmla="*/ 446542 w 1254307"/>
                <a:gd name="connsiteY276" fmla="*/ 113958 h 298698"/>
                <a:gd name="connsiteX277" fmla="*/ 461438 w 1254307"/>
                <a:gd name="connsiteY277" fmla="*/ 119172 h 298698"/>
                <a:gd name="connsiteX278" fmla="*/ 471121 w 1254307"/>
                <a:gd name="connsiteY278" fmla="*/ 115448 h 298698"/>
                <a:gd name="connsiteX279" fmla="*/ 474845 w 1254307"/>
                <a:gd name="connsiteY279" fmla="*/ 103531 h 298698"/>
                <a:gd name="connsiteX280" fmla="*/ 474845 w 1254307"/>
                <a:gd name="connsiteY280" fmla="*/ 99807 h 298698"/>
                <a:gd name="connsiteX281" fmla="*/ 473728 w 1254307"/>
                <a:gd name="connsiteY281" fmla="*/ 100179 h 298698"/>
                <a:gd name="connsiteX282" fmla="*/ 473355 w 1254307"/>
                <a:gd name="connsiteY282" fmla="*/ 100551 h 298698"/>
                <a:gd name="connsiteX283" fmla="*/ 461811 w 1254307"/>
                <a:gd name="connsiteY283" fmla="*/ 103531 h 298698"/>
                <a:gd name="connsiteX284" fmla="*/ 440583 w 1254307"/>
                <a:gd name="connsiteY284" fmla="*/ 79696 h 298698"/>
                <a:gd name="connsiteX285" fmla="*/ 440583 w 1254307"/>
                <a:gd name="connsiteY285" fmla="*/ 77834 h 298698"/>
                <a:gd name="connsiteX286" fmla="*/ 465907 w 1254307"/>
                <a:gd name="connsiteY286" fmla="*/ 53627 h 298698"/>
                <a:gd name="connsiteX287" fmla="*/ 342267 w 1254307"/>
                <a:gd name="connsiteY287" fmla="*/ 45807 h 298698"/>
                <a:gd name="connsiteX288" fmla="*/ 342267 w 1254307"/>
                <a:gd name="connsiteY288" fmla="*/ 68152 h 298698"/>
                <a:gd name="connsiteX289" fmla="*/ 347480 w 1254307"/>
                <a:gd name="connsiteY289" fmla="*/ 68152 h 298698"/>
                <a:gd name="connsiteX290" fmla="*/ 360887 w 1254307"/>
                <a:gd name="connsiteY290" fmla="*/ 64800 h 298698"/>
                <a:gd name="connsiteX291" fmla="*/ 361260 w 1254307"/>
                <a:gd name="connsiteY291" fmla="*/ 48786 h 298698"/>
                <a:gd name="connsiteX292" fmla="*/ 350832 w 1254307"/>
                <a:gd name="connsiteY292" fmla="*/ 45807 h 298698"/>
                <a:gd name="connsiteX293" fmla="*/ 505011 w 1254307"/>
                <a:gd name="connsiteY293" fmla="*/ 37986 h 298698"/>
                <a:gd name="connsiteX294" fmla="*/ 510969 w 1254307"/>
                <a:gd name="connsiteY294" fmla="*/ 43945 h 298698"/>
                <a:gd name="connsiteX295" fmla="*/ 505011 w 1254307"/>
                <a:gd name="connsiteY295" fmla="*/ 49531 h 298698"/>
                <a:gd name="connsiteX296" fmla="*/ 499052 w 1254307"/>
                <a:gd name="connsiteY296" fmla="*/ 43945 h 298698"/>
                <a:gd name="connsiteX297" fmla="*/ 505011 w 1254307"/>
                <a:gd name="connsiteY297" fmla="*/ 37986 h 298698"/>
                <a:gd name="connsiteX298" fmla="*/ 331839 w 1254307"/>
                <a:gd name="connsiteY298" fmla="*/ 37614 h 298698"/>
                <a:gd name="connsiteX299" fmla="*/ 348970 w 1254307"/>
                <a:gd name="connsiteY299" fmla="*/ 37614 h 298698"/>
                <a:gd name="connsiteX300" fmla="*/ 368708 w 1254307"/>
                <a:gd name="connsiteY300" fmla="*/ 42828 h 298698"/>
                <a:gd name="connsiteX301" fmla="*/ 373922 w 1254307"/>
                <a:gd name="connsiteY301" fmla="*/ 55862 h 298698"/>
                <a:gd name="connsiteX302" fmla="*/ 369825 w 1254307"/>
                <a:gd name="connsiteY302" fmla="*/ 67407 h 298698"/>
                <a:gd name="connsiteX303" fmla="*/ 359025 w 1254307"/>
                <a:gd name="connsiteY303" fmla="*/ 72621 h 298698"/>
                <a:gd name="connsiteX304" fmla="*/ 365729 w 1254307"/>
                <a:gd name="connsiteY304" fmla="*/ 76345 h 298698"/>
                <a:gd name="connsiteX305" fmla="*/ 370198 w 1254307"/>
                <a:gd name="connsiteY305" fmla="*/ 84538 h 298698"/>
                <a:gd name="connsiteX306" fmla="*/ 378391 w 1254307"/>
                <a:gd name="connsiteY306" fmla="*/ 103531 h 298698"/>
                <a:gd name="connsiteX307" fmla="*/ 367591 w 1254307"/>
                <a:gd name="connsiteY307" fmla="*/ 103531 h 298698"/>
                <a:gd name="connsiteX308" fmla="*/ 359770 w 1254307"/>
                <a:gd name="connsiteY308" fmla="*/ 86028 h 298698"/>
                <a:gd name="connsiteX309" fmla="*/ 345246 w 1254307"/>
                <a:gd name="connsiteY309" fmla="*/ 75973 h 298698"/>
                <a:gd name="connsiteX310" fmla="*/ 341894 w 1254307"/>
                <a:gd name="connsiteY310" fmla="*/ 75973 h 298698"/>
                <a:gd name="connsiteX311" fmla="*/ 341894 w 1254307"/>
                <a:gd name="connsiteY311" fmla="*/ 103531 h 298698"/>
                <a:gd name="connsiteX312" fmla="*/ 331839 w 1254307"/>
                <a:gd name="connsiteY312" fmla="*/ 103531 h 298698"/>
                <a:gd name="connsiteX313" fmla="*/ 131481 w 1254307"/>
                <a:gd name="connsiteY313" fmla="*/ 12290 h 298698"/>
                <a:gd name="connsiteX314" fmla="*/ 113605 w 1254307"/>
                <a:gd name="connsiteY314" fmla="*/ 36869 h 298698"/>
                <a:gd name="connsiteX315" fmla="*/ 96846 w 1254307"/>
                <a:gd name="connsiteY315" fmla="*/ 17876 h 298698"/>
                <a:gd name="connsiteX316" fmla="*/ 92377 w 1254307"/>
                <a:gd name="connsiteY316" fmla="*/ 52883 h 298698"/>
                <a:gd name="connsiteX317" fmla="*/ 60722 w 1254307"/>
                <a:gd name="connsiteY317" fmla="*/ 38731 h 298698"/>
                <a:gd name="connsiteX318" fmla="*/ 67798 w 1254307"/>
                <a:gd name="connsiteY318" fmla="*/ 62938 h 298698"/>
                <a:gd name="connsiteX319" fmla="*/ 38005 w 1254307"/>
                <a:gd name="connsiteY319" fmla="*/ 65917 h 298698"/>
                <a:gd name="connsiteX320" fmla="*/ 64446 w 1254307"/>
                <a:gd name="connsiteY320" fmla="*/ 80069 h 298698"/>
                <a:gd name="connsiteX321" fmla="*/ 90888 w 1254307"/>
                <a:gd name="connsiteY321" fmla="*/ 91614 h 298698"/>
                <a:gd name="connsiteX322" fmla="*/ 134460 w 1254307"/>
                <a:gd name="connsiteY322" fmla="*/ 141145 h 298698"/>
                <a:gd name="connsiteX323" fmla="*/ 69288 w 1254307"/>
                <a:gd name="connsiteY323" fmla="*/ 128483 h 298698"/>
                <a:gd name="connsiteX324" fmla="*/ 45826 w 1254307"/>
                <a:gd name="connsiteY324" fmla="*/ 111352 h 298698"/>
                <a:gd name="connsiteX325" fmla="*/ 20874 w 1254307"/>
                <a:gd name="connsiteY325" fmla="*/ 96083 h 298698"/>
                <a:gd name="connsiteX326" fmla="*/ 32791 w 1254307"/>
                <a:gd name="connsiteY326" fmla="*/ 123641 h 298698"/>
                <a:gd name="connsiteX327" fmla="*/ 8957 w 1254307"/>
                <a:gd name="connsiteY327" fmla="*/ 128483 h 298698"/>
                <a:gd name="connsiteX328" fmla="*/ 37260 w 1254307"/>
                <a:gd name="connsiteY328" fmla="*/ 149710 h 298698"/>
                <a:gd name="connsiteX329" fmla="*/ 8957 w 1254307"/>
                <a:gd name="connsiteY329" fmla="*/ 170938 h 298698"/>
                <a:gd name="connsiteX330" fmla="*/ 32791 w 1254307"/>
                <a:gd name="connsiteY330" fmla="*/ 175779 h 298698"/>
                <a:gd name="connsiteX331" fmla="*/ 20874 w 1254307"/>
                <a:gd name="connsiteY331" fmla="*/ 203338 h 298698"/>
                <a:gd name="connsiteX332" fmla="*/ 45453 w 1254307"/>
                <a:gd name="connsiteY332" fmla="*/ 188069 h 298698"/>
                <a:gd name="connsiteX333" fmla="*/ 68915 w 1254307"/>
                <a:gd name="connsiteY333" fmla="*/ 170566 h 298698"/>
                <a:gd name="connsiteX334" fmla="*/ 134088 w 1254307"/>
                <a:gd name="connsiteY334" fmla="*/ 157903 h 298698"/>
                <a:gd name="connsiteX335" fmla="*/ 90515 w 1254307"/>
                <a:gd name="connsiteY335" fmla="*/ 207434 h 298698"/>
                <a:gd name="connsiteX336" fmla="*/ 64074 w 1254307"/>
                <a:gd name="connsiteY336" fmla="*/ 218979 h 298698"/>
                <a:gd name="connsiteX337" fmla="*/ 37633 w 1254307"/>
                <a:gd name="connsiteY337" fmla="*/ 233131 h 298698"/>
                <a:gd name="connsiteX338" fmla="*/ 67426 w 1254307"/>
                <a:gd name="connsiteY338" fmla="*/ 236110 h 298698"/>
                <a:gd name="connsiteX339" fmla="*/ 58860 w 1254307"/>
                <a:gd name="connsiteY339" fmla="*/ 259572 h 298698"/>
                <a:gd name="connsiteX340" fmla="*/ 91260 w 1254307"/>
                <a:gd name="connsiteY340" fmla="*/ 246166 h 298698"/>
                <a:gd name="connsiteX341" fmla="*/ 96102 w 1254307"/>
                <a:gd name="connsiteY341" fmla="*/ 280800 h 298698"/>
                <a:gd name="connsiteX342" fmla="*/ 112488 w 1254307"/>
                <a:gd name="connsiteY342" fmla="*/ 261807 h 298698"/>
                <a:gd name="connsiteX343" fmla="*/ 130364 w 1254307"/>
                <a:gd name="connsiteY343" fmla="*/ 286386 h 298698"/>
                <a:gd name="connsiteX344" fmla="*/ 129619 w 1254307"/>
                <a:gd name="connsiteY344" fmla="*/ 256593 h 298698"/>
                <a:gd name="connsiteX345" fmla="*/ 126639 w 1254307"/>
                <a:gd name="connsiteY345" fmla="*/ 228290 h 298698"/>
                <a:gd name="connsiteX346" fmla="*/ 147867 w 1254307"/>
                <a:gd name="connsiteY346" fmla="*/ 165724 h 298698"/>
                <a:gd name="connsiteX347" fmla="*/ 169095 w 1254307"/>
                <a:gd name="connsiteY347" fmla="*/ 228290 h 298698"/>
                <a:gd name="connsiteX348" fmla="*/ 166115 w 1254307"/>
                <a:gd name="connsiteY348" fmla="*/ 256593 h 298698"/>
                <a:gd name="connsiteX349" fmla="*/ 165370 w 1254307"/>
                <a:gd name="connsiteY349" fmla="*/ 286386 h 298698"/>
                <a:gd name="connsiteX350" fmla="*/ 183246 w 1254307"/>
                <a:gd name="connsiteY350" fmla="*/ 261807 h 298698"/>
                <a:gd name="connsiteX351" fmla="*/ 199632 w 1254307"/>
                <a:gd name="connsiteY351" fmla="*/ 280800 h 298698"/>
                <a:gd name="connsiteX352" fmla="*/ 204474 w 1254307"/>
                <a:gd name="connsiteY352" fmla="*/ 246166 h 298698"/>
                <a:gd name="connsiteX353" fmla="*/ 236874 w 1254307"/>
                <a:gd name="connsiteY353" fmla="*/ 259572 h 298698"/>
                <a:gd name="connsiteX354" fmla="*/ 229053 w 1254307"/>
                <a:gd name="connsiteY354" fmla="*/ 236110 h 298698"/>
                <a:gd name="connsiteX355" fmla="*/ 258846 w 1254307"/>
                <a:gd name="connsiteY355" fmla="*/ 233131 h 298698"/>
                <a:gd name="connsiteX356" fmla="*/ 232405 w 1254307"/>
                <a:gd name="connsiteY356" fmla="*/ 218979 h 298698"/>
                <a:gd name="connsiteX357" fmla="*/ 205963 w 1254307"/>
                <a:gd name="connsiteY357" fmla="*/ 207434 h 298698"/>
                <a:gd name="connsiteX358" fmla="*/ 162391 w 1254307"/>
                <a:gd name="connsiteY358" fmla="*/ 157903 h 298698"/>
                <a:gd name="connsiteX359" fmla="*/ 227563 w 1254307"/>
                <a:gd name="connsiteY359" fmla="*/ 170566 h 298698"/>
                <a:gd name="connsiteX360" fmla="*/ 251025 w 1254307"/>
                <a:gd name="connsiteY360" fmla="*/ 187697 h 298698"/>
                <a:gd name="connsiteX361" fmla="*/ 275977 w 1254307"/>
                <a:gd name="connsiteY361" fmla="*/ 202966 h 298698"/>
                <a:gd name="connsiteX362" fmla="*/ 264060 w 1254307"/>
                <a:gd name="connsiteY362" fmla="*/ 175407 h 298698"/>
                <a:gd name="connsiteX363" fmla="*/ 289384 w 1254307"/>
                <a:gd name="connsiteY363" fmla="*/ 170938 h 298698"/>
                <a:gd name="connsiteX364" fmla="*/ 261081 w 1254307"/>
                <a:gd name="connsiteY364" fmla="*/ 149710 h 298698"/>
                <a:gd name="connsiteX365" fmla="*/ 289384 w 1254307"/>
                <a:gd name="connsiteY365" fmla="*/ 128483 h 298698"/>
                <a:gd name="connsiteX366" fmla="*/ 265550 w 1254307"/>
                <a:gd name="connsiteY366" fmla="*/ 123641 h 298698"/>
                <a:gd name="connsiteX367" fmla="*/ 277467 w 1254307"/>
                <a:gd name="connsiteY367" fmla="*/ 96083 h 298698"/>
                <a:gd name="connsiteX368" fmla="*/ 252515 w 1254307"/>
                <a:gd name="connsiteY368" fmla="*/ 111352 h 298698"/>
                <a:gd name="connsiteX369" fmla="*/ 229053 w 1254307"/>
                <a:gd name="connsiteY369" fmla="*/ 128483 h 298698"/>
                <a:gd name="connsiteX370" fmla="*/ 163881 w 1254307"/>
                <a:gd name="connsiteY370" fmla="*/ 141145 h 298698"/>
                <a:gd name="connsiteX371" fmla="*/ 207453 w 1254307"/>
                <a:gd name="connsiteY371" fmla="*/ 91614 h 298698"/>
                <a:gd name="connsiteX372" fmla="*/ 233894 w 1254307"/>
                <a:gd name="connsiteY372" fmla="*/ 80069 h 298698"/>
                <a:gd name="connsiteX373" fmla="*/ 260336 w 1254307"/>
                <a:gd name="connsiteY373" fmla="*/ 65917 h 298698"/>
                <a:gd name="connsiteX374" fmla="*/ 230543 w 1254307"/>
                <a:gd name="connsiteY374" fmla="*/ 62938 h 298698"/>
                <a:gd name="connsiteX375" fmla="*/ 237619 w 1254307"/>
                <a:gd name="connsiteY375" fmla="*/ 38731 h 298698"/>
                <a:gd name="connsiteX376" fmla="*/ 205963 w 1254307"/>
                <a:gd name="connsiteY376" fmla="*/ 52883 h 298698"/>
                <a:gd name="connsiteX377" fmla="*/ 201495 w 1254307"/>
                <a:gd name="connsiteY377" fmla="*/ 17876 h 298698"/>
                <a:gd name="connsiteX378" fmla="*/ 184363 w 1254307"/>
                <a:gd name="connsiteY378" fmla="*/ 36869 h 298698"/>
                <a:gd name="connsiteX379" fmla="*/ 166488 w 1254307"/>
                <a:gd name="connsiteY379" fmla="*/ 12290 h 298698"/>
                <a:gd name="connsiteX380" fmla="*/ 167232 w 1254307"/>
                <a:gd name="connsiteY380" fmla="*/ 42083 h 298698"/>
                <a:gd name="connsiteX381" fmla="*/ 170212 w 1254307"/>
                <a:gd name="connsiteY381" fmla="*/ 70386 h 298698"/>
                <a:gd name="connsiteX382" fmla="*/ 148984 w 1254307"/>
                <a:gd name="connsiteY382" fmla="*/ 132952 h 298698"/>
                <a:gd name="connsiteX383" fmla="*/ 127757 w 1254307"/>
                <a:gd name="connsiteY383" fmla="*/ 70386 h 298698"/>
                <a:gd name="connsiteX384" fmla="*/ 130736 w 1254307"/>
                <a:gd name="connsiteY384" fmla="*/ 42083 h 298698"/>
                <a:gd name="connsiteX385" fmla="*/ 131481 w 1254307"/>
                <a:gd name="connsiteY385" fmla="*/ 12290 h 298698"/>
                <a:gd name="connsiteX386" fmla="*/ 134833 w 1254307"/>
                <a:gd name="connsiteY386" fmla="*/ 0 h 298698"/>
                <a:gd name="connsiteX387" fmla="*/ 134833 w 1254307"/>
                <a:gd name="connsiteY387" fmla="*/ 67779 h 298698"/>
                <a:gd name="connsiteX388" fmla="*/ 148239 w 1254307"/>
                <a:gd name="connsiteY388" fmla="*/ 107255 h 298698"/>
                <a:gd name="connsiteX389" fmla="*/ 161646 w 1254307"/>
                <a:gd name="connsiteY389" fmla="*/ 67779 h 298698"/>
                <a:gd name="connsiteX390" fmla="*/ 161646 w 1254307"/>
                <a:gd name="connsiteY390" fmla="*/ 0 h 298698"/>
                <a:gd name="connsiteX391" fmla="*/ 184363 w 1254307"/>
                <a:gd name="connsiteY391" fmla="*/ 19738 h 298698"/>
                <a:gd name="connsiteX392" fmla="*/ 202612 w 1254307"/>
                <a:gd name="connsiteY392" fmla="*/ 9310 h 298698"/>
                <a:gd name="connsiteX393" fmla="*/ 214901 w 1254307"/>
                <a:gd name="connsiteY393" fmla="*/ 34634 h 298698"/>
                <a:gd name="connsiteX394" fmla="*/ 242088 w 1254307"/>
                <a:gd name="connsiteY394" fmla="*/ 32400 h 298698"/>
                <a:gd name="connsiteX395" fmla="*/ 242832 w 1254307"/>
                <a:gd name="connsiteY395" fmla="*/ 53255 h 298698"/>
                <a:gd name="connsiteX396" fmla="*/ 271136 w 1254307"/>
                <a:gd name="connsiteY396" fmla="*/ 62938 h 298698"/>
                <a:gd name="connsiteX397" fmla="*/ 212294 w 1254307"/>
                <a:gd name="connsiteY397" fmla="*/ 96828 h 298698"/>
                <a:gd name="connsiteX398" fmla="*/ 184736 w 1254307"/>
                <a:gd name="connsiteY398" fmla="*/ 128110 h 298698"/>
                <a:gd name="connsiteX399" fmla="*/ 226074 w 1254307"/>
                <a:gd name="connsiteY399" fmla="*/ 119917 h 298698"/>
                <a:gd name="connsiteX400" fmla="*/ 284543 w 1254307"/>
                <a:gd name="connsiteY400" fmla="*/ 85655 h 298698"/>
                <a:gd name="connsiteX401" fmla="*/ 279329 w 1254307"/>
                <a:gd name="connsiteY401" fmla="*/ 115448 h 298698"/>
                <a:gd name="connsiteX402" fmla="*/ 296460 w 1254307"/>
                <a:gd name="connsiteY402" fmla="*/ 125876 h 298698"/>
                <a:gd name="connsiteX403" fmla="*/ 280074 w 1254307"/>
                <a:gd name="connsiteY403" fmla="*/ 149338 h 298698"/>
                <a:gd name="connsiteX404" fmla="*/ 296460 w 1254307"/>
                <a:gd name="connsiteY404" fmla="*/ 173172 h 298698"/>
                <a:gd name="connsiteX405" fmla="*/ 279329 w 1254307"/>
                <a:gd name="connsiteY405" fmla="*/ 183600 h 298698"/>
                <a:gd name="connsiteX406" fmla="*/ 284543 w 1254307"/>
                <a:gd name="connsiteY406" fmla="*/ 213393 h 298698"/>
                <a:gd name="connsiteX407" fmla="*/ 226074 w 1254307"/>
                <a:gd name="connsiteY407" fmla="*/ 179131 h 298698"/>
                <a:gd name="connsiteX408" fmla="*/ 184736 w 1254307"/>
                <a:gd name="connsiteY408" fmla="*/ 170938 h 298698"/>
                <a:gd name="connsiteX409" fmla="*/ 212294 w 1254307"/>
                <a:gd name="connsiteY409" fmla="*/ 202221 h 298698"/>
                <a:gd name="connsiteX410" fmla="*/ 271136 w 1254307"/>
                <a:gd name="connsiteY410" fmla="*/ 236110 h 298698"/>
                <a:gd name="connsiteX411" fmla="*/ 243205 w 1254307"/>
                <a:gd name="connsiteY411" fmla="*/ 245793 h 298698"/>
                <a:gd name="connsiteX412" fmla="*/ 243205 w 1254307"/>
                <a:gd name="connsiteY412" fmla="*/ 265903 h 298698"/>
                <a:gd name="connsiteX413" fmla="*/ 214901 w 1254307"/>
                <a:gd name="connsiteY413" fmla="*/ 264041 h 298698"/>
                <a:gd name="connsiteX414" fmla="*/ 202239 w 1254307"/>
                <a:gd name="connsiteY414" fmla="*/ 289366 h 298698"/>
                <a:gd name="connsiteX415" fmla="*/ 184363 w 1254307"/>
                <a:gd name="connsiteY415" fmla="*/ 278938 h 298698"/>
                <a:gd name="connsiteX416" fmla="*/ 161646 w 1254307"/>
                <a:gd name="connsiteY416" fmla="*/ 298676 h 298698"/>
                <a:gd name="connsiteX417" fmla="*/ 161646 w 1254307"/>
                <a:gd name="connsiteY417" fmla="*/ 230897 h 298698"/>
                <a:gd name="connsiteX418" fmla="*/ 148239 w 1254307"/>
                <a:gd name="connsiteY418" fmla="*/ 191421 h 298698"/>
                <a:gd name="connsiteX419" fmla="*/ 134833 w 1254307"/>
                <a:gd name="connsiteY419" fmla="*/ 230897 h 298698"/>
                <a:gd name="connsiteX420" fmla="*/ 134833 w 1254307"/>
                <a:gd name="connsiteY420" fmla="*/ 298676 h 298698"/>
                <a:gd name="connsiteX421" fmla="*/ 112115 w 1254307"/>
                <a:gd name="connsiteY421" fmla="*/ 278938 h 298698"/>
                <a:gd name="connsiteX422" fmla="*/ 94239 w 1254307"/>
                <a:gd name="connsiteY422" fmla="*/ 289366 h 298698"/>
                <a:gd name="connsiteX423" fmla="*/ 81577 w 1254307"/>
                <a:gd name="connsiteY423" fmla="*/ 264041 h 298698"/>
                <a:gd name="connsiteX424" fmla="*/ 53274 w 1254307"/>
                <a:gd name="connsiteY424" fmla="*/ 265903 h 298698"/>
                <a:gd name="connsiteX425" fmla="*/ 53274 w 1254307"/>
                <a:gd name="connsiteY425" fmla="*/ 245793 h 298698"/>
                <a:gd name="connsiteX426" fmla="*/ 25343 w 1254307"/>
                <a:gd name="connsiteY426" fmla="*/ 236110 h 298698"/>
                <a:gd name="connsiteX427" fmla="*/ 84184 w 1254307"/>
                <a:gd name="connsiteY427" fmla="*/ 202221 h 298698"/>
                <a:gd name="connsiteX428" fmla="*/ 111743 w 1254307"/>
                <a:gd name="connsiteY428" fmla="*/ 170938 h 298698"/>
                <a:gd name="connsiteX429" fmla="*/ 70405 w 1254307"/>
                <a:gd name="connsiteY429" fmla="*/ 179131 h 298698"/>
                <a:gd name="connsiteX430" fmla="*/ 11936 w 1254307"/>
                <a:gd name="connsiteY430" fmla="*/ 213393 h 298698"/>
                <a:gd name="connsiteX431" fmla="*/ 17150 w 1254307"/>
                <a:gd name="connsiteY431" fmla="*/ 183600 h 298698"/>
                <a:gd name="connsiteX432" fmla="*/ 19 w 1254307"/>
                <a:gd name="connsiteY432" fmla="*/ 173172 h 298698"/>
                <a:gd name="connsiteX433" fmla="*/ 16405 w 1254307"/>
                <a:gd name="connsiteY433" fmla="*/ 149710 h 298698"/>
                <a:gd name="connsiteX434" fmla="*/ 19 w 1254307"/>
                <a:gd name="connsiteY434" fmla="*/ 126248 h 298698"/>
                <a:gd name="connsiteX435" fmla="*/ 17150 w 1254307"/>
                <a:gd name="connsiteY435" fmla="*/ 115821 h 298698"/>
                <a:gd name="connsiteX436" fmla="*/ 11936 w 1254307"/>
                <a:gd name="connsiteY436" fmla="*/ 86028 h 298698"/>
                <a:gd name="connsiteX437" fmla="*/ 70405 w 1254307"/>
                <a:gd name="connsiteY437" fmla="*/ 120290 h 298698"/>
                <a:gd name="connsiteX438" fmla="*/ 111743 w 1254307"/>
                <a:gd name="connsiteY438" fmla="*/ 128483 h 298698"/>
                <a:gd name="connsiteX439" fmla="*/ 84184 w 1254307"/>
                <a:gd name="connsiteY439" fmla="*/ 97200 h 298698"/>
                <a:gd name="connsiteX440" fmla="*/ 25343 w 1254307"/>
                <a:gd name="connsiteY440" fmla="*/ 63683 h 298698"/>
                <a:gd name="connsiteX441" fmla="*/ 53646 w 1254307"/>
                <a:gd name="connsiteY441" fmla="*/ 53628 h 298698"/>
                <a:gd name="connsiteX442" fmla="*/ 54391 w 1254307"/>
                <a:gd name="connsiteY442" fmla="*/ 32400 h 298698"/>
                <a:gd name="connsiteX443" fmla="*/ 81577 w 1254307"/>
                <a:gd name="connsiteY443" fmla="*/ 34634 h 298698"/>
                <a:gd name="connsiteX444" fmla="*/ 93867 w 1254307"/>
                <a:gd name="connsiteY444" fmla="*/ 9310 h 298698"/>
                <a:gd name="connsiteX445" fmla="*/ 112115 w 1254307"/>
                <a:gd name="connsiteY445" fmla="*/ 19738 h 298698"/>
                <a:gd name="connsiteX446" fmla="*/ 134833 w 1254307"/>
                <a:gd name="connsiteY446" fmla="*/ 0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</a:cxnLst>
              <a:rect l="l" t="t" r="r" b="b"/>
              <a:pathLst>
                <a:path w="1254307" h="298698">
                  <a:moveTo>
                    <a:pt x="1053948" y="221958"/>
                  </a:moveTo>
                  <a:cubicBezTo>
                    <a:pt x="1040541" y="221958"/>
                    <a:pt x="1031604" y="224193"/>
                    <a:pt x="1027135" y="228662"/>
                  </a:cubicBezTo>
                  <a:cubicBezTo>
                    <a:pt x="1024900" y="231269"/>
                    <a:pt x="1023411" y="234620"/>
                    <a:pt x="1023783" y="237972"/>
                  </a:cubicBezTo>
                  <a:cubicBezTo>
                    <a:pt x="1023783" y="246165"/>
                    <a:pt x="1030114" y="251379"/>
                    <a:pt x="1039424" y="251379"/>
                  </a:cubicBezTo>
                  <a:cubicBezTo>
                    <a:pt x="1045755" y="251007"/>
                    <a:pt x="1052086" y="249145"/>
                    <a:pt x="1057672" y="245793"/>
                  </a:cubicBezTo>
                  <a:lnTo>
                    <a:pt x="1058417" y="245420"/>
                  </a:lnTo>
                  <a:lnTo>
                    <a:pt x="1058790" y="245048"/>
                  </a:lnTo>
                  <a:lnTo>
                    <a:pt x="1058790" y="221958"/>
                  </a:lnTo>
                  <a:close/>
                  <a:moveTo>
                    <a:pt x="1221535" y="191793"/>
                  </a:moveTo>
                  <a:cubicBezTo>
                    <a:pt x="1205893" y="191793"/>
                    <a:pt x="1196210" y="203710"/>
                    <a:pt x="1196210" y="221958"/>
                  </a:cubicBezTo>
                  <a:cubicBezTo>
                    <a:pt x="1196210" y="238717"/>
                    <a:pt x="1205521" y="250262"/>
                    <a:pt x="1219300" y="250262"/>
                  </a:cubicBezTo>
                  <a:cubicBezTo>
                    <a:pt x="1225259" y="250262"/>
                    <a:pt x="1231217" y="248400"/>
                    <a:pt x="1236059" y="244676"/>
                  </a:cubicBezTo>
                  <a:lnTo>
                    <a:pt x="1236804" y="244303"/>
                  </a:lnTo>
                  <a:lnTo>
                    <a:pt x="1237176" y="196634"/>
                  </a:lnTo>
                  <a:lnTo>
                    <a:pt x="1236804" y="196262"/>
                  </a:lnTo>
                  <a:cubicBezTo>
                    <a:pt x="1232335" y="193283"/>
                    <a:pt x="1227121" y="191793"/>
                    <a:pt x="1221535" y="191793"/>
                  </a:cubicBezTo>
                  <a:close/>
                  <a:moveTo>
                    <a:pt x="850239" y="191793"/>
                  </a:moveTo>
                  <a:cubicBezTo>
                    <a:pt x="836459" y="191793"/>
                    <a:pt x="827521" y="203338"/>
                    <a:pt x="827521" y="220841"/>
                  </a:cubicBezTo>
                  <a:cubicBezTo>
                    <a:pt x="827521" y="238344"/>
                    <a:pt x="837204" y="250634"/>
                    <a:pt x="850983" y="250634"/>
                  </a:cubicBezTo>
                  <a:cubicBezTo>
                    <a:pt x="864763" y="250634"/>
                    <a:pt x="873328" y="239089"/>
                    <a:pt x="873328" y="221586"/>
                  </a:cubicBezTo>
                  <a:cubicBezTo>
                    <a:pt x="873328" y="204082"/>
                    <a:pt x="864018" y="191793"/>
                    <a:pt x="850239" y="191793"/>
                  </a:cubicBezTo>
                  <a:close/>
                  <a:moveTo>
                    <a:pt x="761232" y="191793"/>
                  </a:moveTo>
                  <a:cubicBezTo>
                    <a:pt x="745963" y="191793"/>
                    <a:pt x="735907" y="203710"/>
                    <a:pt x="735907" y="221213"/>
                  </a:cubicBezTo>
                  <a:cubicBezTo>
                    <a:pt x="735907" y="237600"/>
                    <a:pt x="745218" y="248772"/>
                    <a:pt x="758625" y="248772"/>
                  </a:cubicBezTo>
                  <a:cubicBezTo>
                    <a:pt x="764956" y="248772"/>
                    <a:pt x="770914" y="246538"/>
                    <a:pt x="776500" y="242813"/>
                  </a:cubicBezTo>
                  <a:lnTo>
                    <a:pt x="776500" y="195144"/>
                  </a:lnTo>
                  <a:lnTo>
                    <a:pt x="776128" y="194772"/>
                  </a:lnTo>
                  <a:cubicBezTo>
                    <a:pt x="771287" y="192910"/>
                    <a:pt x="766445" y="191793"/>
                    <a:pt x="761232" y="191793"/>
                  </a:cubicBezTo>
                  <a:close/>
                  <a:moveTo>
                    <a:pt x="611893" y="190675"/>
                  </a:moveTo>
                  <a:cubicBezTo>
                    <a:pt x="599976" y="190675"/>
                    <a:pt x="591038" y="199613"/>
                    <a:pt x="589549" y="213020"/>
                  </a:cubicBezTo>
                  <a:lnTo>
                    <a:pt x="589549" y="213765"/>
                  </a:lnTo>
                  <a:lnTo>
                    <a:pt x="630514" y="213765"/>
                  </a:lnTo>
                  <a:lnTo>
                    <a:pt x="630514" y="213020"/>
                  </a:lnTo>
                  <a:cubicBezTo>
                    <a:pt x="630514" y="202593"/>
                    <a:pt x="625673" y="190675"/>
                    <a:pt x="611893" y="190675"/>
                  </a:cubicBezTo>
                  <a:close/>
                  <a:moveTo>
                    <a:pt x="467770" y="178014"/>
                  </a:moveTo>
                  <a:cubicBezTo>
                    <a:pt x="477080" y="177642"/>
                    <a:pt x="486018" y="180249"/>
                    <a:pt x="493839" y="185090"/>
                  </a:cubicBezTo>
                  <a:lnTo>
                    <a:pt x="487880" y="195890"/>
                  </a:lnTo>
                  <a:cubicBezTo>
                    <a:pt x="481921" y="192538"/>
                    <a:pt x="475590" y="190676"/>
                    <a:pt x="468887" y="190676"/>
                  </a:cubicBezTo>
                  <a:cubicBezTo>
                    <a:pt x="458459" y="190676"/>
                    <a:pt x="454735" y="196262"/>
                    <a:pt x="454735" y="201104"/>
                  </a:cubicBezTo>
                  <a:cubicBezTo>
                    <a:pt x="454735" y="207435"/>
                    <a:pt x="461439" y="210414"/>
                    <a:pt x="469632" y="213766"/>
                  </a:cubicBezTo>
                  <a:lnTo>
                    <a:pt x="470749" y="214138"/>
                  </a:lnTo>
                  <a:cubicBezTo>
                    <a:pt x="481921" y="218980"/>
                    <a:pt x="494956" y="224193"/>
                    <a:pt x="494956" y="239835"/>
                  </a:cubicBezTo>
                  <a:cubicBezTo>
                    <a:pt x="494956" y="255476"/>
                    <a:pt x="483039" y="264787"/>
                    <a:pt x="464046" y="264787"/>
                  </a:cubicBezTo>
                  <a:cubicBezTo>
                    <a:pt x="453618" y="264787"/>
                    <a:pt x="443190" y="261807"/>
                    <a:pt x="434625" y="256593"/>
                  </a:cubicBezTo>
                  <a:lnTo>
                    <a:pt x="440584" y="245421"/>
                  </a:lnTo>
                  <a:cubicBezTo>
                    <a:pt x="447287" y="249145"/>
                    <a:pt x="454735" y="251380"/>
                    <a:pt x="462184" y="251752"/>
                  </a:cubicBezTo>
                  <a:cubicBezTo>
                    <a:pt x="471494" y="251752"/>
                    <a:pt x="477453" y="247283"/>
                    <a:pt x="477453" y="240580"/>
                  </a:cubicBezTo>
                  <a:cubicBezTo>
                    <a:pt x="477453" y="233876"/>
                    <a:pt x="471494" y="231642"/>
                    <a:pt x="461811" y="227545"/>
                  </a:cubicBezTo>
                  <a:lnTo>
                    <a:pt x="459204" y="226428"/>
                  </a:lnTo>
                  <a:cubicBezTo>
                    <a:pt x="449894" y="222704"/>
                    <a:pt x="437604" y="217118"/>
                    <a:pt x="437604" y="202221"/>
                  </a:cubicBezTo>
                  <a:cubicBezTo>
                    <a:pt x="437604" y="187324"/>
                    <a:pt x="449894" y="178014"/>
                    <a:pt x="467770" y="178014"/>
                  </a:cubicBezTo>
                  <a:close/>
                  <a:moveTo>
                    <a:pt x="1134762" y="177641"/>
                  </a:moveTo>
                  <a:cubicBezTo>
                    <a:pt x="1142210" y="177269"/>
                    <a:pt x="1149659" y="179876"/>
                    <a:pt x="1155245" y="185089"/>
                  </a:cubicBezTo>
                  <a:cubicBezTo>
                    <a:pt x="1163438" y="193282"/>
                    <a:pt x="1163438" y="203710"/>
                    <a:pt x="1163438" y="215627"/>
                  </a:cubicBezTo>
                  <a:lnTo>
                    <a:pt x="1163438" y="262551"/>
                  </a:lnTo>
                  <a:lnTo>
                    <a:pt x="1146307" y="262551"/>
                  </a:lnTo>
                  <a:lnTo>
                    <a:pt x="1146307" y="217489"/>
                  </a:lnTo>
                  <a:cubicBezTo>
                    <a:pt x="1146307" y="206317"/>
                    <a:pt x="1146307" y="200358"/>
                    <a:pt x="1142210" y="196262"/>
                  </a:cubicBezTo>
                  <a:cubicBezTo>
                    <a:pt x="1139231" y="193655"/>
                    <a:pt x="1135134" y="192165"/>
                    <a:pt x="1131038" y="192538"/>
                  </a:cubicBezTo>
                  <a:cubicBezTo>
                    <a:pt x="1124334" y="192910"/>
                    <a:pt x="1117631" y="195144"/>
                    <a:pt x="1112045" y="198869"/>
                  </a:cubicBezTo>
                  <a:lnTo>
                    <a:pt x="1111672" y="199241"/>
                  </a:lnTo>
                  <a:lnTo>
                    <a:pt x="1111672" y="262924"/>
                  </a:lnTo>
                  <a:lnTo>
                    <a:pt x="1094169" y="262924"/>
                  </a:lnTo>
                  <a:lnTo>
                    <a:pt x="1094169" y="180248"/>
                  </a:lnTo>
                  <a:lnTo>
                    <a:pt x="1109066" y="180248"/>
                  </a:lnTo>
                  <a:lnTo>
                    <a:pt x="1109066" y="187324"/>
                  </a:lnTo>
                  <a:lnTo>
                    <a:pt x="1110183" y="186207"/>
                  </a:lnTo>
                  <a:cubicBezTo>
                    <a:pt x="1117259" y="180993"/>
                    <a:pt x="1125824" y="178013"/>
                    <a:pt x="1134762" y="177641"/>
                  </a:cubicBezTo>
                  <a:close/>
                  <a:moveTo>
                    <a:pt x="1043148" y="177641"/>
                  </a:moveTo>
                  <a:cubicBezTo>
                    <a:pt x="1055066" y="177641"/>
                    <a:pt x="1062886" y="180248"/>
                    <a:pt x="1068845" y="186207"/>
                  </a:cubicBezTo>
                  <a:cubicBezTo>
                    <a:pt x="1075176" y="192538"/>
                    <a:pt x="1075176" y="200731"/>
                    <a:pt x="1074804" y="211531"/>
                  </a:cubicBezTo>
                  <a:lnTo>
                    <a:pt x="1074804" y="262924"/>
                  </a:lnTo>
                  <a:lnTo>
                    <a:pt x="1059907" y="262924"/>
                  </a:lnTo>
                  <a:lnTo>
                    <a:pt x="1059907" y="255848"/>
                  </a:lnTo>
                  <a:lnTo>
                    <a:pt x="1058790" y="256593"/>
                  </a:lnTo>
                  <a:cubicBezTo>
                    <a:pt x="1051714" y="261434"/>
                    <a:pt x="1043148" y="264414"/>
                    <a:pt x="1034583" y="264414"/>
                  </a:cubicBezTo>
                  <a:cubicBezTo>
                    <a:pt x="1018942" y="264414"/>
                    <a:pt x="1008514" y="253986"/>
                    <a:pt x="1008514" y="238717"/>
                  </a:cubicBezTo>
                  <a:cubicBezTo>
                    <a:pt x="1008514" y="219724"/>
                    <a:pt x="1024155" y="210041"/>
                    <a:pt x="1055066" y="210041"/>
                  </a:cubicBezTo>
                  <a:lnTo>
                    <a:pt x="1058790" y="210041"/>
                  </a:lnTo>
                  <a:lnTo>
                    <a:pt x="1058790" y="205945"/>
                  </a:lnTo>
                  <a:cubicBezTo>
                    <a:pt x="1058790" y="200731"/>
                    <a:pt x="1058790" y="197751"/>
                    <a:pt x="1055810" y="194772"/>
                  </a:cubicBezTo>
                  <a:cubicBezTo>
                    <a:pt x="1052831" y="191793"/>
                    <a:pt x="1048735" y="190676"/>
                    <a:pt x="1041659" y="190676"/>
                  </a:cubicBezTo>
                  <a:cubicBezTo>
                    <a:pt x="1033838" y="191048"/>
                    <a:pt x="1026017" y="193282"/>
                    <a:pt x="1019314" y="197007"/>
                  </a:cubicBezTo>
                  <a:lnTo>
                    <a:pt x="1013355" y="186207"/>
                  </a:lnTo>
                  <a:cubicBezTo>
                    <a:pt x="1021921" y="180248"/>
                    <a:pt x="1032348" y="177269"/>
                    <a:pt x="1043148" y="177641"/>
                  </a:cubicBezTo>
                  <a:close/>
                  <a:moveTo>
                    <a:pt x="851356" y="177641"/>
                  </a:moveTo>
                  <a:cubicBezTo>
                    <a:pt x="875190" y="177641"/>
                    <a:pt x="891204" y="194027"/>
                    <a:pt x="891204" y="220469"/>
                  </a:cubicBezTo>
                  <a:cubicBezTo>
                    <a:pt x="891204" y="246910"/>
                    <a:pt x="874446" y="264413"/>
                    <a:pt x="849866" y="264413"/>
                  </a:cubicBezTo>
                  <a:cubicBezTo>
                    <a:pt x="826032" y="264413"/>
                    <a:pt x="810018" y="248027"/>
                    <a:pt x="810018" y="221586"/>
                  </a:cubicBezTo>
                  <a:cubicBezTo>
                    <a:pt x="810018" y="195144"/>
                    <a:pt x="826777" y="177641"/>
                    <a:pt x="851356" y="177641"/>
                  </a:cubicBezTo>
                  <a:close/>
                  <a:moveTo>
                    <a:pt x="761604" y="177641"/>
                  </a:moveTo>
                  <a:cubicBezTo>
                    <a:pt x="772776" y="178013"/>
                    <a:pt x="783576" y="180620"/>
                    <a:pt x="793631" y="185834"/>
                  </a:cubicBezTo>
                  <a:lnTo>
                    <a:pt x="793631" y="259200"/>
                  </a:lnTo>
                  <a:cubicBezTo>
                    <a:pt x="793631" y="271862"/>
                    <a:pt x="793259" y="280055"/>
                    <a:pt x="785438" y="288248"/>
                  </a:cubicBezTo>
                  <a:cubicBezTo>
                    <a:pt x="778735" y="295324"/>
                    <a:pt x="769052" y="298675"/>
                    <a:pt x="756390" y="298675"/>
                  </a:cubicBezTo>
                  <a:cubicBezTo>
                    <a:pt x="744101" y="299048"/>
                    <a:pt x="731811" y="294951"/>
                    <a:pt x="721756" y="287503"/>
                  </a:cubicBezTo>
                  <a:lnTo>
                    <a:pt x="728832" y="276331"/>
                  </a:lnTo>
                  <a:cubicBezTo>
                    <a:pt x="736652" y="281544"/>
                    <a:pt x="745590" y="284524"/>
                    <a:pt x="754528" y="284524"/>
                  </a:cubicBezTo>
                  <a:cubicBezTo>
                    <a:pt x="760487" y="284896"/>
                    <a:pt x="766073" y="283407"/>
                    <a:pt x="770914" y="279682"/>
                  </a:cubicBezTo>
                  <a:cubicBezTo>
                    <a:pt x="776500" y="274841"/>
                    <a:pt x="776873" y="268138"/>
                    <a:pt x="776873" y="259944"/>
                  </a:cubicBezTo>
                  <a:lnTo>
                    <a:pt x="776873" y="256220"/>
                  </a:lnTo>
                  <a:lnTo>
                    <a:pt x="775756" y="256965"/>
                  </a:lnTo>
                  <a:lnTo>
                    <a:pt x="775011" y="257338"/>
                  </a:lnTo>
                  <a:cubicBezTo>
                    <a:pt x="769052" y="260689"/>
                    <a:pt x="761976" y="262551"/>
                    <a:pt x="754901" y="262551"/>
                  </a:cubicBezTo>
                  <a:cubicBezTo>
                    <a:pt x="729949" y="262551"/>
                    <a:pt x="718404" y="241324"/>
                    <a:pt x="718404" y="221958"/>
                  </a:cubicBezTo>
                  <a:cubicBezTo>
                    <a:pt x="718404" y="196262"/>
                    <a:pt x="736652" y="177641"/>
                    <a:pt x="761604" y="177641"/>
                  </a:cubicBezTo>
                  <a:close/>
                  <a:moveTo>
                    <a:pt x="706487" y="177641"/>
                  </a:moveTo>
                  <a:cubicBezTo>
                    <a:pt x="709466" y="177641"/>
                    <a:pt x="712073" y="178013"/>
                    <a:pt x="714680" y="179131"/>
                  </a:cubicBezTo>
                  <a:lnTo>
                    <a:pt x="710583" y="192538"/>
                  </a:lnTo>
                  <a:cubicBezTo>
                    <a:pt x="708721" y="192165"/>
                    <a:pt x="707232" y="192165"/>
                    <a:pt x="705370" y="192165"/>
                  </a:cubicBezTo>
                  <a:cubicBezTo>
                    <a:pt x="695315" y="192165"/>
                    <a:pt x="686004" y="197007"/>
                    <a:pt x="680418" y="205572"/>
                  </a:cubicBezTo>
                  <a:lnTo>
                    <a:pt x="680418" y="262551"/>
                  </a:lnTo>
                  <a:lnTo>
                    <a:pt x="663287" y="262551"/>
                  </a:lnTo>
                  <a:lnTo>
                    <a:pt x="663287" y="180248"/>
                  </a:lnTo>
                  <a:lnTo>
                    <a:pt x="678184" y="180248"/>
                  </a:lnTo>
                  <a:lnTo>
                    <a:pt x="678184" y="192910"/>
                  </a:lnTo>
                  <a:lnTo>
                    <a:pt x="679673" y="190303"/>
                  </a:lnTo>
                  <a:cubicBezTo>
                    <a:pt x="686377" y="182110"/>
                    <a:pt x="696059" y="177641"/>
                    <a:pt x="706487" y="177641"/>
                  </a:cubicBezTo>
                  <a:close/>
                  <a:moveTo>
                    <a:pt x="611521" y="177641"/>
                  </a:moveTo>
                  <a:cubicBezTo>
                    <a:pt x="633866" y="177641"/>
                    <a:pt x="646900" y="193655"/>
                    <a:pt x="646900" y="220096"/>
                  </a:cubicBezTo>
                  <a:cubicBezTo>
                    <a:pt x="646900" y="221586"/>
                    <a:pt x="646528" y="223448"/>
                    <a:pt x="646528" y="224565"/>
                  </a:cubicBezTo>
                  <a:cubicBezTo>
                    <a:pt x="646528" y="224938"/>
                    <a:pt x="646528" y="225682"/>
                    <a:pt x="646528" y="226055"/>
                  </a:cubicBezTo>
                  <a:lnTo>
                    <a:pt x="589549" y="226055"/>
                  </a:lnTo>
                  <a:lnTo>
                    <a:pt x="589549" y="226800"/>
                  </a:lnTo>
                  <a:cubicBezTo>
                    <a:pt x="589549" y="227544"/>
                    <a:pt x="589549" y="227917"/>
                    <a:pt x="589549" y="228662"/>
                  </a:cubicBezTo>
                  <a:cubicBezTo>
                    <a:pt x="590293" y="241696"/>
                    <a:pt x="601466" y="251379"/>
                    <a:pt x="614128" y="250634"/>
                  </a:cubicBezTo>
                  <a:cubicBezTo>
                    <a:pt x="621949" y="250634"/>
                    <a:pt x="629769" y="248400"/>
                    <a:pt x="636845" y="244675"/>
                  </a:cubicBezTo>
                  <a:lnTo>
                    <a:pt x="642804" y="255848"/>
                  </a:lnTo>
                  <a:cubicBezTo>
                    <a:pt x="633866" y="261434"/>
                    <a:pt x="623438" y="264413"/>
                    <a:pt x="612638" y="264413"/>
                  </a:cubicBezTo>
                  <a:cubicBezTo>
                    <a:pt x="588431" y="264413"/>
                    <a:pt x="572790" y="247282"/>
                    <a:pt x="572790" y="221586"/>
                  </a:cubicBezTo>
                  <a:cubicBezTo>
                    <a:pt x="572790" y="195889"/>
                    <a:pt x="588804" y="177641"/>
                    <a:pt x="611521" y="177641"/>
                  </a:cubicBezTo>
                  <a:close/>
                  <a:moveTo>
                    <a:pt x="372060" y="164979"/>
                  </a:moveTo>
                  <a:cubicBezTo>
                    <a:pt x="352694" y="164979"/>
                    <a:pt x="339287" y="182483"/>
                    <a:pt x="339287" y="208179"/>
                  </a:cubicBezTo>
                  <a:cubicBezTo>
                    <a:pt x="339287" y="232758"/>
                    <a:pt x="353067" y="250262"/>
                    <a:pt x="373177" y="250262"/>
                  </a:cubicBezTo>
                  <a:cubicBezTo>
                    <a:pt x="397756" y="250262"/>
                    <a:pt x="406322" y="227545"/>
                    <a:pt x="406322" y="206689"/>
                  </a:cubicBezTo>
                  <a:cubicBezTo>
                    <a:pt x="406322" y="182110"/>
                    <a:pt x="391425" y="164979"/>
                    <a:pt x="372060" y="164979"/>
                  </a:cubicBezTo>
                  <a:close/>
                  <a:moveTo>
                    <a:pt x="915038" y="156041"/>
                  </a:moveTo>
                  <a:lnTo>
                    <a:pt x="932541" y="156041"/>
                  </a:lnTo>
                  <a:lnTo>
                    <a:pt x="932541" y="180248"/>
                  </a:lnTo>
                  <a:lnTo>
                    <a:pt x="957121" y="180248"/>
                  </a:lnTo>
                  <a:lnTo>
                    <a:pt x="957121" y="194027"/>
                  </a:lnTo>
                  <a:lnTo>
                    <a:pt x="932541" y="194027"/>
                  </a:lnTo>
                  <a:lnTo>
                    <a:pt x="932541" y="234248"/>
                  </a:lnTo>
                  <a:cubicBezTo>
                    <a:pt x="932541" y="240951"/>
                    <a:pt x="932541" y="250262"/>
                    <a:pt x="944459" y="250262"/>
                  </a:cubicBezTo>
                  <a:cubicBezTo>
                    <a:pt x="948183" y="250262"/>
                    <a:pt x="951907" y="249517"/>
                    <a:pt x="955259" y="248027"/>
                  </a:cubicBezTo>
                  <a:lnTo>
                    <a:pt x="959728" y="259944"/>
                  </a:lnTo>
                  <a:cubicBezTo>
                    <a:pt x="953769" y="263296"/>
                    <a:pt x="947066" y="264786"/>
                    <a:pt x="940735" y="264786"/>
                  </a:cubicBezTo>
                  <a:cubicBezTo>
                    <a:pt x="933659" y="265158"/>
                    <a:pt x="926583" y="262924"/>
                    <a:pt x="920997" y="258082"/>
                  </a:cubicBezTo>
                  <a:cubicBezTo>
                    <a:pt x="915038" y="251751"/>
                    <a:pt x="915038" y="244675"/>
                    <a:pt x="915038" y="234248"/>
                  </a:cubicBezTo>
                  <a:lnTo>
                    <a:pt x="915038" y="194027"/>
                  </a:lnTo>
                  <a:lnTo>
                    <a:pt x="900514" y="194027"/>
                  </a:lnTo>
                  <a:lnTo>
                    <a:pt x="900514" y="180248"/>
                  </a:lnTo>
                  <a:lnTo>
                    <a:pt x="915038" y="180248"/>
                  </a:lnTo>
                  <a:close/>
                  <a:moveTo>
                    <a:pt x="519163" y="156041"/>
                  </a:moveTo>
                  <a:lnTo>
                    <a:pt x="536667" y="156041"/>
                  </a:lnTo>
                  <a:lnTo>
                    <a:pt x="536667" y="180248"/>
                  </a:lnTo>
                  <a:lnTo>
                    <a:pt x="561246" y="180248"/>
                  </a:lnTo>
                  <a:lnTo>
                    <a:pt x="561246" y="194027"/>
                  </a:lnTo>
                  <a:lnTo>
                    <a:pt x="536667" y="194027"/>
                  </a:lnTo>
                  <a:lnTo>
                    <a:pt x="536667" y="234248"/>
                  </a:lnTo>
                  <a:cubicBezTo>
                    <a:pt x="536667" y="240951"/>
                    <a:pt x="536667" y="250262"/>
                    <a:pt x="548956" y="250262"/>
                  </a:cubicBezTo>
                  <a:cubicBezTo>
                    <a:pt x="552680" y="250262"/>
                    <a:pt x="556404" y="249517"/>
                    <a:pt x="559756" y="248027"/>
                  </a:cubicBezTo>
                  <a:lnTo>
                    <a:pt x="564225" y="259944"/>
                  </a:lnTo>
                  <a:cubicBezTo>
                    <a:pt x="557894" y="263296"/>
                    <a:pt x="551563" y="264786"/>
                    <a:pt x="544860" y="264786"/>
                  </a:cubicBezTo>
                  <a:cubicBezTo>
                    <a:pt x="537784" y="265158"/>
                    <a:pt x="530708" y="262924"/>
                    <a:pt x="525122" y="258082"/>
                  </a:cubicBezTo>
                  <a:cubicBezTo>
                    <a:pt x="519163" y="251751"/>
                    <a:pt x="519163" y="244675"/>
                    <a:pt x="519163" y="234248"/>
                  </a:cubicBezTo>
                  <a:lnTo>
                    <a:pt x="519163" y="194027"/>
                  </a:lnTo>
                  <a:lnTo>
                    <a:pt x="504639" y="194027"/>
                  </a:lnTo>
                  <a:lnTo>
                    <a:pt x="504639" y="180248"/>
                  </a:lnTo>
                  <a:lnTo>
                    <a:pt x="519163" y="180248"/>
                  </a:lnTo>
                  <a:close/>
                  <a:moveTo>
                    <a:pt x="976114" y="150828"/>
                  </a:moveTo>
                  <a:lnTo>
                    <a:pt x="993617" y="150828"/>
                  </a:lnTo>
                  <a:lnTo>
                    <a:pt x="993617" y="262552"/>
                  </a:lnTo>
                  <a:lnTo>
                    <a:pt x="976114" y="262552"/>
                  </a:lnTo>
                  <a:close/>
                  <a:moveTo>
                    <a:pt x="866252" y="150828"/>
                  </a:moveTo>
                  <a:cubicBezTo>
                    <a:pt x="871838" y="150828"/>
                    <a:pt x="875935" y="155297"/>
                    <a:pt x="875935" y="160883"/>
                  </a:cubicBezTo>
                  <a:cubicBezTo>
                    <a:pt x="875935" y="166097"/>
                    <a:pt x="871838" y="170566"/>
                    <a:pt x="866252" y="170566"/>
                  </a:cubicBezTo>
                  <a:cubicBezTo>
                    <a:pt x="860666" y="170566"/>
                    <a:pt x="856569" y="166097"/>
                    <a:pt x="856569" y="160511"/>
                  </a:cubicBezTo>
                  <a:cubicBezTo>
                    <a:pt x="856569" y="154925"/>
                    <a:pt x="861038" y="150828"/>
                    <a:pt x="866252" y="150828"/>
                  </a:cubicBezTo>
                  <a:close/>
                  <a:moveTo>
                    <a:pt x="834597" y="150828"/>
                  </a:moveTo>
                  <a:cubicBezTo>
                    <a:pt x="840183" y="150828"/>
                    <a:pt x="844652" y="154925"/>
                    <a:pt x="844652" y="160511"/>
                  </a:cubicBezTo>
                  <a:cubicBezTo>
                    <a:pt x="844652" y="166097"/>
                    <a:pt x="840555" y="170566"/>
                    <a:pt x="834969" y="170566"/>
                  </a:cubicBezTo>
                  <a:cubicBezTo>
                    <a:pt x="829383" y="170566"/>
                    <a:pt x="824914" y="166469"/>
                    <a:pt x="824914" y="160883"/>
                  </a:cubicBezTo>
                  <a:cubicBezTo>
                    <a:pt x="824914" y="155297"/>
                    <a:pt x="829011" y="150828"/>
                    <a:pt x="834597" y="150828"/>
                  </a:cubicBezTo>
                  <a:close/>
                  <a:moveTo>
                    <a:pt x="1254307" y="150455"/>
                  </a:moveTo>
                  <a:lnTo>
                    <a:pt x="1254307" y="262179"/>
                  </a:lnTo>
                  <a:lnTo>
                    <a:pt x="1239410" y="262179"/>
                  </a:lnTo>
                  <a:lnTo>
                    <a:pt x="1239410" y="255476"/>
                  </a:lnTo>
                  <a:lnTo>
                    <a:pt x="1237921" y="256593"/>
                  </a:lnTo>
                  <a:cubicBezTo>
                    <a:pt x="1231590" y="261807"/>
                    <a:pt x="1223769" y="264414"/>
                    <a:pt x="1215576" y="264414"/>
                  </a:cubicBezTo>
                  <a:cubicBezTo>
                    <a:pt x="1193604" y="264414"/>
                    <a:pt x="1178707" y="247655"/>
                    <a:pt x="1178707" y="222331"/>
                  </a:cubicBezTo>
                  <a:cubicBezTo>
                    <a:pt x="1178707" y="197007"/>
                    <a:pt x="1195838" y="177641"/>
                    <a:pt x="1218555" y="177641"/>
                  </a:cubicBezTo>
                  <a:cubicBezTo>
                    <a:pt x="1224514" y="177641"/>
                    <a:pt x="1230472" y="178758"/>
                    <a:pt x="1235686" y="181738"/>
                  </a:cubicBezTo>
                  <a:lnTo>
                    <a:pt x="1236804" y="182483"/>
                  </a:lnTo>
                  <a:lnTo>
                    <a:pt x="1236804" y="181365"/>
                  </a:lnTo>
                  <a:lnTo>
                    <a:pt x="1236804" y="150827"/>
                  </a:lnTo>
                  <a:close/>
                  <a:moveTo>
                    <a:pt x="373177" y="150455"/>
                  </a:moveTo>
                  <a:cubicBezTo>
                    <a:pt x="403342" y="150455"/>
                    <a:pt x="424942" y="173545"/>
                    <a:pt x="424942" y="206689"/>
                  </a:cubicBezTo>
                  <a:cubicBezTo>
                    <a:pt x="424942" y="241696"/>
                    <a:pt x="403342" y="264786"/>
                    <a:pt x="372804" y="264786"/>
                  </a:cubicBezTo>
                  <a:cubicBezTo>
                    <a:pt x="342267" y="264786"/>
                    <a:pt x="321039" y="240952"/>
                    <a:pt x="321039" y="207434"/>
                  </a:cubicBezTo>
                  <a:cubicBezTo>
                    <a:pt x="321039" y="173917"/>
                    <a:pt x="342267" y="150455"/>
                    <a:pt x="373177" y="150455"/>
                  </a:cubicBezTo>
                  <a:close/>
                  <a:moveTo>
                    <a:pt x="388446" y="123269"/>
                  </a:moveTo>
                  <a:cubicBezTo>
                    <a:pt x="394032" y="123641"/>
                    <a:pt x="398129" y="128483"/>
                    <a:pt x="397756" y="133697"/>
                  </a:cubicBezTo>
                  <a:cubicBezTo>
                    <a:pt x="397384" y="138538"/>
                    <a:pt x="393660" y="142635"/>
                    <a:pt x="388446" y="143007"/>
                  </a:cubicBezTo>
                  <a:cubicBezTo>
                    <a:pt x="382860" y="142635"/>
                    <a:pt x="378763" y="137793"/>
                    <a:pt x="379135" y="132579"/>
                  </a:cubicBezTo>
                  <a:cubicBezTo>
                    <a:pt x="379508" y="127738"/>
                    <a:pt x="383604" y="123641"/>
                    <a:pt x="388446" y="123269"/>
                  </a:cubicBezTo>
                  <a:close/>
                  <a:moveTo>
                    <a:pt x="357163" y="123269"/>
                  </a:moveTo>
                  <a:cubicBezTo>
                    <a:pt x="362749" y="123269"/>
                    <a:pt x="367218" y="127366"/>
                    <a:pt x="367218" y="132952"/>
                  </a:cubicBezTo>
                  <a:cubicBezTo>
                    <a:pt x="367218" y="132952"/>
                    <a:pt x="367218" y="132952"/>
                    <a:pt x="367218" y="133324"/>
                  </a:cubicBezTo>
                  <a:cubicBezTo>
                    <a:pt x="367218" y="138538"/>
                    <a:pt x="362749" y="142635"/>
                    <a:pt x="357535" y="143007"/>
                  </a:cubicBezTo>
                  <a:cubicBezTo>
                    <a:pt x="351949" y="143007"/>
                    <a:pt x="347480" y="138910"/>
                    <a:pt x="347480" y="133324"/>
                  </a:cubicBezTo>
                  <a:cubicBezTo>
                    <a:pt x="347480" y="127738"/>
                    <a:pt x="351577" y="123269"/>
                    <a:pt x="357163" y="123269"/>
                  </a:cubicBezTo>
                  <a:close/>
                  <a:moveTo>
                    <a:pt x="465535" y="61820"/>
                  </a:moveTo>
                  <a:cubicBezTo>
                    <a:pt x="456224" y="61820"/>
                    <a:pt x="450266" y="68896"/>
                    <a:pt x="450266" y="79324"/>
                  </a:cubicBezTo>
                  <a:cubicBezTo>
                    <a:pt x="450266" y="89007"/>
                    <a:pt x="455852" y="95710"/>
                    <a:pt x="464045" y="95710"/>
                  </a:cubicBezTo>
                  <a:cubicBezTo>
                    <a:pt x="467769" y="95710"/>
                    <a:pt x="471493" y="94220"/>
                    <a:pt x="474845" y="91986"/>
                  </a:cubicBezTo>
                  <a:lnTo>
                    <a:pt x="474845" y="63683"/>
                  </a:lnTo>
                  <a:lnTo>
                    <a:pt x="474473" y="63683"/>
                  </a:lnTo>
                  <a:cubicBezTo>
                    <a:pt x="471493" y="62565"/>
                    <a:pt x="468514" y="61820"/>
                    <a:pt x="465535" y="61820"/>
                  </a:cubicBezTo>
                  <a:close/>
                  <a:moveTo>
                    <a:pt x="546721" y="61448"/>
                  </a:moveTo>
                  <a:cubicBezTo>
                    <a:pt x="538156" y="61448"/>
                    <a:pt x="532942" y="68524"/>
                    <a:pt x="532942" y="78952"/>
                  </a:cubicBezTo>
                  <a:cubicBezTo>
                    <a:pt x="532942" y="89379"/>
                    <a:pt x="538901" y="96828"/>
                    <a:pt x="547094" y="96828"/>
                  </a:cubicBezTo>
                  <a:cubicBezTo>
                    <a:pt x="555287" y="96828"/>
                    <a:pt x="560873" y="89752"/>
                    <a:pt x="560873" y="79324"/>
                  </a:cubicBezTo>
                  <a:cubicBezTo>
                    <a:pt x="560873" y="68897"/>
                    <a:pt x="555287" y="61448"/>
                    <a:pt x="546721" y="61448"/>
                  </a:cubicBezTo>
                  <a:close/>
                  <a:moveTo>
                    <a:pt x="409301" y="61076"/>
                  </a:moveTo>
                  <a:cubicBezTo>
                    <a:pt x="402225" y="61076"/>
                    <a:pt x="397012" y="66290"/>
                    <a:pt x="395894" y="74483"/>
                  </a:cubicBezTo>
                  <a:lnTo>
                    <a:pt x="395894" y="75228"/>
                  </a:lnTo>
                  <a:lnTo>
                    <a:pt x="420474" y="75228"/>
                  </a:lnTo>
                  <a:lnTo>
                    <a:pt x="420474" y="74483"/>
                  </a:lnTo>
                  <a:cubicBezTo>
                    <a:pt x="420474" y="68152"/>
                    <a:pt x="417494" y="61076"/>
                    <a:pt x="409301" y="61076"/>
                  </a:cubicBezTo>
                  <a:close/>
                  <a:moveTo>
                    <a:pt x="500170" y="57724"/>
                  </a:moveTo>
                  <a:lnTo>
                    <a:pt x="509853" y="57724"/>
                  </a:lnTo>
                  <a:lnTo>
                    <a:pt x="509853" y="103531"/>
                  </a:lnTo>
                  <a:lnTo>
                    <a:pt x="500170" y="103531"/>
                  </a:lnTo>
                  <a:close/>
                  <a:moveTo>
                    <a:pt x="606680" y="54000"/>
                  </a:moveTo>
                  <a:cubicBezTo>
                    <a:pt x="611149" y="53628"/>
                    <a:pt x="615246" y="55490"/>
                    <a:pt x="618597" y="58469"/>
                  </a:cubicBezTo>
                  <a:cubicBezTo>
                    <a:pt x="623439" y="63311"/>
                    <a:pt x="623439" y="69269"/>
                    <a:pt x="623439" y="76345"/>
                  </a:cubicBezTo>
                  <a:lnTo>
                    <a:pt x="623439" y="103904"/>
                  </a:lnTo>
                  <a:lnTo>
                    <a:pt x="614128" y="103904"/>
                  </a:lnTo>
                  <a:lnTo>
                    <a:pt x="614128" y="103531"/>
                  </a:lnTo>
                  <a:lnTo>
                    <a:pt x="614128" y="77090"/>
                  </a:lnTo>
                  <a:cubicBezTo>
                    <a:pt x="614128" y="70386"/>
                    <a:pt x="614128" y="66662"/>
                    <a:pt x="611521" y="64428"/>
                  </a:cubicBezTo>
                  <a:cubicBezTo>
                    <a:pt x="609659" y="62938"/>
                    <a:pt x="607425" y="61821"/>
                    <a:pt x="604818" y="62193"/>
                  </a:cubicBezTo>
                  <a:cubicBezTo>
                    <a:pt x="600721" y="62193"/>
                    <a:pt x="596625" y="63683"/>
                    <a:pt x="593273" y="65917"/>
                  </a:cubicBezTo>
                  <a:lnTo>
                    <a:pt x="592901" y="65917"/>
                  </a:lnTo>
                  <a:lnTo>
                    <a:pt x="592901" y="103531"/>
                  </a:lnTo>
                  <a:lnTo>
                    <a:pt x="583218" y="103531"/>
                  </a:lnTo>
                  <a:lnTo>
                    <a:pt x="583218" y="55490"/>
                  </a:lnTo>
                  <a:lnTo>
                    <a:pt x="591411" y="55490"/>
                  </a:lnTo>
                  <a:lnTo>
                    <a:pt x="591411" y="59586"/>
                  </a:lnTo>
                  <a:lnTo>
                    <a:pt x="592528" y="58842"/>
                  </a:lnTo>
                  <a:cubicBezTo>
                    <a:pt x="596625" y="55862"/>
                    <a:pt x="601839" y="54000"/>
                    <a:pt x="606680" y="54000"/>
                  </a:cubicBezTo>
                  <a:close/>
                  <a:moveTo>
                    <a:pt x="547094" y="54000"/>
                  </a:moveTo>
                  <a:cubicBezTo>
                    <a:pt x="561246" y="54000"/>
                    <a:pt x="570183" y="64055"/>
                    <a:pt x="570183" y="79324"/>
                  </a:cubicBezTo>
                  <a:cubicBezTo>
                    <a:pt x="570183" y="94593"/>
                    <a:pt x="559756" y="105021"/>
                    <a:pt x="545977" y="105021"/>
                  </a:cubicBezTo>
                  <a:cubicBezTo>
                    <a:pt x="532197" y="105021"/>
                    <a:pt x="522887" y="94966"/>
                    <a:pt x="522887" y="79697"/>
                  </a:cubicBezTo>
                  <a:cubicBezTo>
                    <a:pt x="522887" y="64428"/>
                    <a:pt x="532570" y="54000"/>
                    <a:pt x="547094" y="54000"/>
                  </a:cubicBezTo>
                  <a:close/>
                  <a:moveTo>
                    <a:pt x="409301" y="54000"/>
                  </a:moveTo>
                  <a:cubicBezTo>
                    <a:pt x="421963" y="54000"/>
                    <a:pt x="429784" y="63310"/>
                    <a:pt x="429412" y="78579"/>
                  </a:cubicBezTo>
                  <a:cubicBezTo>
                    <a:pt x="429412" y="79697"/>
                    <a:pt x="429412" y="80814"/>
                    <a:pt x="429412" y="81186"/>
                  </a:cubicBezTo>
                  <a:cubicBezTo>
                    <a:pt x="429412" y="81559"/>
                    <a:pt x="429412" y="81559"/>
                    <a:pt x="429412" y="81931"/>
                  </a:cubicBezTo>
                  <a:lnTo>
                    <a:pt x="395894" y="81931"/>
                  </a:lnTo>
                  <a:lnTo>
                    <a:pt x="395894" y="82676"/>
                  </a:lnTo>
                  <a:cubicBezTo>
                    <a:pt x="395894" y="83048"/>
                    <a:pt x="395894" y="83793"/>
                    <a:pt x="395894" y="84166"/>
                  </a:cubicBezTo>
                  <a:cubicBezTo>
                    <a:pt x="396267" y="91986"/>
                    <a:pt x="402970" y="97572"/>
                    <a:pt x="410791" y="97200"/>
                  </a:cubicBezTo>
                  <a:cubicBezTo>
                    <a:pt x="415632" y="97200"/>
                    <a:pt x="420101" y="95710"/>
                    <a:pt x="424198" y="93476"/>
                  </a:cubicBezTo>
                  <a:lnTo>
                    <a:pt x="427549" y="99807"/>
                  </a:lnTo>
                  <a:cubicBezTo>
                    <a:pt x="422336" y="102786"/>
                    <a:pt x="416377" y="104648"/>
                    <a:pt x="410046" y="104648"/>
                  </a:cubicBezTo>
                  <a:cubicBezTo>
                    <a:pt x="395894" y="104648"/>
                    <a:pt x="386584" y="94593"/>
                    <a:pt x="386584" y="79697"/>
                  </a:cubicBezTo>
                  <a:cubicBezTo>
                    <a:pt x="386584" y="64800"/>
                    <a:pt x="395894" y="54000"/>
                    <a:pt x="409301" y="54000"/>
                  </a:cubicBezTo>
                  <a:close/>
                  <a:moveTo>
                    <a:pt x="465907" y="53627"/>
                  </a:moveTo>
                  <a:cubicBezTo>
                    <a:pt x="472238" y="54000"/>
                    <a:pt x="478569" y="55489"/>
                    <a:pt x="484528" y="58469"/>
                  </a:cubicBezTo>
                  <a:lnTo>
                    <a:pt x="484528" y="103531"/>
                  </a:lnTo>
                  <a:cubicBezTo>
                    <a:pt x="484528" y="110979"/>
                    <a:pt x="484155" y="116193"/>
                    <a:pt x="479686" y="120662"/>
                  </a:cubicBezTo>
                  <a:cubicBezTo>
                    <a:pt x="474845" y="124758"/>
                    <a:pt x="468886" y="126993"/>
                    <a:pt x="462555" y="126620"/>
                  </a:cubicBezTo>
                  <a:cubicBezTo>
                    <a:pt x="455480" y="126993"/>
                    <a:pt x="448404" y="124758"/>
                    <a:pt x="442445" y="120289"/>
                  </a:cubicBezTo>
                  <a:lnTo>
                    <a:pt x="446542" y="113958"/>
                  </a:lnTo>
                  <a:cubicBezTo>
                    <a:pt x="451011" y="116938"/>
                    <a:pt x="456224" y="118800"/>
                    <a:pt x="461438" y="119172"/>
                  </a:cubicBezTo>
                  <a:cubicBezTo>
                    <a:pt x="464790" y="119172"/>
                    <a:pt x="468514" y="117683"/>
                    <a:pt x="471121" y="115448"/>
                  </a:cubicBezTo>
                  <a:cubicBezTo>
                    <a:pt x="474473" y="112469"/>
                    <a:pt x="474845" y="108372"/>
                    <a:pt x="474845" y="103531"/>
                  </a:cubicBezTo>
                  <a:lnTo>
                    <a:pt x="474845" y="99807"/>
                  </a:lnTo>
                  <a:lnTo>
                    <a:pt x="473728" y="100179"/>
                  </a:lnTo>
                  <a:lnTo>
                    <a:pt x="473355" y="100551"/>
                  </a:lnTo>
                  <a:cubicBezTo>
                    <a:pt x="470004" y="102414"/>
                    <a:pt x="465907" y="103531"/>
                    <a:pt x="461811" y="103531"/>
                  </a:cubicBezTo>
                  <a:cubicBezTo>
                    <a:pt x="447286" y="103531"/>
                    <a:pt x="440583" y="91241"/>
                    <a:pt x="440583" y="79696"/>
                  </a:cubicBezTo>
                  <a:cubicBezTo>
                    <a:pt x="440583" y="78951"/>
                    <a:pt x="440583" y="78579"/>
                    <a:pt x="440583" y="77834"/>
                  </a:cubicBezTo>
                  <a:cubicBezTo>
                    <a:pt x="440955" y="64055"/>
                    <a:pt x="452128" y="53255"/>
                    <a:pt x="465907" y="53627"/>
                  </a:cubicBezTo>
                  <a:close/>
                  <a:moveTo>
                    <a:pt x="342267" y="45807"/>
                  </a:moveTo>
                  <a:lnTo>
                    <a:pt x="342267" y="68152"/>
                  </a:lnTo>
                  <a:lnTo>
                    <a:pt x="347480" y="68152"/>
                  </a:lnTo>
                  <a:cubicBezTo>
                    <a:pt x="353067" y="68152"/>
                    <a:pt x="357536" y="67780"/>
                    <a:pt x="360887" y="64800"/>
                  </a:cubicBezTo>
                  <a:cubicBezTo>
                    <a:pt x="364984" y="60331"/>
                    <a:pt x="364984" y="53628"/>
                    <a:pt x="361260" y="48786"/>
                  </a:cubicBezTo>
                  <a:cubicBezTo>
                    <a:pt x="358280" y="46552"/>
                    <a:pt x="354556" y="45435"/>
                    <a:pt x="350832" y="45807"/>
                  </a:cubicBezTo>
                  <a:close/>
                  <a:moveTo>
                    <a:pt x="505011" y="37986"/>
                  </a:moveTo>
                  <a:cubicBezTo>
                    <a:pt x="508362" y="37986"/>
                    <a:pt x="510969" y="40593"/>
                    <a:pt x="510969" y="43945"/>
                  </a:cubicBezTo>
                  <a:cubicBezTo>
                    <a:pt x="510969" y="46924"/>
                    <a:pt x="508362" y="49531"/>
                    <a:pt x="505011" y="49531"/>
                  </a:cubicBezTo>
                  <a:cubicBezTo>
                    <a:pt x="501659" y="49531"/>
                    <a:pt x="499052" y="46924"/>
                    <a:pt x="499052" y="43945"/>
                  </a:cubicBezTo>
                  <a:cubicBezTo>
                    <a:pt x="499052" y="40593"/>
                    <a:pt x="501659" y="37986"/>
                    <a:pt x="505011" y="37986"/>
                  </a:cubicBezTo>
                  <a:close/>
                  <a:moveTo>
                    <a:pt x="331839" y="37614"/>
                  </a:moveTo>
                  <a:lnTo>
                    <a:pt x="348970" y="37614"/>
                  </a:lnTo>
                  <a:cubicBezTo>
                    <a:pt x="357536" y="37614"/>
                    <a:pt x="363867" y="37986"/>
                    <a:pt x="368708" y="42828"/>
                  </a:cubicBezTo>
                  <a:cubicBezTo>
                    <a:pt x="372060" y="46180"/>
                    <a:pt x="373922" y="51021"/>
                    <a:pt x="373922" y="55862"/>
                  </a:cubicBezTo>
                  <a:cubicBezTo>
                    <a:pt x="374294" y="59959"/>
                    <a:pt x="372804" y="64428"/>
                    <a:pt x="369825" y="67407"/>
                  </a:cubicBezTo>
                  <a:cubicBezTo>
                    <a:pt x="366846" y="70386"/>
                    <a:pt x="363122" y="72248"/>
                    <a:pt x="359025" y="72621"/>
                  </a:cubicBezTo>
                  <a:cubicBezTo>
                    <a:pt x="361632" y="72993"/>
                    <a:pt x="363867" y="74483"/>
                    <a:pt x="365729" y="76345"/>
                  </a:cubicBezTo>
                  <a:cubicBezTo>
                    <a:pt x="367591" y="78952"/>
                    <a:pt x="369080" y="81559"/>
                    <a:pt x="370198" y="84538"/>
                  </a:cubicBezTo>
                  <a:lnTo>
                    <a:pt x="378391" y="103531"/>
                  </a:lnTo>
                  <a:lnTo>
                    <a:pt x="367591" y="103531"/>
                  </a:lnTo>
                  <a:lnTo>
                    <a:pt x="359770" y="86028"/>
                  </a:lnTo>
                  <a:cubicBezTo>
                    <a:pt x="355301" y="76345"/>
                    <a:pt x="352694" y="75973"/>
                    <a:pt x="345246" y="75973"/>
                  </a:cubicBezTo>
                  <a:lnTo>
                    <a:pt x="341894" y="75973"/>
                  </a:lnTo>
                  <a:lnTo>
                    <a:pt x="341894" y="103531"/>
                  </a:lnTo>
                  <a:lnTo>
                    <a:pt x="331839" y="103531"/>
                  </a:lnTo>
                  <a:close/>
                  <a:moveTo>
                    <a:pt x="131481" y="12290"/>
                  </a:moveTo>
                  <a:cubicBezTo>
                    <a:pt x="122915" y="18248"/>
                    <a:pt x="116957" y="27186"/>
                    <a:pt x="113605" y="36869"/>
                  </a:cubicBezTo>
                  <a:cubicBezTo>
                    <a:pt x="110253" y="30166"/>
                    <a:pt x="102805" y="18621"/>
                    <a:pt x="96846" y="17876"/>
                  </a:cubicBezTo>
                  <a:cubicBezTo>
                    <a:pt x="90143" y="21972"/>
                    <a:pt x="89398" y="41338"/>
                    <a:pt x="92377" y="52883"/>
                  </a:cubicBezTo>
                  <a:cubicBezTo>
                    <a:pt x="83439" y="44317"/>
                    <a:pt x="67053" y="35007"/>
                    <a:pt x="60722" y="38731"/>
                  </a:cubicBezTo>
                  <a:cubicBezTo>
                    <a:pt x="58115" y="44690"/>
                    <a:pt x="63702" y="56607"/>
                    <a:pt x="67798" y="62938"/>
                  </a:cubicBezTo>
                  <a:cubicBezTo>
                    <a:pt x="58488" y="60703"/>
                    <a:pt x="43964" y="62193"/>
                    <a:pt x="38005" y="65917"/>
                  </a:cubicBezTo>
                  <a:cubicBezTo>
                    <a:pt x="45081" y="73738"/>
                    <a:pt x="54391" y="78579"/>
                    <a:pt x="64446" y="80069"/>
                  </a:cubicBezTo>
                  <a:cubicBezTo>
                    <a:pt x="74502" y="82303"/>
                    <a:pt x="84557" y="84538"/>
                    <a:pt x="90888" y="91614"/>
                  </a:cubicBezTo>
                  <a:cubicBezTo>
                    <a:pt x="103550" y="106138"/>
                    <a:pt x="132970" y="139655"/>
                    <a:pt x="134460" y="141145"/>
                  </a:cubicBezTo>
                  <a:cubicBezTo>
                    <a:pt x="132598" y="140772"/>
                    <a:pt x="88281" y="132207"/>
                    <a:pt x="69288" y="128483"/>
                  </a:cubicBezTo>
                  <a:cubicBezTo>
                    <a:pt x="59605" y="126621"/>
                    <a:pt x="52529" y="118800"/>
                    <a:pt x="45826" y="111352"/>
                  </a:cubicBezTo>
                  <a:cubicBezTo>
                    <a:pt x="39495" y="103531"/>
                    <a:pt x="30557" y="98317"/>
                    <a:pt x="20874" y="96083"/>
                  </a:cubicBezTo>
                  <a:cubicBezTo>
                    <a:pt x="20502" y="103159"/>
                    <a:pt x="26088" y="116566"/>
                    <a:pt x="32791" y="123641"/>
                  </a:cubicBezTo>
                  <a:cubicBezTo>
                    <a:pt x="25715" y="123269"/>
                    <a:pt x="12309" y="124014"/>
                    <a:pt x="8957" y="128483"/>
                  </a:cubicBezTo>
                  <a:cubicBezTo>
                    <a:pt x="9329" y="135931"/>
                    <a:pt x="25715" y="146359"/>
                    <a:pt x="37260" y="149710"/>
                  </a:cubicBezTo>
                  <a:cubicBezTo>
                    <a:pt x="25715" y="153062"/>
                    <a:pt x="9329" y="163490"/>
                    <a:pt x="8957" y="170938"/>
                  </a:cubicBezTo>
                  <a:cubicBezTo>
                    <a:pt x="11936" y="175407"/>
                    <a:pt x="25715" y="176152"/>
                    <a:pt x="32791" y="175779"/>
                  </a:cubicBezTo>
                  <a:cubicBezTo>
                    <a:pt x="26460" y="182855"/>
                    <a:pt x="20874" y="196262"/>
                    <a:pt x="20874" y="203338"/>
                  </a:cubicBezTo>
                  <a:cubicBezTo>
                    <a:pt x="30557" y="201476"/>
                    <a:pt x="39122" y="195890"/>
                    <a:pt x="45453" y="188069"/>
                  </a:cubicBezTo>
                  <a:cubicBezTo>
                    <a:pt x="52157" y="180248"/>
                    <a:pt x="59233" y="172428"/>
                    <a:pt x="68915" y="170566"/>
                  </a:cubicBezTo>
                  <a:cubicBezTo>
                    <a:pt x="87908" y="166841"/>
                    <a:pt x="131853" y="158276"/>
                    <a:pt x="134088" y="157903"/>
                  </a:cubicBezTo>
                  <a:cubicBezTo>
                    <a:pt x="132598" y="159393"/>
                    <a:pt x="103177" y="192910"/>
                    <a:pt x="90515" y="207434"/>
                  </a:cubicBezTo>
                  <a:cubicBezTo>
                    <a:pt x="84184" y="214883"/>
                    <a:pt x="74129" y="216745"/>
                    <a:pt x="64074" y="218979"/>
                  </a:cubicBezTo>
                  <a:cubicBezTo>
                    <a:pt x="53646" y="220469"/>
                    <a:pt x="44336" y="225310"/>
                    <a:pt x="37633" y="233131"/>
                  </a:cubicBezTo>
                  <a:cubicBezTo>
                    <a:pt x="43591" y="236483"/>
                    <a:pt x="58115" y="238345"/>
                    <a:pt x="67426" y="236110"/>
                  </a:cubicBezTo>
                  <a:cubicBezTo>
                    <a:pt x="63702" y="242069"/>
                    <a:pt x="57371" y="254359"/>
                    <a:pt x="58860" y="259572"/>
                  </a:cubicBezTo>
                  <a:cubicBezTo>
                    <a:pt x="65936" y="263297"/>
                    <a:pt x="81950" y="255103"/>
                    <a:pt x="91260" y="246166"/>
                  </a:cubicBezTo>
                  <a:cubicBezTo>
                    <a:pt x="88281" y="258455"/>
                    <a:pt x="89398" y="276331"/>
                    <a:pt x="96102" y="280800"/>
                  </a:cubicBezTo>
                  <a:cubicBezTo>
                    <a:pt x="101688" y="280055"/>
                    <a:pt x="109136" y="268138"/>
                    <a:pt x="112488" y="261807"/>
                  </a:cubicBezTo>
                  <a:cubicBezTo>
                    <a:pt x="115839" y="271490"/>
                    <a:pt x="122170" y="280055"/>
                    <a:pt x="130364" y="286386"/>
                  </a:cubicBezTo>
                  <a:cubicBezTo>
                    <a:pt x="133715" y="276703"/>
                    <a:pt x="133343" y="266276"/>
                    <a:pt x="129619" y="256593"/>
                  </a:cubicBezTo>
                  <a:cubicBezTo>
                    <a:pt x="126639" y="247283"/>
                    <a:pt x="123660" y="237600"/>
                    <a:pt x="126639" y="228290"/>
                  </a:cubicBezTo>
                  <a:cubicBezTo>
                    <a:pt x="132970" y="209669"/>
                    <a:pt x="147122" y="167586"/>
                    <a:pt x="147867" y="165724"/>
                  </a:cubicBezTo>
                  <a:cubicBezTo>
                    <a:pt x="148612" y="167959"/>
                    <a:pt x="162764" y="209669"/>
                    <a:pt x="169095" y="228290"/>
                  </a:cubicBezTo>
                  <a:cubicBezTo>
                    <a:pt x="172446" y="237228"/>
                    <a:pt x="169095" y="247283"/>
                    <a:pt x="166115" y="256593"/>
                  </a:cubicBezTo>
                  <a:cubicBezTo>
                    <a:pt x="162391" y="266276"/>
                    <a:pt x="162019" y="276703"/>
                    <a:pt x="165370" y="286386"/>
                  </a:cubicBezTo>
                  <a:cubicBezTo>
                    <a:pt x="173936" y="280055"/>
                    <a:pt x="179895" y="271490"/>
                    <a:pt x="183246" y="261807"/>
                  </a:cubicBezTo>
                  <a:cubicBezTo>
                    <a:pt x="186598" y="268510"/>
                    <a:pt x="194046" y="280055"/>
                    <a:pt x="199632" y="280800"/>
                  </a:cubicBezTo>
                  <a:cubicBezTo>
                    <a:pt x="206336" y="276703"/>
                    <a:pt x="207826" y="258828"/>
                    <a:pt x="204474" y="246166"/>
                  </a:cubicBezTo>
                  <a:cubicBezTo>
                    <a:pt x="213784" y="255476"/>
                    <a:pt x="229798" y="263297"/>
                    <a:pt x="236874" y="259572"/>
                  </a:cubicBezTo>
                  <a:cubicBezTo>
                    <a:pt x="239108" y="254359"/>
                    <a:pt x="232777" y="242069"/>
                    <a:pt x="229053" y="236110"/>
                  </a:cubicBezTo>
                  <a:cubicBezTo>
                    <a:pt x="238363" y="238345"/>
                    <a:pt x="252888" y="236855"/>
                    <a:pt x="258846" y="233131"/>
                  </a:cubicBezTo>
                  <a:cubicBezTo>
                    <a:pt x="252143" y="225310"/>
                    <a:pt x="242460" y="220469"/>
                    <a:pt x="232405" y="218979"/>
                  </a:cubicBezTo>
                  <a:cubicBezTo>
                    <a:pt x="222350" y="216745"/>
                    <a:pt x="212294" y="214510"/>
                    <a:pt x="205963" y="207434"/>
                  </a:cubicBezTo>
                  <a:cubicBezTo>
                    <a:pt x="193301" y="192910"/>
                    <a:pt x="163881" y="159393"/>
                    <a:pt x="162391" y="157903"/>
                  </a:cubicBezTo>
                  <a:cubicBezTo>
                    <a:pt x="164253" y="158276"/>
                    <a:pt x="208570" y="166841"/>
                    <a:pt x="227563" y="170566"/>
                  </a:cubicBezTo>
                  <a:cubicBezTo>
                    <a:pt x="237246" y="172428"/>
                    <a:pt x="244322" y="180248"/>
                    <a:pt x="251025" y="187697"/>
                  </a:cubicBezTo>
                  <a:cubicBezTo>
                    <a:pt x="257357" y="195517"/>
                    <a:pt x="266294" y="200731"/>
                    <a:pt x="275977" y="202966"/>
                  </a:cubicBezTo>
                  <a:cubicBezTo>
                    <a:pt x="276350" y="195890"/>
                    <a:pt x="270763" y="182483"/>
                    <a:pt x="264060" y="175407"/>
                  </a:cubicBezTo>
                  <a:cubicBezTo>
                    <a:pt x="271136" y="175779"/>
                    <a:pt x="284543" y="175034"/>
                    <a:pt x="289384" y="170938"/>
                  </a:cubicBezTo>
                  <a:cubicBezTo>
                    <a:pt x="289384" y="163490"/>
                    <a:pt x="272625" y="153062"/>
                    <a:pt x="261081" y="149710"/>
                  </a:cubicBezTo>
                  <a:cubicBezTo>
                    <a:pt x="272625" y="146359"/>
                    <a:pt x="289012" y="135931"/>
                    <a:pt x="289384" y="128483"/>
                  </a:cubicBezTo>
                  <a:cubicBezTo>
                    <a:pt x="286032" y="124014"/>
                    <a:pt x="272625" y="123269"/>
                    <a:pt x="265550" y="123641"/>
                  </a:cubicBezTo>
                  <a:cubicBezTo>
                    <a:pt x="271881" y="116566"/>
                    <a:pt x="277467" y="103159"/>
                    <a:pt x="277467" y="96083"/>
                  </a:cubicBezTo>
                  <a:cubicBezTo>
                    <a:pt x="267412" y="97945"/>
                    <a:pt x="258846" y="103531"/>
                    <a:pt x="252515" y="111352"/>
                  </a:cubicBezTo>
                  <a:cubicBezTo>
                    <a:pt x="245812" y="118800"/>
                    <a:pt x="238736" y="126621"/>
                    <a:pt x="229053" y="128483"/>
                  </a:cubicBezTo>
                  <a:cubicBezTo>
                    <a:pt x="210060" y="132207"/>
                    <a:pt x="165743" y="140772"/>
                    <a:pt x="163881" y="141145"/>
                  </a:cubicBezTo>
                  <a:cubicBezTo>
                    <a:pt x="165370" y="139655"/>
                    <a:pt x="194791" y="106138"/>
                    <a:pt x="207453" y="91614"/>
                  </a:cubicBezTo>
                  <a:cubicBezTo>
                    <a:pt x="213784" y="84166"/>
                    <a:pt x="223839" y="82303"/>
                    <a:pt x="233894" y="80069"/>
                  </a:cubicBezTo>
                  <a:cubicBezTo>
                    <a:pt x="244322" y="78952"/>
                    <a:pt x="253632" y="73738"/>
                    <a:pt x="260336" y="65917"/>
                  </a:cubicBezTo>
                  <a:cubicBezTo>
                    <a:pt x="254005" y="62193"/>
                    <a:pt x="239853" y="60703"/>
                    <a:pt x="230543" y="62938"/>
                  </a:cubicBezTo>
                  <a:cubicBezTo>
                    <a:pt x="234639" y="56607"/>
                    <a:pt x="240226" y="44690"/>
                    <a:pt x="237619" y="38731"/>
                  </a:cubicBezTo>
                  <a:cubicBezTo>
                    <a:pt x="231288" y="35379"/>
                    <a:pt x="214529" y="44317"/>
                    <a:pt x="205963" y="52883"/>
                  </a:cubicBezTo>
                  <a:cubicBezTo>
                    <a:pt x="208943" y="41338"/>
                    <a:pt x="207826" y="21600"/>
                    <a:pt x="201495" y="17876"/>
                  </a:cubicBezTo>
                  <a:cubicBezTo>
                    <a:pt x="195536" y="18621"/>
                    <a:pt x="187715" y="30166"/>
                    <a:pt x="184363" y="36869"/>
                  </a:cubicBezTo>
                  <a:cubicBezTo>
                    <a:pt x="181384" y="27559"/>
                    <a:pt x="172819" y="16014"/>
                    <a:pt x="166488" y="12290"/>
                  </a:cubicBezTo>
                  <a:cubicBezTo>
                    <a:pt x="163136" y="21972"/>
                    <a:pt x="163508" y="32400"/>
                    <a:pt x="167232" y="42083"/>
                  </a:cubicBezTo>
                  <a:cubicBezTo>
                    <a:pt x="170212" y="51393"/>
                    <a:pt x="173191" y="61076"/>
                    <a:pt x="170212" y="70386"/>
                  </a:cubicBezTo>
                  <a:cubicBezTo>
                    <a:pt x="164253" y="89007"/>
                    <a:pt x="149729" y="131090"/>
                    <a:pt x="148984" y="132952"/>
                  </a:cubicBezTo>
                  <a:cubicBezTo>
                    <a:pt x="148239" y="130717"/>
                    <a:pt x="134088" y="89007"/>
                    <a:pt x="127757" y="70386"/>
                  </a:cubicBezTo>
                  <a:cubicBezTo>
                    <a:pt x="124405" y="61448"/>
                    <a:pt x="127757" y="51393"/>
                    <a:pt x="130736" y="42083"/>
                  </a:cubicBezTo>
                  <a:cubicBezTo>
                    <a:pt x="134460" y="32772"/>
                    <a:pt x="134833" y="21972"/>
                    <a:pt x="131481" y="12290"/>
                  </a:cubicBezTo>
                  <a:close/>
                  <a:moveTo>
                    <a:pt x="134833" y="0"/>
                  </a:moveTo>
                  <a:cubicBezTo>
                    <a:pt x="151591" y="32772"/>
                    <a:pt x="131853" y="41338"/>
                    <a:pt x="134833" y="67779"/>
                  </a:cubicBezTo>
                  <a:cubicBezTo>
                    <a:pt x="138557" y="78952"/>
                    <a:pt x="144515" y="96828"/>
                    <a:pt x="148239" y="107255"/>
                  </a:cubicBezTo>
                  <a:cubicBezTo>
                    <a:pt x="152336" y="94966"/>
                    <a:pt x="157922" y="78207"/>
                    <a:pt x="161646" y="67779"/>
                  </a:cubicBezTo>
                  <a:cubicBezTo>
                    <a:pt x="164253" y="40966"/>
                    <a:pt x="144888" y="32400"/>
                    <a:pt x="161646" y="0"/>
                  </a:cubicBezTo>
                  <a:cubicBezTo>
                    <a:pt x="170584" y="4469"/>
                    <a:pt x="178777" y="11172"/>
                    <a:pt x="184363" y="19738"/>
                  </a:cubicBezTo>
                  <a:cubicBezTo>
                    <a:pt x="190322" y="12662"/>
                    <a:pt x="196281" y="8938"/>
                    <a:pt x="202612" y="9310"/>
                  </a:cubicBezTo>
                  <a:cubicBezTo>
                    <a:pt x="208943" y="12662"/>
                    <a:pt x="214157" y="21228"/>
                    <a:pt x="214901" y="34634"/>
                  </a:cubicBezTo>
                  <a:cubicBezTo>
                    <a:pt x="227191" y="27931"/>
                    <a:pt x="236501" y="29048"/>
                    <a:pt x="242088" y="32400"/>
                  </a:cubicBezTo>
                  <a:cubicBezTo>
                    <a:pt x="246557" y="38731"/>
                    <a:pt x="244322" y="49159"/>
                    <a:pt x="242832" y="53255"/>
                  </a:cubicBezTo>
                  <a:cubicBezTo>
                    <a:pt x="253260" y="53628"/>
                    <a:pt x="262943" y="57352"/>
                    <a:pt x="271136" y="62938"/>
                  </a:cubicBezTo>
                  <a:cubicBezTo>
                    <a:pt x="251770" y="93848"/>
                    <a:pt x="233894" y="81186"/>
                    <a:pt x="212294" y="96828"/>
                  </a:cubicBezTo>
                  <a:cubicBezTo>
                    <a:pt x="204101" y="106138"/>
                    <a:pt x="190322" y="121779"/>
                    <a:pt x="184736" y="128110"/>
                  </a:cubicBezTo>
                  <a:cubicBezTo>
                    <a:pt x="195536" y="125876"/>
                    <a:pt x="214157" y="122152"/>
                    <a:pt x="226074" y="119917"/>
                  </a:cubicBezTo>
                  <a:cubicBezTo>
                    <a:pt x="250281" y="109490"/>
                    <a:pt x="248046" y="87890"/>
                    <a:pt x="284543" y="85655"/>
                  </a:cubicBezTo>
                  <a:cubicBezTo>
                    <a:pt x="285660" y="95710"/>
                    <a:pt x="283798" y="106138"/>
                    <a:pt x="279329" y="115448"/>
                  </a:cubicBezTo>
                  <a:cubicBezTo>
                    <a:pt x="285288" y="116566"/>
                    <a:pt x="293481" y="119172"/>
                    <a:pt x="296460" y="125876"/>
                  </a:cubicBezTo>
                  <a:cubicBezTo>
                    <a:pt x="296460" y="133324"/>
                    <a:pt x="291991" y="141890"/>
                    <a:pt x="280074" y="149338"/>
                  </a:cubicBezTo>
                  <a:cubicBezTo>
                    <a:pt x="291619" y="156786"/>
                    <a:pt x="296832" y="165724"/>
                    <a:pt x="296460" y="173172"/>
                  </a:cubicBezTo>
                  <a:cubicBezTo>
                    <a:pt x="293481" y="179876"/>
                    <a:pt x="285660" y="182483"/>
                    <a:pt x="279329" y="183600"/>
                  </a:cubicBezTo>
                  <a:cubicBezTo>
                    <a:pt x="283798" y="192910"/>
                    <a:pt x="285660" y="203338"/>
                    <a:pt x="284543" y="213393"/>
                  </a:cubicBezTo>
                  <a:cubicBezTo>
                    <a:pt x="248791" y="211531"/>
                    <a:pt x="249908" y="189559"/>
                    <a:pt x="226074" y="179131"/>
                  </a:cubicBezTo>
                  <a:cubicBezTo>
                    <a:pt x="214529" y="176897"/>
                    <a:pt x="195536" y="173172"/>
                    <a:pt x="184736" y="170938"/>
                  </a:cubicBezTo>
                  <a:cubicBezTo>
                    <a:pt x="192184" y="179131"/>
                    <a:pt x="204474" y="193283"/>
                    <a:pt x="212294" y="202221"/>
                  </a:cubicBezTo>
                  <a:cubicBezTo>
                    <a:pt x="233894" y="217862"/>
                    <a:pt x="251398" y="205200"/>
                    <a:pt x="271136" y="236110"/>
                  </a:cubicBezTo>
                  <a:cubicBezTo>
                    <a:pt x="262943" y="241697"/>
                    <a:pt x="253260" y="245048"/>
                    <a:pt x="243205" y="245793"/>
                  </a:cubicBezTo>
                  <a:cubicBezTo>
                    <a:pt x="245812" y="251752"/>
                    <a:pt x="247301" y="259945"/>
                    <a:pt x="243205" y="265903"/>
                  </a:cubicBezTo>
                  <a:cubicBezTo>
                    <a:pt x="236874" y="269628"/>
                    <a:pt x="226819" y="270000"/>
                    <a:pt x="214901" y="264041"/>
                  </a:cubicBezTo>
                  <a:cubicBezTo>
                    <a:pt x="214157" y="277448"/>
                    <a:pt x="208570" y="285641"/>
                    <a:pt x="202239" y="289366"/>
                  </a:cubicBezTo>
                  <a:cubicBezTo>
                    <a:pt x="194791" y="290110"/>
                    <a:pt x="187715" y="283407"/>
                    <a:pt x="184363" y="278938"/>
                  </a:cubicBezTo>
                  <a:cubicBezTo>
                    <a:pt x="178777" y="287503"/>
                    <a:pt x="170957" y="294207"/>
                    <a:pt x="161646" y="298676"/>
                  </a:cubicBezTo>
                  <a:cubicBezTo>
                    <a:pt x="144888" y="266648"/>
                    <a:pt x="164253" y="257338"/>
                    <a:pt x="161646" y="230897"/>
                  </a:cubicBezTo>
                  <a:cubicBezTo>
                    <a:pt x="157922" y="219724"/>
                    <a:pt x="151964" y="201848"/>
                    <a:pt x="148239" y="191421"/>
                  </a:cubicBezTo>
                  <a:cubicBezTo>
                    <a:pt x="144143" y="203710"/>
                    <a:pt x="138557" y="220469"/>
                    <a:pt x="134833" y="230897"/>
                  </a:cubicBezTo>
                  <a:cubicBezTo>
                    <a:pt x="131853" y="257710"/>
                    <a:pt x="151591" y="265903"/>
                    <a:pt x="134833" y="298676"/>
                  </a:cubicBezTo>
                  <a:cubicBezTo>
                    <a:pt x="125522" y="294207"/>
                    <a:pt x="117701" y="287503"/>
                    <a:pt x="112115" y="278938"/>
                  </a:cubicBezTo>
                  <a:cubicBezTo>
                    <a:pt x="108764" y="283407"/>
                    <a:pt x="101688" y="290110"/>
                    <a:pt x="94239" y="289366"/>
                  </a:cubicBezTo>
                  <a:cubicBezTo>
                    <a:pt x="87536" y="286014"/>
                    <a:pt x="82322" y="277448"/>
                    <a:pt x="81577" y="264041"/>
                  </a:cubicBezTo>
                  <a:cubicBezTo>
                    <a:pt x="69660" y="270372"/>
                    <a:pt x="59605" y="269628"/>
                    <a:pt x="53274" y="265903"/>
                  </a:cubicBezTo>
                  <a:cubicBezTo>
                    <a:pt x="49177" y="259945"/>
                    <a:pt x="51040" y="251752"/>
                    <a:pt x="53274" y="245793"/>
                  </a:cubicBezTo>
                  <a:cubicBezTo>
                    <a:pt x="43219" y="245421"/>
                    <a:pt x="33536" y="241697"/>
                    <a:pt x="25343" y="236110"/>
                  </a:cubicBezTo>
                  <a:cubicBezTo>
                    <a:pt x="44708" y="205200"/>
                    <a:pt x="62584" y="217862"/>
                    <a:pt x="84184" y="202221"/>
                  </a:cubicBezTo>
                  <a:cubicBezTo>
                    <a:pt x="92005" y="193283"/>
                    <a:pt x="104295" y="179131"/>
                    <a:pt x="111743" y="170938"/>
                  </a:cubicBezTo>
                  <a:cubicBezTo>
                    <a:pt x="98708" y="173545"/>
                    <a:pt x="81205" y="176897"/>
                    <a:pt x="70405" y="179131"/>
                  </a:cubicBezTo>
                  <a:cubicBezTo>
                    <a:pt x="46198" y="189559"/>
                    <a:pt x="47688" y="211531"/>
                    <a:pt x="11936" y="213393"/>
                  </a:cubicBezTo>
                  <a:cubicBezTo>
                    <a:pt x="10819" y="203338"/>
                    <a:pt x="12681" y="192910"/>
                    <a:pt x="17150" y="183600"/>
                  </a:cubicBezTo>
                  <a:cubicBezTo>
                    <a:pt x="11191" y="182483"/>
                    <a:pt x="2998" y="179876"/>
                    <a:pt x="19" y="173172"/>
                  </a:cubicBezTo>
                  <a:cubicBezTo>
                    <a:pt x="-354" y="165724"/>
                    <a:pt x="4488" y="157159"/>
                    <a:pt x="16405" y="149710"/>
                  </a:cubicBezTo>
                  <a:cubicBezTo>
                    <a:pt x="4488" y="142262"/>
                    <a:pt x="19" y="133324"/>
                    <a:pt x="19" y="126248"/>
                  </a:cubicBezTo>
                  <a:cubicBezTo>
                    <a:pt x="2998" y="119545"/>
                    <a:pt x="10819" y="116938"/>
                    <a:pt x="17150" y="115821"/>
                  </a:cubicBezTo>
                  <a:cubicBezTo>
                    <a:pt x="12681" y="106510"/>
                    <a:pt x="10819" y="96083"/>
                    <a:pt x="11936" y="86028"/>
                  </a:cubicBezTo>
                  <a:cubicBezTo>
                    <a:pt x="48433" y="88262"/>
                    <a:pt x="46571" y="109862"/>
                    <a:pt x="70405" y="120290"/>
                  </a:cubicBezTo>
                  <a:cubicBezTo>
                    <a:pt x="81950" y="122897"/>
                    <a:pt x="100943" y="126248"/>
                    <a:pt x="111743" y="128483"/>
                  </a:cubicBezTo>
                  <a:cubicBezTo>
                    <a:pt x="106157" y="122524"/>
                    <a:pt x="92377" y="106510"/>
                    <a:pt x="84184" y="97200"/>
                  </a:cubicBezTo>
                  <a:cubicBezTo>
                    <a:pt x="62584" y="81559"/>
                    <a:pt x="45081" y="94593"/>
                    <a:pt x="25343" y="63683"/>
                  </a:cubicBezTo>
                  <a:cubicBezTo>
                    <a:pt x="33908" y="57724"/>
                    <a:pt x="43591" y="54372"/>
                    <a:pt x="53646" y="53628"/>
                  </a:cubicBezTo>
                  <a:cubicBezTo>
                    <a:pt x="52157" y="49159"/>
                    <a:pt x="49922" y="39103"/>
                    <a:pt x="54391" y="32400"/>
                  </a:cubicBezTo>
                  <a:cubicBezTo>
                    <a:pt x="59977" y="28676"/>
                    <a:pt x="68915" y="27931"/>
                    <a:pt x="81577" y="34634"/>
                  </a:cubicBezTo>
                  <a:cubicBezTo>
                    <a:pt x="82322" y="21228"/>
                    <a:pt x="87536" y="12662"/>
                    <a:pt x="93867" y="9310"/>
                  </a:cubicBezTo>
                  <a:cubicBezTo>
                    <a:pt x="100198" y="8938"/>
                    <a:pt x="106157" y="12662"/>
                    <a:pt x="112115" y="19738"/>
                  </a:cubicBezTo>
                  <a:cubicBezTo>
                    <a:pt x="117701" y="11172"/>
                    <a:pt x="125522" y="4469"/>
                    <a:pt x="134833" y="0"/>
                  </a:cubicBezTo>
                  <a:close/>
                </a:path>
              </a:pathLst>
            </a:custGeom>
            <a:solidFill>
              <a:srgbClr val="FFFFFF"/>
            </a:solidFill>
            <a:ln w="37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sv-SE"/>
            </a:p>
          </p:txBody>
        </p:sp>
      </p:grpSp>
      <p:grpSp>
        <p:nvGrpSpPr>
          <p:cNvPr id="24" name="Folktandvården" hidden="1">
            <a:extLst>
              <a:ext uri="{FF2B5EF4-FFF2-40B4-BE49-F238E27FC236}">
                <a16:creationId xmlns:a16="http://schemas.microsoft.com/office/drawing/2014/main" id="{2ABEE15F-C77A-4CBC-89DB-F20690CD03FA}"/>
              </a:ext>
            </a:extLst>
          </p:cNvPr>
          <p:cNvGrpSpPr/>
          <p:nvPr userDrawn="1"/>
        </p:nvGrpSpPr>
        <p:grpSpPr>
          <a:xfrm>
            <a:off x="9987525" y="6231440"/>
            <a:ext cx="2204474" cy="433293"/>
            <a:chOff x="9987525" y="6231440"/>
            <a:chExt cx="2204474" cy="433293"/>
          </a:xfrm>
        </p:grpSpPr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5031865A-FE93-469C-A66F-4503FB18A6D3}"/>
                </a:ext>
              </a:extLst>
            </p:cNvPr>
            <p:cNvSpPr/>
            <p:nvPr userDrawn="1"/>
          </p:nvSpPr>
          <p:spPr>
            <a:xfrm>
              <a:off x="11604170" y="6231440"/>
              <a:ext cx="587829" cy="433117"/>
            </a:xfrm>
            <a:prstGeom prst="rect">
              <a:avLst/>
            </a:pr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6" name="Frihandsfigur: Form 25">
              <a:extLst>
                <a:ext uri="{FF2B5EF4-FFF2-40B4-BE49-F238E27FC236}">
                  <a16:creationId xmlns:a16="http://schemas.microsoft.com/office/drawing/2014/main" id="{5CD42E06-9AA9-47A9-A075-CBCCBF4B4F72}"/>
                </a:ext>
              </a:extLst>
            </p:cNvPr>
            <p:cNvSpPr/>
            <p:nvPr userDrawn="1"/>
          </p:nvSpPr>
          <p:spPr>
            <a:xfrm>
              <a:off x="9987525" y="6231616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A7B6ACAF-E00C-41A1-AD37-0CBAFB15C2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0071462" y="6301064"/>
              <a:ext cx="1832076" cy="305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796601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 m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1AC4039-3B29-4214-ACC9-36F0FC2AB2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4516905"/>
            <a:ext cx="12192000" cy="23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Datum för presentation">
            <a:extLst>
              <a:ext uri="{FF2B5EF4-FFF2-40B4-BE49-F238E27FC236}">
                <a16:creationId xmlns:a16="http://schemas.microsoft.com/office/drawing/2014/main" id="{436EEB44-D9ED-4CD6-B497-E7521393A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39900" y="4651546"/>
            <a:ext cx="2160000" cy="288000"/>
          </a:xfrm>
        </p:spPr>
        <p:txBody>
          <a:bodyPr anchor="b" anchorCtr="0"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234850" indent="0">
              <a:buNone/>
              <a:defRPr/>
            </a:lvl2pPr>
            <a:lvl3pPr marL="503138" indent="0">
              <a:buNone/>
              <a:defRPr/>
            </a:lvl3pPr>
            <a:lvl4pPr marL="756000" indent="0">
              <a:buNone/>
              <a:defRPr/>
            </a:lvl4pPr>
            <a:lvl5pPr marL="1039713" indent="0">
              <a:buNone/>
              <a:defRPr/>
            </a:lvl5pPr>
          </a:lstStyle>
          <a:p>
            <a:pPr lvl="0"/>
            <a:r>
              <a:rPr lang="sv-SE" dirty="0"/>
              <a:t>Klicka och skriv datum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CDF3493E-518E-45EF-A49B-F82F3FA4C1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4518000"/>
          </a:xfr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Markera bildplatshållaren och infoga önskad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8D417C-D98B-42D1-8332-541A31DFF2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4709" y="4659923"/>
            <a:ext cx="9092995" cy="785446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och skriv 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716B026-314C-4514-80D8-702DADFD40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709" y="5574439"/>
            <a:ext cx="9092995" cy="65692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och skriv underrubrik eller namn på presentatör</a:t>
            </a:r>
          </a:p>
        </p:txBody>
      </p:sp>
      <p:grpSp>
        <p:nvGrpSpPr>
          <p:cNvPr id="16" name="Region Östergötland">
            <a:extLst>
              <a:ext uri="{FF2B5EF4-FFF2-40B4-BE49-F238E27FC236}">
                <a16:creationId xmlns:a16="http://schemas.microsoft.com/office/drawing/2014/main" id="{EC3CEBBE-EAE5-46D3-9D82-C51D007C49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0574113" y="6231792"/>
            <a:ext cx="1616646" cy="433117"/>
            <a:chOff x="10580645" y="6231792"/>
            <a:chExt cx="1616646" cy="433117"/>
          </a:xfrm>
        </p:grpSpPr>
        <p:sp>
          <p:nvSpPr>
            <p:cNvPr id="17" name="Frihandsfigur: Form 16">
              <a:extLst>
                <a:ext uri="{FF2B5EF4-FFF2-40B4-BE49-F238E27FC236}">
                  <a16:creationId xmlns:a16="http://schemas.microsoft.com/office/drawing/2014/main" id="{927FB3D0-70F4-4150-8400-C2E42B255E32}"/>
                </a:ext>
              </a:extLst>
            </p:cNvPr>
            <p:cNvSpPr/>
            <p:nvPr userDrawn="1"/>
          </p:nvSpPr>
          <p:spPr>
            <a:xfrm>
              <a:off x="10580645" y="6231792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chemeClr val="bg2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8" name="Frihandsfigur: Form 17">
              <a:extLst>
                <a:ext uri="{FF2B5EF4-FFF2-40B4-BE49-F238E27FC236}">
                  <a16:creationId xmlns:a16="http://schemas.microsoft.com/office/drawing/2014/main" id="{41929D1F-3039-4760-8186-90020A1E8F7B}"/>
                </a:ext>
              </a:extLst>
            </p:cNvPr>
            <p:cNvSpPr/>
            <p:nvPr/>
          </p:nvSpPr>
          <p:spPr>
            <a:xfrm>
              <a:off x="10647288" y="6298826"/>
              <a:ext cx="1254307" cy="298698"/>
            </a:xfrm>
            <a:custGeom>
              <a:avLst/>
              <a:gdLst>
                <a:gd name="connsiteX0" fmla="*/ 1053948 w 1254307"/>
                <a:gd name="connsiteY0" fmla="*/ 221958 h 298698"/>
                <a:gd name="connsiteX1" fmla="*/ 1027135 w 1254307"/>
                <a:gd name="connsiteY1" fmla="*/ 228662 h 298698"/>
                <a:gd name="connsiteX2" fmla="*/ 1023783 w 1254307"/>
                <a:gd name="connsiteY2" fmla="*/ 237972 h 298698"/>
                <a:gd name="connsiteX3" fmla="*/ 1039424 w 1254307"/>
                <a:gd name="connsiteY3" fmla="*/ 251379 h 298698"/>
                <a:gd name="connsiteX4" fmla="*/ 1057672 w 1254307"/>
                <a:gd name="connsiteY4" fmla="*/ 245793 h 298698"/>
                <a:gd name="connsiteX5" fmla="*/ 1058417 w 1254307"/>
                <a:gd name="connsiteY5" fmla="*/ 245420 h 298698"/>
                <a:gd name="connsiteX6" fmla="*/ 1058790 w 1254307"/>
                <a:gd name="connsiteY6" fmla="*/ 245048 h 298698"/>
                <a:gd name="connsiteX7" fmla="*/ 1058790 w 1254307"/>
                <a:gd name="connsiteY7" fmla="*/ 221958 h 298698"/>
                <a:gd name="connsiteX8" fmla="*/ 1221535 w 1254307"/>
                <a:gd name="connsiteY8" fmla="*/ 191793 h 298698"/>
                <a:gd name="connsiteX9" fmla="*/ 1196210 w 1254307"/>
                <a:gd name="connsiteY9" fmla="*/ 221958 h 298698"/>
                <a:gd name="connsiteX10" fmla="*/ 1219300 w 1254307"/>
                <a:gd name="connsiteY10" fmla="*/ 250262 h 298698"/>
                <a:gd name="connsiteX11" fmla="*/ 1236059 w 1254307"/>
                <a:gd name="connsiteY11" fmla="*/ 244676 h 298698"/>
                <a:gd name="connsiteX12" fmla="*/ 1236804 w 1254307"/>
                <a:gd name="connsiteY12" fmla="*/ 244303 h 298698"/>
                <a:gd name="connsiteX13" fmla="*/ 1237176 w 1254307"/>
                <a:gd name="connsiteY13" fmla="*/ 196634 h 298698"/>
                <a:gd name="connsiteX14" fmla="*/ 1236804 w 1254307"/>
                <a:gd name="connsiteY14" fmla="*/ 196262 h 298698"/>
                <a:gd name="connsiteX15" fmla="*/ 1221535 w 1254307"/>
                <a:gd name="connsiteY15" fmla="*/ 191793 h 298698"/>
                <a:gd name="connsiteX16" fmla="*/ 850239 w 1254307"/>
                <a:gd name="connsiteY16" fmla="*/ 191793 h 298698"/>
                <a:gd name="connsiteX17" fmla="*/ 827521 w 1254307"/>
                <a:gd name="connsiteY17" fmla="*/ 220841 h 298698"/>
                <a:gd name="connsiteX18" fmla="*/ 850983 w 1254307"/>
                <a:gd name="connsiteY18" fmla="*/ 250634 h 298698"/>
                <a:gd name="connsiteX19" fmla="*/ 873328 w 1254307"/>
                <a:gd name="connsiteY19" fmla="*/ 221586 h 298698"/>
                <a:gd name="connsiteX20" fmla="*/ 850239 w 1254307"/>
                <a:gd name="connsiteY20" fmla="*/ 191793 h 298698"/>
                <a:gd name="connsiteX21" fmla="*/ 761232 w 1254307"/>
                <a:gd name="connsiteY21" fmla="*/ 191793 h 298698"/>
                <a:gd name="connsiteX22" fmla="*/ 735907 w 1254307"/>
                <a:gd name="connsiteY22" fmla="*/ 221213 h 298698"/>
                <a:gd name="connsiteX23" fmla="*/ 758625 w 1254307"/>
                <a:gd name="connsiteY23" fmla="*/ 248772 h 298698"/>
                <a:gd name="connsiteX24" fmla="*/ 776500 w 1254307"/>
                <a:gd name="connsiteY24" fmla="*/ 242813 h 298698"/>
                <a:gd name="connsiteX25" fmla="*/ 776500 w 1254307"/>
                <a:gd name="connsiteY25" fmla="*/ 195144 h 298698"/>
                <a:gd name="connsiteX26" fmla="*/ 776128 w 1254307"/>
                <a:gd name="connsiteY26" fmla="*/ 194772 h 298698"/>
                <a:gd name="connsiteX27" fmla="*/ 761232 w 1254307"/>
                <a:gd name="connsiteY27" fmla="*/ 191793 h 298698"/>
                <a:gd name="connsiteX28" fmla="*/ 611893 w 1254307"/>
                <a:gd name="connsiteY28" fmla="*/ 190675 h 298698"/>
                <a:gd name="connsiteX29" fmla="*/ 589549 w 1254307"/>
                <a:gd name="connsiteY29" fmla="*/ 213020 h 298698"/>
                <a:gd name="connsiteX30" fmla="*/ 589549 w 1254307"/>
                <a:gd name="connsiteY30" fmla="*/ 213765 h 298698"/>
                <a:gd name="connsiteX31" fmla="*/ 630514 w 1254307"/>
                <a:gd name="connsiteY31" fmla="*/ 213765 h 298698"/>
                <a:gd name="connsiteX32" fmla="*/ 630514 w 1254307"/>
                <a:gd name="connsiteY32" fmla="*/ 213020 h 298698"/>
                <a:gd name="connsiteX33" fmla="*/ 611893 w 1254307"/>
                <a:gd name="connsiteY33" fmla="*/ 190675 h 298698"/>
                <a:gd name="connsiteX34" fmla="*/ 467770 w 1254307"/>
                <a:gd name="connsiteY34" fmla="*/ 178014 h 298698"/>
                <a:gd name="connsiteX35" fmla="*/ 493839 w 1254307"/>
                <a:gd name="connsiteY35" fmla="*/ 185090 h 298698"/>
                <a:gd name="connsiteX36" fmla="*/ 487880 w 1254307"/>
                <a:gd name="connsiteY36" fmla="*/ 195890 h 298698"/>
                <a:gd name="connsiteX37" fmla="*/ 468887 w 1254307"/>
                <a:gd name="connsiteY37" fmla="*/ 190676 h 298698"/>
                <a:gd name="connsiteX38" fmla="*/ 454735 w 1254307"/>
                <a:gd name="connsiteY38" fmla="*/ 201104 h 298698"/>
                <a:gd name="connsiteX39" fmla="*/ 469632 w 1254307"/>
                <a:gd name="connsiteY39" fmla="*/ 213766 h 298698"/>
                <a:gd name="connsiteX40" fmla="*/ 470749 w 1254307"/>
                <a:gd name="connsiteY40" fmla="*/ 214138 h 298698"/>
                <a:gd name="connsiteX41" fmla="*/ 494956 w 1254307"/>
                <a:gd name="connsiteY41" fmla="*/ 239835 h 298698"/>
                <a:gd name="connsiteX42" fmla="*/ 464046 w 1254307"/>
                <a:gd name="connsiteY42" fmla="*/ 264787 h 298698"/>
                <a:gd name="connsiteX43" fmla="*/ 434625 w 1254307"/>
                <a:gd name="connsiteY43" fmla="*/ 256593 h 298698"/>
                <a:gd name="connsiteX44" fmla="*/ 440584 w 1254307"/>
                <a:gd name="connsiteY44" fmla="*/ 245421 h 298698"/>
                <a:gd name="connsiteX45" fmla="*/ 462184 w 1254307"/>
                <a:gd name="connsiteY45" fmla="*/ 251752 h 298698"/>
                <a:gd name="connsiteX46" fmla="*/ 477453 w 1254307"/>
                <a:gd name="connsiteY46" fmla="*/ 240580 h 298698"/>
                <a:gd name="connsiteX47" fmla="*/ 461811 w 1254307"/>
                <a:gd name="connsiteY47" fmla="*/ 227545 h 298698"/>
                <a:gd name="connsiteX48" fmla="*/ 459204 w 1254307"/>
                <a:gd name="connsiteY48" fmla="*/ 226428 h 298698"/>
                <a:gd name="connsiteX49" fmla="*/ 437604 w 1254307"/>
                <a:gd name="connsiteY49" fmla="*/ 202221 h 298698"/>
                <a:gd name="connsiteX50" fmla="*/ 467770 w 1254307"/>
                <a:gd name="connsiteY50" fmla="*/ 178014 h 298698"/>
                <a:gd name="connsiteX51" fmla="*/ 1134762 w 1254307"/>
                <a:gd name="connsiteY51" fmla="*/ 177641 h 298698"/>
                <a:gd name="connsiteX52" fmla="*/ 1155245 w 1254307"/>
                <a:gd name="connsiteY52" fmla="*/ 185089 h 298698"/>
                <a:gd name="connsiteX53" fmla="*/ 1163438 w 1254307"/>
                <a:gd name="connsiteY53" fmla="*/ 215627 h 298698"/>
                <a:gd name="connsiteX54" fmla="*/ 1163438 w 1254307"/>
                <a:gd name="connsiteY54" fmla="*/ 262551 h 298698"/>
                <a:gd name="connsiteX55" fmla="*/ 1146307 w 1254307"/>
                <a:gd name="connsiteY55" fmla="*/ 262551 h 298698"/>
                <a:gd name="connsiteX56" fmla="*/ 1146307 w 1254307"/>
                <a:gd name="connsiteY56" fmla="*/ 217489 h 298698"/>
                <a:gd name="connsiteX57" fmla="*/ 1142210 w 1254307"/>
                <a:gd name="connsiteY57" fmla="*/ 196262 h 298698"/>
                <a:gd name="connsiteX58" fmla="*/ 1131038 w 1254307"/>
                <a:gd name="connsiteY58" fmla="*/ 192538 h 298698"/>
                <a:gd name="connsiteX59" fmla="*/ 1112045 w 1254307"/>
                <a:gd name="connsiteY59" fmla="*/ 198869 h 298698"/>
                <a:gd name="connsiteX60" fmla="*/ 1111672 w 1254307"/>
                <a:gd name="connsiteY60" fmla="*/ 199241 h 298698"/>
                <a:gd name="connsiteX61" fmla="*/ 1111672 w 1254307"/>
                <a:gd name="connsiteY61" fmla="*/ 262924 h 298698"/>
                <a:gd name="connsiteX62" fmla="*/ 1094169 w 1254307"/>
                <a:gd name="connsiteY62" fmla="*/ 262924 h 298698"/>
                <a:gd name="connsiteX63" fmla="*/ 1094169 w 1254307"/>
                <a:gd name="connsiteY63" fmla="*/ 180248 h 298698"/>
                <a:gd name="connsiteX64" fmla="*/ 1109066 w 1254307"/>
                <a:gd name="connsiteY64" fmla="*/ 180248 h 298698"/>
                <a:gd name="connsiteX65" fmla="*/ 1109066 w 1254307"/>
                <a:gd name="connsiteY65" fmla="*/ 187324 h 298698"/>
                <a:gd name="connsiteX66" fmla="*/ 1110183 w 1254307"/>
                <a:gd name="connsiteY66" fmla="*/ 186207 h 298698"/>
                <a:gd name="connsiteX67" fmla="*/ 1134762 w 1254307"/>
                <a:gd name="connsiteY67" fmla="*/ 177641 h 298698"/>
                <a:gd name="connsiteX68" fmla="*/ 1043148 w 1254307"/>
                <a:gd name="connsiteY68" fmla="*/ 177641 h 298698"/>
                <a:gd name="connsiteX69" fmla="*/ 1068845 w 1254307"/>
                <a:gd name="connsiteY69" fmla="*/ 186207 h 298698"/>
                <a:gd name="connsiteX70" fmla="*/ 1074804 w 1254307"/>
                <a:gd name="connsiteY70" fmla="*/ 211531 h 298698"/>
                <a:gd name="connsiteX71" fmla="*/ 1074804 w 1254307"/>
                <a:gd name="connsiteY71" fmla="*/ 262924 h 298698"/>
                <a:gd name="connsiteX72" fmla="*/ 1059907 w 1254307"/>
                <a:gd name="connsiteY72" fmla="*/ 262924 h 298698"/>
                <a:gd name="connsiteX73" fmla="*/ 1059907 w 1254307"/>
                <a:gd name="connsiteY73" fmla="*/ 255848 h 298698"/>
                <a:gd name="connsiteX74" fmla="*/ 1058790 w 1254307"/>
                <a:gd name="connsiteY74" fmla="*/ 256593 h 298698"/>
                <a:gd name="connsiteX75" fmla="*/ 1034583 w 1254307"/>
                <a:gd name="connsiteY75" fmla="*/ 264414 h 298698"/>
                <a:gd name="connsiteX76" fmla="*/ 1008514 w 1254307"/>
                <a:gd name="connsiteY76" fmla="*/ 238717 h 298698"/>
                <a:gd name="connsiteX77" fmla="*/ 1055066 w 1254307"/>
                <a:gd name="connsiteY77" fmla="*/ 210041 h 298698"/>
                <a:gd name="connsiteX78" fmla="*/ 1058790 w 1254307"/>
                <a:gd name="connsiteY78" fmla="*/ 210041 h 298698"/>
                <a:gd name="connsiteX79" fmla="*/ 1058790 w 1254307"/>
                <a:gd name="connsiteY79" fmla="*/ 205945 h 298698"/>
                <a:gd name="connsiteX80" fmla="*/ 1055810 w 1254307"/>
                <a:gd name="connsiteY80" fmla="*/ 194772 h 298698"/>
                <a:gd name="connsiteX81" fmla="*/ 1041659 w 1254307"/>
                <a:gd name="connsiteY81" fmla="*/ 190676 h 298698"/>
                <a:gd name="connsiteX82" fmla="*/ 1019314 w 1254307"/>
                <a:gd name="connsiteY82" fmla="*/ 197007 h 298698"/>
                <a:gd name="connsiteX83" fmla="*/ 1013355 w 1254307"/>
                <a:gd name="connsiteY83" fmla="*/ 186207 h 298698"/>
                <a:gd name="connsiteX84" fmla="*/ 1043148 w 1254307"/>
                <a:gd name="connsiteY84" fmla="*/ 177641 h 298698"/>
                <a:gd name="connsiteX85" fmla="*/ 851356 w 1254307"/>
                <a:gd name="connsiteY85" fmla="*/ 177641 h 298698"/>
                <a:gd name="connsiteX86" fmla="*/ 891204 w 1254307"/>
                <a:gd name="connsiteY86" fmla="*/ 220469 h 298698"/>
                <a:gd name="connsiteX87" fmla="*/ 849866 w 1254307"/>
                <a:gd name="connsiteY87" fmla="*/ 264413 h 298698"/>
                <a:gd name="connsiteX88" fmla="*/ 810018 w 1254307"/>
                <a:gd name="connsiteY88" fmla="*/ 221586 h 298698"/>
                <a:gd name="connsiteX89" fmla="*/ 851356 w 1254307"/>
                <a:gd name="connsiteY89" fmla="*/ 177641 h 298698"/>
                <a:gd name="connsiteX90" fmla="*/ 761604 w 1254307"/>
                <a:gd name="connsiteY90" fmla="*/ 177641 h 298698"/>
                <a:gd name="connsiteX91" fmla="*/ 793631 w 1254307"/>
                <a:gd name="connsiteY91" fmla="*/ 185834 h 298698"/>
                <a:gd name="connsiteX92" fmla="*/ 793631 w 1254307"/>
                <a:gd name="connsiteY92" fmla="*/ 259200 h 298698"/>
                <a:gd name="connsiteX93" fmla="*/ 785438 w 1254307"/>
                <a:gd name="connsiteY93" fmla="*/ 288248 h 298698"/>
                <a:gd name="connsiteX94" fmla="*/ 756390 w 1254307"/>
                <a:gd name="connsiteY94" fmla="*/ 298675 h 298698"/>
                <a:gd name="connsiteX95" fmla="*/ 721756 w 1254307"/>
                <a:gd name="connsiteY95" fmla="*/ 287503 h 298698"/>
                <a:gd name="connsiteX96" fmla="*/ 728832 w 1254307"/>
                <a:gd name="connsiteY96" fmla="*/ 276331 h 298698"/>
                <a:gd name="connsiteX97" fmla="*/ 754528 w 1254307"/>
                <a:gd name="connsiteY97" fmla="*/ 284524 h 298698"/>
                <a:gd name="connsiteX98" fmla="*/ 770914 w 1254307"/>
                <a:gd name="connsiteY98" fmla="*/ 279682 h 298698"/>
                <a:gd name="connsiteX99" fmla="*/ 776873 w 1254307"/>
                <a:gd name="connsiteY99" fmla="*/ 259944 h 298698"/>
                <a:gd name="connsiteX100" fmla="*/ 776873 w 1254307"/>
                <a:gd name="connsiteY100" fmla="*/ 256220 h 298698"/>
                <a:gd name="connsiteX101" fmla="*/ 775756 w 1254307"/>
                <a:gd name="connsiteY101" fmla="*/ 256965 h 298698"/>
                <a:gd name="connsiteX102" fmla="*/ 775011 w 1254307"/>
                <a:gd name="connsiteY102" fmla="*/ 257338 h 298698"/>
                <a:gd name="connsiteX103" fmla="*/ 754901 w 1254307"/>
                <a:gd name="connsiteY103" fmla="*/ 262551 h 298698"/>
                <a:gd name="connsiteX104" fmla="*/ 718404 w 1254307"/>
                <a:gd name="connsiteY104" fmla="*/ 221958 h 298698"/>
                <a:gd name="connsiteX105" fmla="*/ 761604 w 1254307"/>
                <a:gd name="connsiteY105" fmla="*/ 177641 h 298698"/>
                <a:gd name="connsiteX106" fmla="*/ 706487 w 1254307"/>
                <a:gd name="connsiteY106" fmla="*/ 177641 h 298698"/>
                <a:gd name="connsiteX107" fmla="*/ 714680 w 1254307"/>
                <a:gd name="connsiteY107" fmla="*/ 179131 h 298698"/>
                <a:gd name="connsiteX108" fmla="*/ 710583 w 1254307"/>
                <a:gd name="connsiteY108" fmla="*/ 192538 h 298698"/>
                <a:gd name="connsiteX109" fmla="*/ 705370 w 1254307"/>
                <a:gd name="connsiteY109" fmla="*/ 192165 h 298698"/>
                <a:gd name="connsiteX110" fmla="*/ 680418 w 1254307"/>
                <a:gd name="connsiteY110" fmla="*/ 205572 h 298698"/>
                <a:gd name="connsiteX111" fmla="*/ 680418 w 1254307"/>
                <a:gd name="connsiteY111" fmla="*/ 262551 h 298698"/>
                <a:gd name="connsiteX112" fmla="*/ 663287 w 1254307"/>
                <a:gd name="connsiteY112" fmla="*/ 262551 h 298698"/>
                <a:gd name="connsiteX113" fmla="*/ 663287 w 1254307"/>
                <a:gd name="connsiteY113" fmla="*/ 180248 h 298698"/>
                <a:gd name="connsiteX114" fmla="*/ 678184 w 1254307"/>
                <a:gd name="connsiteY114" fmla="*/ 180248 h 298698"/>
                <a:gd name="connsiteX115" fmla="*/ 678184 w 1254307"/>
                <a:gd name="connsiteY115" fmla="*/ 192910 h 298698"/>
                <a:gd name="connsiteX116" fmla="*/ 679673 w 1254307"/>
                <a:gd name="connsiteY116" fmla="*/ 190303 h 298698"/>
                <a:gd name="connsiteX117" fmla="*/ 706487 w 1254307"/>
                <a:gd name="connsiteY117" fmla="*/ 177641 h 298698"/>
                <a:gd name="connsiteX118" fmla="*/ 611521 w 1254307"/>
                <a:gd name="connsiteY118" fmla="*/ 177641 h 298698"/>
                <a:gd name="connsiteX119" fmla="*/ 646900 w 1254307"/>
                <a:gd name="connsiteY119" fmla="*/ 220096 h 298698"/>
                <a:gd name="connsiteX120" fmla="*/ 646528 w 1254307"/>
                <a:gd name="connsiteY120" fmla="*/ 224565 h 298698"/>
                <a:gd name="connsiteX121" fmla="*/ 646528 w 1254307"/>
                <a:gd name="connsiteY121" fmla="*/ 226055 h 298698"/>
                <a:gd name="connsiteX122" fmla="*/ 589549 w 1254307"/>
                <a:gd name="connsiteY122" fmla="*/ 226055 h 298698"/>
                <a:gd name="connsiteX123" fmla="*/ 589549 w 1254307"/>
                <a:gd name="connsiteY123" fmla="*/ 226800 h 298698"/>
                <a:gd name="connsiteX124" fmla="*/ 589549 w 1254307"/>
                <a:gd name="connsiteY124" fmla="*/ 228662 h 298698"/>
                <a:gd name="connsiteX125" fmla="*/ 614128 w 1254307"/>
                <a:gd name="connsiteY125" fmla="*/ 250634 h 298698"/>
                <a:gd name="connsiteX126" fmla="*/ 636845 w 1254307"/>
                <a:gd name="connsiteY126" fmla="*/ 244675 h 298698"/>
                <a:gd name="connsiteX127" fmla="*/ 642804 w 1254307"/>
                <a:gd name="connsiteY127" fmla="*/ 255848 h 298698"/>
                <a:gd name="connsiteX128" fmla="*/ 612638 w 1254307"/>
                <a:gd name="connsiteY128" fmla="*/ 264413 h 298698"/>
                <a:gd name="connsiteX129" fmla="*/ 572790 w 1254307"/>
                <a:gd name="connsiteY129" fmla="*/ 221586 h 298698"/>
                <a:gd name="connsiteX130" fmla="*/ 611521 w 1254307"/>
                <a:gd name="connsiteY130" fmla="*/ 177641 h 298698"/>
                <a:gd name="connsiteX131" fmla="*/ 372060 w 1254307"/>
                <a:gd name="connsiteY131" fmla="*/ 164979 h 298698"/>
                <a:gd name="connsiteX132" fmla="*/ 339287 w 1254307"/>
                <a:gd name="connsiteY132" fmla="*/ 208179 h 298698"/>
                <a:gd name="connsiteX133" fmla="*/ 373177 w 1254307"/>
                <a:gd name="connsiteY133" fmla="*/ 250262 h 298698"/>
                <a:gd name="connsiteX134" fmla="*/ 406322 w 1254307"/>
                <a:gd name="connsiteY134" fmla="*/ 206689 h 298698"/>
                <a:gd name="connsiteX135" fmla="*/ 372060 w 1254307"/>
                <a:gd name="connsiteY135" fmla="*/ 164979 h 298698"/>
                <a:gd name="connsiteX136" fmla="*/ 915038 w 1254307"/>
                <a:gd name="connsiteY136" fmla="*/ 156041 h 298698"/>
                <a:gd name="connsiteX137" fmla="*/ 932541 w 1254307"/>
                <a:gd name="connsiteY137" fmla="*/ 156041 h 298698"/>
                <a:gd name="connsiteX138" fmla="*/ 932541 w 1254307"/>
                <a:gd name="connsiteY138" fmla="*/ 180248 h 298698"/>
                <a:gd name="connsiteX139" fmla="*/ 957121 w 1254307"/>
                <a:gd name="connsiteY139" fmla="*/ 180248 h 298698"/>
                <a:gd name="connsiteX140" fmla="*/ 957121 w 1254307"/>
                <a:gd name="connsiteY140" fmla="*/ 194027 h 298698"/>
                <a:gd name="connsiteX141" fmla="*/ 932541 w 1254307"/>
                <a:gd name="connsiteY141" fmla="*/ 194027 h 298698"/>
                <a:gd name="connsiteX142" fmla="*/ 932541 w 1254307"/>
                <a:gd name="connsiteY142" fmla="*/ 234248 h 298698"/>
                <a:gd name="connsiteX143" fmla="*/ 944459 w 1254307"/>
                <a:gd name="connsiteY143" fmla="*/ 250262 h 298698"/>
                <a:gd name="connsiteX144" fmla="*/ 955259 w 1254307"/>
                <a:gd name="connsiteY144" fmla="*/ 248027 h 298698"/>
                <a:gd name="connsiteX145" fmla="*/ 959728 w 1254307"/>
                <a:gd name="connsiteY145" fmla="*/ 259944 h 298698"/>
                <a:gd name="connsiteX146" fmla="*/ 940735 w 1254307"/>
                <a:gd name="connsiteY146" fmla="*/ 264786 h 298698"/>
                <a:gd name="connsiteX147" fmla="*/ 920997 w 1254307"/>
                <a:gd name="connsiteY147" fmla="*/ 258082 h 298698"/>
                <a:gd name="connsiteX148" fmla="*/ 915038 w 1254307"/>
                <a:gd name="connsiteY148" fmla="*/ 234248 h 298698"/>
                <a:gd name="connsiteX149" fmla="*/ 915038 w 1254307"/>
                <a:gd name="connsiteY149" fmla="*/ 194027 h 298698"/>
                <a:gd name="connsiteX150" fmla="*/ 900514 w 1254307"/>
                <a:gd name="connsiteY150" fmla="*/ 194027 h 298698"/>
                <a:gd name="connsiteX151" fmla="*/ 900514 w 1254307"/>
                <a:gd name="connsiteY151" fmla="*/ 180248 h 298698"/>
                <a:gd name="connsiteX152" fmla="*/ 915038 w 1254307"/>
                <a:gd name="connsiteY152" fmla="*/ 180248 h 298698"/>
                <a:gd name="connsiteX153" fmla="*/ 519163 w 1254307"/>
                <a:gd name="connsiteY153" fmla="*/ 156041 h 298698"/>
                <a:gd name="connsiteX154" fmla="*/ 536667 w 1254307"/>
                <a:gd name="connsiteY154" fmla="*/ 156041 h 298698"/>
                <a:gd name="connsiteX155" fmla="*/ 536667 w 1254307"/>
                <a:gd name="connsiteY155" fmla="*/ 180248 h 298698"/>
                <a:gd name="connsiteX156" fmla="*/ 561246 w 1254307"/>
                <a:gd name="connsiteY156" fmla="*/ 180248 h 298698"/>
                <a:gd name="connsiteX157" fmla="*/ 561246 w 1254307"/>
                <a:gd name="connsiteY157" fmla="*/ 194027 h 298698"/>
                <a:gd name="connsiteX158" fmla="*/ 536667 w 1254307"/>
                <a:gd name="connsiteY158" fmla="*/ 194027 h 298698"/>
                <a:gd name="connsiteX159" fmla="*/ 536667 w 1254307"/>
                <a:gd name="connsiteY159" fmla="*/ 234248 h 298698"/>
                <a:gd name="connsiteX160" fmla="*/ 548956 w 1254307"/>
                <a:gd name="connsiteY160" fmla="*/ 250262 h 298698"/>
                <a:gd name="connsiteX161" fmla="*/ 559756 w 1254307"/>
                <a:gd name="connsiteY161" fmla="*/ 248027 h 298698"/>
                <a:gd name="connsiteX162" fmla="*/ 564225 w 1254307"/>
                <a:gd name="connsiteY162" fmla="*/ 259944 h 298698"/>
                <a:gd name="connsiteX163" fmla="*/ 544860 w 1254307"/>
                <a:gd name="connsiteY163" fmla="*/ 264786 h 298698"/>
                <a:gd name="connsiteX164" fmla="*/ 525122 w 1254307"/>
                <a:gd name="connsiteY164" fmla="*/ 258082 h 298698"/>
                <a:gd name="connsiteX165" fmla="*/ 519163 w 1254307"/>
                <a:gd name="connsiteY165" fmla="*/ 234248 h 298698"/>
                <a:gd name="connsiteX166" fmla="*/ 519163 w 1254307"/>
                <a:gd name="connsiteY166" fmla="*/ 194027 h 298698"/>
                <a:gd name="connsiteX167" fmla="*/ 504639 w 1254307"/>
                <a:gd name="connsiteY167" fmla="*/ 194027 h 298698"/>
                <a:gd name="connsiteX168" fmla="*/ 504639 w 1254307"/>
                <a:gd name="connsiteY168" fmla="*/ 180248 h 298698"/>
                <a:gd name="connsiteX169" fmla="*/ 519163 w 1254307"/>
                <a:gd name="connsiteY169" fmla="*/ 180248 h 298698"/>
                <a:gd name="connsiteX170" fmla="*/ 976114 w 1254307"/>
                <a:gd name="connsiteY170" fmla="*/ 150828 h 298698"/>
                <a:gd name="connsiteX171" fmla="*/ 993617 w 1254307"/>
                <a:gd name="connsiteY171" fmla="*/ 150828 h 298698"/>
                <a:gd name="connsiteX172" fmla="*/ 993617 w 1254307"/>
                <a:gd name="connsiteY172" fmla="*/ 262552 h 298698"/>
                <a:gd name="connsiteX173" fmla="*/ 976114 w 1254307"/>
                <a:gd name="connsiteY173" fmla="*/ 262552 h 298698"/>
                <a:gd name="connsiteX174" fmla="*/ 866252 w 1254307"/>
                <a:gd name="connsiteY174" fmla="*/ 150828 h 298698"/>
                <a:gd name="connsiteX175" fmla="*/ 875935 w 1254307"/>
                <a:gd name="connsiteY175" fmla="*/ 160883 h 298698"/>
                <a:gd name="connsiteX176" fmla="*/ 866252 w 1254307"/>
                <a:gd name="connsiteY176" fmla="*/ 170566 h 298698"/>
                <a:gd name="connsiteX177" fmla="*/ 856569 w 1254307"/>
                <a:gd name="connsiteY177" fmla="*/ 160511 h 298698"/>
                <a:gd name="connsiteX178" fmla="*/ 866252 w 1254307"/>
                <a:gd name="connsiteY178" fmla="*/ 150828 h 298698"/>
                <a:gd name="connsiteX179" fmla="*/ 834597 w 1254307"/>
                <a:gd name="connsiteY179" fmla="*/ 150828 h 298698"/>
                <a:gd name="connsiteX180" fmla="*/ 844652 w 1254307"/>
                <a:gd name="connsiteY180" fmla="*/ 160511 h 298698"/>
                <a:gd name="connsiteX181" fmla="*/ 834969 w 1254307"/>
                <a:gd name="connsiteY181" fmla="*/ 170566 h 298698"/>
                <a:gd name="connsiteX182" fmla="*/ 824914 w 1254307"/>
                <a:gd name="connsiteY182" fmla="*/ 160883 h 298698"/>
                <a:gd name="connsiteX183" fmla="*/ 834597 w 1254307"/>
                <a:gd name="connsiteY183" fmla="*/ 150828 h 298698"/>
                <a:gd name="connsiteX184" fmla="*/ 1254307 w 1254307"/>
                <a:gd name="connsiteY184" fmla="*/ 150455 h 298698"/>
                <a:gd name="connsiteX185" fmla="*/ 1254307 w 1254307"/>
                <a:gd name="connsiteY185" fmla="*/ 262179 h 298698"/>
                <a:gd name="connsiteX186" fmla="*/ 1239410 w 1254307"/>
                <a:gd name="connsiteY186" fmla="*/ 262179 h 298698"/>
                <a:gd name="connsiteX187" fmla="*/ 1239410 w 1254307"/>
                <a:gd name="connsiteY187" fmla="*/ 255476 h 298698"/>
                <a:gd name="connsiteX188" fmla="*/ 1237921 w 1254307"/>
                <a:gd name="connsiteY188" fmla="*/ 256593 h 298698"/>
                <a:gd name="connsiteX189" fmla="*/ 1215576 w 1254307"/>
                <a:gd name="connsiteY189" fmla="*/ 264414 h 298698"/>
                <a:gd name="connsiteX190" fmla="*/ 1178707 w 1254307"/>
                <a:gd name="connsiteY190" fmla="*/ 222331 h 298698"/>
                <a:gd name="connsiteX191" fmla="*/ 1218555 w 1254307"/>
                <a:gd name="connsiteY191" fmla="*/ 177641 h 298698"/>
                <a:gd name="connsiteX192" fmla="*/ 1235686 w 1254307"/>
                <a:gd name="connsiteY192" fmla="*/ 181738 h 298698"/>
                <a:gd name="connsiteX193" fmla="*/ 1236804 w 1254307"/>
                <a:gd name="connsiteY193" fmla="*/ 182483 h 298698"/>
                <a:gd name="connsiteX194" fmla="*/ 1236804 w 1254307"/>
                <a:gd name="connsiteY194" fmla="*/ 181365 h 298698"/>
                <a:gd name="connsiteX195" fmla="*/ 1236804 w 1254307"/>
                <a:gd name="connsiteY195" fmla="*/ 150827 h 298698"/>
                <a:gd name="connsiteX196" fmla="*/ 373177 w 1254307"/>
                <a:gd name="connsiteY196" fmla="*/ 150455 h 298698"/>
                <a:gd name="connsiteX197" fmla="*/ 424942 w 1254307"/>
                <a:gd name="connsiteY197" fmla="*/ 206689 h 298698"/>
                <a:gd name="connsiteX198" fmla="*/ 372804 w 1254307"/>
                <a:gd name="connsiteY198" fmla="*/ 264786 h 298698"/>
                <a:gd name="connsiteX199" fmla="*/ 321039 w 1254307"/>
                <a:gd name="connsiteY199" fmla="*/ 207434 h 298698"/>
                <a:gd name="connsiteX200" fmla="*/ 373177 w 1254307"/>
                <a:gd name="connsiteY200" fmla="*/ 150455 h 298698"/>
                <a:gd name="connsiteX201" fmla="*/ 388446 w 1254307"/>
                <a:gd name="connsiteY201" fmla="*/ 123269 h 298698"/>
                <a:gd name="connsiteX202" fmla="*/ 397756 w 1254307"/>
                <a:gd name="connsiteY202" fmla="*/ 133697 h 298698"/>
                <a:gd name="connsiteX203" fmla="*/ 388446 w 1254307"/>
                <a:gd name="connsiteY203" fmla="*/ 143007 h 298698"/>
                <a:gd name="connsiteX204" fmla="*/ 379135 w 1254307"/>
                <a:gd name="connsiteY204" fmla="*/ 132579 h 298698"/>
                <a:gd name="connsiteX205" fmla="*/ 388446 w 1254307"/>
                <a:gd name="connsiteY205" fmla="*/ 123269 h 298698"/>
                <a:gd name="connsiteX206" fmla="*/ 357163 w 1254307"/>
                <a:gd name="connsiteY206" fmla="*/ 123269 h 298698"/>
                <a:gd name="connsiteX207" fmla="*/ 367218 w 1254307"/>
                <a:gd name="connsiteY207" fmla="*/ 132952 h 298698"/>
                <a:gd name="connsiteX208" fmla="*/ 367218 w 1254307"/>
                <a:gd name="connsiteY208" fmla="*/ 133324 h 298698"/>
                <a:gd name="connsiteX209" fmla="*/ 357535 w 1254307"/>
                <a:gd name="connsiteY209" fmla="*/ 143007 h 298698"/>
                <a:gd name="connsiteX210" fmla="*/ 347480 w 1254307"/>
                <a:gd name="connsiteY210" fmla="*/ 133324 h 298698"/>
                <a:gd name="connsiteX211" fmla="*/ 357163 w 1254307"/>
                <a:gd name="connsiteY211" fmla="*/ 123269 h 298698"/>
                <a:gd name="connsiteX212" fmla="*/ 465535 w 1254307"/>
                <a:gd name="connsiteY212" fmla="*/ 61820 h 298698"/>
                <a:gd name="connsiteX213" fmla="*/ 450266 w 1254307"/>
                <a:gd name="connsiteY213" fmla="*/ 79324 h 298698"/>
                <a:gd name="connsiteX214" fmla="*/ 464045 w 1254307"/>
                <a:gd name="connsiteY214" fmla="*/ 95710 h 298698"/>
                <a:gd name="connsiteX215" fmla="*/ 474845 w 1254307"/>
                <a:gd name="connsiteY215" fmla="*/ 91986 h 298698"/>
                <a:gd name="connsiteX216" fmla="*/ 474845 w 1254307"/>
                <a:gd name="connsiteY216" fmla="*/ 63683 h 298698"/>
                <a:gd name="connsiteX217" fmla="*/ 474473 w 1254307"/>
                <a:gd name="connsiteY217" fmla="*/ 63683 h 298698"/>
                <a:gd name="connsiteX218" fmla="*/ 465535 w 1254307"/>
                <a:gd name="connsiteY218" fmla="*/ 61820 h 298698"/>
                <a:gd name="connsiteX219" fmla="*/ 546721 w 1254307"/>
                <a:gd name="connsiteY219" fmla="*/ 61448 h 298698"/>
                <a:gd name="connsiteX220" fmla="*/ 532942 w 1254307"/>
                <a:gd name="connsiteY220" fmla="*/ 78952 h 298698"/>
                <a:gd name="connsiteX221" fmla="*/ 547094 w 1254307"/>
                <a:gd name="connsiteY221" fmla="*/ 96828 h 298698"/>
                <a:gd name="connsiteX222" fmla="*/ 560873 w 1254307"/>
                <a:gd name="connsiteY222" fmla="*/ 79324 h 298698"/>
                <a:gd name="connsiteX223" fmla="*/ 546721 w 1254307"/>
                <a:gd name="connsiteY223" fmla="*/ 61448 h 298698"/>
                <a:gd name="connsiteX224" fmla="*/ 409301 w 1254307"/>
                <a:gd name="connsiteY224" fmla="*/ 61076 h 298698"/>
                <a:gd name="connsiteX225" fmla="*/ 395894 w 1254307"/>
                <a:gd name="connsiteY225" fmla="*/ 74483 h 298698"/>
                <a:gd name="connsiteX226" fmla="*/ 395894 w 1254307"/>
                <a:gd name="connsiteY226" fmla="*/ 75228 h 298698"/>
                <a:gd name="connsiteX227" fmla="*/ 420474 w 1254307"/>
                <a:gd name="connsiteY227" fmla="*/ 75228 h 298698"/>
                <a:gd name="connsiteX228" fmla="*/ 420474 w 1254307"/>
                <a:gd name="connsiteY228" fmla="*/ 74483 h 298698"/>
                <a:gd name="connsiteX229" fmla="*/ 409301 w 1254307"/>
                <a:gd name="connsiteY229" fmla="*/ 61076 h 298698"/>
                <a:gd name="connsiteX230" fmla="*/ 500170 w 1254307"/>
                <a:gd name="connsiteY230" fmla="*/ 57724 h 298698"/>
                <a:gd name="connsiteX231" fmla="*/ 509853 w 1254307"/>
                <a:gd name="connsiteY231" fmla="*/ 57724 h 298698"/>
                <a:gd name="connsiteX232" fmla="*/ 509853 w 1254307"/>
                <a:gd name="connsiteY232" fmla="*/ 103531 h 298698"/>
                <a:gd name="connsiteX233" fmla="*/ 500170 w 1254307"/>
                <a:gd name="connsiteY233" fmla="*/ 103531 h 298698"/>
                <a:gd name="connsiteX234" fmla="*/ 606680 w 1254307"/>
                <a:gd name="connsiteY234" fmla="*/ 54000 h 298698"/>
                <a:gd name="connsiteX235" fmla="*/ 618597 w 1254307"/>
                <a:gd name="connsiteY235" fmla="*/ 58469 h 298698"/>
                <a:gd name="connsiteX236" fmla="*/ 623439 w 1254307"/>
                <a:gd name="connsiteY236" fmla="*/ 76345 h 298698"/>
                <a:gd name="connsiteX237" fmla="*/ 623439 w 1254307"/>
                <a:gd name="connsiteY237" fmla="*/ 103904 h 298698"/>
                <a:gd name="connsiteX238" fmla="*/ 614128 w 1254307"/>
                <a:gd name="connsiteY238" fmla="*/ 103904 h 298698"/>
                <a:gd name="connsiteX239" fmla="*/ 614128 w 1254307"/>
                <a:gd name="connsiteY239" fmla="*/ 103531 h 298698"/>
                <a:gd name="connsiteX240" fmla="*/ 614128 w 1254307"/>
                <a:gd name="connsiteY240" fmla="*/ 77090 h 298698"/>
                <a:gd name="connsiteX241" fmla="*/ 611521 w 1254307"/>
                <a:gd name="connsiteY241" fmla="*/ 64428 h 298698"/>
                <a:gd name="connsiteX242" fmla="*/ 604818 w 1254307"/>
                <a:gd name="connsiteY242" fmla="*/ 62193 h 298698"/>
                <a:gd name="connsiteX243" fmla="*/ 593273 w 1254307"/>
                <a:gd name="connsiteY243" fmla="*/ 65917 h 298698"/>
                <a:gd name="connsiteX244" fmla="*/ 592901 w 1254307"/>
                <a:gd name="connsiteY244" fmla="*/ 65917 h 298698"/>
                <a:gd name="connsiteX245" fmla="*/ 592901 w 1254307"/>
                <a:gd name="connsiteY245" fmla="*/ 103531 h 298698"/>
                <a:gd name="connsiteX246" fmla="*/ 583218 w 1254307"/>
                <a:gd name="connsiteY246" fmla="*/ 103531 h 298698"/>
                <a:gd name="connsiteX247" fmla="*/ 583218 w 1254307"/>
                <a:gd name="connsiteY247" fmla="*/ 55490 h 298698"/>
                <a:gd name="connsiteX248" fmla="*/ 591411 w 1254307"/>
                <a:gd name="connsiteY248" fmla="*/ 55490 h 298698"/>
                <a:gd name="connsiteX249" fmla="*/ 591411 w 1254307"/>
                <a:gd name="connsiteY249" fmla="*/ 59586 h 298698"/>
                <a:gd name="connsiteX250" fmla="*/ 592528 w 1254307"/>
                <a:gd name="connsiteY250" fmla="*/ 58842 h 298698"/>
                <a:gd name="connsiteX251" fmla="*/ 606680 w 1254307"/>
                <a:gd name="connsiteY251" fmla="*/ 54000 h 298698"/>
                <a:gd name="connsiteX252" fmla="*/ 547094 w 1254307"/>
                <a:gd name="connsiteY252" fmla="*/ 54000 h 298698"/>
                <a:gd name="connsiteX253" fmla="*/ 570183 w 1254307"/>
                <a:gd name="connsiteY253" fmla="*/ 79324 h 298698"/>
                <a:gd name="connsiteX254" fmla="*/ 545977 w 1254307"/>
                <a:gd name="connsiteY254" fmla="*/ 105021 h 298698"/>
                <a:gd name="connsiteX255" fmla="*/ 522887 w 1254307"/>
                <a:gd name="connsiteY255" fmla="*/ 79697 h 298698"/>
                <a:gd name="connsiteX256" fmla="*/ 547094 w 1254307"/>
                <a:gd name="connsiteY256" fmla="*/ 54000 h 298698"/>
                <a:gd name="connsiteX257" fmla="*/ 409301 w 1254307"/>
                <a:gd name="connsiteY257" fmla="*/ 54000 h 298698"/>
                <a:gd name="connsiteX258" fmla="*/ 429412 w 1254307"/>
                <a:gd name="connsiteY258" fmla="*/ 78579 h 298698"/>
                <a:gd name="connsiteX259" fmla="*/ 429412 w 1254307"/>
                <a:gd name="connsiteY259" fmla="*/ 81186 h 298698"/>
                <a:gd name="connsiteX260" fmla="*/ 429412 w 1254307"/>
                <a:gd name="connsiteY260" fmla="*/ 81931 h 298698"/>
                <a:gd name="connsiteX261" fmla="*/ 395894 w 1254307"/>
                <a:gd name="connsiteY261" fmla="*/ 81931 h 298698"/>
                <a:gd name="connsiteX262" fmla="*/ 395894 w 1254307"/>
                <a:gd name="connsiteY262" fmla="*/ 82676 h 298698"/>
                <a:gd name="connsiteX263" fmla="*/ 395894 w 1254307"/>
                <a:gd name="connsiteY263" fmla="*/ 84166 h 298698"/>
                <a:gd name="connsiteX264" fmla="*/ 410791 w 1254307"/>
                <a:gd name="connsiteY264" fmla="*/ 97200 h 298698"/>
                <a:gd name="connsiteX265" fmla="*/ 424198 w 1254307"/>
                <a:gd name="connsiteY265" fmla="*/ 93476 h 298698"/>
                <a:gd name="connsiteX266" fmla="*/ 427549 w 1254307"/>
                <a:gd name="connsiteY266" fmla="*/ 99807 h 298698"/>
                <a:gd name="connsiteX267" fmla="*/ 410046 w 1254307"/>
                <a:gd name="connsiteY267" fmla="*/ 104648 h 298698"/>
                <a:gd name="connsiteX268" fmla="*/ 386584 w 1254307"/>
                <a:gd name="connsiteY268" fmla="*/ 79697 h 298698"/>
                <a:gd name="connsiteX269" fmla="*/ 409301 w 1254307"/>
                <a:gd name="connsiteY269" fmla="*/ 54000 h 298698"/>
                <a:gd name="connsiteX270" fmla="*/ 465907 w 1254307"/>
                <a:gd name="connsiteY270" fmla="*/ 53627 h 298698"/>
                <a:gd name="connsiteX271" fmla="*/ 484528 w 1254307"/>
                <a:gd name="connsiteY271" fmla="*/ 58469 h 298698"/>
                <a:gd name="connsiteX272" fmla="*/ 484528 w 1254307"/>
                <a:gd name="connsiteY272" fmla="*/ 103531 h 298698"/>
                <a:gd name="connsiteX273" fmla="*/ 479686 w 1254307"/>
                <a:gd name="connsiteY273" fmla="*/ 120662 h 298698"/>
                <a:gd name="connsiteX274" fmla="*/ 462555 w 1254307"/>
                <a:gd name="connsiteY274" fmla="*/ 126620 h 298698"/>
                <a:gd name="connsiteX275" fmla="*/ 442445 w 1254307"/>
                <a:gd name="connsiteY275" fmla="*/ 120289 h 298698"/>
                <a:gd name="connsiteX276" fmla="*/ 446542 w 1254307"/>
                <a:gd name="connsiteY276" fmla="*/ 113958 h 298698"/>
                <a:gd name="connsiteX277" fmla="*/ 461438 w 1254307"/>
                <a:gd name="connsiteY277" fmla="*/ 119172 h 298698"/>
                <a:gd name="connsiteX278" fmla="*/ 471121 w 1254307"/>
                <a:gd name="connsiteY278" fmla="*/ 115448 h 298698"/>
                <a:gd name="connsiteX279" fmla="*/ 474845 w 1254307"/>
                <a:gd name="connsiteY279" fmla="*/ 103531 h 298698"/>
                <a:gd name="connsiteX280" fmla="*/ 474845 w 1254307"/>
                <a:gd name="connsiteY280" fmla="*/ 99807 h 298698"/>
                <a:gd name="connsiteX281" fmla="*/ 473728 w 1254307"/>
                <a:gd name="connsiteY281" fmla="*/ 100179 h 298698"/>
                <a:gd name="connsiteX282" fmla="*/ 473355 w 1254307"/>
                <a:gd name="connsiteY282" fmla="*/ 100551 h 298698"/>
                <a:gd name="connsiteX283" fmla="*/ 461811 w 1254307"/>
                <a:gd name="connsiteY283" fmla="*/ 103531 h 298698"/>
                <a:gd name="connsiteX284" fmla="*/ 440583 w 1254307"/>
                <a:gd name="connsiteY284" fmla="*/ 79696 h 298698"/>
                <a:gd name="connsiteX285" fmla="*/ 440583 w 1254307"/>
                <a:gd name="connsiteY285" fmla="*/ 77834 h 298698"/>
                <a:gd name="connsiteX286" fmla="*/ 465907 w 1254307"/>
                <a:gd name="connsiteY286" fmla="*/ 53627 h 298698"/>
                <a:gd name="connsiteX287" fmla="*/ 342267 w 1254307"/>
                <a:gd name="connsiteY287" fmla="*/ 45807 h 298698"/>
                <a:gd name="connsiteX288" fmla="*/ 342267 w 1254307"/>
                <a:gd name="connsiteY288" fmla="*/ 68152 h 298698"/>
                <a:gd name="connsiteX289" fmla="*/ 347480 w 1254307"/>
                <a:gd name="connsiteY289" fmla="*/ 68152 h 298698"/>
                <a:gd name="connsiteX290" fmla="*/ 360887 w 1254307"/>
                <a:gd name="connsiteY290" fmla="*/ 64800 h 298698"/>
                <a:gd name="connsiteX291" fmla="*/ 361260 w 1254307"/>
                <a:gd name="connsiteY291" fmla="*/ 48786 h 298698"/>
                <a:gd name="connsiteX292" fmla="*/ 350832 w 1254307"/>
                <a:gd name="connsiteY292" fmla="*/ 45807 h 298698"/>
                <a:gd name="connsiteX293" fmla="*/ 505011 w 1254307"/>
                <a:gd name="connsiteY293" fmla="*/ 37986 h 298698"/>
                <a:gd name="connsiteX294" fmla="*/ 510969 w 1254307"/>
                <a:gd name="connsiteY294" fmla="*/ 43945 h 298698"/>
                <a:gd name="connsiteX295" fmla="*/ 505011 w 1254307"/>
                <a:gd name="connsiteY295" fmla="*/ 49531 h 298698"/>
                <a:gd name="connsiteX296" fmla="*/ 499052 w 1254307"/>
                <a:gd name="connsiteY296" fmla="*/ 43945 h 298698"/>
                <a:gd name="connsiteX297" fmla="*/ 505011 w 1254307"/>
                <a:gd name="connsiteY297" fmla="*/ 37986 h 298698"/>
                <a:gd name="connsiteX298" fmla="*/ 331839 w 1254307"/>
                <a:gd name="connsiteY298" fmla="*/ 37614 h 298698"/>
                <a:gd name="connsiteX299" fmla="*/ 348970 w 1254307"/>
                <a:gd name="connsiteY299" fmla="*/ 37614 h 298698"/>
                <a:gd name="connsiteX300" fmla="*/ 368708 w 1254307"/>
                <a:gd name="connsiteY300" fmla="*/ 42828 h 298698"/>
                <a:gd name="connsiteX301" fmla="*/ 373922 w 1254307"/>
                <a:gd name="connsiteY301" fmla="*/ 55862 h 298698"/>
                <a:gd name="connsiteX302" fmla="*/ 369825 w 1254307"/>
                <a:gd name="connsiteY302" fmla="*/ 67407 h 298698"/>
                <a:gd name="connsiteX303" fmla="*/ 359025 w 1254307"/>
                <a:gd name="connsiteY303" fmla="*/ 72621 h 298698"/>
                <a:gd name="connsiteX304" fmla="*/ 365729 w 1254307"/>
                <a:gd name="connsiteY304" fmla="*/ 76345 h 298698"/>
                <a:gd name="connsiteX305" fmla="*/ 370198 w 1254307"/>
                <a:gd name="connsiteY305" fmla="*/ 84538 h 298698"/>
                <a:gd name="connsiteX306" fmla="*/ 378391 w 1254307"/>
                <a:gd name="connsiteY306" fmla="*/ 103531 h 298698"/>
                <a:gd name="connsiteX307" fmla="*/ 367591 w 1254307"/>
                <a:gd name="connsiteY307" fmla="*/ 103531 h 298698"/>
                <a:gd name="connsiteX308" fmla="*/ 359770 w 1254307"/>
                <a:gd name="connsiteY308" fmla="*/ 86028 h 298698"/>
                <a:gd name="connsiteX309" fmla="*/ 345246 w 1254307"/>
                <a:gd name="connsiteY309" fmla="*/ 75973 h 298698"/>
                <a:gd name="connsiteX310" fmla="*/ 341894 w 1254307"/>
                <a:gd name="connsiteY310" fmla="*/ 75973 h 298698"/>
                <a:gd name="connsiteX311" fmla="*/ 341894 w 1254307"/>
                <a:gd name="connsiteY311" fmla="*/ 103531 h 298698"/>
                <a:gd name="connsiteX312" fmla="*/ 331839 w 1254307"/>
                <a:gd name="connsiteY312" fmla="*/ 103531 h 298698"/>
                <a:gd name="connsiteX313" fmla="*/ 131481 w 1254307"/>
                <a:gd name="connsiteY313" fmla="*/ 12290 h 298698"/>
                <a:gd name="connsiteX314" fmla="*/ 113605 w 1254307"/>
                <a:gd name="connsiteY314" fmla="*/ 36869 h 298698"/>
                <a:gd name="connsiteX315" fmla="*/ 96846 w 1254307"/>
                <a:gd name="connsiteY315" fmla="*/ 17876 h 298698"/>
                <a:gd name="connsiteX316" fmla="*/ 92377 w 1254307"/>
                <a:gd name="connsiteY316" fmla="*/ 52883 h 298698"/>
                <a:gd name="connsiteX317" fmla="*/ 60722 w 1254307"/>
                <a:gd name="connsiteY317" fmla="*/ 38731 h 298698"/>
                <a:gd name="connsiteX318" fmla="*/ 67798 w 1254307"/>
                <a:gd name="connsiteY318" fmla="*/ 62938 h 298698"/>
                <a:gd name="connsiteX319" fmla="*/ 38005 w 1254307"/>
                <a:gd name="connsiteY319" fmla="*/ 65917 h 298698"/>
                <a:gd name="connsiteX320" fmla="*/ 64446 w 1254307"/>
                <a:gd name="connsiteY320" fmla="*/ 80069 h 298698"/>
                <a:gd name="connsiteX321" fmla="*/ 90888 w 1254307"/>
                <a:gd name="connsiteY321" fmla="*/ 91614 h 298698"/>
                <a:gd name="connsiteX322" fmla="*/ 134460 w 1254307"/>
                <a:gd name="connsiteY322" fmla="*/ 141145 h 298698"/>
                <a:gd name="connsiteX323" fmla="*/ 69288 w 1254307"/>
                <a:gd name="connsiteY323" fmla="*/ 128483 h 298698"/>
                <a:gd name="connsiteX324" fmla="*/ 45826 w 1254307"/>
                <a:gd name="connsiteY324" fmla="*/ 111352 h 298698"/>
                <a:gd name="connsiteX325" fmla="*/ 20874 w 1254307"/>
                <a:gd name="connsiteY325" fmla="*/ 96083 h 298698"/>
                <a:gd name="connsiteX326" fmla="*/ 32791 w 1254307"/>
                <a:gd name="connsiteY326" fmla="*/ 123641 h 298698"/>
                <a:gd name="connsiteX327" fmla="*/ 8957 w 1254307"/>
                <a:gd name="connsiteY327" fmla="*/ 128483 h 298698"/>
                <a:gd name="connsiteX328" fmla="*/ 37260 w 1254307"/>
                <a:gd name="connsiteY328" fmla="*/ 149710 h 298698"/>
                <a:gd name="connsiteX329" fmla="*/ 8957 w 1254307"/>
                <a:gd name="connsiteY329" fmla="*/ 170938 h 298698"/>
                <a:gd name="connsiteX330" fmla="*/ 32791 w 1254307"/>
                <a:gd name="connsiteY330" fmla="*/ 175779 h 298698"/>
                <a:gd name="connsiteX331" fmla="*/ 20874 w 1254307"/>
                <a:gd name="connsiteY331" fmla="*/ 203338 h 298698"/>
                <a:gd name="connsiteX332" fmla="*/ 45453 w 1254307"/>
                <a:gd name="connsiteY332" fmla="*/ 188069 h 298698"/>
                <a:gd name="connsiteX333" fmla="*/ 68915 w 1254307"/>
                <a:gd name="connsiteY333" fmla="*/ 170566 h 298698"/>
                <a:gd name="connsiteX334" fmla="*/ 134088 w 1254307"/>
                <a:gd name="connsiteY334" fmla="*/ 157903 h 298698"/>
                <a:gd name="connsiteX335" fmla="*/ 90515 w 1254307"/>
                <a:gd name="connsiteY335" fmla="*/ 207434 h 298698"/>
                <a:gd name="connsiteX336" fmla="*/ 64074 w 1254307"/>
                <a:gd name="connsiteY336" fmla="*/ 218979 h 298698"/>
                <a:gd name="connsiteX337" fmla="*/ 37633 w 1254307"/>
                <a:gd name="connsiteY337" fmla="*/ 233131 h 298698"/>
                <a:gd name="connsiteX338" fmla="*/ 67426 w 1254307"/>
                <a:gd name="connsiteY338" fmla="*/ 236110 h 298698"/>
                <a:gd name="connsiteX339" fmla="*/ 58860 w 1254307"/>
                <a:gd name="connsiteY339" fmla="*/ 259572 h 298698"/>
                <a:gd name="connsiteX340" fmla="*/ 91260 w 1254307"/>
                <a:gd name="connsiteY340" fmla="*/ 246166 h 298698"/>
                <a:gd name="connsiteX341" fmla="*/ 96102 w 1254307"/>
                <a:gd name="connsiteY341" fmla="*/ 280800 h 298698"/>
                <a:gd name="connsiteX342" fmla="*/ 112488 w 1254307"/>
                <a:gd name="connsiteY342" fmla="*/ 261807 h 298698"/>
                <a:gd name="connsiteX343" fmla="*/ 130364 w 1254307"/>
                <a:gd name="connsiteY343" fmla="*/ 286386 h 298698"/>
                <a:gd name="connsiteX344" fmla="*/ 129619 w 1254307"/>
                <a:gd name="connsiteY344" fmla="*/ 256593 h 298698"/>
                <a:gd name="connsiteX345" fmla="*/ 126639 w 1254307"/>
                <a:gd name="connsiteY345" fmla="*/ 228290 h 298698"/>
                <a:gd name="connsiteX346" fmla="*/ 147867 w 1254307"/>
                <a:gd name="connsiteY346" fmla="*/ 165724 h 298698"/>
                <a:gd name="connsiteX347" fmla="*/ 169095 w 1254307"/>
                <a:gd name="connsiteY347" fmla="*/ 228290 h 298698"/>
                <a:gd name="connsiteX348" fmla="*/ 166115 w 1254307"/>
                <a:gd name="connsiteY348" fmla="*/ 256593 h 298698"/>
                <a:gd name="connsiteX349" fmla="*/ 165370 w 1254307"/>
                <a:gd name="connsiteY349" fmla="*/ 286386 h 298698"/>
                <a:gd name="connsiteX350" fmla="*/ 183246 w 1254307"/>
                <a:gd name="connsiteY350" fmla="*/ 261807 h 298698"/>
                <a:gd name="connsiteX351" fmla="*/ 199632 w 1254307"/>
                <a:gd name="connsiteY351" fmla="*/ 280800 h 298698"/>
                <a:gd name="connsiteX352" fmla="*/ 204474 w 1254307"/>
                <a:gd name="connsiteY352" fmla="*/ 246166 h 298698"/>
                <a:gd name="connsiteX353" fmla="*/ 236874 w 1254307"/>
                <a:gd name="connsiteY353" fmla="*/ 259572 h 298698"/>
                <a:gd name="connsiteX354" fmla="*/ 229053 w 1254307"/>
                <a:gd name="connsiteY354" fmla="*/ 236110 h 298698"/>
                <a:gd name="connsiteX355" fmla="*/ 258846 w 1254307"/>
                <a:gd name="connsiteY355" fmla="*/ 233131 h 298698"/>
                <a:gd name="connsiteX356" fmla="*/ 232405 w 1254307"/>
                <a:gd name="connsiteY356" fmla="*/ 218979 h 298698"/>
                <a:gd name="connsiteX357" fmla="*/ 205963 w 1254307"/>
                <a:gd name="connsiteY357" fmla="*/ 207434 h 298698"/>
                <a:gd name="connsiteX358" fmla="*/ 162391 w 1254307"/>
                <a:gd name="connsiteY358" fmla="*/ 157903 h 298698"/>
                <a:gd name="connsiteX359" fmla="*/ 227563 w 1254307"/>
                <a:gd name="connsiteY359" fmla="*/ 170566 h 298698"/>
                <a:gd name="connsiteX360" fmla="*/ 251025 w 1254307"/>
                <a:gd name="connsiteY360" fmla="*/ 187697 h 298698"/>
                <a:gd name="connsiteX361" fmla="*/ 275977 w 1254307"/>
                <a:gd name="connsiteY361" fmla="*/ 202966 h 298698"/>
                <a:gd name="connsiteX362" fmla="*/ 264060 w 1254307"/>
                <a:gd name="connsiteY362" fmla="*/ 175407 h 298698"/>
                <a:gd name="connsiteX363" fmla="*/ 289384 w 1254307"/>
                <a:gd name="connsiteY363" fmla="*/ 170938 h 298698"/>
                <a:gd name="connsiteX364" fmla="*/ 261081 w 1254307"/>
                <a:gd name="connsiteY364" fmla="*/ 149710 h 298698"/>
                <a:gd name="connsiteX365" fmla="*/ 289384 w 1254307"/>
                <a:gd name="connsiteY365" fmla="*/ 128483 h 298698"/>
                <a:gd name="connsiteX366" fmla="*/ 265550 w 1254307"/>
                <a:gd name="connsiteY366" fmla="*/ 123641 h 298698"/>
                <a:gd name="connsiteX367" fmla="*/ 277467 w 1254307"/>
                <a:gd name="connsiteY367" fmla="*/ 96083 h 298698"/>
                <a:gd name="connsiteX368" fmla="*/ 252515 w 1254307"/>
                <a:gd name="connsiteY368" fmla="*/ 111352 h 298698"/>
                <a:gd name="connsiteX369" fmla="*/ 229053 w 1254307"/>
                <a:gd name="connsiteY369" fmla="*/ 128483 h 298698"/>
                <a:gd name="connsiteX370" fmla="*/ 163881 w 1254307"/>
                <a:gd name="connsiteY370" fmla="*/ 141145 h 298698"/>
                <a:gd name="connsiteX371" fmla="*/ 207453 w 1254307"/>
                <a:gd name="connsiteY371" fmla="*/ 91614 h 298698"/>
                <a:gd name="connsiteX372" fmla="*/ 233894 w 1254307"/>
                <a:gd name="connsiteY372" fmla="*/ 80069 h 298698"/>
                <a:gd name="connsiteX373" fmla="*/ 260336 w 1254307"/>
                <a:gd name="connsiteY373" fmla="*/ 65917 h 298698"/>
                <a:gd name="connsiteX374" fmla="*/ 230543 w 1254307"/>
                <a:gd name="connsiteY374" fmla="*/ 62938 h 298698"/>
                <a:gd name="connsiteX375" fmla="*/ 237619 w 1254307"/>
                <a:gd name="connsiteY375" fmla="*/ 38731 h 298698"/>
                <a:gd name="connsiteX376" fmla="*/ 205963 w 1254307"/>
                <a:gd name="connsiteY376" fmla="*/ 52883 h 298698"/>
                <a:gd name="connsiteX377" fmla="*/ 201495 w 1254307"/>
                <a:gd name="connsiteY377" fmla="*/ 17876 h 298698"/>
                <a:gd name="connsiteX378" fmla="*/ 184363 w 1254307"/>
                <a:gd name="connsiteY378" fmla="*/ 36869 h 298698"/>
                <a:gd name="connsiteX379" fmla="*/ 166488 w 1254307"/>
                <a:gd name="connsiteY379" fmla="*/ 12290 h 298698"/>
                <a:gd name="connsiteX380" fmla="*/ 167232 w 1254307"/>
                <a:gd name="connsiteY380" fmla="*/ 42083 h 298698"/>
                <a:gd name="connsiteX381" fmla="*/ 170212 w 1254307"/>
                <a:gd name="connsiteY381" fmla="*/ 70386 h 298698"/>
                <a:gd name="connsiteX382" fmla="*/ 148984 w 1254307"/>
                <a:gd name="connsiteY382" fmla="*/ 132952 h 298698"/>
                <a:gd name="connsiteX383" fmla="*/ 127757 w 1254307"/>
                <a:gd name="connsiteY383" fmla="*/ 70386 h 298698"/>
                <a:gd name="connsiteX384" fmla="*/ 130736 w 1254307"/>
                <a:gd name="connsiteY384" fmla="*/ 42083 h 298698"/>
                <a:gd name="connsiteX385" fmla="*/ 131481 w 1254307"/>
                <a:gd name="connsiteY385" fmla="*/ 12290 h 298698"/>
                <a:gd name="connsiteX386" fmla="*/ 134833 w 1254307"/>
                <a:gd name="connsiteY386" fmla="*/ 0 h 298698"/>
                <a:gd name="connsiteX387" fmla="*/ 134833 w 1254307"/>
                <a:gd name="connsiteY387" fmla="*/ 67779 h 298698"/>
                <a:gd name="connsiteX388" fmla="*/ 148239 w 1254307"/>
                <a:gd name="connsiteY388" fmla="*/ 107255 h 298698"/>
                <a:gd name="connsiteX389" fmla="*/ 161646 w 1254307"/>
                <a:gd name="connsiteY389" fmla="*/ 67779 h 298698"/>
                <a:gd name="connsiteX390" fmla="*/ 161646 w 1254307"/>
                <a:gd name="connsiteY390" fmla="*/ 0 h 298698"/>
                <a:gd name="connsiteX391" fmla="*/ 184363 w 1254307"/>
                <a:gd name="connsiteY391" fmla="*/ 19738 h 298698"/>
                <a:gd name="connsiteX392" fmla="*/ 202612 w 1254307"/>
                <a:gd name="connsiteY392" fmla="*/ 9310 h 298698"/>
                <a:gd name="connsiteX393" fmla="*/ 214901 w 1254307"/>
                <a:gd name="connsiteY393" fmla="*/ 34634 h 298698"/>
                <a:gd name="connsiteX394" fmla="*/ 242088 w 1254307"/>
                <a:gd name="connsiteY394" fmla="*/ 32400 h 298698"/>
                <a:gd name="connsiteX395" fmla="*/ 242832 w 1254307"/>
                <a:gd name="connsiteY395" fmla="*/ 53255 h 298698"/>
                <a:gd name="connsiteX396" fmla="*/ 271136 w 1254307"/>
                <a:gd name="connsiteY396" fmla="*/ 62938 h 298698"/>
                <a:gd name="connsiteX397" fmla="*/ 212294 w 1254307"/>
                <a:gd name="connsiteY397" fmla="*/ 96828 h 298698"/>
                <a:gd name="connsiteX398" fmla="*/ 184736 w 1254307"/>
                <a:gd name="connsiteY398" fmla="*/ 128110 h 298698"/>
                <a:gd name="connsiteX399" fmla="*/ 226074 w 1254307"/>
                <a:gd name="connsiteY399" fmla="*/ 119917 h 298698"/>
                <a:gd name="connsiteX400" fmla="*/ 284543 w 1254307"/>
                <a:gd name="connsiteY400" fmla="*/ 85655 h 298698"/>
                <a:gd name="connsiteX401" fmla="*/ 279329 w 1254307"/>
                <a:gd name="connsiteY401" fmla="*/ 115448 h 298698"/>
                <a:gd name="connsiteX402" fmla="*/ 296460 w 1254307"/>
                <a:gd name="connsiteY402" fmla="*/ 125876 h 298698"/>
                <a:gd name="connsiteX403" fmla="*/ 280074 w 1254307"/>
                <a:gd name="connsiteY403" fmla="*/ 149338 h 298698"/>
                <a:gd name="connsiteX404" fmla="*/ 296460 w 1254307"/>
                <a:gd name="connsiteY404" fmla="*/ 173172 h 298698"/>
                <a:gd name="connsiteX405" fmla="*/ 279329 w 1254307"/>
                <a:gd name="connsiteY405" fmla="*/ 183600 h 298698"/>
                <a:gd name="connsiteX406" fmla="*/ 284543 w 1254307"/>
                <a:gd name="connsiteY406" fmla="*/ 213393 h 298698"/>
                <a:gd name="connsiteX407" fmla="*/ 226074 w 1254307"/>
                <a:gd name="connsiteY407" fmla="*/ 179131 h 298698"/>
                <a:gd name="connsiteX408" fmla="*/ 184736 w 1254307"/>
                <a:gd name="connsiteY408" fmla="*/ 170938 h 298698"/>
                <a:gd name="connsiteX409" fmla="*/ 212294 w 1254307"/>
                <a:gd name="connsiteY409" fmla="*/ 202221 h 298698"/>
                <a:gd name="connsiteX410" fmla="*/ 271136 w 1254307"/>
                <a:gd name="connsiteY410" fmla="*/ 236110 h 298698"/>
                <a:gd name="connsiteX411" fmla="*/ 243205 w 1254307"/>
                <a:gd name="connsiteY411" fmla="*/ 245793 h 298698"/>
                <a:gd name="connsiteX412" fmla="*/ 243205 w 1254307"/>
                <a:gd name="connsiteY412" fmla="*/ 265903 h 298698"/>
                <a:gd name="connsiteX413" fmla="*/ 214901 w 1254307"/>
                <a:gd name="connsiteY413" fmla="*/ 264041 h 298698"/>
                <a:gd name="connsiteX414" fmla="*/ 202239 w 1254307"/>
                <a:gd name="connsiteY414" fmla="*/ 289366 h 298698"/>
                <a:gd name="connsiteX415" fmla="*/ 184363 w 1254307"/>
                <a:gd name="connsiteY415" fmla="*/ 278938 h 298698"/>
                <a:gd name="connsiteX416" fmla="*/ 161646 w 1254307"/>
                <a:gd name="connsiteY416" fmla="*/ 298676 h 298698"/>
                <a:gd name="connsiteX417" fmla="*/ 161646 w 1254307"/>
                <a:gd name="connsiteY417" fmla="*/ 230897 h 298698"/>
                <a:gd name="connsiteX418" fmla="*/ 148239 w 1254307"/>
                <a:gd name="connsiteY418" fmla="*/ 191421 h 298698"/>
                <a:gd name="connsiteX419" fmla="*/ 134833 w 1254307"/>
                <a:gd name="connsiteY419" fmla="*/ 230897 h 298698"/>
                <a:gd name="connsiteX420" fmla="*/ 134833 w 1254307"/>
                <a:gd name="connsiteY420" fmla="*/ 298676 h 298698"/>
                <a:gd name="connsiteX421" fmla="*/ 112115 w 1254307"/>
                <a:gd name="connsiteY421" fmla="*/ 278938 h 298698"/>
                <a:gd name="connsiteX422" fmla="*/ 94239 w 1254307"/>
                <a:gd name="connsiteY422" fmla="*/ 289366 h 298698"/>
                <a:gd name="connsiteX423" fmla="*/ 81577 w 1254307"/>
                <a:gd name="connsiteY423" fmla="*/ 264041 h 298698"/>
                <a:gd name="connsiteX424" fmla="*/ 53274 w 1254307"/>
                <a:gd name="connsiteY424" fmla="*/ 265903 h 298698"/>
                <a:gd name="connsiteX425" fmla="*/ 53274 w 1254307"/>
                <a:gd name="connsiteY425" fmla="*/ 245793 h 298698"/>
                <a:gd name="connsiteX426" fmla="*/ 25343 w 1254307"/>
                <a:gd name="connsiteY426" fmla="*/ 236110 h 298698"/>
                <a:gd name="connsiteX427" fmla="*/ 84184 w 1254307"/>
                <a:gd name="connsiteY427" fmla="*/ 202221 h 298698"/>
                <a:gd name="connsiteX428" fmla="*/ 111743 w 1254307"/>
                <a:gd name="connsiteY428" fmla="*/ 170938 h 298698"/>
                <a:gd name="connsiteX429" fmla="*/ 70405 w 1254307"/>
                <a:gd name="connsiteY429" fmla="*/ 179131 h 298698"/>
                <a:gd name="connsiteX430" fmla="*/ 11936 w 1254307"/>
                <a:gd name="connsiteY430" fmla="*/ 213393 h 298698"/>
                <a:gd name="connsiteX431" fmla="*/ 17150 w 1254307"/>
                <a:gd name="connsiteY431" fmla="*/ 183600 h 298698"/>
                <a:gd name="connsiteX432" fmla="*/ 19 w 1254307"/>
                <a:gd name="connsiteY432" fmla="*/ 173172 h 298698"/>
                <a:gd name="connsiteX433" fmla="*/ 16405 w 1254307"/>
                <a:gd name="connsiteY433" fmla="*/ 149710 h 298698"/>
                <a:gd name="connsiteX434" fmla="*/ 19 w 1254307"/>
                <a:gd name="connsiteY434" fmla="*/ 126248 h 298698"/>
                <a:gd name="connsiteX435" fmla="*/ 17150 w 1254307"/>
                <a:gd name="connsiteY435" fmla="*/ 115821 h 298698"/>
                <a:gd name="connsiteX436" fmla="*/ 11936 w 1254307"/>
                <a:gd name="connsiteY436" fmla="*/ 86028 h 298698"/>
                <a:gd name="connsiteX437" fmla="*/ 70405 w 1254307"/>
                <a:gd name="connsiteY437" fmla="*/ 120290 h 298698"/>
                <a:gd name="connsiteX438" fmla="*/ 111743 w 1254307"/>
                <a:gd name="connsiteY438" fmla="*/ 128483 h 298698"/>
                <a:gd name="connsiteX439" fmla="*/ 84184 w 1254307"/>
                <a:gd name="connsiteY439" fmla="*/ 97200 h 298698"/>
                <a:gd name="connsiteX440" fmla="*/ 25343 w 1254307"/>
                <a:gd name="connsiteY440" fmla="*/ 63683 h 298698"/>
                <a:gd name="connsiteX441" fmla="*/ 53646 w 1254307"/>
                <a:gd name="connsiteY441" fmla="*/ 53628 h 298698"/>
                <a:gd name="connsiteX442" fmla="*/ 54391 w 1254307"/>
                <a:gd name="connsiteY442" fmla="*/ 32400 h 298698"/>
                <a:gd name="connsiteX443" fmla="*/ 81577 w 1254307"/>
                <a:gd name="connsiteY443" fmla="*/ 34634 h 298698"/>
                <a:gd name="connsiteX444" fmla="*/ 93867 w 1254307"/>
                <a:gd name="connsiteY444" fmla="*/ 9310 h 298698"/>
                <a:gd name="connsiteX445" fmla="*/ 112115 w 1254307"/>
                <a:gd name="connsiteY445" fmla="*/ 19738 h 298698"/>
                <a:gd name="connsiteX446" fmla="*/ 134833 w 1254307"/>
                <a:gd name="connsiteY446" fmla="*/ 0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</a:cxnLst>
              <a:rect l="l" t="t" r="r" b="b"/>
              <a:pathLst>
                <a:path w="1254307" h="298698">
                  <a:moveTo>
                    <a:pt x="1053948" y="221958"/>
                  </a:moveTo>
                  <a:cubicBezTo>
                    <a:pt x="1040541" y="221958"/>
                    <a:pt x="1031604" y="224193"/>
                    <a:pt x="1027135" y="228662"/>
                  </a:cubicBezTo>
                  <a:cubicBezTo>
                    <a:pt x="1024900" y="231269"/>
                    <a:pt x="1023411" y="234620"/>
                    <a:pt x="1023783" y="237972"/>
                  </a:cubicBezTo>
                  <a:cubicBezTo>
                    <a:pt x="1023783" y="246165"/>
                    <a:pt x="1030114" y="251379"/>
                    <a:pt x="1039424" y="251379"/>
                  </a:cubicBezTo>
                  <a:cubicBezTo>
                    <a:pt x="1045755" y="251007"/>
                    <a:pt x="1052086" y="249145"/>
                    <a:pt x="1057672" y="245793"/>
                  </a:cubicBezTo>
                  <a:lnTo>
                    <a:pt x="1058417" y="245420"/>
                  </a:lnTo>
                  <a:lnTo>
                    <a:pt x="1058790" y="245048"/>
                  </a:lnTo>
                  <a:lnTo>
                    <a:pt x="1058790" y="221958"/>
                  </a:lnTo>
                  <a:close/>
                  <a:moveTo>
                    <a:pt x="1221535" y="191793"/>
                  </a:moveTo>
                  <a:cubicBezTo>
                    <a:pt x="1205893" y="191793"/>
                    <a:pt x="1196210" y="203710"/>
                    <a:pt x="1196210" y="221958"/>
                  </a:cubicBezTo>
                  <a:cubicBezTo>
                    <a:pt x="1196210" y="238717"/>
                    <a:pt x="1205521" y="250262"/>
                    <a:pt x="1219300" y="250262"/>
                  </a:cubicBezTo>
                  <a:cubicBezTo>
                    <a:pt x="1225259" y="250262"/>
                    <a:pt x="1231217" y="248400"/>
                    <a:pt x="1236059" y="244676"/>
                  </a:cubicBezTo>
                  <a:lnTo>
                    <a:pt x="1236804" y="244303"/>
                  </a:lnTo>
                  <a:lnTo>
                    <a:pt x="1237176" y="196634"/>
                  </a:lnTo>
                  <a:lnTo>
                    <a:pt x="1236804" y="196262"/>
                  </a:lnTo>
                  <a:cubicBezTo>
                    <a:pt x="1232335" y="193283"/>
                    <a:pt x="1227121" y="191793"/>
                    <a:pt x="1221535" y="191793"/>
                  </a:cubicBezTo>
                  <a:close/>
                  <a:moveTo>
                    <a:pt x="850239" y="191793"/>
                  </a:moveTo>
                  <a:cubicBezTo>
                    <a:pt x="836459" y="191793"/>
                    <a:pt x="827521" y="203338"/>
                    <a:pt x="827521" y="220841"/>
                  </a:cubicBezTo>
                  <a:cubicBezTo>
                    <a:pt x="827521" y="238344"/>
                    <a:pt x="837204" y="250634"/>
                    <a:pt x="850983" y="250634"/>
                  </a:cubicBezTo>
                  <a:cubicBezTo>
                    <a:pt x="864763" y="250634"/>
                    <a:pt x="873328" y="239089"/>
                    <a:pt x="873328" y="221586"/>
                  </a:cubicBezTo>
                  <a:cubicBezTo>
                    <a:pt x="873328" y="204082"/>
                    <a:pt x="864018" y="191793"/>
                    <a:pt x="850239" y="191793"/>
                  </a:cubicBezTo>
                  <a:close/>
                  <a:moveTo>
                    <a:pt x="761232" y="191793"/>
                  </a:moveTo>
                  <a:cubicBezTo>
                    <a:pt x="745963" y="191793"/>
                    <a:pt x="735907" y="203710"/>
                    <a:pt x="735907" y="221213"/>
                  </a:cubicBezTo>
                  <a:cubicBezTo>
                    <a:pt x="735907" y="237600"/>
                    <a:pt x="745218" y="248772"/>
                    <a:pt x="758625" y="248772"/>
                  </a:cubicBezTo>
                  <a:cubicBezTo>
                    <a:pt x="764956" y="248772"/>
                    <a:pt x="770914" y="246538"/>
                    <a:pt x="776500" y="242813"/>
                  </a:cubicBezTo>
                  <a:lnTo>
                    <a:pt x="776500" y="195144"/>
                  </a:lnTo>
                  <a:lnTo>
                    <a:pt x="776128" y="194772"/>
                  </a:lnTo>
                  <a:cubicBezTo>
                    <a:pt x="771287" y="192910"/>
                    <a:pt x="766445" y="191793"/>
                    <a:pt x="761232" y="191793"/>
                  </a:cubicBezTo>
                  <a:close/>
                  <a:moveTo>
                    <a:pt x="611893" y="190675"/>
                  </a:moveTo>
                  <a:cubicBezTo>
                    <a:pt x="599976" y="190675"/>
                    <a:pt x="591038" y="199613"/>
                    <a:pt x="589549" y="213020"/>
                  </a:cubicBezTo>
                  <a:lnTo>
                    <a:pt x="589549" y="213765"/>
                  </a:lnTo>
                  <a:lnTo>
                    <a:pt x="630514" y="213765"/>
                  </a:lnTo>
                  <a:lnTo>
                    <a:pt x="630514" y="213020"/>
                  </a:lnTo>
                  <a:cubicBezTo>
                    <a:pt x="630514" y="202593"/>
                    <a:pt x="625673" y="190675"/>
                    <a:pt x="611893" y="190675"/>
                  </a:cubicBezTo>
                  <a:close/>
                  <a:moveTo>
                    <a:pt x="467770" y="178014"/>
                  </a:moveTo>
                  <a:cubicBezTo>
                    <a:pt x="477080" y="177642"/>
                    <a:pt x="486018" y="180249"/>
                    <a:pt x="493839" y="185090"/>
                  </a:cubicBezTo>
                  <a:lnTo>
                    <a:pt x="487880" y="195890"/>
                  </a:lnTo>
                  <a:cubicBezTo>
                    <a:pt x="481921" y="192538"/>
                    <a:pt x="475590" y="190676"/>
                    <a:pt x="468887" y="190676"/>
                  </a:cubicBezTo>
                  <a:cubicBezTo>
                    <a:pt x="458459" y="190676"/>
                    <a:pt x="454735" y="196262"/>
                    <a:pt x="454735" y="201104"/>
                  </a:cubicBezTo>
                  <a:cubicBezTo>
                    <a:pt x="454735" y="207435"/>
                    <a:pt x="461439" y="210414"/>
                    <a:pt x="469632" y="213766"/>
                  </a:cubicBezTo>
                  <a:lnTo>
                    <a:pt x="470749" y="214138"/>
                  </a:lnTo>
                  <a:cubicBezTo>
                    <a:pt x="481921" y="218980"/>
                    <a:pt x="494956" y="224193"/>
                    <a:pt x="494956" y="239835"/>
                  </a:cubicBezTo>
                  <a:cubicBezTo>
                    <a:pt x="494956" y="255476"/>
                    <a:pt x="483039" y="264787"/>
                    <a:pt x="464046" y="264787"/>
                  </a:cubicBezTo>
                  <a:cubicBezTo>
                    <a:pt x="453618" y="264787"/>
                    <a:pt x="443190" y="261807"/>
                    <a:pt x="434625" y="256593"/>
                  </a:cubicBezTo>
                  <a:lnTo>
                    <a:pt x="440584" y="245421"/>
                  </a:lnTo>
                  <a:cubicBezTo>
                    <a:pt x="447287" y="249145"/>
                    <a:pt x="454735" y="251380"/>
                    <a:pt x="462184" y="251752"/>
                  </a:cubicBezTo>
                  <a:cubicBezTo>
                    <a:pt x="471494" y="251752"/>
                    <a:pt x="477453" y="247283"/>
                    <a:pt x="477453" y="240580"/>
                  </a:cubicBezTo>
                  <a:cubicBezTo>
                    <a:pt x="477453" y="233876"/>
                    <a:pt x="471494" y="231642"/>
                    <a:pt x="461811" y="227545"/>
                  </a:cubicBezTo>
                  <a:lnTo>
                    <a:pt x="459204" y="226428"/>
                  </a:lnTo>
                  <a:cubicBezTo>
                    <a:pt x="449894" y="222704"/>
                    <a:pt x="437604" y="217118"/>
                    <a:pt x="437604" y="202221"/>
                  </a:cubicBezTo>
                  <a:cubicBezTo>
                    <a:pt x="437604" y="187324"/>
                    <a:pt x="449894" y="178014"/>
                    <a:pt x="467770" y="178014"/>
                  </a:cubicBezTo>
                  <a:close/>
                  <a:moveTo>
                    <a:pt x="1134762" y="177641"/>
                  </a:moveTo>
                  <a:cubicBezTo>
                    <a:pt x="1142210" y="177269"/>
                    <a:pt x="1149659" y="179876"/>
                    <a:pt x="1155245" y="185089"/>
                  </a:cubicBezTo>
                  <a:cubicBezTo>
                    <a:pt x="1163438" y="193282"/>
                    <a:pt x="1163438" y="203710"/>
                    <a:pt x="1163438" y="215627"/>
                  </a:cubicBezTo>
                  <a:lnTo>
                    <a:pt x="1163438" y="262551"/>
                  </a:lnTo>
                  <a:lnTo>
                    <a:pt x="1146307" y="262551"/>
                  </a:lnTo>
                  <a:lnTo>
                    <a:pt x="1146307" y="217489"/>
                  </a:lnTo>
                  <a:cubicBezTo>
                    <a:pt x="1146307" y="206317"/>
                    <a:pt x="1146307" y="200358"/>
                    <a:pt x="1142210" y="196262"/>
                  </a:cubicBezTo>
                  <a:cubicBezTo>
                    <a:pt x="1139231" y="193655"/>
                    <a:pt x="1135134" y="192165"/>
                    <a:pt x="1131038" y="192538"/>
                  </a:cubicBezTo>
                  <a:cubicBezTo>
                    <a:pt x="1124334" y="192910"/>
                    <a:pt x="1117631" y="195144"/>
                    <a:pt x="1112045" y="198869"/>
                  </a:cubicBezTo>
                  <a:lnTo>
                    <a:pt x="1111672" y="199241"/>
                  </a:lnTo>
                  <a:lnTo>
                    <a:pt x="1111672" y="262924"/>
                  </a:lnTo>
                  <a:lnTo>
                    <a:pt x="1094169" y="262924"/>
                  </a:lnTo>
                  <a:lnTo>
                    <a:pt x="1094169" y="180248"/>
                  </a:lnTo>
                  <a:lnTo>
                    <a:pt x="1109066" y="180248"/>
                  </a:lnTo>
                  <a:lnTo>
                    <a:pt x="1109066" y="187324"/>
                  </a:lnTo>
                  <a:lnTo>
                    <a:pt x="1110183" y="186207"/>
                  </a:lnTo>
                  <a:cubicBezTo>
                    <a:pt x="1117259" y="180993"/>
                    <a:pt x="1125824" y="178013"/>
                    <a:pt x="1134762" y="177641"/>
                  </a:cubicBezTo>
                  <a:close/>
                  <a:moveTo>
                    <a:pt x="1043148" y="177641"/>
                  </a:moveTo>
                  <a:cubicBezTo>
                    <a:pt x="1055066" y="177641"/>
                    <a:pt x="1062886" y="180248"/>
                    <a:pt x="1068845" y="186207"/>
                  </a:cubicBezTo>
                  <a:cubicBezTo>
                    <a:pt x="1075176" y="192538"/>
                    <a:pt x="1075176" y="200731"/>
                    <a:pt x="1074804" y="211531"/>
                  </a:cubicBezTo>
                  <a:lnTo>
                    <a:pt x="1074804" y="262924"/>
                  </a:lnTo>
                  <a:lnTo>
                    <a:pt x="1059907" y="262924"/>
                  </a:lnTo>
                  <a:lnTo>
                    <a:pt x="1059907" y="255848"/>
                  </a:lnTo>
                  <a:lnTo>
                    <a:pt x="1058790" y="256593"/>
                  </a:lnTo>
                  <a:cubicBezTo>
                    <a:pt x="1051714" y="261434"/>
                    <a:pt x="1043148" y="264414"/>
                    <a:pt x="1034583" y="264414"/>
                  </a:cubicBezTo>
                  <a:cubicBezTo>
                    <a:pt x="1018942" y="264414"/>
                    <a:pt x="1008514" y="253986"/>
                    <a:pt x="1008514" y="238717"/>
                  </a:cubicBezTo>
                  <a:cubicBezTo>
                    <a:pt x="1008514" y="219724"/>
                    <a:pt x="1024155" y="210041"/>
                    <a:pt x="1055066" y="210041"/>
                  </a:cubicBezTo>
                  <a:lnTo>
                    <a:pt x="1058790" y="210041"/>
                  </a:lnTo>
                  <a:lnTo>
                    <a:pt x="1058790" y="205945"/>
                  </a:lnTo>
                  <a:cubicBezTo>
                    <a:pt x="1058790" y="200731"/>
                    <a:pt x="1058790" y="197751"/>
                    <a:pt x="1055810" y="194772"/>
                  </a:cubicBezTo>
                  <a:cubicBezTo>
                    <a:pt x="1052831" y="191793"/>
                    <a:pt x="1048735" y="190676"/>
                    <a:pt x="1041659" y="190676"/>
                  </a:cubicBezTo>
                  <a:cubicBezTo>
                    <a:pt x="1033838" y="191048"/>
                    <a:pt x="1026017" y="193282"/>
                    <a:pt x="1019314" y="197007"/>
                  </a:cubicBezTo>
                  <a:lnTo>
                    <a:pt x="1013355" y="186207"/>
                  </a:lnTo>
                  <a:cubicBezTo>
                    <a:pt x="1021921" y="180248"/>
                    <a:pt x="1032348" y="177269"/>
                    <a:pt x="1043148" y="177641"/>
                  </a:cubicBezTo>
                  <a:close/>
                  <a:moveTo>
                    <a:pt x="851356" y="177641"/>
                  </a:moveTo>
                  <a:cubicBezTo>
                    <a:pt x="875190" y="177641"/>
                    <a:pt x="891204" y="194027"/>
                    <a:pt x="891204" y="220469"/>
                  </a:cubicBezTo>
                  <a:cubicBezTo>
                    <a:pt x="891204" y="246910"/>
                    <a:pt x="874446" y="264413"/>
                    <a:pt x="849866" y="264413"/>
                  </a:cubicBezTo>
                  <a:cubicBezTo>
                    <a:pt x="826032" y="264413"/>
                    <a:pt x="810018" y="248027"/>
                    <a:pt x="810018" y="221586"/>
                  </a:cubicBezTo>
                  <a:cubicBezTo>
                    <a:pt x="810018" y="195144"/>
                    <a:pt x="826777" y="177641"/>
                    <a:pt x="851356" y="177641"/>
                  </a:cubicBezTo>
                  <a:close/>
                  <a:moveTo>
                    <a:pt x="761604" y="177641"/>
                  </a:moveTo>
                  <a:cubicBezTo>
                    <a:pt x="772776" y="178013"/>
                    <a:pt x="783576" y="180620"/>
                    <a:pt x="793631" y="185834"/>
                  </a:cubicBezTo>
                  <a:lnTo>
                    <a:pt x="793631" y="259200"/>
                  </a:lnTo>
                  <a:cubicBezTo>
                    <a:pt x="793631" y="271862"/>
                    <a:pt x="793259" y="280055"/>
                    <a:pt x="785438" y="288248"/>
                  </a:cubicBezTo>
                  <a:cubicBezTo>
                    <a:pt x="778735" y="295324"/>
                    <a:pt x="769052" y="298675"/>
                    <a:pt x="756390" y="298675"/>
                  </a:cubicBezTo>
                  <a:cubicBezTo>
                    <a:pt x="744101" y="299048"/>
                    <a:pt x="731811" y="294951"/>
                    <a:pt x="721756" y="287503"/>
                  </a:cubicBezTo>
                  <a:lnTo>
                    <a:pt x="728832" y="276331"/>
                  </a:lnTo>
                  <a:cubicBezTo>
                    <a:pt x="736652" y="281544"/>
                    <a:pt x="745590" y="284524"/>
                    <a:pt x="754528" y="284524"/>
                  </a:cubicBezTo>
                  <a:cubicBezTo>
                    <a:pt x="760487" y="284896"/>
                    <a:pt x="766073" y="283407"/>
                    <a:pt x="770914" y="279682"/>
                  </a:cubicBezTo>
                  <a:cubicBezTo>
                    <a:pt x="776500" y="274841"/>
                    <a:pt x="776873" y="268138"/>
                    <a:pt x="776873" y="259944"/>
                  </a:cubicBezTo>
                  <a:lnTo>
                    <a:pt x="776873" y="256220"/>
                  </a:lnTo>
                  <a:lnTo>
                    <a:pt x="775756" y="256965"/>
                  </a:lnTo>
                  <a:lnTo>
                    <a:pt x="775011" y="257338"/>
                  </a:lnTo>
                  <a:cubicBezTo>
                    <a:pt x="769052" y="260689"/>
                    <a:pt x="761976" y="262551"/>
                    <a:pt x="754901" y="262551"/>
                  </a:cubicBezTo>
                  <a:cubicBezTo>
                    <a:pt x="729949" y="262551"/>
                    <a:pt x="718404" y="241324"/>
                    <a:pt x="718404" y="221958"/>
                  </a:cubicBezTo>
                  <a:cubicBezTo>
                    <a:pt x="718404" y="196262"/>
                    <a:pt x="736652" y="177641"/>
                    <a:pt x="761604" y="177641"/>
                  </a:cubicBezTo>
                  <a:close/>
                  <a:moveTo>
                    <a:pt x="706487" y="177641"/>
                  </a:moveTo>
                  <a:cubicBezTo>
                    <a:pt x="709466" y="177641"/>
                    <a:pt x="712073" y="178013"/>
                    <a:pt x="714680" y="179131"/>
                  </a:cubicBezTo>
                  <a:lnTo>
                    <a:pt x="710583" y="192538"/>
                  </a:lnTo>
                  <a:cubicBezTo>
                    <a:pt x="708721" y="192165"/>
                    <a:pt x="707232" y="192165"/>
                    <a:pt x="705370" y="192165"/>
                  </a:cubicBezTo>
                  <a:cubicBezTo>
                    <a:pt x="695315" y="192165"/>
                    <a:pt x="686004" y="197007"/>
                    <a:pt x="680418" y="205572"/>
                  </a:cubicBezTo>
                  <a:lnTo>
                    <a:pt x="680418" y="262551"/>
                  </a:lnTo>
                  <a:lnTo>
                    <a:pt x="663287" y="262551"/>
                  </a:lnTo>
                  <a:lnTo>
                    <a:pt x="663287" y="180248"/>
                  </a:lnTo>
                  <a:lnTo>
                    <a:pt x="678184" y="180248"/>
                  </a:lnTo>
                  <a:lnTo>
                    <a:pt x="678184" y="192910"/>
                  </a:lnTo>
                  <a:lnTo>
                    <a:pt x="679673" y="190303"/>
                  </a:lnTo>
                  <a:cubicBezTo>
                    <a:pt x="686377" y="182110"/>
                    <a:pt x="696059" y="177641"/>
                    <a:pt x="706487" y="177641"/>
                  </a:cubicBezTo>
                  <a:close/>
                  <a:moveTo>
                    <a:pt x="611521" y="177641"/>
                  </a:moveTo>
                  <a:cubicBezTo>
                    <a:pt x="633866" y="177641"/>
                    <a:pt x="646900" y="193655"/>
                    <a:pt x="646900" y="220096"/>
                  </a:cubicBezTo>
                  <a:cubicBezTo>
                    <a:pt x="646900" y="221586"/>
                    <a:pt x="646528" y="223448"/>
                    <a:pt x="646528" y="224565"/>
                  </a:cubicBezTo>
                  <a:cubicBezTo>
                    <a:pt x="646528" y="224938"/>
                    <a:pt x="646528" y="225682"/>
                    <a:pt x="646528" y="226055"/>
                  </a:cubicBezTo>
                  <a:lnTo>
                    <a:pt x="589549" y="226055"/>
                  </a:lnTo>
                  <a:lnTo>
                    <a:pt x="589549" y="226800"/>
                  </a:lnTo>
                  <a:cubicBezTo>
                    <a:pt x="589549" y="227544"/>
                    <a:pt x="589549" y="227917"/>
                    <a:pt x="589549" y="228662"/>
                  </a:cubicBezTo>
                  <a:cubicBezTo>
                    <a:pt x="590293" y="241696"/>
                    <a:pt x="601466" y="251379"/>
                    <a:pt x="614128" y="250634"/>
                  </a:cubicBezTo>
                  <a:cubicBezTo>
                    <a:pt x="621949" y="250634"/>
                    <a:pt x="629769" y="248400"/>
                    <a:pt x="636845" y="244675"/>
                  </a:cubicBezTo>
                  <a:lnTo>
                    <a:pt x="642804" y="255848"/>
                  </a:lnTo>
                  <a:cubicBezTo>
                    <a:pt x="633866" y="261434"/>
                    <a:pt x="623438" y="264413"/>
                    <a:pt x="612638" y="264413"/>
                  </a:cubicBezTo>
                  <a:cubicBezTo>
                    <a:pt x="588431" y="264413"/>
                    <a:pt x="572790" y="247282"/>
                    <a:pt x="572790" y="221586"/>
                  </a:cubicBezTo>
                  <a:cubicBezTo>
                    <a:pt x="572790" y="195889"/>
                    <a:pt x="588804" y="177641"/>
                    <a:pt x="611521" y="177641"/>
                  </a:cubicBezTo>
                  <a:close/>
                  <a:moveTo>
                    <a:pt x="372060" y="164979"/>
                  </a:moveTo>
                  <a:cubicBezTo>
                    <a:pt x="352694" y="164979"/>
                    <a:pt x="339287" y="182483"/>
                    <a:pt x="339287" y="208179"/>
                  </a:cubicBezTo>
                  <a:cubicBezTo>
                    <a:pt x="339287" y="232758"/>
                    <a:pt x="353067" y="250262"/>
                    <a:pt x="373177" y="250262"/>
                  </a:cubicBezTo>
                  <a:cubicBezTo>
                    <a:pt x="397756" y="250262"/>
                    <a:pt x="406322" y="227545"/>
                    <a:pt x="406322" y="206689"/>
                  </a:cubicBezTo>
                  <a:cubicBezTo>
                    <a:pt x="406322" y="182110"/>
                    <a:pt x="391425" y="164979"/>
                    <a:pt x="372060" y="164979"/>
                  </a:cubicBezTo>
                  <a:close/>
                  <a:moveTo>
                    <a:pt x="915038" y="156041"/>
                  </a:moveTo>
                  <a:lnTo>
                    <a:pt x="932541" y="156041"/>
                  </a:lnTo>
                  <a:lnTo>
                    <a:pt x="932541" y="180248"/>
                  </a:lnTo>
                  <a:lnTo>
                    <a:pt x="957121" y="180248"/>
                  </a:lnTo>
                  <a:lnTo>
                    <a:pt x="957121" y="194027"/>
                  </a:lnTo>
                  <a:lnTo>
                    <a:pt x="932541" y="194027"/>
                  </a:lnTo>
                  <a:lnTo>
                    <a:pt x="932541" y="234248"/>
                  </a:lnTo>
                  <a:cubicBezTo>
                    <a:pt x="932541" y="240951"/>
                    <a:pt x="932541" y="250262"/>
                    <a:pt x="944459" y="250262"/>
                  </a:cubicBezTo>
                  <a:cubicBezTo>
                    <a:pt x="948183" y="250262"/>
                    <a:pt x="951907" y="249517"/>
                    <a:pt x="955259" y="248027"/>
                  </a:cubicBezTo>
                  <a:lnTo>
                    <a:pt x="959728" y="259944"/>
                  </a:lnTo>
                  <a:cubicBezTo>
                    <a:pt x="953769" y="263296"/>
                    <a:pt x="947066" y="264786"/>
                    <a:pt x="940735" y="264786"/>
                  </a:cubicBezTo>
                  <a:cubicBezTo>
                    <a:pt x="933659" y="265158"/>
                    <a:pt x="926583" y="262924"/>
                    <a:pt x="920997" y="258082"/>
                  </a:cubicBezTo>
                  <a:cubicBezTo>
                    <a:pt x="915038" y="251751"/>
                    <a:pt x="915038" y="244675"/>
                    <a:pt x="915038" y="234248"/>
                  </a:cubicBezTo>
                  <a:lnTo>
                    <a:pt x="915038" y="194027"/>
                  </a:lnTo>
                  <a:lnTo>
                    <a:pt x="900514" y="194027"/>
                  </a:lnTo>
                  <a:lnTo>
                    <a:pt x="900514" y="180248"/>
                  </a:lnTo>
                  <a:lnTo>
                    <a:pt x="915038" y="180248"/>
                  </a:lnTo>
                  <a:close/>
                  <a:moveTo>
                    <a:pt x="519163" y="156041"/>
                  </a:moveTo>
                  <a:lnTo>
                    <a:pt x="536667" y="156041"/>
                  </a:lnTo>
                  <a:lnTo>
                    <a:pt x="536667" y="180248"/>
                  </a:lnTo>
                  <a:lnTo>
                    <a:pt x="561246" y="180248"/>
                  </a:lnTo>
                  <a:lnTo>
                    <a:pt x="561246" y="194027"/>
                  </a:lnTo>
                  <a:lnTo>
                    <a:pt x="536667" y="194027"/>
                  </a:lnTo>
                  <a:lnTo>
                    <a:pt x="536667" y="234248"/>
                  </a:lnTo>
                  <a:cubicBezTo>
                    <a:pt x="536667" y="240951"/>
                    <a:pt x="536667" y="250262"/>
                    <a:pt x="548956" y="250262"/>
                  </a:cubicBezTo>
                  <a:cubicBezTo>
                    <a:pt x="552680" y="250262"/>
                    <a:pt x="556404" y="249517"/>
                    <a:pt x="559756" y="248027"/>
                  </a:cubicBezTo>
                  <a:lnTo>
                    <a:pt x="564225" y="259944"/>
                  </a:lnTo>
                  <a:cubicBezTo>
                    <a:pt x="557894" y="263296"/>
                    <a:pt x="551563" y="264786"/>
                    <a:pt x="544860" y="264786"/>
                  </a:cubicBezTo>
                  <a:cubicBezTo>
                    <a:pt x="537784" y="265158"/>
                    <a:pt x="530708" y="262924"/>
                    <a:pt x="525122" y="258082"/>
                  </a:cubicBezTo>
                  <a:cubicBezTo>
                    <a:pt x="519163" y="251751"/>
                    <a:pt x="519163" y="244675"/>
                    <a:pt x="519163" y="234248"/>
                  </a:cubicBezTo>
                  <a:lnTo>
                    <a:pt x="519163" y="194027"/>
                  </a:lnTo>
                  <a:lnTo>
                    <a:pt x="504639" y="194027"/>
                  </a:lnTo>
                  <a:lnTo>
                    <a:pt x="504639" y="180248"/>
                  </a:lnTo>
                  <a:lnTo>
                    <a:pt x="519163" y="180248"/>
                  </a:lnTo>
                  <a:close/>
                  <a:moveTo>
                    <a:pt x="976114" y="150828"/>
                  </a:moveTo>
                  <a:lnTo>
                    <a:pt x="993617" y="150828"/>
                  </a:lnTo>
                  <a:lnTo>
                    <a:pt x="993617" y="262552"/>
                  </a:lnTo>
                  <a:lnTo>
                    <a:pt x="976114" y="262552"/>
                  </a:lnTo>
                  <a:close/>
                  <a:moveTo>
                    <a:pt x="866252" y="150828"/>
                  </a:moveTo>
                  <a:cubicBezTo>
                    <a:pt x="871838" y="150828"/>
                    <a:pt x="875935" y="155297"/>
                    <a:pt x="875935" y="160883"/>
                  </a:cubicBezTo>
                  <a:cubicBezTo>
                    <a:pt x="875935" y="166097"/>
                    <a:pt x="871838" y="170566"/>
                    <a:pt x="866252" y="170566"/>
                  </a:cubicBezTo>
                  <a:cubicBezTo>
                    <a:pt x="860666" y="170566"/>
                    <a:pt x="856569" y="166097"/>
                    <a:pt x="856569" y="160511"/>
                  </a:cubicBezTo>
                  <a:cubicBezTo>
                    <a:pt x="856569" y="154925"/>
                    <a:pt x="861038" y="150828"/>
                    <a:pt x="866252" y="150828"/>
                  </a:cubicBezTo>
                  <a:close/>
                  <a:moveTo>
                    <a:pt x="834597" y="150828"/>
                  </a:moveTo>
                  <a:cubicBezTo>
                    <a:pt x="840183" y="150828"/>
                    <a:pt x="844652" y="154925"/>
                    <a:pt x="844652" y="160511"/>
                  </a:cubicBezTo>
                  <a:cubicBezTo>
                    <a:pt x="844652" y="166097"/>
                    <a:pt x="840555" y="170566"/>
                    <a:pt x="834969" y="170566"/>
                  </a:cubicBezTo>
                  <a:cubicBezTo>
                    <a:pt x="829383" y="170566"/>
                    <a:pt x="824914" y="166469"/>
                    <a:pt x="824914" y="160883"/>
                  </a:cubicBezTo>
                  <a:cubicBezTo>
                    <a:pt x="824914" y="155297"/>
                    <a:pt x="829011" y="150828"/>
                    <a:pt x="834597" y="150828"/>
                  </a:cubicBezTo>
                  <a:close/>
                  <a:moveTo>
                    <a:pt x="1254307" y="150455"/>
                  </a:moveTo>
                  <a:lnTo>
                    <a:pt x="1254307" y="262179"/>
                  </a:lnTo>
                  <a:lnTo>
                    <a:pt x="1239410" y="262179"/>
                  </a:lnTo>
                  <a:lnTo>
                    <a:pt x="1239410" y="255476"/>
                  </a:lnTo>
                  <a:lnTo>
                    <a:pt x="1237921" y="256593"/>
                  </a:lnTo>
                  <a:cubicBezTo>
                    <a:pt x="1231590" y="261807"/>
                    <a:pt x="1223769" y="264414"/>
                    <a:pt x="1215576" y="264414"/>
                  </a:cubicBezTo>
                  <a:cubicBezTo>
                    <a:pt x="1193604" y="264414"/>
                    <a:pt x="1178707" y="247655"/>
                    <a:pt x="1178707" y="222331"/>
                  </a:cubicBezTo>
                  <a:cubicBezTo>
                    <a:pt x="1178707" y="197007"/>
                    <a:pt x="1195838" y="177641"/>
                    <a:pt x="1218555" y="177641"/>
                  </a:cubicBezTo>
                  <a:cubicBezTo>
                    <a:pt x="1224514" y="177641"/>
                    <a:pt x="1230472" y="178758"/>
                    <a:pt x="1235686" y="181738"/>
                  </a:cubicBezTo>
                  <a:lnTo>
                    <a:pt x="1236804" y="182483"/>
                  </a:lnTo>
                  <a:lnTo>
                    <a:pt x="1236804" y="181365"/>
                  </a:lnTo>
                  <a:lnTo>
                    <a:pt x="1236804" y="150827"/>
                  </a:lnTo>
                  <a:close/>
                  <a:moveTo>
                    <a:pt x="373177" y="150455"/>
                  </a:moveTo>
                  <a:cubicBezTo>
                    <a:pt x="403342" y="150455"/>
                    <a:pt x="424942" y="173545"/>
                    <a:pt x="424942" y="206689"/>
                  </a:cubicBezTo>
                  <a:cubicBezTo>
                    <a:pt x="424942" y="241696"/>
                    <a:pt x="403342" y="264786"/>
                    <a:pt x="372804" y="264786"/>
                  </a:cubicBezTo>
                  <a:cubicBezTo>
                    <a:pt x="342267" y="264786"/>
                    <a:pt x="321039" y="240952"/>
                    <a:pt x="321039" y="207434"/>
                  </a:cubicBezTo>
                  <a:cubicBezTo>
                    <a:pt x="321039" y="173917"/>
                    <a:pt x="342267" y="150455"/>
                    <a:pt x="373177" y="150455"/>
                  </a:cubicBezTo>
                  <a:close/>
                  <a:moveTo>
                    <a:pt x="388446" y="123269"/>
                  </a:moveTo>
                  <a:cubicBezTo>
                    <a:pt x="394032" y="123641"/>
                    <a:pt x="398129" y="128483"/>
                    <a:pt x="397756" y="133697"/>
                  </a:cubicBezTo>
                  <a:cubicBezTo>
                    <a:pt x="397384" y="138538"/>
                    <a:pt x="393660" y="142635"/>
                    <a:pt x="388446" y="143007"/>
                  </a:cubicBezTo>
                  <a:cubicBezTo>
                    <a:pt x="382860" y="142635"/>
                    <a:pt x="378763" y="137793"/>
                    <a:pt x="379135" y="132579"/>
                  </a:cubicBezTo>
                  <a:cubicBezTo>
                    <a:pt x="379508" y="127738"/>
                    <a:pt x="383604" y="123641"/>
                    <a:pt x="388446" y="123269"/>
                  </a:cubicBezTo>
                  <a:close/>
                  <a:moveTo>
                    <a:pt x="357163" y="123269"/>
                  </a:moveTo>
                  <a:cubicBezTo>
                    <a:pt x="362749" y="123269"/>
                    <a:pt x="367218" y="127366"/>
                    <a:pt x="367218" y="132952"/>
                  </a:cubicBezTo>
                  <a:cubicBezTo>
                    <a:pt x="367218" y="132952"/>
                    <a:pt x="367218" y="132952"/>
                    <a:pt x="367218" y="133324"/>
                  </a:cubicBezTo>
                  <a:cubicBezTo>
                    <a:pt x="367218" y="138538"/>
                    <a:pt x="362749" y="142635"/>
                    <a:pt x="357535" y="143007"/>
                  </a:cubicBezTo>
                  <a:cubicBezTo>
                    <a:pt x="351949" y="143007"/>
                    <a:pt x="347480" y="138910"/>
                    <a:pt x="347480" y="133324"/>
                  </a:cubicBezTo>
                  <a:cubicBezTo>
                    <a:pt x="347480" y="127738"/>
                    <a:pt x="351577" y="123269"/>
                    <a:pt x="357163" y="123269"/>
                  </a:cubicBezTo>
                  <a:close/>
                  <a:moveTo>
                    <a:pt x="465535" y="61820"/>
                  </a:moveTo>
                  <a:cubicBezTo>
                    <a:pt x="456224" y="61820"/>
                    <a:pt x="450266" y="68896"/>
                    <a:pt x="450266" y="79324"/>
                  </a:cubicBezTo>
                  <a:cubicBezTo>
                    <a:pt x="450266" y="89007"/>
                    <a:pt x="455852" y="95710"/>
                    <a:pt x="464045" y="95710"/>
                  </a:cubicBezTo>
                  <a:cubicBezTo>
                    <a:pt x="467769" y="95710"/>
                    <a:pt x="471493" y="94220"/>
                    <a:pt x="474845" y="91986"/>
                  </a:cubicBezTo>
                  <a:lnTo>
                    <a:pt x="474845" y="63683"/>
                  </a:lnTo>
                  <a:lnTo>
                    <a:pt x="474473" y="63683"/>
                  </a:lnTo>
                  <a:cubicBezTo>
                    <a:pt x="471493" y="62565"/>
                    <a:pt x="468514" y="61820"/>
                    <a:pt x="465535" y="61820"/>
                  </a:cubicBezTo>
                  <a:close/>
                  <a:moveTo>
                    <a:pt x="546721" y="61448"/>
                  </a:moveTo>
                  <a:cubicBezTo>
                    <a:pt x="538156" y="61448"/>
                    <a:pt x="532942" y="68524"/>
                    <a:pt x="532942" y="78952"/>
                  </a:cubicBezTo>
                  <a:cubicBezTo>
                    <a:pt x="532942" y="89379"/>
                    <a:pt x="538901" y="96828"/>
                    <a:pt x="547094" y="96828"/>
                  </a:cubicBezTo>
                  <a:cubicBezTo>
                    <a:pt x="555287" y="96828"/>
                    <a:pt x="560873" y="89752"/>
                    <a:pt x="560873" y="79324"/>
                  </a:cubicBezTo>
                  <a:cubicBezTo>
                    <a:pt x="560873" y="68897"/>
                    <a:pt x="555287" y="61448"/>
                    <a:pt x="546721" y="61448"/>
                  </a:cubicBezTo>
                  <a:close/>
                  <a:moveTo>
                    <a:pt x="409301" y="61076"/>
                  </a:moveTo>
                  <a:cubicBezTo>
                    <a:pt x="402225" y="61076"/>
                    <a:pt x="397012" y="66290"/>
                    <a:pt x="395894" y="74483"/>
                  </a:cubicBezTo>
                  <a:lnTo>
                    <a:pt x="395894" y="75228"/>
                  </a:lnTo>
                  <a:lnTo>
                    <a:pt x="420474" y="75228"/>
                  </a:lnTo>
                  <a:lnTo>
                    <a:pt x="420474" y="74483"/>
                  </a:lnTo>
                  <a:cubicBezTo>
                    <a:pt x="420474" y="68152"/>
                    <a:pt x="417494" y="61076"/>
                    <a:pt x="409301" y="61076"/>
                  </a:cubicBezTo>
                  <a:close/>
                  <a:moveTo>
                    <a:pt x="500170" y="57724"/>
                  </a:moveTo>
                  <a:lnTo>
                    <a:pt x="509853" y="57724"/>
                  </a:lnTo>
                  <a:lnTo>
                    <a:pt x="509853" y="103531"/>
                  </a:lnTo>
                  <a:lnTo>
                    <a:pt x="500170" y="103531"/>
                  </a:lnTo>
                  <a:close/>
                  <a:moveTo>
                    <a:pt x="606680" y="54000"/>
                  </a:moveTo>
                  <a:cubicBezTo>
                    <a:pt x="611149" y="53628"/>
                    <a:pt x="615246" y="55490"/>
                    <a:pt x="618597" y="58469"/>
                  </a:cubicBezTo>
                  <a:cubicBezTo>
                    <a:pt x="623439" y="63311"/>
                    <a:pt x="623439" y="69269"/>
                    <a:pt x="623439" y="76345"/>
                  </a:cubicBezTo>
                  <a:lnTo>
                    <a:pt x="623439" y="103904"/>
                  </a:lnTo>
                  <a:lnTo>
                    <a:pt x="614128" y="103904"/>
                  </a:lnTo>
                  <a:lnTo>
                    <a:pt x="614128" y="103531"/>
                  </a:lnTo>
                  <a:lnTo>
                    <a:pt x="614128" y="77090"/>
                  </a:lnTo>
                  <a:cubicBezTo>
                    <a:pt x="614128" y="70386"/>
                    <a:pt x="614128" y="66662"/>
                    <a:pt x="611521" y="64428"/>
                  </a:cubicBezTo>
                  <a:cubicBezTo>
                    <a:pt x="609659" y="62938"/>
                    <a:pt x="607425" y="61821"/>
                    <a:pt x="604818" y="62193"/>
                  </a:cubicBezTo>
                  <a:cubicBezTo>
                    <a:pt x="600721" y="62193"/>
                    <a:pt x="596625" y="63683"/>
                    <a:pt x="593273" y="65917"/>
                  </a:cubicBezTo>
                  <a:lnTo>
                    <a:pt x="592901" y="65917"/>
                  </a:lnTo>
                  <a:lnTo>
                    <a:pt x="592901" y="103531"/>
                  </a:lnTo>
                  <a:lnTo>
                    <a:pt x="583218" y="103531"/>
                  </a:lnTo>
                  <a:lnTo>
                    <a:pt x="583218" y="55490"/>
                  </a:lnTo>
                  <a:lnTo>
                    <a:pt x="591411" y="55490"/>
                  </a:lnTo>
                  <a:lnTo>
                    <a:pt x="591411" y="59586"/>
                  </a:lnTo>
                  <a:lnTo>
                    <a:pt x="592528" y="58842"/>
                  </a:lnTo>
                  <a:cubicBezTo>
                    <a:pt x="596625" y="55862"/>
                    <a:pt x="601839" y="54000"/>
                    <a:pt x="606680" y="54000"/>
                  </a:cubicBezTo>
                  <a:close/>
                  <a:moveTo>
                    <a:pt x="547094" y="54000"/>
                  </a:moveTo>
                  <a:cubicBezTo>
                    <a:pt x="561246" y="54000"/>
                    <a:pt x="570183" y="64055"/>
                    <a:pt x="570183" y="79324"/>
                  </a:cubicBezTo>
                  <a:cubicBezTo>
                    <a:pt x="570183" y="94593"/>
                    <a:pt x="559756" y="105021"/>
                    <a:pt x="545977" y="105021"/>
                  </a:cubicBezTo>
                  <a:cubicBezTo>
                    <a:pt x="532197" y="105021"/>
                    <a:pt x="522887" y="94966"/>
                    <a:pt x="522887" y="79697"/>
                  </a:cubicBezTo>
                  <a:cubicBezTo>
                    <a:pt x="522887" y="64428"/>
                    <a:pt x="532570" y="54000"/>
                    <a:pt x="547094" y="54000"/>
                  </a:cubicBezTo>
                  <a:close/>
                  <a:moveTo>
                    <a:pt x="409301" y="54000"/>
                  </a:moveTo>
                  <a:cubicBezTo>
                    <a:pt x="421963" y="54000"/>
                    <a:pt x="429784" y="63310"/>
                    <a:pt x="429412" y="78579"/>
                  </a:cubicBezTo>
                  <a:cubicBezTo>
                    <a:pt x="429412" y="79697"/>
                    <a:pt x="429412" y="80814"/>
                    <a:pt x="429412" y="81186"/>
                  </a:cubicBezTo>
                  <a:cubicBezTo>
                    <a:pt x="429412" y="81559"/>
                    <a:pt x="429412" y="81559"/>
                    <a:pt x="429412" y="81931"/>
                  </a:cubicBezTo>
                  <a:lnTo>
                    <a:pt x="395894" y="81931"/>
                  </a:lnTo>
                  <a:lnTo>
                    <a:pt x="395894" y="82676"/>
                  </a:lnTo>
                  <a:cubicBezTo>
                    <a:pt x="395894" y="83048"/>
                    <a:pt x="395894" y="83793"/>
                    <a:pt x="395894" y="84166"/>
                  </a:cubicBezTo>
                  <a:cubicBezTo>
                    <a:pt x="396267" y="91986"/>
                    <a:pt x="402970" y="97572"/>
                    <a:pt x="410791" y="97200"/>
                  </a:cubicBezTo>
                  <a:cubicBezTo>
                    <a:pt x="415632" y="97200"/>
                    <a:pt x="420101" y="95710"/>
                    <a:pt x="424198" y="93476"/>
                  </a:cubicBezTo>
                  <a:lnTo>
                    <a:pt x="427549" y="99807"/>
                  </a:lnTo>
                  <a:cubicBezTo>
                    <a:pt x="422336" y="102786"/>
                    <a:pt x="416377" y="104648"/>
                    <a:pt x="410046" y="104648"/>
                  </a:cubicBezTo>
                  <a:cubicBezTo>
                    <a:pt x="395894" y="104648"/>
                    <a:pt x="386584" y="94593"/>
                    <a:pt x="386584" y="79697"/>
                  </a:cubicBezTo>
                  <a:cubicBezTo>
                    <a:pt x="386584" y="64800"/>
                    <a:pt x="395894" y="54000"/>
                    <a:pt x="409301" y="54000"/>
                  </a:cubicBezTo>
                  <a:close/>
                  <a:moveTo>
                    <a:pt x="465907" y="53627"/>
                  </a:moveTo>
                  <a:cubicBezTo>
                    <a:pt x="472238" y="54000"/>
                    <a:pt x="478569" y="55489"/>
                    <a:pt x="484528" y="58469"/>
                  </a:cubicBezTo>
                  <a:lnTo>
                    <a:pt x="484528" y="103531"/>
                  </a:lnTo>
                  <a:cubicBezTo>
                    <a:pt x="484528" y="110979"/>
                    <a:pt x="484155" y="116193"/>
                    <a:pt x="479686" y="120662"/>
                  </a:cubicBezTo>
                  <a:cubicBezTo>
                    <a:pt x="474845" y="124758"/>
                    <a:pt x="468886" y="126993"/>
                    <a:pt x="462555" y="126620"/>
                  </a:cubicBezTo>
                  <a:cubicBezTo>
                    <a:pt x="455480" y="126993"/>
                    <a:pt x="448404" y="124758"/>
                    <a:pt x="442445" y="120289"/>
                  </a:cubicBezTo>
                  <a:lnTo>
                    <a:pt x="446542" y="113958"/>
                  </a:lnTo>
                  <a:cubicBezTo>
                    <a:pt x="451011" y="116938"/>
                    <a:pt x="456224" y="118800"/>
                    <a:pt x="461438" y="119172"/>
                  </a:cubicBezTo>
                  <a:cubicBezTo>
                    <a:pt x="464790" y="119172"/>
                    <a:pt x="468514" y="117683"/>
                    <a:pt x="471121" y="115448"/>
                  </a:cubicBezTo>
                  <a:cubicBezTo>
                    <a:pt x="474473" y="112469"/>
                    <a:pt x="474845" y="108372"/>
                    <a:pt x="474845" y="103531"/>
                  </a:cubicBezTo>
                  <a:lnTo>
                    <a:pt x="474845" y="99807"/>
                  </a:lnTo>
                  <a:lnTo>
                    <a:pt x="473728" y="100179"/>
                  </a:lnTo>
                  <a:lnTo>
                    <a:pt x="473355" y="100551"/>
                  </a:lnTo>
                  <a:cubicBezTo>
                    <a:pt x="470004" y="102414"/>
                    <a:pt x="465907" y="103531"/>
                    <a:pt x="461811" y="103531"/>
                  </a:cubicBezTo>
                  <a:cubicBezTo>
                    <a:pt x="447286" y="103531"/>
                    <a:pt x="440583" y="91241"/>
                    <a:pt x="440583" y="79696"/>
                  </a:cubicBezTo>
                  <a:cubicBezTo>
                    <a:pt x="440583" y="78951"/>
                    <a:pt x="440583" y="78579"/>
                    <a:pt x="440583" y="77834"/>
                  </a:cubicBezTo>
                  <a:cubicBezTo>
                    <a:pt x="440955" y="64055"/>
                    <a:pt x="452128" y="53255"/>
                    <a:pt x="465907" y="53627"/>
                  </a:cubicBezTo>
                  <a:close/>
                  <a:moveTo>
                    <a:pt x="342267" y="45807"/>
                  </a:moveTo>
                  <a:lnTo>
                    <a:pt x="342267" y="68152"/>
                  </a:lnTo>
                  <a:lnTo>
                    <a:pt x="347480" y="68152"/>
                  </a:lnTo>
                  <a:cubicBezTo>
                    <a:pt x="353067" y="68152"/>
                    <a:pt x="357536" y="67780"/>
                    <a:pt x="360887" y="64800"/>
                  </a:cubicBezTo>
                  <a:cubicBezTo>
                    <a:pt x="364984" y="60331"/>
                    <a:pt x="364984" y="53628"/>
                    <a:pt x="361260" y="48786"/>
                  </a:cubicBezTo>
                  <a:cubicBezTo>
                    <a:pt x="358280" y="46552"/>
                    <a:pt x="354556" y="45435"/>
                    <a:pt x="350832" y="45807"/>
                  </a:cubicBezTo>
                  <a:close/>
                  <a:moveTo>
                    <a:pt x="505011" y="37986"/>
                  </a:moveTo>
                  <a:cubicBezTo>
                    <a:pt x="508362" y="37986"/>
                    <a:pt x="510969" y="40593"/>
                    <a:pt x="510969" y="43945"/>
                  </a:cubicBezTo>
                  <a:cubicBezTo>
                    <a:pt x="510969" y="46924"/>
                    <a:pt x="508362" y="49531"/>
                    <a:pt x="505011" y="49531"/>
                  </a:cubicBezTo>
                  <a:cubicBezTo>
                    <a:pt x="501659" y="49531"/>
                    <a:pt x="499052" y="46924"/>
                    <a:pt x="499052" y="43945"/>
                  </a:cubicBezTo>
                  <a:cubicBezTo>
                    <a:pt x="499052" y="40593"/>
                    <a:pt x="501659" y="37986"/>
                    <a:pt x="505011" y="37986"/>
                  </a:cubicBezTo>
                  <a:close/>
                  <a:moveTo>
                    <a:pt x="331839" y="37614"/>
                  </a:moveTo>
                  <a:lnTo>
                    <a:pt x="348970" y="37614"/>
                  </a:lnTo>
                  <a:cubicBezTo>
                    <a:pt x="357536" y="37614"/>
                    <a:pt x="363867" y="37986"/>
                    <a:pt x="368708" y="42828"/>
                  </a:cubicBezTo>
                  <a:cubicBezTo>
                    <a:pt x="372060" y="46180"/>
                    <a:pt x="373922" y="51021"/>
                    <a:pt x="373922" y="55862"/>
                  </a:cubicBezTo>
                  <a:cubicBezTo>
                    <a:pt x="374294" y="59959"/>
                    <a:pt x="372804" y="64428"/>
                    <a:pt x="369825" y="67407"/>
                  </a:cubicBezTo>
                  <a:cubicBezTo>
                    <a:pt x="366846" y="70386"/>
                    <a:pt x="363122" y="72248"/>
                    <a:pt x="359025" y="72621"/>
                  </a:cubicBezTo>
                  <a:cubicBezTo>
                    <a:pt x="361632" y="72993"/>
                    <a:pt x="363867" y="74483"/>
                    <a:pt x="365729" y="76345"/>
                  </a:cubicBezTo>
                  <a:cubicBezTo>
                    <a:pt x="367591" y="78952"/>
                    <a:pt x="369080" y="81559"/>
                    <a:pt x="370198" y="84538"/>
                  </a:cubicBezTo>
                  <a:lnTo>
                    <a:pt x="378391" y="103531"/>
                  </a:lnTo>
                  <a:lnTo>
                    <a:pt x="367591" y="103531"/>
                  </a:lnTo>
                  <a:lnTo>
                    <a:pt x="359770" y="86028"/>
                  </a:lnTo>
                  <a:cubicBezTo>
                    <a:pt x="355301" y="76345"/>
                    <a:pt x="352694" y="75973"/>
                    <a:pt x="345246" y="75973"/>
                  </a:cubicBezTo>
                  <a:lnTo>
                    <a:pt x="341894" y="75973"/>
                  </a:lnTo>
                  <a:lnTo>
                    <a:pt x="341894" y="103531"/>
                  </a:lnTo>
                  <a:lnTo>
                    <a:pt x="331839" y="103531"/>
                  </a:lnTo>
                  <a:close/>
                  <a:moveTo>
                    <a:pt x="131481" y="12290"/>
                  </a:moveTo>
                  <a:cubicBezTo>
                    <a:pt x="122915" y="18248"/>
                    <a:pt x="116957" y="27186"/>
                    <a:pt x="113605" y="36869"/>
                  </a:cubicBezTo>
                  <a:cubicBezTo>
                    <a:pt x="110253" y="30166"/>
                    <a:pt x="102805" y="18621"/>
                    <a:pt x="96846" y="17876"/>
                  </a:cubicBezTo>
                  <a:cubicBezTo>
                    <a:pt x="90143" y="21972"/>
                    <a:pt x="89398" y="41338"/>
                    <a:pt x="92377" y="52883"/>
                  </a:cubicBezTo>
                  <a:cubicBezTo>
                    <a:pt x="83439" y="44317"/>
                    <a:pt x="67053" y="35007"/>
                    <a:pt x="60722" y="38731"/>
                  </a:cubicBezTo>
                  <a:cubicBezTo>
                    <a:pt x="58115" y="44690"/>
                    <a:pt x="63702" y="56607"/>
                    <a:pt x="67798" y="62938"/>
                  </a:cubicBezTo>
                  <a:cubicBezTo>
                    <a:pt x="58488" y="60703"/>
                    <a:pt x="43964" y="62193"/>
                    <a:pt x="38005" y="65917"/>
                  </a:cubicBezTo>
                  <a:cubicBezTo>
                    <a:pt x="45081" y="73738"/>
                    <a:pt x="54391" y="78579"/>
                    <a:pt x="64446" y="80069"/>
                  </a:cubicBezTo>
                  <a:cubicBezTo>
                    <a:pt x="74502" y="82303"/>
                    <a:pt x="84557" y="84538"/>
                    <a:pt x="90888" y="91614"/>
                  </a:cubicBezTo>
                  <a:cubicBezTo>
                    <a:pt x="103550" y="106138"/>
                    <a:pt x="132970" y="139655"/>
                    <a:pt x="134460" y="141145"/>
                  </a:cubicBezTo>
                  <a:cubicBezTo>
                    <a:pt x="132598" y="140772"/>
                    <a:pt x="88281" y="132207"/>
                    <a:pt x="69288" y="128483"/>
                  </a:cubicBezTo>
                  <a:cubicBezTo>
                    <a:pt x="59605" y="126621"/>
                    <a:pt x="52529" y="118800"/>
                    <a:pt x="45826" y="111352"/>
                  </a:cubicBezTo>
                  <a:cubicBezTo>
                    <a:pt x="39495" y="103531"/>
                    <a:pt x="30557" y="98317"/>
                    <a:pt x="20874" y="96083"/>
                  </a:cubicBezTo>
                  <a:cubicBezTo>
                    <a:pt x="20502" y="103159"/>
                    <a:pt x="26088" y="116566"/>
                    <a:pt x="32791" y="123641"/>
                  </a:cubicBezTo>
                  <a:cubicBezTo>
                    <a:pt x="25715" y="123269"/>
                    <a:pt x="12309" y="124014"/>
                    <a:pt x="8957" y="128483"/>
                  </a:cubicBezTo>
                  <a:cubicBezTo>
                    <a:pt x="9329" y="135931"/>
                    <a:pt x="25715" y="146359"/>
                    <a:pt x="37260" y="149710"/>
                  </a:cubicBezTo>
                  <a:cubicBezTo>
                    <a:pt x="25715" y="153062"/>
                    <a:pt x="9329" y="163490"/>
                    <a:pt x="8957" y="170938"/>
                  </a:cubicBezTo>
                  <a:cubicBezTo>
                    <a:pt x="11936" y="175407"/>
                    <a:pt x="25715" y="176152"/>
                    <a:pt x="32791" y="175779"/>
                  </a:cubicBezTo>
                  <a:cubicBezTo>
                    <a:pt x="26460" y="182855"/>
                    <a:pt x="20874" y="196262"/>
                    <a:pt x="20874" y="203338"/>
                  </a:cubicBezTo>
                  <a:cubicBezTo>
                    <a:pt x="30557" y="201476"/>
                    <a:pt x="39122" y="195890"/>
                    <a:pt x="45453" y="188069"/>
                  </a:cubicBezTo>
                  <a:cubicBezTo>
                    <a:pt x="52157" y="180248"/>
                    <a:pt x="59233" y="172428"/>
                    <a:pt x="68915" y="170566"/>
                  </a:cubicBezTo>
                  <a:cubicBezTo>
                    <a:pt x="87908" y="166841"/>
                    <a:pt x="131853" y="158276"/>
                    <a:pt x="134088" y="157903"/>
                  </a:cubicBezTo>
                  <a:cubicBezTo>
                    <a:pt x="132598" y="159393"/>
                    <a:pt x="103177" y="192910"/>
                    <a:pt x="90515" y="207434"/>
                  </a:cubicBezTo>
                  <a:cubicBezTo>
                    <a:pt x="84184" y="214883"/>
                    <a:pt x="74129" y="216745"/>
                    <a:pt x="64074" y="218979"/>
                  </a:cubicBezTo>
                  <a:cubicBezTo>
                    <a:pt x="53646" y="220469"/>
                    <a:pt x="44336" y="225310"/>
                    <a:pt x="37633" y="233131"/>
                  </a:cubicBezTo>
                  <a:cubicBezTo>
                    <a:pt x="43591" y="236483"/>
                    <a:pt x="58115" y="238345"/>
                    <a:pt x="67426" y="236110"/>
                  </a:cubicBezTo>
                  <a:cubicBezTo>
                    <a:pt x="63702" y="242069"/>
                    <a:pt x="57371" y="254359"/>
                    <a:pt x="58860" y="259572"/>
                  </a:cubicBezTo>
                  <a:cubicBezTo>
                    <a:pt x="65936" y="263297"/>
                    <a:pt x="81950" y="255103"/>
                    <a:pt x="91260" y="246166"/>
                  </a:cubicBezTo>
                  <a:cubicBezTo>
                    <a:pt x="88281" y="258455"/>
                    <a:pt x="89398" y="276331"/>
                    <a:pt x="96102" y="280800"/>
                  </a:cubicBezTo>
                  <a:cubicBezTo>
                    <a:pt x="101688" y="280055"/>
                    <a:pt x="109136" y="268138"/>
                    <a:pt x="112488" y="261807"/>
                  </a:cubicBezTo>
                  <a:cubicBezTo>
                    <a:pt x="115839" y="271490"/>
                    <a:pt x="122170" y="280055"/>
                    <a:pt x="130364" y="286386"/>
                  </a:cubicBezTo>
                  <a:cubicBezTo>
                    <a:pt x="133715" y="276703"/>
                    <a:pt x="133343" y="266276"/>
                    <a:pt x="129619" y="256593"/>
                  </a:cubicBezTo>
                  <a:cubicBezTo>
                    <a:pt x="126639" y="247283"/>
                    <a:pt x="123660" y="237600"/>
                    <a:pt x="126639" y="228290"/>
                  </a:cubicBezTo>
                  <a:cubicBezTo>
                    <a:pt x="132970" y="209669"/>
                    <a:pt x="147122" y="167586"/>
                    <a:pt x="147867" y="165724"/>
                  </a:cubicBezTo>
                  <a:cubicBezTo>
                    <a:pt x="148612" y="167959"/>
                    <a:pt x="162764" y="209669"/>
                    <a:pt x="169095" y="228290"/>
                  </a:cubicBezTo>
                  <a:cubicBezTo>
                    <a:pt x="172446" y="237228"/>
                    <a:pt x="169095" y="247283"/>
                    <a:pt x="166115" y="256593"/>
                  </a:cubicBezTo>
                  <a:cubicBezTo>
                    <a:pt x="162391" y="266276"/>
                    <a:pt x="162019" y="276703"/>
                    <a:pt x="165370" y="286386"/>
                  </a:cubicBezTo>
                  <a:cubicBezTo>
                    <a:pt x="173936" y="280055"/>
                    <a:pt x="179895" y="271490"/>
                    <a:pt x="183246" y="261807"/>
                  </a:cubicBezTo>
                  <a:cubicBezTo>
                    <a:pt x="186598" y="268510"/>
                    <a:pt x="194046" y="280055"/>
                    <a:pt x="199632" y="280800"/>
                  </a:cubicBezTo>
                  <a:cubicBezTo>
                    <a:pt x="206336" y="276703"/>
                    <a:pt x="207826" y="258828"/>
                    <a:pt x="204474" y="246166"/>
                  </a:cubicBezTo>
                  <a:cubicBezTo>
                    <a:pt x="213784" y="255476"/>
                    <a:pt x="229798" y="263297"/>
                    <a:pt x="236874" y="259572"/>
                  </a:cubicBezTo>
                  <a:cubicBezTo>
                    <a:pt x="239108" y="254359"/>
                    <a:pt x="232777" y="242069"/>
                    <a:pt x="229053" y="236110"/>
                  </a:cubicBezTo>
                  <a:cubicBezTo>
                    <a:pt x="238363" y="238345"/>
                    <a:pt x="252888" y="236855"/>
                    <a:pt x="258846" y="233131"/>
                  </a:cubicBezTo>
                  <a:cubicBezTo>
                    <a:pt x="252143" y="225310"/>
                    <a:pt x="242460" y="220469"/>
                    <a:pt x="232405" y="218979"/>
                  </a:cubicBezTo>
                  <a:cubicBezTo>
                    <a:pt x="222350" y="216745"/>
                    <a:pt x="212294" y="214510"/>
                    <a:pt x="205963" y="207434"/>
                  </a:cubicBezTo>
                  <a:cubicBezTo>
                    <a:pt x="193301" y="192910"/>
                    <a:pt x="163881" y="159393"/>
                    <a:pt x="162391" y="157903"/>
                  </a:cubicBezTo>
                  <a:cubicBezTo>
                    <a:pt x="164253" y="158276"/>
                    <a:pt x="208570" y="166841"/>
                    <a:pt x="227563" y="170566"/>
                  </a:cubicBezTo>
                  <a:cubicBezTo>
                    <a:pt x="237246" y="172428"/>
                    <a:pt x="244322" y="180248"/>
                    <a:pt x="251025" y="187697"/>
                  </a:cubicBezTo>
                  <a:cubicBezTo>
                    <a:pt x="257357" y="195517"/>
                    <a:pt x="266294" y="200731"/>
                    <a:pt x="275977" y="202966"/>
                  </a:cubicBezTo>
                  <a:cubicBezTo>
                    <a:pt x="276350" y="195890"/>
                    <a:pt x="270763" y="182483"/>
                    <a:pt x="264060" y="175407"/>
                  </a:cubicBezTo>
                  <a:cubicBezTo>
                    <a:pt x="271136" y="175779"/>
                    <a:pt x="284543" y="175034"/>
                    <a:pt x="289384" y="170938"/>
                  </a:cubicBezTo>
                  <a:cubicBezTo>
                    <a:pt x="289384" y="163490"/>
                    <a:pt x="272625" y="153062"/>
                    <a:pt x="261081" y="149710"/>
                  </a:cubicBezTo>
                  <a:cubicBezTo>
                    <a:pt x="272625" y="146359"/>
                    <a:pt x="289012" y="135931"/>
                    <a:pt x="289384" y="128483"/>
                  </a:cubicBezTo>
                  <a:cubicBezTo>
                    <a:pt x="286032" y="124014"/>
                    <a:pt x="272625" y="123269"/>
                    <a:pt x="265550" y="123641"/>
                  </a:cubicBezTo>
                  <a:cubicBezTo>
                    <a:pt x="271881" y="116566"/>
                    <a:pt x="277467" y="103159"/>
                    <a:pt x="277467" y="96083"/>
                  </a:cubicBezTo>
                  <a:cubicBezTo>
                    <a:pt x="267412" y="97945"/>
                    <a:pt x="258846" y="103531"/>
                    <a:pt x="252515" y="111352"/>
                  </a:cubicBezTo>
                  <a:cubicBezTo>
                    <a:pt x="245812" y="118800"/>
                    <a:pt x="238736" y="126621"/>
                    <a:pt x="229053" y="128483"/>
                  </a:cubicBezTo>
                  <a:cubicBezTo>
                    <a:pt x="210060" y="132207"/>
                    <a:pt x="165743" y="140772"/>
                    <a:pt x="163881" y="141145"/>
                  </a:cubicBezTo>
                  <a:cubicBezTo>
                    <a:pt x="165370" y="139655"/>
                    <a:pt x="194791" y="106138"/>
                    <a:pt x="207453" y="91614"/>
                  </a:cubicBezTo>
                  <a:cubicBezTo>
                    <a:pt x="213784" y="84166"/>
                    <a:pt x="223839" y="82303"/>
                    <a:pt x="233894" y="80069"/>
                  </a:cubicBezTo>
                  <a:cubicBezTo>
                    <a:pt x="244322" y="78952"/>
                    <a:pt x="253632" y="73738"/>
                    <a:pt x="260336" y="65917"/>
                  </a:cubicBezTo>
                  <a:cubicBezTo>
                    <a:pt x="254005" y="62193"/>
                    <a:pt x="239853" y="60703"/>
                    <a:pt x="230543" y="62938"/>
                  </a:cubicBezTo>
                  <a:cubicBezTo>
                    <a:pt x="234639" y="56607"/>
                    <a:pt x="240226" y="44690"/>
                    <a:pt x="237619" y="38731"/>
                  </a:cubicBezTo>
                  <a:cubicBezTo>
                    <a:pt x="231288" y="35379"/>
                    <a:pt x="214529" y="44317"/>
                    <a:pt x="205963" y="52883"/>
                  </a:cubicBezTo>
                  <a:cubicBezTo>
                    <a:pt x="208943" y="41338"/>
                    <a:pt x="207826" y="21600"/>
                    <a:pt x="201495" y="17876"/>
                  </a:cubicBezTo>
                  <a:cubicBezTo>
                    <a:pt x="195536" y="18621"/>
                    <a:pt x="187715" y="30166"/>
                    <a:pt x="184363" y="36869"/>
                  </a:cubicBezTo>
                  <a:cubicBezTo>
                    <a:pt x="181384" y="27559"/>
                    <a:pt x="172819" y="16014"/>
                    <a:pt x="166488" y="12290"/>
                  </a:cubicBezTo>
                  <a:cubicBezTo>
                    <a:pt x="163136" y="21972"/>
                    <a:pt x="163508" y="32400"/>
                    <a:pt x="167232" y="42083"/>
                  </a:cubicBezTo>
                  <a:cubicBezTo>
                    <a:pt x="170212" y="51393"/>
                    <a:pt x="173191" y="61076"/>
                    <a:pt x="170212" y="70386"/>
                  </a:cubicBezTo>
                  <a:cubicBezTo>
                    <a:pt x="164253" y="89007"/>
                    <a:pt x="149729" y="131090"/>
                    <a:pt x="148984" y="132952"/>
                  </a:cubicBezTo>
                  <a:cubicBezTo>
                    <a:pt x="148239" y="130717"/>
                    <a:pt x="134088" y="89007"/>
                    <a:pt x="127757" y="70386"/>
                  </a:cubicBezTo>
                  <a:cubicBezTo>
                    <a:pt x="124405" y="61448"/>
                    <a:pt x="127757" y="51393"/>
                    <a:pt x="130736" y="42083"/>
                  </a:cubicBezTo>
                  <a:cubicBezTo>
                    <a:pt x="134460" y="32772"/>
                    <a:pt x="134833" y="21972"/>
                    <a:pt x="131481" y="12290"/>
                  </a:cubicBezTo>
                  <a:close/>
                  <a:moveTo>
                    <a:pt x="134833" y="0"/>
                  </a:moveTo>
                  <a:cubicBezTo>
                    <a:pt x="151591" y="32772"/>
                    <a:pt x="131853" y="41338"/>
                    <a:pt x="134833" y="67779"/>
                  </a:cubicBezTo>
                  <a:cubicBezTo>
                    <a:pt x="138557" y="78952"/>
                    <a:pt x="144515" y="96828"/>
                    <a:pt x="148239" y="107255"/>
                  </a:cubicBezTo>
                  <a:cubicBezTo>
                    <a:pt x="152336" y="94966"/>
                    <a:pt x="157922" y="78207"/>
                    <a:pt x="161646" y="67779"/>
                  </a:cubicBezTo>
                  <a:cubicBezTo>
                    <a:pt x="164253" y="40966"/>
                    <a:pt x="144888" y="32400"/>
                    <a:pt x="161646" y="0"/>
                  </a:cubicBezTo>
                  <a:cubicBezTo>
                    <a:pt x="170584" y="4469"/>
                    <a:pt x="178777" y="11172"/>
                    <a:pt x="184363" y="19738"/>
                  </a:cubicBezTo>
                  <a:cubicBezTo>
                    <a:pt x="190322" y="12662"/>
                    <a:pt x="196281" y="8938"/>
                    <a:pt x="202612" y="9310"/>
                  </a:cubicBezTo>
                  <a:cubicBezTo>
                    <a:pt x="208943" y="12662"/>
                    <a:pt x="214157" y="21228"/>
                    <a:pt x="214901" y="34634"/>
                  </a:cubicBezTo>
                  <a:cubicBezTo>
                    <a:pt x="227191" y="27931"/>
                    <a:pt x="236501" y="29048"/>
                    <a:pt x="242088" y="32400"/>
                  </a:cubicBezTo>
                  <a:cubicBezTo>
                    <a:pt x="246557" y="38731"/>
                    <a:pt x="244322" y="49159"/>
                    <a:pt x="242832" y="53255"/>
                  </a:cubicBezTo>
                  <a:cubicBezTo>
                    <a:pt x="253260" y="53628"/>
                    <a:pt x="262943" y="57352"/>
                    <a:pt x="271136" y="62938"/>
                  </a:cubicBezTo>
                  <a:cubicBezTo>
                    <a:pt x="251770" y="93848"/>
                    <a:pt x="233894" y="81186"/>
                    <a:pt x="212294" y="96828"/>
                  </a:cubicBezTo>
                  <a:cubicBezTo>
                    <a:pt x="204101" y="106138"/>
                    <a:pt x="190322" y="121779"/>
                    <a:pt x="184736" y="128110"/>
                  </a:cubicBezTo>
                  <a:cubicBezTo>
                    <a:pt x="195536" y="125876"/>
                    <a:pt x="214157" y="122152"/>
                    <a:pt x="226074" y="119917"/>
                  </a:cubicBezTo>
                  <a:cubicBezTo>
                    <a:pt x="250281" y="109490"/>
                    <a:pt x="248046" y="87890"/>
                    <a:pt x="284543" y="85655"/>
                  </a:cubicBezTo>
                  <a:cubicBezTo>
                    <a:pt x="285660" y="95710"/>
                    <a:pt x="283798" y="106138"/>
                    <a:pt x="279329" y="115448"/>
                  </a:cubicBezTo>
                  <a:cubicBezTo>
                    <a:pt x="285288" y="116566"/>
                    <a:pt x="293481" y="119172"/>
                    <a:pt x="296460" y="125876"/>
                  </a:cubicBezTo>
                  <a:cubicBezTo>
                    <a:pt x="296460" y="133324"/>
                    <a:pt x="291991" y="141890"/>
                    <a:pt x="280074" y="149338"/>
                  </a:cubicBezTo>
                  <a:cubicBezTo>
                    <a:pt x="291619" y="156786"/>
                    <a:pt x="296832" y="165724"/>
                    <a:pt x="296460" y="173172"/>
                  </a:cubicBezTo>
                  <a:cubicBezTo>
                    <a:pt x="293481" y="179876"/>
                    <a:pt x="285660" y="182483"/>
                    <a:pt x="279329" y="183600"/>
                  </a:cubicBezTo>
                  <a:cubicBezTo>
                    <a:pt x="283798" y="192910"/>
                    <a:pt x="285660" y="203338"/>
                    <a:pt x="284543" y="213393"/>
                  </a:cubicBezTo>
                  <a:cubicBezTo>
                    <a:pt x="248791" y="211531"/>
                    <a:pt x="249908" y="189559"/>
                    <a:pt x="226074" y="179131"/>
                  </a:cubicBezTo>
                  <a:cubicBezTo>
                    <a:pt x="214529" y="176897"/>
                    <a:pt x="195536" y="173172"/>
                    <a:pt x="184736" y="170938"/>
                  </a:cubicBezTo>
                  <a:cubicBezTo>
                    <a:pt x="192184" y="179131"/>
                    <a:pt x="204474" y="193283"/>
                    <a:pt x="212294" y="202221"/>
                  </a:cubicBezTo>
                  <a:cubicBezTo>
                    <a:pt x="233894" y="217862"/>
                    <a:pt x="251398" y="205200"/>
                    <a:pt x="271136" y="236110"/>
                  </a:cubicBezTo>
                  <a:cubicBezTo>
                    <a:pt x="262943" y="241697"/>
                    <a:pt x="253260" y="245048"/>
                    <a:pt x="243205" y="245793"/>
                  </a:cubicBezTo>
                  <a:cubicBezTo>
                    <a:pt x="245812" y="251752"/>
                    <a:pt x="247301" y="259945"/>
                    <a:pt x="243205" y="265903"/>
                  </a:cubicBezTo>
                  <a:cubicBezTo>
                    <a:pt x="236874" y="269628"/>
                    <a:pt x="226819" y="270000"/>
                    <a:pt x="214901" y="264041"/>
                  </a:cubicBezTo>
                  <a:cubicBezTo>
                    <a:pt x="214157" y="277448"/>
                    <a:pt x="208570" y="285641"/>
                    <a:pt x="202239" y="289366"/>
                  </a:cubicBezTo>
                  <a:cubicBezTo>
                    <a:pt x="194791" y="290110"/>
                    <a:pt x="187715" y="283407"/>
                    <a:pt x="184363" y="278938"/>
                  </a:cubicBezTo>
                  <a:cubicBezTo>
                    <a:pt x="178777" y="287503"/>
                    <a:pt x="170957" y="294207"/>
                    <a:pt x="161646" y="298676"/>
                  </a:cubicBezTo>
                  <a:cubicBezTo>
                    <a:pt x="144888" y="266648"/>
                    <a:pt x="164253" y="257338"/>
                    <a:pt x="161646" y="230897"/>
                  </a:cubicBezTo>
                  <a:cubicBezTo>
                    <a:pt x="157922" y="219724"/>
                    <a:pt x="151964" y="201848"/>
                    <a:pt x="148239" y="191421"/>
                  </a:cubicBezTo>
                  <a:cubicBezTo>
                    <a:pt x="144143" y="203710"/>
                    <a:pt x="138557" y="220469"/>
                    <a:pt x="134833" y="230897"/>
                  </a:cubicBezTo>
                  <a:cubicBezTo>
                    <a:pt x="131853" y="257710"/>
                    <a:pt x="151591" y="265903"/>
                    <a:pt x="134833" y="298676"/>
                  </a:cubicBezTo>
                  <a:cubicBezTo>
                    <a:pt x="125522" y="294207"/>
                    <a:pt x="117701" y="287503"/>
                    <a:pt x="112115" y="278938"/>
                  </a:cubicBezTo>
                  <a:cubicBezTo>
                    <a:pt x="108764" y="283407"/>
                    <a:pt x="101688" y="290110"/>
                    <a:pt x="94239" y="289366"/>
                  </a:cubicBezTo>
                  <a:cubicBezTo>
                    <a:pt x="87536" y="286014"/>
                    <a:pt x="82322" y="277448"/>
                    <a:pt x="81577" y="264041"/>
                  </a:cubicBezTo>
                  <a:cubicBezTo>
                    <a:pt x="69660" y="270372"/>
                    <a:pt x="59605" y="269628"/>
                    <a:pt x="53274" y="265903"/>
                  </a:cubicBezTo>
                  <a:cubicBezTo>
                    <a:pt x="49177" y="259945"/>
                    <a:pt x="51040" y="251752"/>
                    <a:pt x="53274" y="245793"/>
                  </a:cubicBezTo>
                  <a:cubicBezTo>
                    <a:pt x="43219" y="245421"/>
                    <a:pt x="33536" y="241697"/>
                    <a:pt x="25343" y="236110"/>
                  </a:cubicBezTo>
                  <a:cubicBezTo>
                    <a:pt x="44708" y="205200"/>
                    <a:pt x="62584" y="217862"/>
                    <a:pt x="84184" y="202221"/>
                  </a:cubicBezTo>
                  <a:cubicBezTo>
                    <a:pt x="92005" y="193283"/>
                    <a:pt x="104295" y="179131"/>
                    <a:pt x="111743" y="170938"/>
                  </a:cubicBezTo>
                  <a:cubicBezTo>
                    <a:pt x="98708" y="173545"/>
                    <a:pt x="81205" y="176897"/>
                    <a:pt x="70405" y="179131"/>
                  </a:cubicBezTo>
                  <a:cubicBezTo>
                    <a:pt x="46198" y="189559"/>
                    <a:pt x="47688" y="211531"/>
                    <a:pt x="11936" y="213393"/>
                  </a:cubicBezTo>
                  <a:cubicBezTo>
                    <a:pt x="10819" y="203338"/>
                    <a:pt x="12681" y="192910"/>
                    <a:pt x="17150" y="183600"/>
                  </a:cubicBezTo>
                  <a:cubicBezTo>
                    <a:pt x="11191" y="182483"/>
                    <a:pt x="2998" y="179876"/>
                    <a:pt x="19" y="173172"/>
                  </a:cubicBezTo>
                  <a:cubicBezTo>
                    <a:pt x="-354" y="165724"/>
                    <a:pt x="4488" y="157159"/>
                    <a:pt x="16405" y="149710"/>
                  </a:cubicBezTo>
                  <a:cubicBezTo>
                    <a:pt x="4488" y="142262"/>
                    <a:pt x="19" y="133324"/>
                    <a:pt x="19" y="126248"/>
                  </a:cubicBezTo>
                  <a:cubicBezTo>
                    <a:pt x="2998" y="119545"/>
                    <a:pt x="10819" y="116938"/>
                    <a:pt x="17150" y="115821"/>
                  </a:cubicBezTo>
                  <a:cubicBezTo>
                    <a:pt x="12681" y="106510"/>
                    <a:pt x="10819" y="96083"/>
                    <a:pt x="11936" y="86028"/>
                  </a:cubicBezTo>
                  <a:cubicBezTo>
                    <a:pt x="48433" y="88262"/>
                    <a:pt x="46571" y="109862"/>
                    <a:pt x="70405" y="120290"/>
                  </a:cubicBezTo>
                  <a:cubicBezTo>
                    <a:pt x="81950" y="122897"/>
                    <a:pt x="100943" y="126248"/>
                    <a:pt x="111743" y="128483"/>
                  </a:cubicBezTo>
                  <a:cubicBezTo>
                    <a:pt x="106157" y="122524"/>
                    <a:pt x="92377" y="106510"/>
                    <a:pt x="84184" y="97200"/>
                  </a:cubicBezTo>
                  <a:cubicBezTo>
                    <a:pt x="62584" y="81559"/>
                    <a:pt x="45081" y="94593"/>
                    <a:pt x="25343" y="63683"/>
                  </a:cubicBezTo>
                  <a:cubicBezTo>
                    <a:pt x="33908" y="57724"/>
                    <a:pt x="43591" y="54372"/>
                    <a:pt x="53646" y="53628"/>
                  </a:cubicBezTo>
                  <a:cubicBezTo>
                    <a:pt x="52157" y="49159"/>
                    <a:pt x="49922" y="39103"/>
                    <a:pt x="54391" y="32400"/>
                  </a:cubicBezTo>
                  <a:cubicBezTo>
                    <a:pt x="59977" y="28676"/>
                    <a:pt x="68915" y="27931"/>
                    <a:pt x="81577" y="34634"/>
                  </a:cubicBezTo>
                  <a:cubicBezTo>
                    <a:pt x="82322" y="21228"/>
                    <a:pt x="87536" y="12662"/>
                    <a:pt x="93867" y="9310"/>
                  </a:cubicBezTo>
                  <a:cubicBezTo>
                    <a:pt x="100198" y="8938"/>
                    <a:pt x="106157" y="12662"/>
                    <a:pt x="112115" y="19738"/>
                  </a:cubicBezTo>
                  <a:cubicBezTo>
                    <a:pt x="117701" y="11172"/>
                    <a:pt x="125522" y="4469"/>
                    <a:pt x="134833" y="0"/>
                  </a:cubicBezTo>
                  <a:close/>
                </a:path>
              </a:pathLst>
            </a:custGeom>
            <a:solidFill>
              <a:srgbClr val="FFFFFF"/>
            </a:solidFill>
            <a:ln w="37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sv-SE"/>
            </a:p>
          </p:txBody>
        </p:sp>
      </p:grpSp>
      <p:grpSp>
        <p:nvGrpSpPr>
          <p:cNvPr id="19" name="Folktandvården" hidden="1">
            <a:extLst>
              <a:ext uri="{FF2B5EF4-FFF2-40B4-BE49-F238E27FC236}">
                <a16:creationId xmlns:a16="http://schemas.microsoft.com/office/drawing/2014/main" id="{CB1505E5-50E5-4EC9-9FF6-0373F4F0F8ED}"/>
              </a:ext>
            </a:extLst>
          </p:cNvPr>
          <p:cNvGrpSpPr/>
          <p:nvPr userDrawn="1"/>
        </p:nvGrpSpPr>
        <p:grpSpPr>
          <a:xfrm>
            <a:off x="9987525" y="6231440"/>
            <a:ext cx="2204474" cy="433293"/>
            <a:chOff x="9987525" y="6231440"/>
            <a:chExt cx="2204474" cy="433293"/>
          </a:xfrm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6825D4B3-1153-4A27-A191-5CF8CE582538}"/>
                </a:ext>
              </a:extLst>
            </p:cNvPr>
            <p:cNvSpPr/>
            <p:nvPr userDrawn="1"/>
          </p:nvSpPr>
          <p:spPr>
            <a:xfrm>
              <a:off x="11604170" y="6231440"/>
              <a:ext cx="587829" cy="433117"/>
            </a:xfrm>
            <a:prstGeom prst="rect">
              <a:avLst/>
            </a:pr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1" name="Frihandsfigur: Form 20">
              <a:extLst>
                <a:ext uri="{FF2B5EF4-FFF2-40B4-BE49-F238E27FC236}">
                  <a16:creationId xmlns:a16="http://schemas.microsoft.com/office/drawing/2014/main" id="{733CB4E6-6D27-4478-8C94-EE4CEB03065A}"/>
                </a:ext>
              </a:extLst>
            </p:cNvPr>
            <p:cNvSpPr/>
            <p:nvPr userDrawn="1"/>
          </p:nvSpPr>
          <p:spPr>
            <a:xfrm>
              <a:off x="9987525" y="6231616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pic>
          <p:nvPicPr>
            <p:cNvPr id="22" name="Bild 21">
              <a:extLst>
                <a:ext uri="{FF2B5EF4-FFF2-40B4-BE49-F238E27FC236}">
                  <a16:creationId xmlns:a16="http://schemas.microsoft.com/office/drawing/2014/main" id="{E824F4AB-10C3-4CFA-9E4C-AF9E9E011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0071462" y="6301064"/>
              <a:ext cx="1832076" cy="305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814843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427E91-5AB5-49BF-830C-A19C6A5A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8300"/>
            <a:ext cx="9924000" cy="949877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E1D96D2-CE5B-4DB9-90E8-B6EBAEC89033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B15977CA-24A3-46EE-8707-F28C7E1883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20850" y="1804775"/>
            <a:ext cx="8758238" cy="40671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54565849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>
        <p15:guide id="1" pos="6601" userDrawn="1">
          <p15:clr>
            <a:srgbClr val="FBAE40"/>
          </p15:clr>
        </p15:guide>
        <p15:guide id="2" orient="horz" pos="113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på bakg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175A820-5952-4495-B707-4DD695C799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1625599"/>
            <a:ext cx="12192000" cy="44258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427E91-5AB5-49BF-830C-A19C6A5A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8300"/>
            <a:ext cx="9930000" cy="949877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E1D96D2-CE5B-4DB9-90E8-B6EBAEC8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innehåll 4">
            <a:extLst>
              <a:ext uri="{FF2B5EF4-FFF2-40B4-BE49-F238E27FC236}">
                <a16:creationId xmlns:a16="http://schemas.microsoft.com/office/drawing/2014/main" id="{96CE93CC-1359-4CCF-A9A7-0D4D54F8EA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20850" y="1804775"/>
            <a:ext cx="8758238" cy="406717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3119649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nehåll, två 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600" y="368300"/>
            <a:ext cx="11112000" cy="949877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45E356-4410-4C0C-A019-77B8B12A3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000" y="1805599"/>
            <a:ext cx="5151592" cy="40608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747D080-8E2C-49CA-B749-61DD24CC2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1000" y="1805599"/>
            <a:ext cx="5151600" cy="40608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72566593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>
        <p15:guide id="1" pos="734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, två dela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6F2706FC-BC58-4896-B7C3-C5517CE507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80000" y="179999"/>
            <a:ext cx="5871000" cy="587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27B897B-5996-4908-A7A9-75583FFA44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141000" y="179999"/>
            <a:ext cx="5871000" cy="5871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8300"/>
            <a:ext cx="5151600" cy="949877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45E356-4410-4C0C-A019-77B8B12A3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805600"/>
            <a:ext cx="5151600" cy="40602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747D080-8E2C-49CA-B749-61DD24CC2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1000" y="1805599"/>
            <a:ext cx="5151600" cy="4060213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7AF83559-D40C-4749-82F6-0DB5F9D8B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01000" y="368300"/>
            <a:ext cx="5151600" cy="949325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>
              <a:defRPr sz="2800" b="1"/>
            </a:lvl2pPr>
            <a:lvl3pPr>
              <a:defRPr sz="2800" b="1"/>
            </a:lvl3pPr>
            <a:lvl4pPr>
              <a:defRPr sz="2800" b="1"/>
            </a:lvl4pPr>
            <a:lvl5pPr>
              <a:defRPr sz="2800" b="1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49912452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 hög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6F2706FC-BC58-4896-B7C3-C5517CE507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80000" y="179999"/>
            <a:ext cx="7023714" cy="587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8300"/>
            <a:ext cx="6298422" cy="949877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45E356-4410-4C0C-A019-77B8B12A3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805600"/>
            <a:ext cx="6298422" cy="40602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4C6E1B76-2B7B-4533-BF68-0C133455A6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99006" y="180001"/>
            <a:ext cx="4711032" cy="289063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27" name="Platshållare för bild 5">
            <a:extLst>
              <a:ext uri="{FF2B5EF4-FFF2-40B4-BE49-F238E27FC236}">
                <a16:creationId xmlns:a16="http://schemas.microsoft.com/office/drawing/2014/main" id="{4BA08390-5407-41BB-A6E1-93228F6945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99006" y="3160638"/>
            <a:ext cx="4711032" cy="2890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</p:spTree>
    <p:extLst>
      <p:ext uri="{BB962C8B-B14F-4D97-AF65-F5344CB8AC3E}">
        <p14:creationId xmlns:p14="http://schemas.microsoft.com/office/powerpoint/2010/main" val="197827432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D2E3394-C113-4849-BB1C-5C174A3CF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8300"/>
            <a:ext cx="9925200" cy="94987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6284E1E-CDE1-4D1F-8194-9D49212C3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0800" y="1807200"/>
            <a:ext cx="8751938" cy="40586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5898BA3-370F-41F5-91EF-A04E5B8F8F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8000" y="6356350"/>
            <a:ext cx="360000" cy="252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  <p:grpSp>
        <p:nvGrpSpPr>
          <p:cNvPr id="11" name="Folktandvården" hidden="1">
            <a:extLst>
              <a:ext uri="{FF2B5EF4-FFF2-40B4-BE49-F238E27FC236}">
                <a16:creationId xmlns:a16="http://schemas.microsoft.com/office/drawing/2014/main" id="{46B4192C-A430-416B-BA38-01076CB9C6F4}"/>
              </a:ext>
            </a:extLst>
          </p:cNvPr>
          <p:cNvGrpSpPr/>
          <p:nvPr userDrawn="1"/>
        </p:nvGrpSpPr>
        <p:grpSpPr>
          <a:xfrm>
            <a:off x="9987525" y="6231440"/>
            <a:ext cx="2204474" cy="433293"/>
            <a:chOff x="9987525" y="6231440"/>
            <a:chExt cx="2204474" cy="433293"/>
          </a:xfrm>
        </p:grpSpPr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F28F0DCF-1CC6-4CA0-9C6B-7A6A9001166F}"/>
                </a:ext>
              </a:extLst>
            </p:cNvPr>
            <p:cNvSpPr/>
            <p:nvPr userDrawn="1"/>
          </p:nvSpPr>
          <p:spPr>
            <a:xfrm>
              <a:off x="11604170" y="6231440"/>
              <a:ext cx="587829" cy="433117"/>
            </a:xfrm>
            <a:prstGeom prst="rect">
              <a:avLst/>
            </a:pr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3" name="Frihandsfigur: Form 12">
              <a:extLst>
                <a:ext uri="{FF2B5EF4-FFF2-40B4-BE49-F238E27FC236}">
                  <a16:creationId xmlns:a16="http://schemas.microsoft.com/office/drawing/2014/main" id="{FEDAC4F5-53DC-4758-B526-A1BD86931DC2}"/>
                </a:ext>
              </a:extLst>
            </p:cNvPr>
            <p:cNvSpPr/>
            <p:nvPr userDrawn="1"/>
          </p:nvSpPr>
          <p:spPr>
            <a:xfrm>
              <a:off x="9987525" y="6231616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B14777EB-4318-44AF-8036-D55F7A6420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p:blipFill>
          <p:spPr>
            <a:xfrm>
              <a:off x="10071462" y="6301064"/>
              <a:ext cx="1832076" cy="305346"/>
            </a:xfrm>
            <a:prstGeom prst="rect">
              <a:avLst/>
            </a:prstGeom>
          </p:spPr>
        </p:pic>
      </p:grpSp>
      <p:grpSp>
        <p:nvGrpSpPr>
          <p:cNvPr id="19" name="Region Östergötland">
            <a:extLst>
              <a:ext uri="{FF2B5EF4-FFF2-40B4-BE49-F238E27FC236}">
                <a16:creationId xmlns:a16="http://schemas.microsoft.com/office/drawing/2014/main" id="{12B8B0FE-E494-49FD-B26D-9B726E2542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0574113" y="6231792"/>
            <a:ext cx="1616646" cy="433117"/>
            <a:chOff x="10580645" y="6231792"/>
            <a:chExt cx="1616646" cy="433117"/>
          </a:xfrm>
        </p:grpSpPr>
        <p:sp>
          <p:nvSpPr>
            <p:cNvPr id="20" name="Frihandsfigur: Form 19">
              <a:extLst>
                <a:ext uri="{FF2B5EF4-FFF2-40B4-BE49-F238E27FC236}">
                  <a16:creationId xmlns:a16="http://schemas.microsoft.com/office/drawing/2014/main" id="{E29E9866-AB3F-4A58-BC98-5E1FEF56ED1F}"/>
                </a:ext>
              </a:extLst>
            </p:cNvPr>
            <p:cNvSpPr/>
            <p:nvPr userDrawn="1"/>
          </p:nvSpPr>
          <p:spPr>
            <a:xfrm>
              <a:off x="10580645" y="6231792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1" name="Frihandsfigur: Form 20">
              <a:extLst>
                <a:ext uri="{FF2B5EF4-FFF2-40B4-BE49-F238E27FC236}">
                  <a16:creationId xmlns:a16="http://schemas.microsoft.com/office/drawing/2014/main" id="{ADBD61C2-B8AD-4888-B30A-1F1537F6107F}"/>
                </a:ext>
              </a:extLst>
            </p:cNvPr>
            <p:cNvSpPr/>
            <p:nvPr/>
          </p:nvSpPr>
          <p:spPr>
            <a:xfrm>
              <a:off x="10647288" y="6298826"/>
              <a:ext cx="1254307" cy="298698"/>
            </a:xfrm>
            <a:custGeom>
              <a:avLst/>
              <a:gdLst>
                <a:gd name="connsiteX0" fmla="*/ 1053948 w 1254307"/>
                <a:gd name="connsiteY0" fmla="*/ 221958 h 298698"/>
                <a:gd name="connsiteX1" fmla="*/ 1027135 w 1254307"/>
                <a:gd name="connsiteY1" fmla="*/ 228662 h 298698"/>
                <a:gd name="connsiteX2" fmla="*/ 1023783 w 1254307"/>
                <a:gd name="connsiteY2" fmla="*/ 237972 h 298698"/>
                <a:gd name="connsiteX3" fmla="*/ 1039424 w 1254307"/>
                <a:gd name="connsiteY3" fmla="*/ 251379 h 298698"/>
                <a:gd name="connsiteX4" fmla="*/ 1057672 w 1254307"/>
                <a:gd name="connsiteY4" fmla="*/ 245793 h 298698"/>
                <a:gd name="connsiteX5" fmla="*/ 1058417 w 1254307"/>
                <a:gd name="connsiteY5" fmla="*/ 245420 h 298698"/>
                <a:gd name="connsiteX6" fmla="*/ 1058790 w 1254307"/>
                <a:gd name="connsiteY6" fmla="*/ 245048 h 298698"/>
                <a:gd name="connsiteX7" fmla="*/ 1058790 w 1254307"/>
                <a:gd name="connsiteY7" fmla="*/ 221958 h 298698"/>
                <a:gd name="connsiteX8" fmla="*/ 1221535 w 1254307"/>
                <a:gd name="connsiteY8" fmla="*/ 191793 h 298698"/>
                <a:gd name="connsiteX9" fmla="*/ 1196210 w 1254307"/>
                <a:gd name="connsiteY9" fmla="*/ 221958 h 298698"/>
                <a:gd name="connsiteX10" fmla="*/ 1219300 w 1254307"/>
                <a:gd name="connsiteY10" fmla="*/ 250262 h 298698"/>
                <a:gd name="connsiteX11" fmla="*/ 1236059 w 1254307"/>
                <a:gd name="connsiteY11" fmla="*/ 244676 h 298698"/>
                <a:gd name="connsiteX12" fmla="*/ 1236804 w 1254307"/>
                <a:gd name="connsiteY12" fmla="*/ 244303 h 298698"/>
                <a:gd name="connsiteX13" fmla="*/ 1237176 w 1254307"/>
                <a:gd name="connsiteY13" fmla="*/ 196634 h 298698"/>
                <a:gd name="connsiteX14" fmla="*/ 1236804 w 1254307"/>
                <a:gd name="connsiteY14" fmla="*/ 196262 h 298698"/>
                <a:gd name="connsiteX15" fmla="*/ 1221535 w 1254307"/>
                <a:gd name="connsiteY15" fmla="*/ 191793 h 298698"/>
                <a:gd name="connsiteX16" fmla="*/ 850239 w 1254307"/>
                <a:gd name="connsiteY16" fmla="*/ 191793 h 298698"/>
                <a:gd name="connsiteX17" fmla="*/ 827521 w 1254307"/>
                <a:gd name="connsiteY17" fmla="*/ 220841 h 298698"/>
                <a:gd name="connsiteX18" fmla="*/ 850983 w 1254307"/>
                <a:gd name="connsiteY18" fmla="*/ 250634 h 298698"/>
                <a:gd name="connsiteX19" fmla="*/ 873328 w 1254307"/>
                <a:gd name="connsiteY19" fmla="*/ 221586 h 298698"/>
                <a:gd name="connsiteX20" fmla="*/ 850239 w 1254307"/>
                <a:gd name="connsiteY20" fmla="*/ 191793 h 298698"/>
                <a:gd name="connsiteX21" fmla="*/ 761232 w 1254307"/>
                <a:gd name="connsiteY21" fmla="*/ 191793 h 298698"/>
                <a:gd name="connsiteX22" fmla="*/ 735907 w 1254307"/>
                <a:gd name="connsiteY22" fmla="*/ 221213 h 298698"/>
                <a:gd name="connsiteX23" fmla="*/ 758625 w 1254307"/>
                <a:gd name="connsiteY23" fmla="*/ 248772 h 298698"/>
                <a:gd name="connsiteX24" fmla="*/ 776500 w 1254307"/>
                <a:gd name="connsiteY24" fmla="*/ 242813 h 298698"/>
                <a:gd name="connsiteX25" fmla="*/ 776500 w 1254307"/>
                <a:gd name="connsiteY25" fmla="*/ 195144 h 298698"/>
                <a:gd name="connsiteX26" fmla="*/ 776128 w 1254307"/>
                <a:gd name="connsiteY26" fmla="*/ 194772 h 298698"/>
                <a:gd name="connsiteX27" fmla="*/ 761232 w 1254307"/>
                <a:gd name="connsiteY27" fmla="*/ 191793 h 298698"/>
                <a:gd name="connsiteX28" fmla="*/ 611893 w 1254307"/>
                <a:gd name="connsiteY28" fmla="*/ 190675 h 298698"/>
                <a:gd name="connsiteX29" fmla="*/ 589549 w 1254307"/>
                <a:gd name="connsiteY29" fmla="*/ 213020 h 298698"/>
                <a:gd name="connsiteX30" fmla="*/ 589549 w 1254307"/>
                <a:gd name="connsiteY30" fmla="*/ 213765 h 298698"/>
                <a:gd name="connsiteX31" fmla="*/ 630514 w 1254307"/>
                <a:gd name="connsiteY31" fmla="*/ 213765 h 298698"/>
                <a:gd name="connsiteX32" fmla="*/ 630514 w 1254307"/>
                <a:gd name="connsiteY32" fmla="*/ 213020 h 298698"/>
                <a:gd name="connsiteX33" fmla="*/ 611893 w 1254307"/>
                <a:gd name="connsiteY33" fmla="*/ 190675 h 298698"/>
                <a:gd name="connsiteX34" fmla="*/ 467770 w 1254307"/>
                <a:gd name="connsiteY34" fmla="*/ 178014 h 298698"/>
                <a:gd name="connsiteX35" fmla="*/ 493839 w 1254307"/>
                <a:gd name="connsiteY35" fmla="*/ 185090 h 298698"/>
                <a:gd name="connsiteX36" fmla="*/ 487880 w 1254307"/>
                <a:gd name="connsiteY36" fmla="*/ 195890 h 298698"/>
                <a:gd name="connsiteX37" fmla="*/ 468887 w 1254307"/>
                <a:gd name="connsiteY37" fmla="*/ 190676 h 298698"/>
                <a:gd name="connsiteX38" fmla="*/ 454735 w 1254307"/>
                <a:gd name="connsiteY38" fmla="*/ 201104 h 298698"/>
                <a:gd name="connsiteX39" fmla="*/ 469632 w 1254307"/>
                <a:gd name="connsiteY39" fmla="*/ 213766 h 298698"/>
                <a:gd name="connsiteX40" fmla="*/ 470749 w 1254307"/>
                <a:gd name="connsiteY40" fmla="*/ 214138 h 298698"/>
                <a:gd name="connsiteX41" fmla="*/ 494956 w 1254307"/>
                <a:gd name="connsiteY41" fmla="*/ 239835 h 298698"/>
                <a:gd name="connsiteX42" fmla="*/ 464046 w 1254307"/>
                <a:gd name="connsiteY42" fmla="*/ 264787 h 298698"/>
                <a:gd name="connsiteX43" fmla="*/ 434625 w 1254307"/>
                <a:gd name="connsiteY43" fmla="*/ 256593 h 298698"/>
                <a:gd name="connsiteX44" fmla="*/ 440584 w 1254307"/>
                <a:gd name="connsiteY44" fmla="*/ 245421 h 298698"/>
                <a:gd name="connsiteX45" fmla="*/ 462184 w 1254307"/>
                <a:gd name="connsiteY45" fmla="*/ 251752 h 298698"/>
                <a:gd name="connsiteX46" fmla="*/ 477453 w 1254307"/>
                <a:gd name="connsiteY46" fmla="*/ 240580 h 298698"/>
                <a:gd name="connsiteX47" fmla="*/ 461811 w 1254307"/>
                <a:gd name="connsiteY47" fmla="*/ 227545 h 298698"/>
                <a:gd name="connsiteX48" fmla="*/ 459204 w 1254307"/>
                <a:gd name="connsiteY48" fmla="*/ 226428 h 298698"/>
                <a:gd name="connsiteX49" fmla="*/ 437604 w 1254307"/>
                <a:gd name="connsiteY49" fmla="*/ 202221 h 298698"/>
                <a:gd name="connsiteX50" fmla="*/ 467770 w 1254307"/>
                <a:gd name="connsiteY50" fmla="*/ 178014 h 298698"/>
                <a:gd name="connsiteX51" fmla="*/ 1134762 w 1254307"/>
                <a:gd name="connsiteY51" fmla="*/ 177641 h 298698"/>
                <a:gd name="connsiteX52" fmla="*/ 1155245 w 1254307"/>
                <a:gd name="connsiteY52" fmla="*/ 185089 h 298698"/>
                <a:gd name="connsiteX53" fmla="*/ 1163438 w 1254307"/>
                <a:gd name="connsiteY53" fmla="*/ 215627 h 298698"/>
                <a:gd name="connsiteX54" fmla="*/ 1163438 w 1254307"/>
                <a:gd name="connsiteY54" fmla="*/ 262551 h 298698"/>
                <a:gd name="connsiteX55" fmla="*/ 1146307 w 1254307"/>
                <a:gd name="connsiteY55" fmla="*/ 262551 h 298698"/>
                <a:gd name="connsiteX56" fmla="*/ 1146307 w 1254307"/>
                <a:gd name="connsiteY56" fmla="*/ 217489 h 298698"/>
                <a:gd name="connsiteX57" fmla="*/ 1142210 w 1254307"/>
                <a:gd name="connsiteY57" fmla="*/ 196262 h 298698"/>
                <a:gd name="connsiteX58" fmla="*/ 1131038 w 1254307"/>
                <a:gd name="connsiteY58" fmla="*/ 192538 h 298698"/>
                <a:gd name="connsiteX59" fmla="*/ 1112045 w 1254307"/>
                <a:gd name="connsiteY59" fmla="*/ 198869 h 298698"/>
                <a:gd name="connsiteX60" fmla="*/ 1111672 w 1254307"/>
                <a:gd name="connsiteY60" fmla="*/ 199241 h 298698"/>
                <a:gd name="connsiteX61" fmla="*/ 1111672 w 1254307"/>
                <a:gd name="connsiteY61" fmla="*/ 262924 h 298698"/>
                <a:gd name="connsiteX62" fmla="*/ 1094169 w 1254307"/>
                <a:gd name="connsiteY62" fmla="*/ 262924 h 298698"/>
                <a:gd name="connsiteX63" fmla="*/ 1094169 w 1254307"/>
                <a:gd name="connsiteY63" fmla="*/ 180248 h 298698"/>
                <a:gd name="connsiteX64" fmla="*/ 1109066 w 1254307"/>
                <a:gd name="connsiteY64" fmla="*/ 180248 h 298698"/>
                <a:gd name="connsiteX65" fmla="*/ 1109066 w 1254307"/>
                <a:gd name="connsiteY65" fmla="*/ 187324 h 298698"/>
                <a:gd name="connsiteX66" fmla="*/ 1110183 w 1254307"/>
                <a:gd name="connsiteY66" fmla="*/ 186207 h 298698"/>
                <a:gd name="connsiteX67" fmla="*/ 1134762 w 1254307"/>
                <a:gd name="connsiteY67" fmla="*/ 177641 h 298698"/>
                <a:gd name="connsiteX68" fmla="*/ 1043148 w 1254307"/>
                <a:gd name="connsiteY68" fmla="*/ 177641 h 298698"/>
                <a:gd name="connsiteX69" fmla="*/ 1068845 w 1254307"/>
                <a:gd name="connsiteY69" fmla="*/ 186207 h 298698"/>
                <a:gd name="connsiteX70" fmla="*/ 1074804 w 1254307"/>
                <a:gd name="connsiteY70" fmla="*/ 211531 h 298698"/>
                <a:gd name="connsiteX71" fmla="*/ 1074804 w 1254307"/>
                <a:gd name="connsiteY71" fmla="*/ 262924 h 298698"/>
                <a:gd name="connsiteX72" fmla="*/ 1059907 w 1254307"/>
                <a:gd name="connsiteY72" fmla="*/ 262924 h 298698"/>
                <a:gd name="connsiteX73" fmla="*/ 1059907 w 1254307"/>
                <a:gd name="connsiteY73" fmla="*/ 255848 h 298698"/>
                <a:gd name="connsiteX74" fmla="*/ 1058790 w 1254307"/>
                <a:gd name="connsiteY74" fmla="*/ 256593 h 298698"/>
                <a:gd name="connsiteX75" fmla="*/ 1034583 w 1254307"/>
                <a:gd name="connsiteY75" fmla="*/ 264414 h 298698"/>
                <a:gd name="connsiteX76" fmla="*/ 1008514 w 1254307"/>
                <a:gd name="connsiteY76" fmla="*/ 238717 h 298698"/>
                <a:gd name="connsiteX77" fmla="*/ 1055066 w 1254307"/>
                <a:gd name="connsiteY77" fmla="*/ 210041 h 298698"/>
                <a:gd name="connsiteX78" fmla="*/ 1058790 w 1254307"/>
                <a:gd name="connsiteY78" fmla="*/ 210041 h 298698"/>
                <a:gd name="connsiteX79" fmla="*/ 1058790 w 1254307"/>
                <a:gd name="connsiteY79" fmla="*/ 205945 h 298698"/>
                <a:gd name="connsiteX80" fmla="*/ 1055810 w 1254307"/>
                <a:gd name="connsiteY80" fmla="*/ 194772 h 298698"/>
                <a:gd name="connsiteX81" fmla="*/ 1041659 w 1254307"/>
                <a:gd name="connsiteY81" fmla="*/ 190676 h 298698"/>
                <a:gd name="connsiteX82" fmla="*/ 1019314 w 1254307"/>
                <a:gd name="connsiteY82" fmla="*/ 197007 h 298698"/>
                <a:gd name="connsiteX83" fmla="*/ 1013355 w 1254307"/>
                <a:gd name="connsiteY83" fmla="*/ 186207 h 298698"/>
                <a:gd name="connsiteX84" fmla="*/ 1043148 w 1254307"/>
                <a:gd name="connsiteY84" fmla="*/ 177641 h 298698"/>
                <a:gd name="connsiteX85" fmla="*/ 851356 w 1254307"/>
                <a:gd name="connsiteY85" fmla="*/ 177641 h 298698"/>
                <a:gd name="connsiteX86" fmla="*/ 891204 w 1254307"/>
                <a:gd name="connsiteY86" fmla="*/ 220469 h 298698"/>
                <a:gd name="connsiteX87" fmla="*/ 849866 w 1254307"/>
                <a:gd name="connsiteY87" fmla="*/ 264413 h 298698"/>
                <a:gd name="connsiteX88" fmla="*/ 810018 w 1254307"/>
                <a:gd name="connsiteY88" fmla="*/ 221586 h 298698"/>
                <a:gd name="connsiteX89" fmla="*/ 851356 w 1254307"/>
                <a:gd name="connsiteY89" fmla="*/ 177641 h 298698"/>
                <a:gd name="connsiteX90" fmla="*/ 761604 w 1254307"/>
                <a:gd name="connsiteY90" fmla="*/ 177641 h 298698"/>
                <a:gd name="connsiteX91" fmla="*/ 793631 w 1254307"/>
                <a:gd name="connsiteY91" fmla="*/ 185834 h 298698"/>
                <a:gd name="connsiteX92" fmla="*/ 793631 w 1254307"/>
                <a:gd name="connsiteY92" fmla="*/ 259200 h 298698"/>
                <a:gd name="connsiteX93" fmla="*/ 785438 w 1254307"/>
                <a:gd name="connsiteY93" fmla="*/ 288248 h 298698"/>
                <a:gd name="connsiteX94" fmla="*/ 756390 w 1254307"/>
                <a:gd name="connsiteY94" fmla="*/ 298675 h 298698"/>
                <a:gd name="connsiteX95" fmla="*/ 721756 w 1254307"/>
                <a:gd name="connsiteY95" fmla="*/ 287503 h 298698"/>
                <a:gd name="connsiteX96" fmla="*/ 728832 w 1254307"/>
                <a:gd name="connsiteY96" fmla="*/ 276331 h 298698"/>
                <a:gd name="connsiteX97" fmla="*/ 754528 w 1254307"/>
                <a:gd name="connsiteY97" fmla="*/ 284524 h 298698"/>
                <a:gd name="connsiteX98" fmla="*/ 770914 w 1254307"/>
                <a:gd name="connsiteY98" fmla="*/ 279682 h 298698"/>
                <a:gd name="connsiteX99" fmla="*/ 776873 w 1254307"/>
                <a:gd name="connsiteY99" fmla="*/ 259944 h 298698"/>
                <a:gd name="connsiteX100" fmla="*/ 776873 w 1254307"/>
                <a:gd name="connsiteY100" fmla="*/ 256220 h 298698"/>
                <a:gd name="connsiteX101" fmla="*/ 775756 w 1254307"/>
                <a:gd name="connsiteY101" fmla="*/ 256965 h 298698"/>
                <a:gd name="connsiteX102" fmla="*/ 775011 w 1254307"/>
                <a:gd name="connsiteY102" fmla="*/ 257338 h 298698"/>
                <a:gd name="connsiteX103" fmla="*/ 754901 w 1254307"/>
                <a:gd name="connsiteY103" fmla="*/ 262551 h 298698"/>
                <a:gd name="connsiteX104" fmla="*/ 718404 w 1254307"/>
                <a:gd name="connsiteY104" fmla="*/ 221958 h 298698"/>
                <a:gd name="connsiteX105" fmla="*/ 761604 w 1254307"/>
                <a:gd name="connsiteY105" fmla="*/ 177641 h 298698"/>
                <a:gd name="connsiteX106" fmla="*/ 706487 w 1254307"/>
                <a:gd name="connsiteY106" fmla="*/ 177641 h 298698"/>
                <a:gd name="connsiteX107" fmla="*/ 714680 w 1254307"/>
                <a:gd name="connsiteY107" fmla="*/ 179131 h 298698"/>
                <a:gd name="connsiteX108" fmla="*/ 710583 w 1254307"/>
                <a:gd name="connsiteY108" fmla="*/ 192538 h 298698"/>
                <a:gd name="connsiteX109" fmla="*/ 705370 w 1254307"/>
                <a:gd name="connsiteY109" fmla="*/ 192165 h 298698"/>
                <a:gd name="connsiteX110" fmla="*/ 680418 w 1254307"/>
                <a:gd name="connsiteY110" fmla="*/ 205572 h 298698"/>
                <a:gd name="connsiteX111" fmla="*/ 680418 w 1254307"/>
                <a:gd name="connsiteY111" fmla="*/ 262551 h 298698"/>
                <a:gd name="connsiteX112" fmla="*/ 663287 w 1254307"/>
                <a:gd name="connsiteY112" fmla="*/ 262551 h 298698"/>
                <a:gd name="connsiteX113" fmla="*/ 663287 w 1254307"/>
                <a:gd name="connsiteY113" fmla="*/ 180248 h 298698"/>
                <a:gd name="connsiteX114" fmla="*/ 678184 w 1254307"/>
                <a:gd name="connsiteY114" fmla="*/ 180248 h 298698"/>
                <a:gd name="connsiteX115" fmla="*/ 678184 w 1254307"/>
                <a:gd name="connsiteY115" fmla="*/ 192910 h 298698"/>
                <a:gd name="connsiteX116" fmla="*/ 679673 w 1254307"/>
                <a:gd name="connsiteY116" fmla="*/ 190303 h 298698"/>
                <a:gd name="connsiteX117" fmla="*/ 706487 w 1254307"/>
                <a:gd name="connsiteY117" fmla="*/ 177641 h 298698"/>
                <a:gd name="connsiteX118" fmla="*/ 611521 w 1254307"/>
                <a:gd name="connsiteY118" fmla="*/ 177641 h 298698"/>
                <a:gd name="connsiteX119" fmla="*/ 646900 w 1254307"/>
                <a:gd name="connsiteY119" fmla="*/ 220096 h 298698"/>
                <a:gd name="connsiteX120" fmla="*/ 646528 w 1254307"/>
                <a:gd name="connsiteY120" fmla="*/ 224565 h 298698"/>
                <a:gd name="connsiteX121" fmla="*/ 646528 w 1254307"/>
                <a:gd name="connsiteY121" fmla="*/ 226055 h 298698"/>
                <a:gd name="connsiteX122" fmla="*/ 589549 w 1254307"/>
                <a:gd name="connsiteY122" fmla="*/ 226055 h 298698"/>
                <a:gd name="connsiteX123" fmla="*/ 589549 w 1254307"/>
                <a:gd name="connsiteY123" fmla="*/ 226800 h 298698"/>
                <a:gd name="connsiteX124" fmla="*/ 589549 w 1254307"/>
                <a:gd name="connsiteY124" fmla="*/ 228662 h 298698"/>
                <a:gd name="connsiteX125" fmla="*/ 614128 w 1254307"/>
                <a:gd name="connsiteY125" fmla="*/ 250634 h 298698"/>
                <a:gd name="connsiteX126" fmla="*/ 636845 w 1254307"/>
                <a:gd name="connsiteY126" fmla="*/ 244675 h 298698"/>
                <a:gd name="connsiteX127" fmla="*/ 642804 w 1254307"/>
                <a:gd name="connsiteY127" fmla="*/ 255848 h 298698"/>
                <a:gd name="connsiteX128" fmla="*/ 612638 w 1254307"/>
                <a:gd name="connsiteY128" fmla="*/ 264413 h 298698"/>
                <a:gd name="connsiteX129" fmla="*/ 572790 w 1254307"/>
                <a:gd name="connsiteY129" fmla="*/ 221586 h 298698"/>
                <a:gd name="connsiteX130" fmla="*/ 611521 w 1254307"/>
                <a:gd name="connsiteY130" fmla="*/ 177641 h 298698"/>
                <a:gd name="connsiteX131" fmla="*/ 372060 w 1254307"/>
                <a:gd name="connsiteY131" fmla="*/ 164979 h 298698"/>
                <a:gd name="connsiteX132" fmla="*/ 339287 w 1254307"/>
                <a:gd name="connsiteY132" fmla="*/ 208179 h 298698"/>
                <a:gd name="connsiteX133" fmla="*/ 373177 w 1254307"/>
                <a:gd name="connsiteY133" fmla="*/ 250262 h 298698"/>
                <a:gd name="connsiteX134" fmla="*/ 406322 w 1254307"/>
                <a:gd name="connsiteY134" fmla="*/ 206689 h 298698"/>
                <a:gd name="connsiteX135" fmla="*/ 372060 w 1254307"/>
                <a:gd name="connsiteY135" fmla="*/ 164979 h 298698"/>
                <a:gd name="connsiteX136" fmla="*/ 915038 w 1254307"/>
                <a:gd name="connsiteY136" fmla="*/ 156041 h 298698"/>
                <a:gd name="connsiteX137" fmla="*/ 932541 w 1254307"/>
                <a:gd name="connsiteY137" fmla="*/ 156041 h 298698"/>
                <a:gd name="connsiteX138" fmla="*/ 932541 w 1254307"/>
                <a:gd name="connsiteY138" fmla="*/ 180248 h 298698"/>
                <a:gd name="connsiteX139" fmla="*/ 957121 w 1254307"/>
                <a:gd name="connsiteY139" fmla="*/ 180248 h 298698"/>
                <a:gd name="connsiteX140" fmla="*/ 957121 w 1254307"/>
                <a:gd name="connsiteY140" fmla="*/ 194027 h 298698"/>
                <a:gd name="connsiteX141" fmla="*/ 932541 w 1254307"/>
                <a:gd name="connsiteY141" fmla="*/ 194027 h 298698"/>
                <a:gd name="connsiteX142" fmla="*/ 932541 w 1254307"/>
                <a:gd name="connsiteY142" fmla="*/ 234248 h 298698"/>
                <a:gd name="connsiteX143" fmla="*/ 944459 w 1254307"/>
                <a:gd name="connsiteY143" fmla="*/ 250262 h 298698"/>
                <a:gd name="connsiteX144" fmla="*/ 955259 w 1254307"/>
                <a:gd name="connsiteY144" fmla="*/ 248027 h 298698"/>
                <a:gd name="connsiteX145" fmla="*/ 959728 w 1254307"/>
                <a:gd name="connsiteY145" fmla="*/ 259944 h 298698"/>
                <a:gd name="connsiteX146" fmla="*/ 940735 w 1254307"/>
                <a:gd name="connsiteY146" fmla="*/ 264786 h 298698"/>
                <a:gd name="connsiteX147" fmla="*/ 920997 w 1254307"/>
                <a:gd name="connsiteY147" fmla="*/ 258082 h 298698"/>
                <a:gd name="connsiteX148" fmla="*/ 915038 w 1254307"/>
                <a:gd name="connsiteY148" fmla="*/ 234248 h 298698"/>
                <a:gd name="connsiteX149" fmla="*/ 915038 w 1254307"/>
                <a:gd name="connsiteY149" fmla="*/ 194027 h 298698"/>
                <a:gd name="connsiteX150" fmla="*/ 900514 w 1254307"/>
                <a:gd name="connsiteY150" fmla="*/ 194027 h 298698"/>
                <a:gd name="connsiteX151" fmla="*/ 900514 w 1254307"/>
                <a:gd name="connsiteY151" fmla="*/ 180248 h 298698"/>
                <a:gd name="connsiteX152" fmla="*/ 915038 w 1254307"/>
                <a:gd name="connsiteY152" fmla="*/ 180248 h 298698"/>
                <a:gd name="connsiteX153" fmla="*/ 519163 w 1254307"/>
                <a:gd name="connsiteY153" fmla="*/ 156041 h 298698"/>
                <a:gd name="connsiteX154" fmla="*/ 536667 w 1254307"/>
                <a:gd name="connsiteY154" fmla="*/ 156041 h 298698"/>
                <a:gd name="connsiteX155" fmla="*/ 536667 w 1254307"/>
                <a:gd name="connsiteY155" fmla="*/ 180248 h 298698"/>
                <a:gd name="connsiteX156" fmla="*/ 561246 w 1254307"/>
                <a:gd name="connsiteY156" fmla="*/ 180248 h 298698"/>
                <a:gd name="connsiteX157" fmla="*/ 561246 w 1254307"/>
                <a:gd name="connsiteY157" fmla="*/ 194027 h 298698"/>
                <a:gd name="connsiteX158" fmla="*/ 536667 w 1254307"/>
                <a:gd name="connsiteY158" fmla="*/ 194027 h 298698"/>
                <a:gd name="connsiteX159" fmla="*/ 536667 w 1254307"/>
                <a:gd name="connsiteY159" fmla="*/ 234248 h 298698"/>
                <a:gd name="connsiteX160" fmla="*/ 548956 w 1254307"/>
                <a:gd name="connsiteY160" fmla="*/ 250262 h 298698"/>
                <a:gd name="connsiteX161" fmla="*/ 559756 w 1254307"/>
                <a:gd name="connsiteY161" fmla="*/ 248027 h 298698"/>
                <a:gd name="connsiteX162" fmla="*/ 564225 w 1254307"/>
                <a:gd name="connsiteY162" fmla="*/ 259944 h 298698"/>
                <a:gd name="connsiteX163" fmla="*/ 544860 w 1254307"/>
                <a:gd name="connsiteY163" fmla="*/ 264786 h 298698"/>
                <a:gd name="connsiteX164" fmla="*/ 525122 w 1254307"/>
                <a:gd name="connsiteY164" fmla="*/ 258082 h 298698"/>
                <a:gd name="connsiteX165" fmla="*/ 519163 w 1254307"/>
                <a:gd name="connsiteY165" fmla="*/ 234248 h 298698"/>
                <a:gd name="connsiteX166" fmla="*/ 519163 w 1254307"/>
                <a:gd name="connsiteY166" fmla="*/ 194027 h 298698"/>
                <a:gd name="connsiteX167" fmla="*/ 504639 w 1254307"/>
                <a:gd name="connsiteY167" fmla="*/ 194027 h 298698"/>
                <a:gd name="connsiteX168" fmla="*/ 504639 w 1254307"/>
                <a:gd name="connsiteY168" fmla="*/ 180248 h 298698"/>
                <a:gd name="connsiteX169" fmla="*/ 519163 w 1254307"/>
                <a:gd name="connsiteY169" fmla="*/ 180248 h 298698"/>
                <a:gd name="connsiteX170" fmla="*/ 976114 w 1254307"/>
                <a:gd name="connsiteY170" fmla="*/ 150828 h 298698"/>
                <a:gd name="connsiteX171" fmla="*/ 993617 w 1254307"/>
                <a:gd name="connsiteY171" fmla="*/ 150828 h 298698"/>
                <a:gd name="connsiteX172" fmla="*/ 993617 w 1254307"/>
                <a:gd name="connsiteY172" fmla="*/ 262552 h 298698"/>
                <a:gd name="connsiteX173" fmla="*/ 976114 w 1254307"/>
                <a:gd name="connsiteY173" fmla="*/ 262552 h 298698"/>
                <a:gd name="connsiteX174" fmla="*/ 866252 w 1254307"/>
                <a:gd name="connsiteY174" fmla="*/ 150828 h 298698"/>
                <a:gd name="connsiteX175" fmla="*/ 875935 w 1254307"/>
                <a:gd name="connsiteY175" fmla="*/ 160883 h 298698"/>
                <a:gd name="connsiteX176" fmla="*/ 866252 w 1254307"/>
                <a:gd name="connsiteY176" fmla="*/ 170566 h 298698"/>
                <a:gd name="connsiteX177" fmla="*/ 856569 w 1254307"/>
                <a:gd name="connsiteY177" fmla="*/ 160511 h 298698"/>
                <a:gd name="connsiteX178" fmla="*/ 866252 w 1254307"/>
                <a:gd name="connsiteY178" fmla="*/ 150828 h 298698"/>
                <a:gd name="connsiteX179" fmla="*/ 834597 w 1254307"/>
                <a:gd name="connsiteY179" fmla="*/ 150828 h 298698"/>
                <a:gd name="connsiteX180" fmla="*/ 844652 w 1254307"/>
                <a:gd name="connsiteY180" fmla="*/ 160511 h 298698"/>
                <a:gd name="connsiteX181" fmla="*/ 834969 w 1254307"/>
                <a:gd name="connsiteY181" fmla="*/ 170566 h 298698"/>
                <a:gd name="connsiteX182" fmla="*/ 824914 w 1254307"/>
                <a:gd name="connsiteY182" fmla="*/ 160883 h 298698"/>
                <a:gd name="connsiteX183" fmla="*/ 834597 w 1254307"/>
                <a:gd name="connsiteY183" fmla="*/ 150828 h 298698"/>
                <a:gd name="connsiteX184" fmla="*/ 1254307 w 1254307"/>
                <a:gd name="connsiteY184" fmla="*/ 150455 h 298698"/>
                <a:gd name="connsiteX185" fmla="*/ 1254307 w 1254307"/>
                <a:gd name="connsiteY185" fmla="*/ 262179 h 298698"/>
                <a:gd name="connsiteX186" fmla="*/ 1239410 w 1254307"/>
                <a:gd name="connsiteY186" fmla="*/ 262179 h 298698"/>
                <a:gd name="connsiteX187" fmla="*/ 1239410 w 1254307"/>
                <a:gd name="connsiteY187" fmla="*/ 255476 h 298698"/>
                <a:gd name="connsiteX188" fmla="*/ 1237921 w 1254307"/>
                <a:gd name="connsiteY188" fmla="*/ 256593 h 298698"/>
                <a:gd name="connsiteX189" fmla="*/ 1215576 w 1254307"/>
                <a:gd name="connsiteY189" fmla="*/ 264414 h 298698"/>
                <a:gd name="connsiteX190" fmla="*/ 1178707 w 1254307"/>
                <a:gd name="connsiteY190" fmla="*/ 222331 h 298698"/>
                <a:gd name="connsiteX191" fmla="*/ 1218555 w 1254307"/>
                <a:gd name="connsiteY191" fmla="*/ 177641 h 298698"/>
                <a:gd name="connsiteX192" fmla="*/ 1235686 w 1254307"/>
                <a:gd name="connsiteY192" fmla="*/ 181738 h 298698"/>
                <a:gd name="connsiteX193" fmla="*/ 1236804 w 1254307"/>
                <a:gd name="connsiteY193" fmla="*/ 182483 h 298698"/>
                <a:gd name="connsiteX194" fmla="*/ 1236804 w 1254307"/>
                <a:gd name="connsiteY194" fmla="*/ 181365 h 298698"/>
                <a:gd name="connsiteX195" fmla="*/ 1236804 w 1254307"/>
                <a:gd name="connsiteY195" fmla="*/ 150827 h 298698"/>
                <a:gd name="connsiteX196" fmla="*/ 373177 w 1254307"/>
                <a:gd name="connsiteY196" fmla="*/ 150455 h 298698"/>
                <a:gd name="connsiteX197" fmla="*/ 424942 w 1254307"/>
                <a:gd name="connsiteY197" fmla="*/ 206689 h 298698"/>
                <a:gd name="connsiteX198" fmla="*/ 372804 w 1254307"/>
                <a:gd name="connsiteY198" fmla="*/ 264786 h 298698"/>
                <a:gd name="connsiteX199" fmla="*/ 321039 w 1254307"/>
                <a:gd name="connsiteY199" fmla="*/ 207434 h 298698"/>
                <a:gd name="connsiteX200" fmla="*/ 373177 w 1254307"/>
                <a:gd name="connsiteY200" fmla="*/ 150455 h 298698"/>
                <a:gd name="connsiteX201" fmla="*/ 388446 w 1254307"/>
                <a:gd name="connsiteY201" fmla="*/ 123269 h 298698"/>
                <a:gd name="connsiteX202" fmla="*/ 397756 w 1254307"/>
                <a:gd name="connsiteY202" fmla="*/ 133697 h 298698"/>
                <a:gd name="connsiteX203" fmla="*/ 388446 w 1254307"/>
                <a:gd name="connsiteY203" fmla="*/ 143007 h 298698"/>
                <a:gd name="connsiteX204" fmla="*/ 379135 w 1254307"/>
                <a:gd name="connsiteY204" fmla="*/ 132579 h 298698"/>
                <a:gd name="connsiteX205" fmla="*/ 388446 w 1254307"/>
                <a:gd name="connsiteY205" fmla="*/ 123269 h 298698"/>
                <a:gd name="connsiteX206" fmla="*/ 357163 w 1254307"/>
                <a:gd name="connsiteY206" fmla="*/ 123269 h 298698"/>
                <a:gd name="connsiteX207" fmla="*/ 367218 w 1254307"/>
                <a:gd name="connsiteY207" fmla="*/ 132952 h 298698"/>
                <a:gd name="connsiteX208" fmla="*/ 367218 w 1254307"/>
                <a:gd name="connsiteY208" fmla="*/ 133324 h 298698"/>
                <a:gd name="connsiteX209" fmla="*/ 357535 w 1254307"/>
                <a:gd name="connsiteY209" fmla="*/ 143007 h 298698"/>
                <a:gd name="connsiteX210" fmla="*/ 347480 w 1254307"/>
                <a:gd name="connsiteY210" fmla="*/ 133324 h 298698"/>
                <a:gd name="connsiteX211" fmla="*/ 357163 w 1254307"/>
                <a:gd name="connsiteY211" fmla="*/ 123269 h 298698"/>
                <a:gd name="connsiteX212" fmla="*/ 465535 w 1254307"/>
                <a:gd name="connsiteY212" fmla="*/ 61820 h 298698"/>
                <a:gd name="connsiteX213" fmla="*/ 450266 w 1254307"/>
                <a:gd name="connsiteY213" fmla="*/ 79324 h 298698"/>
                <a:gd name="connsiteX214" fmla="*/ 464045 w 1254307"/>
                <a:gd name="connsiteY214" fmla="*/ 95710 h 298698"/>
                <a:gd name="connsiteX215" fmla="*/ 474845 w 1254307"/>
                <a:gd name="connsiteY215" fmla="*/ 91986 h 298698"/>
                <a:gd name="connsiteX216" fmla="*/ 474845 w 1254307"/>
                <a:gd name="connsiteY216" fmla="*/ 63683 h 298698"/>
                <a:gd name="connsiteX217" fmla="*/ 474473 w 1254307"/>
                <a:gd name="connsiteY217" fmla="*/ 63683 h 298698"/>
                <a:gd name="connsiteX218" fmla="*/ 465535 w 1254307"/>
                <a:gd name="connsiteY218" fmla="*/ 61820 h 298698"/>
                <a:gd name="connsiteX219" fmla="*/ 546721 w 1254307"/>
                <a:gd name="connsiteY219" fmla="*/ 61448 h 298698"/>
                <a:gd name="connsiteX220" fmla="*/ 532942 w 1254307"/>
                <a:gd name="connsiteY220" fmla="*/ 78952 h 298698"/>
                <a:gd name="connsiteX221" fmla="*/ 547094 w 1254307"/>
                <a:gd name="connsiteY221" fmla="*/ 96828 h 298698"/>
                <a:gd name="connsiteX222" fmla="*/ 560873 w 1254307"/>
                <a:gd name="connsiteY222" fmla="*/ 79324 h 298698"/>
                <a:gd name="connsiteX223" fmla="*/ 546721 w 1254307"/>
                <a:gd name="connsiteY223" fmla="*/ 61448 h 298698"/>
                <a:gd name="connsiteX224" fmla="*/ 409301 w 1254307"/>
                <a:gd name="connsiteY224" fmla="*/ 61076 h 298698"/>
                <a:gd name="connsiteX225" fmla="*/ 395894 w 1254307"/>
                <a:gd name="connsiteY225" fmla="*/ 74483 h 298698"/>
                <a:gd name="connsiteX226" fmla="*/ 395894 w 1254307"/>
                <a:gd name="connsiteY226" fmla="*/ 75228 h 298698"/>
                <a:gd name="connsiteX227" fmla="*/ 420474 w 1254307"/>
                <a:gd name="connsiteY227" fmla="*/ 75228 h 298698"/>
                <a:gd name="connsiteX228" fmla="*/ 420474 w 1254307"/>
                <a:gd name="connsiteY228" fmla="*/ 74483 h 298698"/>
                <a:gd name="connsiteX229" fmla="*/ 409301 w 1254307"/>
                <a:gd name="connsiteY229" fmla="*/ 61076 h 298698"/>
                <a:gd name="connsiteX230" fmla="*/ 500170 w 1254307"/>
                <a:gd name="connsiteY230" fmla="*/ 57724 h 298698"/>
                <a:gd name="connsiteX231" fmla="*/ 509853 w 1254307"/>
                <a:gd name="connsiteY231" fmla="*/ 57724 h 298698"/>
                <a:gd name="connsiteX232" fmla="*/ 509853 w 1254307"/>
                <a:gd name="connsiteY232" fmla="*/ 103531 h 298698"/>
                <a:gd name="connsiteX233" fmla="*/ 500170 w 1254307"/>
                <a:gd name="connsiteY233" fmla="*/ 103531 h 298698"/>
                <a:gd name="connsiteX234" fmla="*/ 606680 w 1254307"/>
                <a:gd name="connsiteY234" fmla="*/ 54000 h 298698"/>
                <a:gd name="connsiteX235" fmla="*/ 618597 w 1254307"/>
                <a:gd name="connsiteY235" fmla="*/ 58469 h 298698"/>
                <a:gd name="connsiteX236" fmla="*/ 623439 w 1254307"/>
                <a:gd name="connsiteY236" fmla="*/ 76345 h 298698"/>
                <a:gd name="connsiteX237" fmla="*/ 623439 w 1254307"/>
                <a:gd name="connsiteY237" fmla="*/ 103904 h 298698"/>
                <a:gd name="connsiteX238" fmla="*/ 614128 w 1254307"/>
                <a:gd name="connsiteY238" fmla="*/ 103904 h 298698"/>
                <a:gd name="connsiteX239" fmla="*/ 614128 w 1254307"/>
                <a:gd name="connsiteY239" fmla="*/ 103531 h 298698"/>
                <a:gd name="connsiteX240" fmla="*/ 614128 w 1254307"/>
                <a:gd name="connsiteY240" fmla="*/ 77090 h 298698"/>
                <a:gd name="connsiteX241" fmla="*/ 611521 w 1254307"/>
                <a:gd name="connsiteY241" fmla="*/ 64428 h 298698"/>
                <a:gd name="connsiteX242" fmla="*/ 604818 w 1254307"/>
                <a:gd name="connsiteY242" fmla="*/ 62193 h 298698"/>
                <a:gd name="connsiteX243" fmla="*/ 593273 w 1254307"/>
                <a:gd name="connsiteY243" fmla="*/ 65917 h 298698"/>
                <a:gd name="connsiteX244" fmla="*/ 592901 w 1254307"/>
                <a:gd name="connsiteY244" fmla="*/ 65917 h 298698"/>
                <a:gd name="connsiteX245" fmla="*/ 592901 w 1254307"/>
                <a:gd name="connsiteY245" fmla="*/ 103531 h 298698"/>
                <a:gd name="connsiteX246" fmla="*/ 583218 w 1254307"/>
                <a:gd name="connsiteY246" fmla="*/ 103531 h 298698"/>
                <a:gd name="connsiteX247" fmla="*/ 583218 w 1254307"/>
                <a:gd name="connsiteY247" fmla="*/ 55490 h 298698"/>
                <a:gd name="connsiteX248" fmla="*/ 591411 w 1254307"/>
                <a:gd name="connsiteY248" fmla="*/ 55490 h 298698"/>
                <a:gd name="connsiteX249" fmla="*/ 591411 w 1254307"/>
                <a:gd name="connsiteY249" fmla="*/ 59586 h 298698"/>
                <a:gd name="connsiteX250" fmla="*/ 592528 w 1254307"/>
                <a:gd name="connsiteY250" fmla="*/ 58842 h 298698"/>
                <a:gd name="connsiteX251" fmla="*/ 606680 w 1254307"/>
                <a:gd name="connsiteY251" fmla="*/ 54000 h 298698"/>
                <a:gd name="connsiteX252" fmla="*/ 547094 w 1254307"/>
                <a:gd name="connsiteY252" fmla="*/ 54000 h 298698"/>
                <a:gd name="connsiteX253" fmla="*/ 570183 w 1254307"/>
                <a:gd name="connsiteY253" fmla="*/ 79324 h 298698"/>
                <a:gd name="connsiteX254" fmla="*/ 545977 w 1254307"/>
                <a:gd name="connsiteY254" fmla="*/ 105021 h 298698"/>
                <a:gd name="connsiteX255" fmla="*/ 522887 w 1254307"/>
                <a:gd name="connsiteY255" fmla="*/ 79697 h 298698"/>
                <a:gd name="connsiteX256" fmla="*/ 547094 w 1254307"/>
                <a:gd name="connsiteY256" fmla="*/ 54000 h 298698"/>
                <a:gd name="connsiteX257" fmla="*/ 409301 w 1254307"/>
                <a:gd name="connsiteY257" fmla="*/ 54000 h 298698"/>
                <a:gd name="connsiteX258" fmla="*/ 429412 w 1254307"/>
                <a:gd name="connsiteY258" fmla="*/ 78579 h 298698"/>
                <a:gd name="connsiteX259" fmla="*/ 429412 w 1254307"/>
                <a:gd name="connsiteY259" fmla="*/ 81186 h 298698"/>
                <a:gd name="connsiteX260" fmla="*/ 429412 w 1254307"/>
                <a:gd name="connsiteY260" fmla="*/ 81931 h 298698"/>
                <a:gd name="connsiteX261" fmla="*/ 395894 w 1254307"/>
                <a:gd name="connsiteY261" fmla="*/ 81931 h 298698"/>
                <a:gd name="connsiteX262" fmla="*/ 395894 w 1254307"/>
                <a:gd name="connsiteY262" fmla="*/ 82676 h 298698"/>
                <a:gd name="connsiteX263" fmla="*/ 395894 w 1254307"/>
                <a:gd name="connsiteY263" fmla="*/ 84166 h 298698"/>
                <a:gd name="connsiteX264" fmla="*/ 410791 w 1254307"/>
                <a:gd name="connsiteY264" fmla="*/ 97200 h 298698"/>
                <a:gd name="connsiteX265" fmla="*/ 424198 w 1254307"/>
                <a:gd name="connsiteY265" fmla="*/ 93476 h 298698"/>
                <a:gd name="connsiteX266" fmla="*/ 427549 w 1254307"/>
                <a:gd name="connsiteY266" fmla="*/ 99807 h 298698"/>
                <a:gd name="connsiteX267" fmla="*/ 410046 w 1254307"/>
                <a:gd name="connsiteY267" fmla="*/ 104648 h 298698"/>
                <a:gd name="connsiteX268" fmla="*/ 386584 w 1254307"/>
                <a:gd name="connsiteY268" fmla="*/ 79697 h 298698"/>
                <a:gd name="connsiteX269" fmla="*/ 409301 w 1254307"/>
                <a:gd name="connsiteY269" fmla="*/ 54000 h 298698"/>
                <a:gd name="connsiteX270" fmla="*/ 465907 w 1254307"/>
                <a:gd name="connsiteY270" fmla="*/ 53627 h 298698"/>
                <a:gd name="connsiteX271" fmla="*/ 484528 w 1254307"/>
                <a:gd name="connsiteY271" fmla="*/ 58469 h 298698"/>
                <a:gd name="connsiteX272" fmla="*/ 484528 w 1254307"/>
                <a:gd name="connsiteY272" fmla="*/ 103531 h 298698"/>
                <a:gd name="connsiteX273" fmla="*/ 479686 w 1254307"/>
                <a:gd name="connsiteY273" fmla="*/ 120662 h 298698"/>
                <a:gd name="connsiteX274" fmla="*/ 462555 w 1254307"/>
                <a:gd name="connsiteY274" fmla="*/ 126620 h 298698"/>
                <a:gd name="connsiteX275" fmla="*/ 442445 w 1254307"/>
                <a:gd name="connsiteY275" fmla="*/ 120289 h 298698"/>
                <a:gd name="connsiteX276" fmla="*/ 446542 w 1254307"/>
                <a:gd name="connsiteY276" fmla="*/ 113958 h 298698"/>
                <a:gd name="connsiteX277" fmla="*/ 461438 w 1254307"/>
                <a:gd name="connsiteY277" fmla="*/ 119172 h 298698"/>
                <a:gd name="connsiteX278" fmla="*/ 471121 w 1254307"/>
                <a:gd name="connsiteY278" fmla="*/ 115448 h 298698"/>
                <a:gd name="connsiteX279" fmla="*/ 474845 w 1254307"/>
                <a:gd name="connsiteY279" fmla="*/ 103531 h 298698"/>
                <a:gd name="connsiteX280" fmla="*/ 474845 w 1254307"/>
                <a:gd name="connsiteY280" fmla="*/ 99807 h 298698"/>
                <a:gd name="connsiteX281" fmla="*/ 473728 w 1254307"/>
                <a:gd name="connsiteY281" fmla="*/ 100179 h 298698"/>
                <a:gd name="connsiteX282" fmla="*/ 473355 w 1254307"/>
                <a:gd name="connsiteY282" fmla="*/ 100551 h 298698"/>
                <a:gd name="connsiteX283" fmla="*/ 461811 w 1254307"/>
                <a:gd name="connsiteY283" fmla="*/ 103531 h 298698"/>
                <a:gd name="connsiteX284" fmla="*/ 440583 w 1254307"/>
                <a:gd name="connsiteY284" fmla="*/ 79696 h 298698"/>
                <a:gd name="connsiteX285" fmla="*/ 440583 w 1254307"/>
                <a:gd name="connsiteY285" fmla="*/ 77834 h 298698"/>
                <a:gd name="connsiteX286" fmla="*/ 465907 w 1254307"/>
                <a:gd name="connsiteY286" fmla="*/ 53627 h 298698"/>
                <a:gd name="connsiteX287" fmla="*/ 342267 w 1254307"/>
                <a:gd name="connsiteY287" fmla="*/ 45807 h 298698"/>
                <a:gd name="connsiteX288" fmla="*/ 342267 w 1254307"/>
                <a:gd name="connsiteY288" fmla="*/ 68152 h 298698"/>
                <a:gd name="connsiteX289" fmla="*/ 347480 w 1254307"/>
                <a:gd name="connsiteY289" fmla="*/ 68152 h 298698"/>
                <a:gd name="connsiteX290" fmla="*/ 360887 w 1254307"/>
                <a:gd name="connsiteY290" fmla="*/ 64800 h 298698"/>
                <a:gd name="connsiteX291" fmla="*/ 361260 w 1254307"/>
                <a:gd name="connsiteY291" fmla="*/ 48786 h 298698"/>
                <a:gd name="connsiteX292" fmla="*/ 350832 w 1254307"/>
                <a:gd name="connsiteY292" fmla="*/ 45807 h 298698"/>
                <a:gd name="connsiteX293" fmla="*/ 505011 w 1254307"/>
                <a:gd name="connsiteY293" fmla="*/ 37986 h 298698"/>
                <a:gd name="connsiteX294" fmla="*/ 510969 w 1254307"/>
                <a:gd name="connsiteY294" fmla="*/ 43945 h 298698"/>
                <a:gd name="connsiteX295" fmla="*/ 505011 w 1254307"/>
                <a:gd name="connsiteY295" fmla="*/ 49531 h 298698"/>
                <a:gd name="connsiteX296" fmla="*/ 499052 w 1254307"/>
                <a:gd name="connsiteY296" fmla="*/ 43945 h 298698"/>
                <a:gd name="connsiteX297" fmla="*/ 505011 w 1254307"/>
                <a:gd name="connsiteY297" fmla="*/ 37986 h 298698"/>
                <a:gd name="connsiteX298" fmla="*/ 331839 w 1254307"/>
                <a:gd name="connsiteY298" fmla="*/ 37614 h 298698"/>
                <a:gd name="connsiteX299" fmla="*/ 348970 w 1254307"/>
                <a:gd name="connsiteY299" fmla="*/ 37614 h 298698"/>
                <a:gd name="connsiteX300" fmla="*/ 368708 w 1254307"/>
                <a:gd name="connsiteY300" fmla="*/ 42828 h 298698"/>
                <a:gd name="connsiteX301" fmla="*/ 373922 w 1254307"/>
                <a:gd name="connsiteY301" fmla="*/ 55862 h 298698"/>
                <a:gd name="connsiteX302" fmla="*/ 369825 w 1254307"/>
                <a:gd name="connsiteY302" fmla="*/ 67407 h 298698"/>
                <a:gd name="connsiteX303" fmla="*/ 359025 w 1254307"/>
                <a:gd name="connsiteY303" fmla="*/ 72621 h 298698"/>
                <a:gd name="connsiteX304" fmla="*/ 365729 w 1254307"/>
                <a:gd name="connsiteY304" fmla="*/ 76345 h 298698"/>
                <a:gd name="connsiteX305" fmla="*/ 370198 w 1254307"/>
                <a:gd name="connsiteY305" fmla="*/ 84538 h 298698"/>
                <a:gd name="connsiteX306" fmla="*/ 378391 w 1254307"/>
                <a:gd name="connsiteY306" fmla="*/ 103531 h 298698"/>
                <a:gd name="connsiteX307" fmla="*/ 367591 w 1254307"/>
                <a:gd name="connsiteY307" fmla="*/ 103531 h 298698"/>
                <a:gd name="connsiteX308" fmla="*/ 359770 w 1254307"/>
                <a:gd name="connsiteY308" fmla="*/ 86028 h 298698"/>
                <a:gd name="connsiteX309" fmla="*/ 345246 w 1254307"/>
                <a:gd name="connsiteY309" fmla="*/ 75973 h 298698"/>
                <a:gd name="connsiteX310" fmla="*/ 341894 w 1254307"/>
                <a:gd name="connsiteY310" fmla="*/ 75973 h 298698"/>
                <a:gd name="connsiteX311" fmla="*/ 341894 w 1254307"/>
                <a:gd name="connsiteY311" fmla="*/ 103531 h 298698"/>
                <a:gd name="connsiteX312" fmla="*/ 331839 w 1254307"/>
                <a:gd name="connsiteY312" fmla="*/ 103531 h 298698"/>
                <a:gd name="connsiteX313" fmla="*/ 131481 w 1254307"/>
                <a:gd name="connsiteY313" fmla="*/ 12290 h 298698"/>
                <a:gd name="connsiteX314" fmla="*/ 113605 w 1254307"/>
                <a:gd name="connsiteY314" fmla="*/ 36869 h 298698"/>
                <a:gd name="connsiteX315" fmla="*/ 96846 w 1254307"/>
                <a:gd name="connsiteY315" fmla="*/ 17876 h 298698"/>
                <a:gd name="connsiteX316" fmla="*/ 92377 w 1254307"/>
                <a:gd name="connsiteY316" fmla="*/ 52883 h 298698"/>
                <a:gd name="connsiteX317" fmla="*/ 60722 w 1254307"/>
                <a:gd name="connsiteY317" fmla="*/ 38731 h 298698"/>
                <a:gd name="connsiteX318" fmla="*/ 67798 w 1254307"/>
                <a:gd name="connsiteY318" fmla="*/ 62938 h 298698"/>
                <a:gd name="connsiteX319" fmla="*/ 38005 w 1254307"/>
                <a:gd name="connsiteY319" fmla="*/ 65917 h 298698"/>
                <a:gd name="connsiteX320" fmla="*/ 64446 w 1254307"/>
                <a:gd name="connsiteY320" fmla="*/ 80069 h 298698"/>
                <a:gd name="connsiteX321" fmla="*/ 90888 w 1254307"/>
                <a:gd name="connsiteY321" fmla="*/ 91614 h 298698"/>
                <a:gd name="connsiteX322" fmla="*/ 134460 w 1254307"/>
                <a:gd name="connsiteY322" fmla="*/ 141145 h 298698"/>
                <a:gd name="connsiteX323" fmla="*/ 69288 w 1254307"/>
                <a:gd name="connsiteY323" fmla="*/ 128483 h 298698"/>
                <a:gd name="connsiteX324" fmla="*/ 45826 w 1254307"/>
                <a:gd name="connsiteY324" fmla="*/ 111352 h 298698"/>
                <a:gd name="connsiteX325" fmla="*/ 20874 w 1254307"/>
                <a:gd name="connsiteY325" fmla="*/ 96083 h 298698"/>
                <a:gd name="connsiteX326" fmla="*/ 32791 w 1254307"/>
                <a:gd name="connsiteY326" fmla="*/ 123641 h 298698"/>
                <a:gd name="connsiteX327" fmla="*/ 8957 w 1254307"/>
                <a:gd name="connsiteY327" fmla="*/ 128483 h 298698"/>
                <a:gd name="connsiteX328" fmla="*/ 37260 w 1254307"/>
                <a:gd name="connsiteY328" fmla="*/ 149710 h 298698"/>
                <a:gd name="connsiteX329" fmla="*/ 8957 w 1254307"/>
                <a:gd name="connsiteY329" fmla="*/ 170938 h 298698"/>
                <a:gd name="connsiteX330" fmla="*/ 32791 w 1254307"/>
                <a:gd name="connsiteY330" fmla="*/ 175779 h 298698"/>
                <a:gd name="connsiteX331" fmla="*/ 20874 w 1254307"/>
                <a:gd name="connsiteY331" fmla="*/ 203338 h 298698"/>
                <a:gd name="connsiteX332" fmla="*/ 45453 w 1254307"/>
                <a:gd name="connsiteY332" fmla="*/ 188069 h 298698"/>
                <a:gd name="connsiteX333" fmla="*/ 68915 w 1254307"/>
                <a:gd name="connsiteY333" fmla="*/ 170566 h 298698"/>
                <a:gd name="connsiteX334" fmla="*/ 134088 w 1254307"/>
                <a:gd name="connsiteY334" fmla="*/ 157903 h 298698"/>
                <a:gd name="connsiteX335" fmla="*/ 90515 w 1254307"/>
                <a:gd name="connsiteY335" fmla="*/ 207434 h 298698"/>
                <a:gd name="connsiteX336" fmla="*/ 64074 w 1254307"/>
                <a:gd name="connsiteY336" fmla="*/ 218979 h 298698"/>
                <a:gd name="connsiteX337" fmla="*/ 37633 w 1254307"/>
                <a:gd name="connsiteY337" fmla="*/ 233131 h 298698"/>
                <a:gd name="connsiteX338" fmla="*/ 67426 w 1254307"/>
                <a:gd name="connsiteY338" fmla="*/ 236110 h 298698"/>
                <a:gd name="connsiteX339" fmla="*/ 58860 w 1254307"/>
                <a:gd name="connsiteY339" fmla="*/ 259572 h 298698"/>
                <a:gd name="connsiteX340" fmla="*/ 91260 w 1254307"/>
                <a:gd name="connsiteY340" fmla="*/ 246166 h 298698"/>
                <a:gd name="connsiteX341" fmla="*/ 96102 w 1254307"/>
                <a:gd name="connsiteY341" fmla="*/ 280800 h 298698"/>
                <a:gd name="connsiteX342" fmla="*/ 112488 w 1254307"/>
                <a:gd name="connsiteY342" fmla="*/ 261807 h 298698"/>
                <a:gd name="connsiteX343" fmla="*/ 130364 w 1254307"/>
                <a:gd name="connsiteY343" fmla="*/ 286386 h 298698"/>
                <a:gd name="connsiteX344" fmla="*/ 129619 w 1254307"/>
                <a:gd name="connsiteY344" fmla="*/ 256593 h 298698"/>
                <a:gd name="connsiteX345" fmla="*/ 126639 w 1254307"/>
                <a:gd name="connsiteY345" fmla="*/ 228290 h 298698"/>
                <a:gd name="connsiteX346" fmla="*/ 147867 w 1254307"/>
                <a:gd name="connsiteY346" fmla="*/ 165724 h 298698"/>
                <a:gd name="connsiteX347" fmla="*/ 169095 w 1254307"/>
                <a:gd name="connsiteY347" fmla="*/ 228290 h 298698"/>
                <a:gd name="connsiteX348" fmla="*/ 166115 w 1254307"/>
                <a:gd name="connsiteY348" fmla="*/ 256593 h 298698"/>
                <a:gd name="connsiteX349" fmla="*/ 165370 w 1254307"/>
                <a:gd name="connsiteY349" fmla="*/ 286386 h 298698"/>
                <a:gd name="connsiteX350" fmla="*/ 183246 w 1254307"/>
                <a:gd name="connsiteY350" fmla="*/ 261807 h 298698"/>
                <a:gd name="connsiteX351" fmla="*/ 199632 w 1254307"/>
                <a:gd name="connsiteY351" fmla="*/ 280800 h 298698"/>
                <a:gd name="connsiteX352" fmla="*/ 204474 w 1254307"/>
                <a:gd name="connsiteY352" fmla="*/ 246166 h 298698"/>
                <a:gd name="connsiteX353" fmla="*/ 236874 w 1254307"/>
                <a:gd name="connsiteY353" fmla="*/ 259572 h 298698"/>
                <a:gd name="connsiteX354" fmla="*/ 229053 w 1254307"/>
                <a:gd name="connsiteY354" fmla="*/ 236110 h 298698"/>
                <a:gd name="connsiteX355" fmla="*/ 258846 w 1254307"/>
                <a:gd name="connsiteY355" fmla="*/ 233131 h 298698"/>
                <a:gd name="connsiteX356" fmla="*/ 232405 w 1254307"/>
                <a:gd name="connsiteY356" fmla="*/ 218979 h 298698"/>
                <a:gd name="connsiteX357" fmla="*/ 205963 w 1254307"/>
                <a:gd name="connsiteY357" fmla="*/ 207434 h 298698"/>
                <a:gd name="connsiteX358" fmla="*/ 162391 w 1254307"/>
                <a:gd name="connsiteY358" fmla="*/ 157903 h 298698"/>
                <a:gd name="connsiteX359" fmla="*/ 227563 w 1254307"/>
                <a:gd name="connsiteY359" fmla="*/ 170566 h 298698"/>
                <a:gd name="connsiteX360" fmla="*/ 251025 w 1254307"/>
                <a:gd name="connsiteY360" fmla="*/ 187697 h 298698"/>
                <a:gd name="connsiteX361" fmla="*/ 275977 w 1254307"/>
                <a:gd name="connsiteY361" fmla="*/ 202966 h 298698"/>
                <a:gd name="connsiteX362" fmla="*/ 264060 w 1254307"/>
                <a:gd name="connsiteY362" fmla="*/ 175407 h 298698"/>
                <a:gd name="connsiteX363" fmla="*/ 289384 w 1254307"/>
                <a:gd name="connsiteY363" fmla="*/ 170938 h 298698"/>
                <a:gd name="connsiteX364" fmla="*/ 261081 w 1254307"/>
                <a:gd name="connsiteY364" fmla="*/ 149710 h 298698"/>
                <a:gd name="connsiteX365" fmla="*/ 289384 w 1254307"/>
                <a:gd name="connsiteY365" fmla="*/ 128483 h 298698"/>
                <a:gd name="connsiteX366" fmla="*/ 265550 w 1254307"/>
                <a:gd name="connsiteY366" fmla="*/ 123641 h 298698"/>
                <a:gd name="connsiteX367" fmla="*/ 277467 w 1254307"/>
                <a:gd name="connsiteY367" fmla="*/ 96083 h 298698"/>
                <a:gd name="connsiteX368" fmla="*/ 252515 w 1254307"/>
                <a:gd name="connsiteY368" fmla="*/ 111352 h 298698"/>
                <a:gd name="connsiteX369" fmla="*/ 229053 w 1254307"/>
                <a:gd name="connsiteY369" fmla="*/ 128483 h 298698"/>
                <a:gd name="connsiteX370" fmla="*/ 163881 w 1254307"/>
                <a:gd name="connsiteY370" fmla="*/ 141145 h 298698"/>
                <a:gd name="connsiteX371" fmla="*/ 207453 w 1254307"/>
                <a:gd name="connsiteY371" fmla="*/ 91614 h 298698"/>
                <a:gd name="connsiteX372" fmla="*/ 233894 w 1254307"/>
                <a:gd name="connsiteY372" fmla="*/ 80069 h 298698"/>
                <a:gd name="connsiteX373" fmla="*/ 260336 w 1254307"/>
                <a:gd name="connsiteY373" fmla="*/ 65917 h 298698"/>
                <a:gd name="connsiteX374" fmla="*/ 230543 w 1254307"/>
                <a:gd name="connsiteY374" fmla="*/ 62938 h 298698"/>
                <a:gd name="connsiteX375" fmla="*/ 237619 w 1254307"/>
                <a:gd name="connsiteY375" fmla="*/ 38731 h 298698"/>
                <a:gd name="connsiteX376" fmla="*/ 205963 w 1254307"/>
                <a:gd name="connsiteY376" fmla="*/ 52883 h 298698"/>
                <a:gd name="connsiteX377" fmla="*/ 201495 w 1254307"/>
                <a:gd name="connsiteY377" fmla="*/ 17876 h 298698"/>
                <a:gd name="connsiteX378" fmla="*/ 184363 w 1254307"/>
                <a:gd name="connsiteY378" fmla="*/ 36869 h 298698"/>
                <a:gd name="connsiteX379" fmla="*/ 166488 w 1254307"/>
                <a:gd name="connsiteY379" fmla="*/ 12290 h 298698"/>
                <a:gd name="connsiteX380" fmla="*/ 167232 w 1254307"/>
                <a:gd name="connsiteY380" fmla="*/ 42083 h 298698"/>
                <a:gd name="connsiteX381" fmla="*/ 170212 w 1254307"/>
                <a:gd name="connsiteY381" fmla="*/ 70386 h 298698"/>
                <a:gd name="connsiteX382" fmla="*/ 148984 w 1254307"/>
                <a:gd name="connsiteY382" fmla="*/ 132952 h 298698"/>
                <a:gd name="connsiteX383" fmla="*/ 127757 w 1254307"/>
                <a:gd name="connsiteY383" fmla="*/ 70386 h 298698"/>
                <a:gd name="connsiteX384" fmla="*/ 130736 w 1254307"/>
                <a:gd name="connsiteY384" fmla="*/ 42083 h 298698"/>
                <a:gd name="connsiteX385" fmla="*/ 131481 w 1254307"/>
                <a:gd name="connsiteY385" fmla="*/ 12290 h 298698"/>
                <a:gd name="connsiteX386" fmla="*/ 134833 w 1254307"/>
                <a:gd name="connsiteY386" fmla="*/ 0 h 298698"/>
                <a:gd name="connsiteX387" fmla="*/ 134833 w 1254307"/>
                <a:gd name="connsiteY387" fmla="*/ 67779 h 298698"/>
                <a:gd name="connsiteX388" fmla="*/ 148239 w 1254307"/>
                <a:gd name="connsiteY388" fmla="*/ 107255 h 298698"/>
                <a:gd name="connsiteX389" fmla="*/ 161646 w 1254307"/>
                <a:gd name="connsiteY389" fmla="*/ 67779 h 298698"/>
                <a:gd name="connsiteX390" fmla="*/ 161646 w 1254307"/>
                <a:gd name="connsiteY390" fmla="*/ 0 h 298698"/>
                <a:gd name="connsiteX391" fmla="*/ 184363 w 1254307"/>
                <a:gd name="connsiteY391" fmla="*/ 19738 h 298698"/>
                <a:gd name="connsiteX392" fmla="*/ 202612 w 1254307"/>
                <a:gd name="connsiteY392" fmla="*/ 9310 h 298698"/>
                <a:gd name="connsiteX393" fmla="*/ 214901 w 1254307"/>
                <a:gd name="connsiteY393" fmla="*/ 34634 h 298698"/>
                <a:gd name="connsiteX394" fmla="*/ 242088 w 1254307"/>
                <a:gd name="connsiteY394" fmla="*/ 32400 h 298698"/>
                <a:gd name="connsiteX395" fmla="*/ 242832 w 1254307"/>
                <a:gd name="connsiteY395" fmla="*/ 53255 h 298698"/>
                <a:gd name="connsiteX396" fmla="*/ 271136 w 1254307"/>
                <a:gd name="connsiteY396" fmla="*/ 62938 h 298698"/>
                <a:gd name="connsiteX397" fmla="*/ 212294 w 1254307"/>
                <a:gd name="connsiteY397" fmla="*/ 96828 h 298698"/>
                <a:gd name="connsiteX398" fmla="*/ 184736 w 1254307"/>
                <a:gd name="connsiteY398" fmla="*/ 128110 h 298698"/>
                <a:gd name="connsiteX399" fmla="*/ 226074 w 1254307"/>
                <a:gd name="connsiteY399" fmla="*/ 119917 h 298698"/>
                <a:gd name="connsiteX400" fmla="*/ 284543 w 1254307"/>
                <a:gd name="connsiteY400" fmla="*/ 85655 h 298698"/>
                <a:gd name="connsiteX401" fmla="*/ 279329 w 1254307"/>
                <a:gd name="connsiteY401" fmla="*/ 115448 h 298698"/>
                <a:gd name="connsiteX402" fmla="*/ 296460 w 1254307"/>
                <a:gd name="connsiteY402" fmla="*/ 125876 h 298698"/>
                <a:gd name="connsiteX403" fmla="*/ 280074 w 1254307"/>
                <a:gd name="connsiteY403" fmla="*/ 149338 h 298698"/>
                <a:gd name="connsiteX404" fmla="*/ 296460 w 1254307"/>
                <a:gd name="connsiteY404" fmla="*/ 173172 h 298698"/>
                <a:gd name="connsiteX405" fmla="*/ 279329 w 1254307"/>
                <a:gd name="connsiteY405" fmla="*/ 183600 h 298698"/>
                <a:gd name="connsiteX406" fmla="*/ 284543 w 1254307"/>
                <a:gd name="connsiteY406" fmla="*/ 213393 h 298698"/>
                <a:gd name="connsiteX407" fmla="*/ 226074 w 1254307"/>
                <a:gd name="connsiteY407" fmla="*/ 179131 h 298698"/>
                <a:gd name="connsiteX408" fmla="*/ 184736 w 1254307"/>
                <a:gd name="connsiteY408" fmla="*/ 170938 h 298698"/>
                <a:gd name="connsiteX409" fmla="*/ 212294 w 1254307"/>
                <a:gd name="connsiteY409" fmla="*/ 202221 h 298698"/>
                <a:gd name="connsiteX410" fmla="*/ 271136 w 1254307"/>
                <a:gd name="connsiteY410" fmla="*/ 236110 h 298698"/>
                <a:gd name="connsiteX411" fmla="*/ 243205 w 1254307"/>
                <a:gd name="connsiteY411" fmla="*/ 245793 h 298698"/>
                <a:gd name="connsiteX412" fmla="*/ 243205 w 1254307"/>
                <a:gd name="connsiteY412" fmla="*/ 265903 h 298698"/>
                <a:gd name="connsiteX413" fmla="*/ 214901 w 1254307"/>
                <a:gd name="connsiteY413" fmla="*/ 264041 h 298698"/>
                <a:gd name="connsiteX414" fmla="*/ 202239 w 1254307"/>
                <a:gd name="connsiteY414" fmla="*/ 289366 h 298698"/>
                <a:gd name="connsiteX415" fmla="*/ 184363 w 1254307"/>
                <a:gd name="connsiteY415" fmla="*/ 278938 h 298698"/>
                <a:gd name="connsiteX416" fmla="*/ 161646 w 1254307"/>
                <a:gd name="connsiteY416" fmla="*/ 298676 h 298698"/>
                <a:gd name="connsiteX417" fmla="*/ 161646 w 1254307"/>
                <a:gd name="connsiteY417" fmla="*/ 230897 h 298698"/>
                <a:gd name="connsiteX418" fmla="*/ 148239 w 1254307"/>
                <a:gd name="connsiteY418" fmla="*/ 191421 h 298698"/>
                <a:gd name="connsiteX419" fmla="*/ 134833 w 1254307"/>
                <a:gd name="connsiteY419" fmla="*/ 230897 h 298698"/>
                <a:gd name="connsiteX420" fmla="*/ 134833 w 1254307"/>
                <a:gd name="connsiteY420" fmla="*/ 298676 h 298698"/>
                <a:gd name="connsiteX421" fmla="*/ 112115 w 1254307"/>
                <a:gd name="connsiteY421" fmla="*/ 278938 h 298698"/>
                <a:gd name="connsiteX422" fmla="*/ 94239 w 1254307"/>
                <a:gd name="connsiteY422" fmla="*/ 289366 h 298698"/>
                <a:gd name="connsiteX423" fmla="*/ 81577 w 1254307"/>
                <a:gd name="connsiteY423" fmla="*/ 264041 h 298698"/>
                <a:gd name="connsiteX424" fmla="*/ 53274 w 1254307"/>
                <a:gd name="connsiteY424" fmla="*/ 265903 h 298698"/>
                <a:gd name="connsiteX425" fmla="*/ 53274 w 1254307"/>
                <a:gd name="connsiteY425" fmla="*/ 245793 h 298698"/>
                <a:gd name="connsiteX426" fmla="*/ 25343 w 1254307"/>
                <a:gd name="connsiteY426" fmla="*/ 236110 h 298698"/>
                <a:gd name="connsiteX427" fmla="*/ 84184 w 1254307"/>
                <a:gd name="connsiteY427" fmla="*/ 202221 h 298698"/>
                <a:gd name="connsiteX428" fmla="*/ 111743 w 1254307"/>
                <a:gd name="connsiteY428" fmla="*/ 170938 h 298698"/>
                <a:gd name="connsiteX429" fmla="*/ 70405 w 1254307"/>
                <a:gd name="connsiteY429" fmla="*/ 179131 h 298698"/>
                <a:gd name="connsiteX430" fmla="*/ 11936 w 1254307"/>
                <a:gd name="connsiteY430" fmla="*/ 213393 h 298698"/>
                <a:gd name="connsiteX431" fmla="*/ 17150 w 1254307"/>
                <a:gd name="connsiteY431" fmla="*/ 183600 h 298698"/>
                <a:gd name="connsiteX432" fmla="*/ 19 w 1254307"/>
                <a:gd name="connsiteY432" fmla="*/ 173172 h 298698"/>
                <a:gd name="connsiteX433" fmla="*/ 16405 w 1254307"/>
                <a:gd name="connsiteY433" fmla="*/ 149710 h 298698"/>
                <a:gd name="connsiteX434" fmla="*/ 19 w 1254307"/>
                <a:gd name="connsiteY434" fmla="*/ 126248 h 298698"/>
                <a:gd name="connsiteX435" fmla="*/ 17150 w 1254307"/>
                <a:gd name="connsiteY435" fmla="*/ 115821 h 298698"/>
                <a:gd name="connsiteX436" fmla="*/ 11936 w 1254307"/>
                <a:gd name="connsiteY436" fmla="*/ 86028 h 298698"/>
                <a:gd name="connsiteX437" fmla="*/ 70405 w 1254307"/>
                <a:gd name="connsiteY437" fmla="*/ 120290 h 298698"/>
                <a:gd name="connsiteX438" fmla="*/ 111743 w 1254307"/>
                <a:gd name="connsiteY438" fmla="*/ 128483 h 298698"/>
                <a:gd name="connsiteX439" fmla="*/ 84184 w 1254307"/>
                <a:gd name="connsiteY439" fmla="*/ 97200 h 298698"/>
                <a:gd name="connsiteX440" fmla="*/ 25343 w 1254307"/>
                <a:gd name="connsiteY440" fmla="*/ 63683 h 298698"/>
                <a:gd name="connsiteX441" fmla="*/ 53646 w 1254307"/>
                <a:gd name="connsiteY441" fmla="*/ 53628 h 298698"/>
                <a:gd name="connsiteX442" fmla="*/ 54391 w 1254307"/>
                <a:gd name="connsiteY442" fmla="*/ 32400 h 298698"/>
                <a:gd name="connsiteX443" fmla="*/ 81577 w 1254307"/>
                <a:gd name="connsiteY443" fmla="*/ 34634 h 298698"/>
                <a:gd name="connsiteX444" fmla="*/ 93867 w 1254307"/>
                <a:gd name="connsiteY444" fmla="*/ 9310 h 298698"/>
                <a:gd name="connsiteX445" fmla="*/ 112115 w 1254307"/>
                <a:gd name="connsiteY445" fmla="*/ 19738 h 298698"/>
                <a:gd name="connsiteX446" fmla="*/ 134833 w 1254307"/>
                <a:gd name="connsiteY446" fmla="*/ 0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</a:cxnLst>
              <a:rect l="l" t="t" r="r" b="b"/>
              <a:pathLst>
                <a:path w="1254307" h="298698">
                  <a:moveTo>
                    <a:pt x="1053948" y="221958"/>
                  </a:moveTo>
                  <a:cubicBezTo>
                    <a:pt x="1040541" y="221958"/>
                    <a:pt x="1031604" y="224193"/>
                    <a:pt x="1027135" y="228662"/>
                  </a:cubicBezTo>
                  <a:cubicBezTo>
                    <a:pt x="1024900" y="231269"/>
                    <a:pt x="1023411" y="234620"/>
                    <a:pt x="1023783" y="237972"/>
                  </a:cubicBezTo>
                  <a:cubicBezTo>
                    <a:pt x="1023783" y="246165"/>
                    <a:pt x="1030114" y="251379"/>
                    <a:pt x="1039424" y="251379"/>
                  </a:cubicBezTo>
                  <a:cubicBezTo>
                    <a:pt x="1045755" y="251007"/>
                    <a:pt x="1052086" y="249145"/>
                    <a:pt x="1057672" y="245793"/>
                  </a:cubicBezTo>
                  <a:lnTo>
                    <a:pt x="1058417" y="245420"/>
                  </a:lnTo>
                  <a:lnTo>
                    <a:pt x="1058790" y="245048"/>
                  </a:lnTo>
                  <a:lnTo>
                    <a:pt x="1058790" y="221958"/>
                  </a:lnTo>
                  <a:close/>
                  <a:moveTo>
                    <a:pt x="1221535" y="191793"/>
                  </a:moveTo>
                  <a:cubicBezTo>
                    <a:pt x="1205893" y="191793"/>
                    <a:pt x="1196210" y="203710"/>
                    <a:pt x="1196210" y="221958"/>
                  </a:cubicBezTo>
                  <a:cubicBezTo>
                    <a:pt x="1196210" y="238717"/>
                    <a:pt x="1205521" y="250262"/>
                    <a:pt x="1219300" y="250262"/>
                  </a:cubicBezTo>
                  <a:cubicBezTo>
                    <a:pt x="1225259" y="250262"/>
                    <a:pt x="1231217" y="248400"/>
                    <a:pt x="1236059" y="244676"/>
                  </a:cubicBezTo>
                  <a:lnTo>
                    <a:pt x="1236804" y="244303"/>
                  </a:lnTo>
                  <a:lnTo>
                    <a:pt x="1237176" y="196634"/>
                  </a:lnTo>
                  <a:lnTo>
                    <a:pt x="1236804" y="196262"/>
                  </a:lnTo>
                  <a:cubicBezTo>
                    <a:pt x="1232335" y="193283"/>
                    <a:pt x="1227121" y="191793"/>
                    <a:pt x="1221535" y="191793"/>
                  </a:cubicBezTo>
                  <a:close/>
                  <a:moveTo>
                    <a:pt x="850239" y="191793"/>
                  </a:moveTo>
                  <a:cubicBezTo>
                    <a:pt x="836459" y="191793"/>
                    <a:pt x="827521" y="203338"/>
                    <a:pt x="827521" y="220841"/>
                  </a:cubicBezTo>
                  <a:cubicBezTo>
                    <a:pt x="827521" y="238344"/>
                    <a:pt x="837204" y="250634"/>
                    <a:pt x="850983" y="250634"/>
                  </a:cubicBezTo>
                  <a:cubicBezTo>
                    <a:pt x="864763" y="250634"/>
                    <a:pt x="873328" y="239089"/>
                    <a:pt x="873328" y="221586"/>
                  </a:cubicBezTo>
                  <a:cubicBezTo>
                    <a:pt x="873328" y="204082"/>
                    <a:pt x="864018" y="191793"/>
                    <a:pt x="850239" y="191793"/>
                  </a:cubicBezTo>
                  <a:close/>
                  <a:moveTo>
                    <a:pt x="761232" y="191793"/>
                  </a:moveTo>
                  <a:cubicBezTo>
                    <a:pt x="745963" y="191793"/>
                    <a:pt x="735907" y="203710"/>
                    <a:pt x="735907" y="221213"/>
                  </a:cubicBezTo>
                  <a:cubicBezTo>
                    <a:pt x="735907" y="237600"/>
                    <a:pt x="745218" y="248772"/>
                    <a:pt x="758625" y="248772"/>
                  </a:cubicBezTo>
                  <a:cubicBezTo>
                    <a:pt x="764956" y="248772"/>
                    <a:pt x="770914" y="246538"/>
                    <a:pt x="776500" y="242813"/>
                  </a:cubicBezTo>
                  <a:lnTo>
                    <a:pt x="776500" y="195144"/>
                  </a:lnTo>
                  <a:lnTo>
                    <a:pt x="776128" y="194772"/>
                  </a:lnTo>
                  <a:cubicBezTo>
                    <a:pt x="771287" y="192910"/>
                    <a:pt x="766445" y="191793"/>
                    <a:pt x="761232" y="191793"/>
                  </a:cubicBezTo>
                  <a:close/>
                  <a:moveTo>
                    <a:pt x="611893" y="190675"/>
                  </a:moveTo>
                  <a:cubicBezTo>
                    <a:pt x="599976" y="190675"/>
                    <a:pt x="591038" y="199613"/>
                    <a:pt x="589549" y="213020"/>
                  </a:cubicBezTo>
                  <a:lnTo>
                    <a:pt x="589549" y="213765"/>
                  </a:lnTo>
                  <a:lnTo>
                    <a:pt x="630514" y="213765"/>
                  </a:lnTo>
                  <a:lnTo>
                    <a:pt x="630514" y="213020"/>
                  </a:lnTo>
                  <a:cubicBezTo>
                    <a:pt x="630514" y="202593"/>
                    <a:pt x="625673" y="190675"/>
                    <a:pt x="611893" y="190675"/>
                  </a:cubicBezTo>
                  <a:close/>
                  <a:moveTo>
                    <a:pt x="467770" y="178014"/>
                  </a:moveTo>
                  <a:cubicBezTo>
                    <a:pt x="477080" y="177642"/>
                    <a:pt x="486018" y="180249"/>
                    <a:pt x="493839" y="185090"/>
                  </a:cubicBezTo>
                  <a:lnTo>
                    <a:pt x="487880" y="195890"/>
                  </a:lnTo>
                  <a:cubicBezTo>
                    <a:pt x="481921" y="192538"/>
                    <a:pt x="475590" y="190676"/>
                    <a:pt x="468887" y="190676"/>
                  </a:cubicBezTo>
                  <a:cubicBezTo>
                    <a:pt x="458459" y="190676"/>
                    <a:pt x="454735" y="196262"/>
                    <a:pt x="454735" y="201104"/>
                  </a:cubicBezTo>
                  <a:cubicBezTo>
                    <a:pt x="454735" y="207435"/>
                    <a:pt x="461439" y="210414"/>
                    <a:pt x="469632" y="213766"/>
                  </a:cubicBezTo>
                  <a:lnTo>
                    <a:pt x="470749" y="214138"/>
                  </a:lnTo>
                  <a:cubicBezTo>
                    <a:pt x="481921" y="218980"/>
                    <a:pt x="494956" y="224193"/>
                    <a:pt x="494956" y="239835"/>
                  </a:cubicBezTo>
                  <a:cubicBezTo>
                    <a:pt x="494956" y="255476"/>
                    <a:pt x="483039" y="264787"/>
                    <a:pt x="464046" y="264787"/>
                  </a:cubicBezTo>
                  <a:cubicBezTo>
                    <a:pt x="453618" y="264787"/>
                    <a:pt x="443190" y="261807"/>
                    <a:pt x="434625" y="256593"/>
                  </a:cubicBezTo>
                  <a:lnTo>
                    <a:pt x="440584" y="245421"/>
                  </a:lnTo>
                  <a:cubicBezTo>
                    <a:pt x="447287" y="249145"/>
                    <a:pt x="454735" y="251380"/>
                    <a:pt x="462184" y="251752"/>
                  </a:cubicBezTo>
                  <a:cubicBezTo>
                    <a:pt x="471494" y="251752"/>
                    <a:pt x="477453" y="247283"/>
                    <a:pt x="477453" y="240580"/>
                  </a:cubicBezTo>
                  <a:cubicBezTo>
                    <a:pt x="477453" y="233876"/>
                    <a:pt x="471494" y="231642"/>
                    <a:pt x="461811" y="227545"/>
                  </a:cubicBezTo>
                  <a:lnTo>
                    <a:pt x="459204" y="226428"/>
                  </a:lnTo>
                  <a:cubicBezTo>
                    <a:pt x="449894" y="222704"/>
                    <a:pt x="437604" y="217118"/>
                    <a:pt x="437604" y="202221"/>
                  </a:cubicBezTo>
                  <a:cubicBezTo>
                    <a:pt x="437604" y="187324"/>
                    <a:pt x="449894" y="178014"/>
                    <a:pt x="467770" y="178014"/>
                  </a:cubicBezTo>
                  <a:close/>
                  <a:moveTo>
                    <a:pt x="1134762" y="177641"/>
                  </a:moveTo>
                  <a:cubicBezTo>
                    <a:pt x="1142210" y="177269"/>
                    <a:pt x="1149659" y="179876"/>
                    <a:pt x="1155245" y="185089"/>
                  </a:cubicBezTo>
                  <a:cubicBezTo>
                    <a:pt x="1163438" y="193282"/>
                    <a:pt x="1163438" y="203710"/>
                    <a:pt x="1163438" y="215627"/>
                  </a:cubicBezTo>
                  <a:lnTo>
                    <a:pt x="1163438" y="262551"/>
                  </a:lnTo>
                  <a:lnTo>
                    <a:pt x="1146307" y="262551"/>
                  </a:lnTo>
                  <a:lnTo>
                    <a:pt x="1146307" y="217489"/>
                  </a:lnTo>
                  <a:cubicBezTo>
                    <a:pt x="1146307" y="206317"/>
                    <a:pt x="1146307" y="200358"/>
                    <a:pt x="1142210" y="196262"/>
                  </a:cubicBezTo>
                  <a:cubicBezTo>
                    <a:pt x="1139231" y="193655"/>
                    <a:pt x="1135134" y="192165"/>
                    <a:pt x="1131038" y="192538"/>
                  </a:cubicBezTo>
                  <a:cubicBezTo>
                    <a:pt x="1124334" y="192910"/>
                    <a:pt x="1117631" y="195144"/>
                    <a:pt x="1112045" y="198869"/>
                  </a:cubicBezTo>
                  <a:lnTo>
                    <a:pt x="1111672" y="199241"/>
                  </a:lnTo>
                  <a:lnTo>
                    <a:pt x="1111672" y="262924"/>
                  </a:lnTo>
                  <a:lnTo>
                    <a:pt x="1094169" y="262924"/>
                  </a:lnTo>
                  <a:lnTo>
                    <a:pt x="1094169" y="180248"/>
                  </a:lnTo>
                  <a:lnTo>
                    <a:pt x="1109066" y="180248"/>
                  </a:lnTo>
                  <a:lnTo>
                    <a:pt x="1109066" y="187324"/>
                  </a:lnTo>
                  <a:lnTo>
                    <a:pt x="1110183" y="186207"/>
                  </a:lnTo>
                  <a:cubicBezTo>
                    <a:pt x="1117259" y="180993"/>
                    <a:pt x="1125824" y="178013"/>
                    <a:pt x="1134762" y="177641"/>
                  </a:cubicBezTo>
                  <a:close/>
                  <a:moveTo>
                    <a:pt x="1043148" y="177641"/>
                  </a:moveTo>
                  <a:cubicBezTo>
                    <a:pt x="1055066" y="177641"/>
                    <a:pt x="1062886" y="180248"/>
                    <a:pt x="1068845" y="186207"/>
                  </a:cubicBezTo>
                  <a:cubicBezTo>
                    <a:pt x="1075176" y="192538"/>
                    <a:pt x="1075176" y="200731"/>
                    <a:pt x="1074804" y="211531"/>
                  </a:cubicBezTo>
                  <a:lnTo>
                    <a:pt x="1074804" y="262924"/>
                  </a:lnTo>
                  <a:lnTo>
                    <a:pt x="1059907" y="262924"/>
                  </a:lnTo>
                  <a:lnTo>
                    <a:pt x="1059907" y="255848"/>
                  </a:lnTo>
                  <a:lnTo>
                    <a:pt x="1058790" y="256593"/>
                  </a:lnTo>
                  <a:cubicBezTo>
                    <a:pt x="1051714" y="261434"/>
                    <a:pt x="1043148" y="264414"/>
                    <a:pt x="1034583" y="264414"/>
                  </a:cubicBezTo>
                  <a:cubicBezTo>
                    <a:pt x="1018942" y="264414"/>
                    <a:pt x="1008514" y="253986"/>
                    <a:pt x="1008514" y="238717"/>
                  </a:cubicBezTo>
                  <a:cubicBezTo>
                    <a:pt x="1008514" y="219724"/>
                    <a:pt x="1024155" y="210041"/>
                    <a:pt x="1055066" y="210041"/>
                  </a:cubicBezTo>
                  <a:lnTo>
                    <a:pt x="1058790" y="210041"/>
                  </a:lnTo>
                  <a:lnTo>
                    <a:pt x="1058790" y="205945"/>
                  </a:lnTo>
                  <a:cubicBezTo>
                    <a:pt x="1058790" y="200731"/>
                    <a:pt x="1058790" y="197751"/>
                    <a:pt x="1055810" y="194772"/>
                  </a:cubicBezTo>
                  <a:cubicBezTo>
                    <a:pt x="1052831" y="191793"/>
                    <a:pt x="1048735" y="190676"/>
                    <a:pt x="1041659" y="190676"/>
                  </a:cubicBezTo>
                  <a:cubicBezTo>
                    <a:pt x="1033838" y="191048"/>
                    <a:pt x="1026017" y="193282"/>
                    <a:pt x="1019314" y="197007"/>
                  </a:cubicBezTo>
                  <a:lnTo>
                    <a:pt x="1013355" y="186207"/>
                  </a:lnTo>
                  <a:cubicBezTo>
                    <a:pt x="1021921" y="180248"/>
                    <a:pt x="1032348" y="177269"/>
                    <a:pt x="1043148" y="177641"/>
                  </a:cubicBezTo>
                  <a:close/>
                  <a:moveTo>
                    <a:pt x="851356" y="177641"/>
                  </a:moveTo>
                  <a:cubicBezTo>
                    <a:pt x="875190" y="177641"/>
                    <a:pt x="891204" y="194027"/>
                    <a:pt x="891204" y="220469"/>
                  </a:cubicBezTo>
                  <a:cubicBezTo>
                    <a:pt x="891204" y="246910"/>
                    <a:pt x="874446" y="264413"/>
                    <a:pt x="849866" y="264413"/>
                  </a:cubicBezTo>
                  <a:cubicBezTo>
                    <a:pt x="826032" y="264413"/>
                    <a:pt x="810018" y="248027"/>
                    <a:pt x="810018" y="221586"/>
                  </a:cubicBezTo>
                  <a:cubicBezTo>
                    <a:pt x="810018" y="195144"/>
                    <a:pt x="826777" y="177641"/>
                    <a:pt x="851356" y="177641"/>
                  </a:cubicBezTo>
                  <a:close/>
                  <a:moveTo>
                    <a:pt x="761604" y="177641"/>
                  </a:moveTo>
                  <a:cubicBezTo>
                    <a:pt x="772776" y="178013"/>
                    <a:pt x="783576" y="180620"/>
                    <a:pt x="793631" y="185834"/>
                  </a:cubicBezTo>
                  <a:lnTo>
                    <a:pt x="793631" y="259200"/>
                  </a:lnTo>
                  <a:cubicBezTo>
                    <a:pt x="793631" y="271862"/>
                    <a:pt x="793259" y="280055"/>
                    <a:pt x="785438" y="288248"/>
                  </a:cubicBezTo>
                  <a:cubicBezTo>
                    <a:pt x="778735" y="295324"/>
                    <a:pt x="769052" y="298675"/>
                    <a:pt x="756390" y="298675"/>
                  </a:cubicBezTo>
                  <a:cubicBezTo>
                    <a:pt x="744101" y="299048"/>
                    <a:pt x="731811" y="294951"/>
                    <a:pt x="721756" y="287503"/>
                  </a:cubicBezTo>
                  <a:lnTo>
                    <a:pt x="728832" y="276331"/>
                  </a:lnTo>
                  <a:cubicBezTo>
                    <a:pt x="736652" y="281544"/>
                    <a:pt x="745590" y="284524"/>
                    <a:pt x="754528" y="284524"/>
                  </a:cubicBezTo>
                  <a:cubicBezTo>
                    <a:pt x="760487" y="284896"/>
                    <a:pt x="766073" y="283407"/>
                    <a:pt x="770914" y="279682"/>
                  </a:cubicBezTo>
                  <a:cubicBezTo>
                    <a:pt x="776500" y="274841"/>
                    <a:pt x="776873" y="268138"/>
                    <a:pt x="776873" y="259944"/>
                  </a:cubicBezTo>
                  <a:lnTo>
                    <a:pt x="776873" y="256220"/>
                  </a:lnTo>
                  <a:lnTo>
                    <a:pt x="775756" y="256965"/>
                  </a:lnTo>
                  <a:lnTo>
                    <a:pt x="775011" y="257338"/>
                  </a:lnTo>
                  <a:cubicBezTo>
                    <a:pt x="769052" y="260689"/>
                    <a:pt x="761976" y="262551"/>
                    <a:pt x="754901" y="262551"/>
                  </a:cubicBezTo>
                  <a:cubicBezTo>
                    <a:pt x="729949" y="262551"/>
                    <a:pt x="718404" y="241324"/>
                    <a:pt x="718404" y="221958"/>
                  </a:cubicBezTo>
                  <a:cubicBezTo>
                    <a:pt x="718404" y="196262"/>
                    <a:pt x="736652" y="177641"/>
                    <a:pt x="761604" y="177641"/>
                  </a:cubicBezTo>
                  <a:close/>
                  <a:moveTo>
                    <a:pt x="706487" y="177641"/>
                  </a:moveTo>
                  <a:cubicBezTo>
                    <a:pt x="709466" y="177641"/>
                    <a:pt x="712073" y="178013"/>
                    <a:pt x="714680" y="179131"/>
                  </a:cubicBezTo>
                  <a:lnTo>
                    <a:pt x="710583" y="192538"/>
                  </a:lnTo>
                  <a:cubicBezTo>
                    <a:pt x="708721" y="192165"/>
                    <a:pt x="707232" y="192165"/>
                    <a:pt x="705370" y="192165"/>
                  </a:cubicBezTo>
                  <a:cubicBezTo>
                    <a:pt x="695315" y="192165"/>
                    <a:pt x="686004" y="197007"/>
                    <a:pt x="680418" y="205572"/>
                  </a:cubicBezTo>
                  <a:lnTo>
                    <a:pt x="680418" y="262551"/>
                  </a:lnTo>
                  <a:lnTo>
                    <a:pt x="663287" y="262551"/>
                  </a:lnTo>
                  <a:lnTo>
                    <a:pt x="663287" y="180248"/>
                  </a:lnTo>
                  <a:lnTo>
                    <a:pt x="678184" y="180248"/>
                  </a:lnTo>
                  <a:lnTo>
                    <a:pt x="678184" y="192910"/>
                  </a:lnTo>
                  <a:lnTo>
                    <a:pt x="679673" y="190303"/>
                  </a:lnTo>
                  <a:cubicBezTo>
                    <a:pt x="686377" y="182110"/>
                    <a:pt x="696059" y="177641"/>
                    <a:pt x="706487" y="177641"/>
                  </a:cubicBezTo>
                  <a:close/>
                  <a:moveTo>
                    <a:pt x="611521" y="177641"/>
                  </a:moveTo>
                  <a:cubicBezTo>
                    <a:pt x="633866" y="177641"/>
                    <a:pt x="646900" y="193655"/>
                    <a:pt x="646900" y="220096"/>
                  </a:cubicBezTo>
                  <a:cubicBezTo>
                    <a:pt x="646900" y="221586"/>
                    <a:pt x="646528" y="223448"/>
                    <a:pt x="646528" y="224565"/>
                  </a:cubicBezTo>
                  <a:cubicBezTo>
                    <a:pt x="646528" y="224938"/>
                    <a:pt x="646528" y="225682"/>
                    <a:pt x="646528" y="226055"/>
                  </a:cubicBezTo>
                  <a:lnTo>
                    <a:pt x="589549" y="226055"/>
                  </a:lnTo>
                  <a:lnTo>
                    <a:pt x="589549" y="226800"/>
                  </a:lnTo>
                  <a:cubicBezTo>
                    <a:pt x="589549" y="227544"/>
                    <a:pt x="589549" y="227917"/>
                    <a:pt x="589549" y="228662"/>
                  </a:cubicBezTo>
                  <a:cubicBezTo>
                    <a:pt x="590293" y="241696"/>
                    <a:pt x="601466" y="251379"/>
                    <a:pt x="614128" y="250634"/>
                  </a:cubicBezTo>
                  <a:cubicBezTo>
                    <a:pt x="621949" y="250634"/>
                    <a:pt x="629769" y="248400"/>
                    <a:pt x="636845" y="244675"/>
                  </a:cubicBezTo>
                  <a:lnTo>
                    <a:pt x="642804" y="255848"/>
                  </a:lnTo>
                  <a:cubicBezTo>
                    <a:pt x="633866" y="261434"/>
                    <a:pt x="623438" y="264413"/>
                    <a:pt x="612638" y="264413"/>
                  </a:cubicBezTo>
                  <a:cubicBezTo>
                    <a:pt x="588431" y="264413"/>
                    <a:pt x="572790" y="247282"/>
                    <a:pt x="572790" y="221586"/>
                  </a:cubicBezTo>
                  <a:cubicBezTo>
                    <a:pt x="572790" y="195889"/>
                    <a:pt x="588804" y="177641"/>
                    <a:pt x="611521" y="177641"/>
                  </a:cubicBezTo>
                  <a:close/>
                  <a:moveTo>
                    <a:pt x="372060" y="164979"/>
                  </a:moveTo>
                  <a:cubicBezTo>
                    <a:pt x="352694" y="164979"/>
                    <a:pt x="339287" y="182483"/>
                    <a:pt x="339287" y="208179"/>
                  </a:cubicBezTo>
                  <a:cubicBezTo>
                    <a:pt x="339287" y="232758"/>
                    <a:pt x="353067" y="250262"/>
                    <a:pt x="373177" y="250262"/>
                  </a:cubicBezTo>
                  <a:cubicBezTo>
                    <a:pt x="397756" y="250262"/>
                    <a:pt x="406322" y="227545"/>
                    <a:pt x="406322" y="206689"/>
                  </a:cubicBezTo>
                  <a:cubicBezTo>
                    <a:pt x="406322" y="182110"/>
                    <a:pt x="391425" y="164979"/>
                    <a:pt x="372060" y="164979"/>
                  </a:cubicBezTo>
                  <a:close/>
                  <a:moveTo>
                    <a:pt x="915038" y="156041"/>
                  </a:moveTo>
                  <a:lnTo>
                    <a:pt x="932541" y="156041"/>
                  </a:lnTo>
                  <a:lnTo>
                    <a:pt x="932541" y="180248"/>
                  </a:lnTo>
                  <a:lnTo>
                    <a:pt x="957121" y="180248"/>
                  </a:lnTo>
                  <a:lnTo>
                    <a:pt x="957121" y="194027"/>
                  </a:lnTo>
                  <a:lnTo>
                    <a:pt x="932541" y="194027"/>
                  </a:lnTo>
                  <a:lnTo>
                    <a:pt x="932541" y="234248"/>
                  </a:lnTo>
                  <a:cubicBezTo>
                    <a:pt x="932541" y="240951"/>
                    <a:pt x="932541" y="250262"/>
                    <a:pt x="944459" y="250262"/>
                  </a:cubicBezTo>
                  <a:cubicBezTo>
                    <a:pt x="948183" y="250262"/>
                    <a:pt x="951907" y="249517"/>
                    <a:pt x="955259" y="248027"/>
                  </a:cubicBezTo>
                  <a:lnTo>
                    <a:pt x="959728" y="259944"/>
                  </a:lnTo>
                  <a:cubicBezTo>
                    <a:pt x="953769" y="263296"/>
                    <a:pt x="947066" y="264786"/>
                    <a:pt x="940735" y="264786"/>
                  </a:cubicBezTo>
                  <a:cubicBezTo>
                    <a:pt x="933659" y="265158"/>
                    <a:pt x="926583" y="262924"/>
                    <a:pt x="920997" y="258082"/>
                  </a:cubicBezTo>
                  <a:cubicBezTo>
                    <a:pt x="915038" y="251751"/>
                    <a:pt x="915038" y="244675"/>
                    <a:pt x="915038" y="234248"/>
                  </a:cubicBezTo>
                  <a:lnTo>
                    <a:pt x="915038" y="194027"/>
                  </a:lnTo>
                  <a:lnTo>
                    <a:pt x="900514" y="194027"/>
                  </a:lnTo>
                  <a:lnTo>
                    <a:pt x="900514" y="180248"/>
                  </a:lnTo>
                  <a:lnTo>
                    <a:pt x="915038" y="180248"/>
                  </a:lnTo>
                  <a:close/>
                  <a:moveTo>
                    <a:pt x="519163" y="156041"/>
                  </a:moveTo>
                  <a:lnTo>
                    <a:pt x="536667" y="156041"/>
                  </a:lnTo>
                  <a:lnTo>
                    <a:pt x="536667" y="180248"/>
                  </a:lnTo>
                  <a:lnTo>
                    <a:pt x="561246" y="180248"/>
                  </a:lnTo>
                  <a:lnTo>
                    <a:pt x="561246" y="194027"/>
                  </a:lnTo>
                  <a:lnTo>
                    <a:pt x="536667" y="194027"/>
                  </a:lnTo>
                  <a:lnTo>
                    <a:pt x="536667" y="234248"/>
                  </a:lnTo>
                  <a:cubicBezTo>
                    <a:pt x="536667" y="240951"/>
                    <a:pt x="536667" y="250262"/>
                    <a:pt x="548956" y="250262"/>
                  </a:cubicBezTo>
                  <a:cubicBezTo>
                    <a:pt x="552680" y="250262"/>
                    <a:pt x="556404" y="249517"/>
                    <a:pt x="559756" y="248027"/>
                  </a:cubicBezTo>
                  <a:lnTo>
                    <a:pt x="564225" y="259944"/>
                  </a:lnTo>
                  <a:cubicBezTo>
                    <a:pt x="557894" y="263296"/>
                    <a:pt x="551563" y="264786"/>
                    <a:pt x="544860" y="264786"/>
                  </a:cubicBezTo>
                  <a:cubicBezTo>
                    <a:pt x="537784" y="265158"/>
                    <a:pt x="530708" y="262924"/>
                    <a:pt x="525122" y="258082"/>
                  </a:cubicBezTo>
                  <a:cubicBezTo>
                    <a:pt x="519163" y="251751"/>
                    <a:pt x="519163" y="244675"/>
                    <a:pt x="519163" y="234248"/>
                  </a:cubicBezTo>
                  <a:lnTo>
                    <a:pt x="519163" y="194027"/>
                  </a:lnTo>
                  <a:lnTo>
                    <a:pt x="504639" y="194027"/>
                  </a:lnTo>
                  <a:lnTo>
                    <a:pt x="504639" y="180248"/>
                  </a:lnTo>
                  <a:lnTo>
                    <a:pt x="519163" y="180248"/>
                  </a:lnTo>
                  <a:close/>
                  <a:moveTo>
                    <a:pt x="976114" y="150828"/>
                  </a:moveTo>
                  <a:lnTo>
                    <a:pt x="993617" y="150828"/>
                  </a:lnTo>
                  <a:lnTo>
                    <a:pt x="993617" y="262552"/>
                  </a:lnTo>
                  <a:lnTo>
                    <a:pt x="976114" y="262552"/>
                  </a:lnTo>
                  <a:close/>
                  <a:moveTo>
                    <a:pt x="866252" y="150828"/>
                  </a:moveTo>
                  <a:cubicBezTo>
                    <a:pt x="871838" y="150828"/>
                    <a:pt x="875935" y="155297"/>
                    <a:pt x="875935" y="160883"/>
                  </a:cubicBezTo>
                  <a:cubicBezTo>
                    <a:pt x="875935" y="166097"/>
                    <a:pt x="871838" y="170566"/>
                    <a:pt x="866252" y="170566"/>
                  </a:cubicBezTo>
                  <a:cubicBezTo>
                    <a:pt x="860666" y="170566"/>
                    <a:pt x="856569" y="166097"/>
                    <a:pt x="856569" y="160511"/>
                  </a:cubicBezTo>
                  <a:cubicBezTo>
                    <a:pt x="856569" y="154925"/>
                    <a:pt x="861038" y="150828"/>
                    <a:pt x="866252" y="150828"/>
                  </a:cubicBezTo>
                  <a:close/>
                  <a:moveTo>
                    <a:pt x="834597" y="150828"/>
                  </a:moveTo>
                  <a:cubicBezTo>
                    <a:pt x="840183" y="150828"/>
                    <a:pt x="844652" y="154925"/>
                    <a:pt x="844652" y="160511"/>
                  </a:cubicBezTo>
                  <a:cubicBezTo>
                    <a:pt x="844652" y="166097"/>
                    <a:pt x="840555" y="170566"/>
                    <a:pt x="834969" y="170566"/>
                  </a:cubicBezTo>
                  <a:cubicBezTo>
                    <a:pt x="829383" y="170566"/>
                    <a:pt x="824914" y="166469"/>
                    <a:pt x="824914" y="160883"/>
                  </a:cubicBezTo>
                  <a:cubicBezTo>
                    <a:pt x="824914" y="155297"/>
                    <a:pt x="829011" y="150828"/>
                    <a:pt x="834597" y="150828"/>
                  </a:cubicBezTo>
                  <a:close/>
                  <a:moveTo>
                    <a:pt x="1254307" y="150455"/>
                  </a:moveTo>
                  <a:lnTo>
                    <a:pt x="1254307" y="262179"/>
                  </a:lnTo>
                  <a:lnTo>
                    <a:pt x="1239410" y="262179"/>
                  </a:lnTo>
                  <a:lnTo>
                    <a:pt x="1239410" y="255476"/>
                  </a:lnTo>
                  <a:lnTo>
                    <a:pt x="1237921" y="256593"/>
                  </a:lnTo>
                  <a:cubicBezTo>
                    <a:pt x="1231590" y="261807"/>
                    <a:pt x="1223769" y="264414"/>
                    <a:pt x="1215576" y="264414"/>
                  </a:cubicBezTo>
                  <a:cubicBezTo>
                    <a:pt x="1193604" y="264414"/>
                    <a:pt x="1178707" y="247655"/>
                    <a:pt x="1178707" y="222331"/>
                  </a:cubicBezTo>
                  <a:cubicBezTo>
                    <a:pt x="1178707" y="197007"/>
                    <a:pt x="1195838" y="177641"/>
                    <a:pt x="1218555" y="177641"/>
                  </a:cubicBezTo>
                  <a:cubicBezTo>
                    <a:pt x="1224514" y="177641"/>
                    <a:pt x="1230472" y="178758"/>
                    <a:pt x="1235686" y="181738"/>
                  </a:cubicBezTo>
                  <a:lnTo>
                    <a:pt x="1236804" y="182483"/>
                  </a:lnTo>
                  <a:lnTo>
                    <a:pt x="1236804" y="181365"/>
                  </a:lnTo>
                  <a:lnTo>
                    <a:pt x="1236804" y="150827"/>
                  </a:lnTo>
                  <a:close/>
                  <a:moveTo>
                    <a:pt x="373177" y="150455"/>
                  </a:moveTo>
                  <a:cubicBezTo>
                    <a:pt x="403342" y="150455"/>
                    <a:pt x="424942" y="173545"/>
                    <a:pt x="424942" y="206689"/>
                  </a:cubicBezTo>
                  <a:cubicBezTo>
                    <a:pt x="424942" y="241696"/>
                    <a:pt x="403342" y="264786"/>
                    <a:pt x="372804" y="264786"/>
                  </a:cubicBezTo>
                  <a:cubicBezTo>
                    <a:pt x="342267" y="264786"/>
                    <a:pt x="321039" y="240952"/>
                    <a:pt x="321039" y="207434"/>
                  </a:cubicBezTo>
                  <a:cubicBezTo>
                    <a:pt x="321039" y="173917"/>
                    <a:pt x="342267" y="150455"/>
                    <a:pt x="373177" y="150455"/>
                  </a:cubicBezTo>
                  <a:close/>
                  <a:moveTo>
                    <a:pt x="388446" y="123269"/>
                  </a:moveTo>
                  <a:cubicBezTo>
                    <a:pt x="394032" y="123641"/>
                    <a:pt x="398129" y="128483"/>
                    <a:pt x="397756" y="133697"/>
                  </a:cubicBezTo>
                  <a:cubicBezTo>
                    <a:pt x="397384" y="138538"/>
                    <a:pt x="393660" y="142635"/>
                    <a:pt x="388446" y="143007"/>
                  </a:cubicBezTo>
                  <a:cubicBezTo>
                    <a:pt x="382860" y="142635"/>
                    <a:pt x="378763" y="137793"/>
                    <a:pt x="379135" y="132579"/>
                  </a:cubicBezTo>
                  <a:cubicBezTo>
                    <a:pt x="379508" y="127738"/>
                    <a:pt x="383604" y="123641"/>
                    <a:pt x="388446" y="123269"/>
                  </a:cubicBezTo>
                  <a:close/>
                  <a:moveTo>
                    <a:pt x="357163" y="123269"/>
                  </a:moveTo>
                  <a:cubicBezTo>
                    <a:pt x="362749" y="123269"/>
                    <a:pt x="367218" y="127366"/>
                    <a:pt x="367218" y="132952"/>
                  </a:cubicBezTo>
                  <a:cubicBezTo>
                    <a:pt x="367218" y="132952"/>
                    <a:pt x="367218" y="132952"/>
                    <a:pt x="367218" y="133324"/>
                  </a:cubicBezTo>
                  <a:cubicBezTo>
                    <a:pt x="367218" y="138538"/>
                    <a:pt x="362749" y="142635"/>
                    <a:pt x="357535" y="143007"/>
                  </a:cubicBezTo>
                  <a:cubicBezTo>
                    <a:pt x="351949" y="143007"/>
                    <a:pt x="347480" y="138910"/>
                    <a:pt x="347480" y="133324"/>
                  </a:cubicBezTo>
                  <a:cubicBezTo>
                    <a:pt x="347480" y="127738"/>
                    <a:pt x="351577" y="123269"/>
                    <a:pt x="357163" y="123269"/>
                  </a:cubicBezTo>
                  <a:close/>
                  <a:moveTo>
                    <a:pt x="465535" y="61820"/>
                  </a:moveTo>
                  <a:cubicBezTo>
                    <a:pt x="456224" y="61820"/>
                    <a:pt x="450266" y="68896"/>
                    <a:pt x="450266" y="79324"/>
                  </a:cubicBezTo>
                  <a:cubicBezTo>
                    <a:pt x="450266" y="89007"/>
                    <a:pt x="455852" y="95710"/>
                    <a:pt x="464045" y="95710"/>
                  </a:cubicBezTo>
                  <a:cubicBezTo>
                    <a:pt x="467769" y="95710"/>
                    <a:pt x="471493" y="94220"/>
                    <a:pt x="474845" y="91986"/>
                  </a:cubicBezTo>
                  <a:lnTo>
                    <a:pt x="474845" y="63683"/>
                  </a:lnTo>
                  <a:lnTo>
                    <a:pt x="474473" y="63683"/>
                  </a:lnTo>
                  <a:cubicBezTo>
                    <a:pt x="471493" y="62565"/>
                    <a:pt x="468514" y="61820"/>
                    <a:pt x="465535" y="61820"/>
                  </a:cubicBezTo>
                  <a:close/>
                  <a:moveTo>
                    <a:pt x="546721" y="61448"/>
                  </a:moveTo>
                  <a:cubicBezTo>
                    <a:pt x="538156" y="61448"/>
                    <a:pt x="532942" y="68524"/>
                    <a:pt x="532942" y="78952"/>
                  </a:cubicBezTo>
                  <a:cubicBezTo>
                    <a:pt x="532942" y="89379"/>
                    <a:pt x="538901" y="96828"/>
                    <a:pt x="547094" y="96828"/>
                  </a:cubicBezTo>
                  <a:cubicBezTo>
                    <a:pt x="555287" y="96828"/>
                    <a:pt x="560873" y="89752"/>
                    <a:pt x="560873" y="79324"/>
                  </a:cubicBezTo>
                  <a:cubicBezTo>
                    <a:pt x="560873" y="68897"/>
                    <a:pt x="555287" y="61448"/>
                    <a:pt x="546721" y="61448"/>
                  </a:cubicBezTo>
                  <a:close/>
                  <a:moveTo>
                    <a:pt x="409301" y="61076"/>
                  </a:moveTo>
                  <a:cubicBezTo>
                    <a:pt x="402225" y="61076"/>
                    <a:pt x="397012" y="66290"/>
                    <a:pt x="395894" y="74483"/>
                  </a:cubicBezTo>
                  <a:lnTo>
                    <a:pt x="395894" y="75228"/>
                  </a:lnTo>
                  <a:lnTo>
                    <a:pt x="420474" y="75228"/>
                  </a:lnTo>
                  <a:lnTo>
                    <a:pt x="420474" y="74483"/>
                  </a:lnTo>
                  <a:cubicBezTo>
                    <a:pt x="420474" y="68152"/>
                    <a:pt x="417494" y="61076"/>
                    <a:pt x="409301" y="61076"/>
                  </a:cubicBezTo>
                  <a:close/>
                  <a:moveTo>
                    <a:pt x="500170" y="57724"/>
                  </a:moveTo>
                  <a:lnTo>
                    <a:pt x="509853" y="57724"/>
                  </a:lnTo>
                  <a:lnTo>
                    <a:pt x="509853" y="103531"/>
                  </a:lnTo>
                  <a:lnTo>
                    <a:pt x="500170" y="103531"/>
                  </a:lnTo>
                  <a:close/>
                  <a:moveTo>
                    <a:pt x="606680" y="54000"/>
                  </a:moveTo>
                  <a:cubicBezTo>
                    <a:pt x="611149" y="53628"/>
                    <a:pt x="615246" y="55490"/>
                    <a:pt x="618597" y="58469"/>
                  </a:cubicBezTo>
                  <a:cubicBezTo>
                    <a:pt x="623439" y="63311"/>
                    <a:pt x="623439" y="69269"/>
                    <a:pt x="623439" y="76345"/>
                  </a:cubicBezTo>
                  <a:lnTo>
                    <a:pt x="623439" y="103904"/>
                  </a:lnTo>
                  <a:lnTo>
                    <a:pt x="614128" y="103904"/>
                  </a:lnTo>
                  <a:lnTo>
                    <a:pt x="614128" y="103531"/>
                  </a:lnTo>
                  <a:lnTo>
                    <a:pt x="614128" y="77090"/>
                  </a:lnTo>
                  <a:cubicBezTo>
                    <a:pt x="614128" y="70386"/>
                    <a:pt x="614128" y="66662"/>
                    <a:pt x="611521" y="64428"/>
                  </a:cubicBezTo>
                  <a:cubicBezTo>
                    <a:pt x="609659" y="62938"/>
                    <a:pt x="607425" y="61821"/>
                    <a:pt x="604818" y="62193"/>
                  </a:cubicBezTo>
                  <a:cubicBezTo>
                    <a:pt x="600721" y="62193"/>
                    <a:pt x="596625" y="63683"/>
                    <a:pt x="593273" y="65917"/>
                  </a:cubicBezTo>
                  <a:lnTo>
                    <a:pt x="592901" y="65917"/>
                  </a:lnTo>
                  <a:lnTo>
                    <a:pt x="592901" y="103531"/>
                  </a:lnTo>
                  <a:lnTo>
                    <a:pt x="583218" y="103531"/>
                  </a:lnTo>
                  <a:lnTo>
                    <a:pt x="583218" y="55490"/>
                  </a:lnTo>
                  <a:lnTo>
                    <a:pt x="591411" y="55490"/>
                  </a:lnTo>
                  <a:lnTo>
                    <a:pt x="591411" y="59586"/>
                  </a:lnTo>
                  <a:lnTo>
                    <a:pt x="592528" y="58842"/>
                  </a:lnTo>
                  <a:cubicBezTo>
                    <a:pt x="596625" y="55862"/>
                    <a:pt x="601839" y="54000"/>
                    <a:pt x="606680" y="54000"/>
                  </a:cubicBezTo>
                  <a:close/>
                  <a:moveTo>
                    <a:pt x="547094" y="54000"/>
                  </a:moveTo>
                  <a:cubicBezTo>
                    <a:pt x="561246" y="54000"/>
                    <a:pt x="570183" y="64055"/>
                    <a:pt x="570183" y="79324"/>
                  </a:cubicBezTo>
                  <a:cubicBezTo>
                    <a:pt x="570183" y="94593"/>
                    <a:pt x="559756" y="105021"/>
                    <a:pt x="545977" y="105021"/>
                  </a:cubicBezTo>
                  <a:cubicBezTo>
                    <a:pt x="532197" y="105021"/>
                    <a:pt x="522887" y="94966"/>
                    <a:pt x="522887" y="79697"/>
                  </a:cubicBezTo>
                  <a:cubicBezTo>
                    <a:pt x="522887" y="64428"/>
                    <a:pt x="532570" y="54000"/>
                    <a:pt x="547094" y="54000"/>
                  </a:cubicBezTo>
                  <a:close/>
                  <a:moveTo>
                    <a:pt x="409301" y="54000"/>
                  </a:moveTo>
                  <a:cubicBezTo>
                    <a:pt x="421963" y="54000"/>
                    <a:pt x="429784" y="63310"/>
                    <a:pt x="429412" y="78579"/>
                  </a:cubicBezTo>
                  <a:cubicBezTo>
                    <a:pt x="429412" y="79697"/>
                    <a:pt x="429412" y="80814"/>
                    <a:pt x="429412" y="81186"/>
                  </a:cubicBezTo>
                  <a:cubicBezTo>
                    <a:pt x="429412" y="81559"/>
                    <a:pt x="429412" y="81559"/>
                    <a:pt x="429412" y="81931"/>
                  </a:cubicBezTo>
                  <a:lnTo>
                    <a:pt x="395894" y="81931"/>
                  </a:lnTo>
                  <a:lnTo>
                    <a:pt x="395894" y="82676"/>
                  </a:lnTo>
                  <a:cubicBezTo>
                    <a:pt x="395894" y="83048"/>
                    <a:pt x="395894" y="83793"/>
                    <a:pt x="395894" y="84166"/>
                  </a:cubicBezTo>
                  <a:cubicBezTo>
                    <a:pt x="396267" y="91986"/>
                    <a:pt x="402970" y="97572"/>
                    <a:pt x="410791" y="97200"/>
                  </a:cubicBezTo>
                  <a:cubicBezTo>
                    <a:pt x="415632" y="97200"/>
                    <a:pt x="420101" y="95710"/>
                    <a:pt x="424198" y="93476"/>
                  </a:cubicBezTo>
                  <a:lnTo>
                    <a:pt x="427549" y="99807"/>
                  </a:lnTo>
                  <a:cubicBezTo>
                    <a:pt x="422336" y="102786"/>
                    <a:pt x="416377" y="104648"/>
                    <a:pt x="410046" y="104648"/>
                  </a:cubicBezTo>
                  <a:cubicBezTo>
                    <a:pt x="395894" y="104648"/>
                    <a:pt x="386584" y="94593"/>
                    <a:pt x="386584" y="79697"/>
                  </a:cubicBezTo>
                  <a:cubicBezTo>
                    <a:pt x="386584" y="64800"/>
                    <a:pt x="395894" y="54000"/>
                    <a:pt x="409301" y="54000"/>
                  </a:cubicBezTo>
                  <a:close/>
                  <a:moveTo>
                    <a:pt x="465907" y="53627"/>
                  </a:moveTo>
                  <a:cubicBezTo>
                    <a:pt x="472238" y="54000"/>
                    <a:pt x="478569" y="55489"/>
                    <a:pt x="484528" y="58469"/>
                  </a:cubicBezTo>
                  <a:lnTo>
                    <a:pt x="484528" y="103531"/>
                  </a:lnTo>
                  <a:cubicBezTo>
                    <a:pt x="484528" y="110979"/>
                    <a:pt x="484155" y="116193"/>
                    <a:pt x="479686" y="120662"/>
                  </a:cubicBezTo>
                  <a:cubicBezTo>
                    <a:pt x="474845" y="124758"/>
                    <a:pt x="468886" y="126993"/>
                    <a:pt x="462555" y="126620"/>
                  </a:cubicBezTo>
                  <a:cubicBezTo>
                    <a:pt x="455480" y="126993"/>
                    <a:pt x="448404" y="124758"/>
                    <a:pt x="442445" y="120289"/>
                  </a:cubicBezTo>
                  <a:lnTo>
                    <a:pt x="446542" y="113958"/>
                  </a:lnTo>
                  <a:cubicBezTo>
                    <a:pt x="451011" y="116938"/>
                    <a:pt x="456224" y="118800"/>
                    <a:pt x="461438" y="119172"/>
                  </a:cubicBezTo>
                  <a:cubicBezTo>
                    <a:pt x="464790" y="119172"/>
                    <a:pt x="468514" y="117683"/>
                    <a:pt x="471121" y="115448"/>
                  </a:cubicBezTo>
                  <a:cubicBezTo>
                    <a:pt x="474473" y="112469"/>
                    <a:pt x="474845" y="108372"/>
                    <a:pt x="474845" y="103531"/>
                  </a:cubicBezTo>
                  <a:lnTo>
                    <a:pt x="474845" y="99807"/>
                  </a:lnTo>
                  <a:lnTo>
                    <a:pt x="473728" y="100179"/>
                  </a:lnTo>
                  <a:lnTo>
                    <a:pt x="473355" y="100551"/>
                  </a:lnTo>
                  <a:cubicBezTo>
                    <a:pt x="470004" y="102414"/>
                    <a:pt x="465907" y="103531"/>
                    <a:pt x="461811" y="103531"/>
                  </a:cubicBezTo>
                  <a:cubicBezTo>
                    <a:pt x="447286" y="103531"/>
                    <a:pt x="440583" y="91241"/>
                    <a:pt x="440583" y="79696"/>
                  </a:cubicBezTo>
                  <a:cubicBezTo>
                    <a:pt x="440583" y="78951"/>
                    <a:pt x="440583" y="78579"/>
                    <a:pt x="440583" y="77834"/>
                  </a:cubicBezTo>
                  <a:cubicBezTo>
                    <a:pt x="440955" y="64055"/>
                    <a:pt x="452128" y="53255"/>
                    <a:pt x="465907" y="53627"/>
                  </a:cubicBezTo>
                  <a:close/>
                  <a:moveTo>
                    <a:pt x="342267" y="45807"/>
                  </a:moveTo>
                  <a:lnTo>
                    <a:pt x="342267" y="68152"/>
                  </a:lnTo>
                  <a:lnTo>
                    <a:pt x="347480" y="68152"/>
                  </a:lnTo>
                  <a:cubicBezTo>
                    <a:pt x="353067" y="68152"/>
                    <a:pt x="357536" y="67780"/>
                    <a:pt x="360887" y="64800"/>
                  </a:cubicBezTo>
                  <a:cubicBezTo>
                    <a:pt x="364984" y="60331"/>
                    <a:pt x="364984" y="53628"/>
                    <a:pt x="361260" y="48786"/>
                  </a:cubicBezTo>
                  <a:cubicBezTo>
                    <a:pt x="358280" y="46552"/>
                    <a:pt x="354556" y="45435"/>
                    <a:pt x="350832" y="45807"/>
                  </a:cubicBezTo>
                  <a:close/>
                  <a:moveTo>
                    <a:pt x="505011" y="37986"/>
                  </a:moveTo>
                  <a:cubicBezTo>
                    <a:pt x="508362" y="37986"/>
                    <a:pt x="510969" y="40593"/>
                    <a:pt x="510969" y="43945"/>
                  </a:cubicBezTo>
                  <a:cubicBezTo>
                    <a:pt x="510969" y="46924"/>
                    <a:pt x="508362" y="49531"/>
                    <a:pt x="505011" y="49531"/>
                  </a:cubicBezTo>
                  <a:cubicBezTo>
                    <a:pt x="501659" y="49531"/>
                    <a:pt x="499052" y="46924"/>
                    <a:pt x="499052" y="43945"/>
                  </a:cubicBezTo>
                  <a:cubicBezTo>
                    <a:pt x="499052" y="40593"/>
                    <a:pt x="501659" y="37986"/>
                    <a:pt x="505011" y="37986"/>
                  </a:cubicBezTo>
                  <a:close/>
                  <a:moveTo>
                    <a:pt x="331839" y="37614"/>
                  </a:moveTo>
                  <a:lnTo>
                    <a:pt x="348970" y="37614"/>
                  </a:lnTo>
                  <a:cubicBezTo>
                    <a:pt x="357536" y="37614"/>
                    <a:pt x="363867" y="37986"/>
                    <a:pt x="368708" y="42828"/>
                  </a:cubicBezTo>
                  <a:cubicBezTo>
                    <a:pt x="372060" y="46180"/>
                    <a:pt x="373922" y="51021"/>
                    <a:pt x="373922" y="55862"/>
                  </a:cubicBezTo>
                  <a:cubicBezTo>
                    <a:pt x="374294" y="59959"/>
                    <a:pt x="372804" y="64428"/>
                    <a:pt x="369825" y="67407"/>
                  </a:cubicBezTo>
                  <a:cubicBezTo>
                    <a:pt x="366846" y="70386"/>
                    <a:pt x="363122" y="72248"/>
                    <a:pt x="359025" y="72621"/>
                  </a:cubicBezTo>
                  <a:cubicBezTo>
                    <a:pt x="361632" y="72993"/>
                    <a:pt x="363867" y="74483"/>
                    <a:pt x="365729" y="76345"/>
                  </a:cubicBezTo>
                  <a:cubicBezTo>
                    <a:pt x="367591" y="78952"/>
                    <a:pt x="369080" y="81559"/>
                    <a:pt x="370198" y="84538"/>
                  </a:cubicBezTo>
                  <a:lnTo>
                    <a:pt x="378391" y="103531"/>
                  </a:lnTo>
                  <a:lnTo>
                    <a:pt x="367591" y="103531"/>
                  </a:lnTo>
                  <a:lnTo>
                    <a:pt x="359770" y="86028"/>
                  </a:lnTo>
                  <a:cubicBezTo>
                    <a:pt x="355301" y="76345"/>
                    <a:pt x="352694" y="75973"/>
                    <a:pt x="345246" y="75973"/>
                  </a:cubicBezTo>
                  <a:lnTo>
                    <a:pt x="341894" y="75973"/>
                  </a:lnTo>
                  <a:lnTo>
                    <a:pt x="341894" y="103531"/>
                  </a:lnTo>
                  <a:lnTo>
                    <a:pt x="331839" y="103531"/>
                  </a:lnTo>
                  <a:close/>
                  <a:moveTo>
                    <a:pt x="131481" y="12290"/>
                  </a:moveTo>
                  <a:cubicBezTo>
                    <a:pt x="122915" y="18248"/>
                    <a:pt x="116957" y="27186"/>
                    <a:pt x="113605" y="36869"/>
                  </a:cubicBezTo>
                  <a:cubicBezTo>
                    <a:pt x="110253" y="30166"/>
                    <a:pt x="102805" y="18621"/>
                    <a:pt x="96846" y="17876"/>
                  </a:cubicBezTo>
                  <a:cubicBezTo>
                    <a:pt x="90143" y="21972"/>
                    <a:pt x="89398" y="41338"/>
                    <a:pt x="92377" y="52883"/>
                  </a:cubicBezTo>
                  <a:cubicBezTo>
                    <a:pt x="83439" y="44317"/>
                    <a:pt x="67053" y="35007"/>
                    <a:pt x="60722" y="38731"/>
                  </a:cubicBezTo>
                  <a:cubicBezTo>
                    <a:pt x="58115" y="44690"/>
                    <a:pt x="63702" y="56607"/>
                    <a:pt x="67798" y="62938"/>
                  </a:cubicBezTo>
                  <a:cubicBezTo>
                    <a:pt x="58488" y="60703"/>
                    <a:pt x="43964" y="62193"/>
                    <a:pt x="38005" y="65917"/>
                  </a:cubicBezTo>
                  <a:cubicBezTo>
                    <a:pt x="45081" y="73738"/>
                    <a:pt x="54391" y="78579"/>
                    <a:pt x="64446" y="80069"/>
                  </a:cubicBezTo>
                  <a:cubicBezTo>
                    <a:pt x="74502" y="82303"/>
                    <a:pt x="84557" y="84538"/>
                    <a:pt x="90888" y="91614"/>
                  </a:cubicBezTo>
                  <a:cubicBezTo>
                    <a:pt x="103550" y="106138"/>
                    <a:pt x="132970" y="139655"/>
                    <a:pt x="134460" y="141145"/>
                  </a:cubicBezTo>
                  <a:cubicBezTo>
                    <a:pt x="132598" y="140772"/>
                    <a:pt x="88281" y="132207"/>
                    <a:pt x="69288" y="128483"/>
                  </a:cubicBezTo>
                  <a:cubicBezTo>
                    <a:pt x="59605" y="126621"/>
                    <a:pt x="52529" y="118800"/>
                    <a:pt x="45826" y="111352"/>
                  </a:cubicBezTo>
                  <a:cubicBezTo>
                    <a:pt x="39495" y="103531"/>
                    <a:pt x="30557" y="98317"/>
                    <a:pt x="20874" y="96083"/>
                  </a:cubicBezTo>
                  <a:cubicBezTo>
                    <a:pt x="20502" y="103159"/>
                    <a:pt x="26088" y="116566"/>
                    <a:pt x="32791" y="123641"/>
                  </a:cubicBezTo>
                  <a:cubicBezTo>
                    <a:pt x="25715" y="123269"/>
                    <a:pt x="12309" y="124014"/>
                    <a:pt x="8957" y="128483"/>
                  </a:cubicBezTo>
                  <a:cubicBezTo>
                    <a:pt x="9329" y="135931"/>
                    <a:pt x="25715" y="146359"/>
                    <a:pt x="37260" y="149710"/>
                  </a:cubicBezTo>
                  <a:cubicBezTo>
                    <a:pt x="25715" y="153062"/>
                    <a:pt x="9329" y="163490"/>
                    <a:pt x="8957" y="170938"/>
                  </a:cubicBezTo>
                  <a:cubicBezTo>
                    <a:pt x="11936" y="175407"/>
                    <a:pt x="25715" y="176152"/>
                    <a:pt x="32791" y="175779"/>
                  </a:cubicBezTo>
                  <a:cubicBezTo>
                    <a:pt x="26460" y="182855"/>
                    <a:pt x="20874" y="196262"/>
                    <a:pt x="20874" y="203338"/>
                  </a:cubicBezTo>
                  <a:cubicBezTo>
                    <a:pt x="30557" y="201476"/>
                    <a:pt x="39122" y="195890"/>
                    <a:pt x="45453" y="188069"/>
                  </a:cubicBezTo>
                  <a:cubicBezTo>
                    <a:pt x="52157" y="180248"/>
                    <a:pt x="59233" y="172428"/>
                    <a:pt x="68915" y="170566"/>
                  </a:cubicBezTo>
                  <a:cubicBezTo>
                    <a:pt x="87908" y="166841"/>
                    <a:pt x="131853" y="158276"/>
                    <a:pt x="134088" y="157903"/>
                  </a:cubicBezTo>
                  <a:cubicBezTo>
                    <a:pt x="132598" y="159393"/>
                    <a:pt x="103177" y="192910"/>
                    <a:pt x="90515" y="207434"/>
                  </a:cubicBezTo>
                  <a:cubicBezTo>
                    <a:pt x="84184" y="214883"/>
                    <a:pt x="74129" y="216745"/>
                    <a:pt x="64074" y="218979"/>
                  </a:cubicBezTo>
                  <a:cubicBezTo>
                    <a:pt x="53646" y="220469"/>
                    <a:pt x="44336" y="225310"/>
                    <a:pt x="37633" y="233131"/>
                  </a:cubicBezTo>
                  <a:cubicBezTo>
                    <a:pt x="43591" y="236483"/>
                    <a:pt x="58115" y="238345"/>
                    <a:pt x="67426" y="236110"/>
                  </a:cubicBezTo>
                  <a:cubicBezTo>
                    <a:pt x="63702" y="242069"/>
                    <a:pt x="57371" y="254359"/>
                    <a:pt x="58860" y="259572"/>
                  </a:cubicBezTo>
                  <a:cubicBezTo>
                    <a:pt x="65936" y="263297"/>
                    <a:pt x="81950" y="255103"/>
                    <a:pt x="91260" y="246166"/>
                  </a:cubicBezTo>
                  <a:cubicBezTo>
                    <a:pt x="88281" y="258455"/>
                    <a:pt x="89398" y="276331"/>
                    <a:pt x="96102" y="280800"/>
                  </a:cubicBezTo>
                  <a:cubicBezTo>
                    <a:pt x="101688" y="280055"/>
                    <a:pt x="109136" y="268138"/>
                    <a:pt x="112488" y="261807"/>
                  </a:cubicBezTo>
                  <a:cubicBezTo>
                    <a:pt x="115839" y="271490"/>
                    <a:pt x="122170" y="280055"/>
                    <a:pt x="130364" y="286386"/>
                  </a:cubicBezTo>
                  <a:cubicBezTo>
                    <a:pt x="133715" y="276703"/>
                    <a:pt x="133343" y="266276"/>
                    <a:pt x="129619" y="256593"/>
                  </a:cubicBezTo>
                  <a:cubicBezTo>
                    <a:pt x="126639" y="247283"/>
                    <a:pt x="123660" y="237600"/>
                    <a:pt x="126639" y="228290"/>
                  </a:cubicBezTo>
                  <a:cubicBezTo>
                    <a:pt x="132970" y="209669"/>
                    <a:pt x="147122" y="167586"/>
                    <a:pt x="147867" y="165724"/>
                  </a:cubicBezTo>
                  <a:cubicBezTo>
                    <a:pt x="148612" y="167959"/>
                    <a:pt x="162764" y="209669"/>
                    <a:pt x="169095" y="228290"/>
                  </a:cubicBezTo>
                  <a:cubicBezTo>
                    <a:pt x="172446" y="237228"/>
                    <a:pt x="169095" y="247283"/>
                    <a:pt x="166115" y="256593"/>
                  </a:cubicBezTo>
                  <a:cubicBezTo>
                    <a:pt x="162391" y="266276"/>
                    <a:pt x="162019" y="276703"/>
                    <a:pt x="165370" y="286386"/>
                  </a:cubicBezTo>
                  <a:cubicBezTo>
                    <a:pt x="173936" y="280055"/>
                    <a:pt x="179895" y="271490"/>
                    <a:pt x="183246" y="261807"/>
                  </a:cubicBezTo>
                  <a:cubicBezTo>
                    <a:pt x="186598" y="268510"/>
                    <a:pt x="194046" y="280055"/>
                    <a:pt x="199632" y="280800"/>
                  </a:cubicBezTo>
                  <a:cubicBezTo>
                    <a:pt x="206336" y="276703"/>
                    <a:pt x="207826" y="258828"/>
                    <a:pt x="204474" y="246166"/>
                  </a:cubicBezTo>
                  <a:cubicBezTo>
                    <a:pt x="213784" y="255476"/>
                    <a:pt x="229798" y="263297"/>
                    <a:pt x="236874" y="259572"/>
                  </a:cubicBezTo>
                  <a:cubicBezTo>
                    <a:pt x="239108" y="254359"/>
                    <a:pt x="232777" y="242069"/>
                    <a:pt x="229053" y="236110"/>
                  </a:cubicBezTo>
                  <a:cubicBezTo>
                    <a:pt x="238363" y="238345"/>
                    <a:pt x="252888" y="236855"/>
                    <a:pt x="258846" y="233131"/>
                  </a:cubicBezTo>
                  <a:cubicBezTo>
                    <a:pt x="252143" y="225310"/>
                    <a:pt x="242460" y="220469"/>
                    <a:pt x="232405" y="218979"/>
                  </a:cubicBezTo>
                  <a:cubicBezTo>
                    <a:pt x="222350" y="216745"/>
                    <a:pt x="212294" y="214510"/>
                    <a:pt x="205963" y="207434"/>
                  </a:cubicBezTo>
                  <a:cubicBezTo>
                    <a:pt x="193301" y="192910"/>
                    <a:pt x="163881" y="159393"/>
                    <a:pt x="162391" y="157903"/>
                  </a:cubicBezTo>
                  <a:cubicBezTo>
                    <a:pt x="164253" y="158276"/>
                    <a:pt x="208570" y="166841"/>
                    <a:pt x="227563" y="170566"/>
                  </a:cubicBezTo>
                  <a:cubicBezTo>
                    <a:pt x="237246" y="172428"/>
                    <a:pt x="244322" y="180248"/>
                    <a:pt x="251025" y="187697"/>
                  </a:cubicBezTo>
                  <a:cubicBezTo>
                    <a:pt x="257357" y="195517"/>
                    <a:pt x="266294" y="200731"/>
                    <a:pt x="275977" y="202966"/>
                  </a:cubicBezTo>
                  <a:cubicBezTo>
                    <a:pt x="276350" y="195890"/>
                    <a:pt x="270763" y="182483"/>
                    <a:pt x="264060" y="175407"/>
                  </a:cubicBezTo>
                  <a:cubicBezTo>
                    <a:pt x="271136" y="175779"/>
                    <a:pt x="284543" y="175034"/>
                    <a:pt x="289384" y="170938"/>
                  </a:cubicBezTo>
                  <a:cubicBezTo>
                    <a:pt x="289384" y="163490"/>
                    <a:pt x="272625" y="153062"/>
                    <a:pt x="261081" y="149710"/>
                  </a:cubicBezTo>
                  <a:cubicBezTo>
                    <a:pt x="272625" y="146359"/>
                    <a:pt x="289012" y="135931"/>
                    <a:pt x="289384" y="128483"/>
                  </a:cubicBezTo>
                  <a:cubicBezTo>
                    <a:pt x="286032" y="124014"/>
                    <a:pt x="272625" y="123269"/>
                    <a:pt x="265550" y="123641"/>
                  </a:cubicBezTo>
                  <a:cubicBezTo>
                    <a:pt x="271881" y="116566"/>
                    <a:pt x="277467" y="103159"/>
                    <a:pt x="277467" y="96083"/>
                  </a:cubicBezTo>
                  <a:cubicBezTo>
                    <a:pt x="267412" y="97945"/>
                    <a:pt x="258846" y="103531"/>
                    <a:pt x="252515" y="111352"/>
                  </a:cubicBezTo>
                  <a:cubicBezTo>
                    <a:pt x="245812" y="118800"/>
                    <a:pt x="238736" y="126621"/>
                    <a:pt x="229053" y="128483"/>
                  </a:cubicBezTo>
                  <a:cubicBezTo>
                    <a:pt x="210060" y="132207"/>
                    <a:pt x="165743" y="140772"/>
                    <a:pt x="163881" y="141145"/>
                  </a:cubicBezTo>
                  <a:cubicBezTo>
                    <a:pt x="165370" y="139655"/>
                    <a:pt x="194791" y="106138"/>
                    <a:pt x="207453" y="91614"/>
                  </a:cubicBezTo>
                  <a:cubicBezTo>
                    <a:pt x="213784" y="84166"/>
                    <a:pt x="223839" y="82303"/>
                    <a:pt x="233894" y="80069"/>
                  </a:cubicBezTo>
                  <a:cubicBezTo>
                    <a:pt x="244322" y="78952"/>
                    <a:pt x="253632" y="73738"/>
                    <a:pt x="260336" y="65917"/>
                  </a:cubicBezTo>
                  <a:cubicBezTo>
                    <a:pt x="254005" y="62193"/>
                    <a:pt x="239853" y="60703"/>
                    <a:pt x="230543" y="62938"/>
                  </a:cubicBezTo>
                  <a:cubicBezTo>
                    <a:pt x="234639" y="56607"/>
                    <a:pt x="240226" y="44690"/>
                    <a:pt x="237619" y="38731"/>
                  </a:cubicBezTo>
                  <a:cubicBezTo>
                    <a:pt x="231288" y="35379"/>
                    <a:pt x="214529" y="44317"/>
                    <a:pt x="205963" y="52883"/>
                  </a:cubicBezTo>
                  <a:cubicBezTo>
                    <a:pt x="208943" y="41338"/>
                    <a:pt x="207826" y="21600"/>
                    <a:pt x="201495" y="17876"/>
                  </a:cubicBezTo>
                  <a:cubicBezTo>
                    <a:pt x="195536" y="18621"/>
                    <a:pt x="187715" y="30166"/>
                    <a:pt x="184363" y="36869"/>
                  </a:cubicBezTo>
                  <a:cubicBezTo>
                    <a:pt x="181384" y="27559"/>
                    <a:pt x="172819" y="16014"/>
                    <a:pt x="166488" y="12290"/>
                  </a:cubicBezTo>
                  <a:cubicBezTo>
                    <a:pt x="163136" y="21972"/>
                    <a:pt x="163508" y="32400"/>
                    <a:pt x="167232" y="42083"/>
                  </a:cubicBezTo>
                  <a:cubicBezTo>
                    <a:pt x="170212" y="51393"/>
                    <a:pt x="173191" y="61076"/>
                    <a:pt x="170212" y="70386"/>
                  </a:cubicBezTo>
                  <a:cubicBezTo>
                    <a:pt x="164253" y="89007"/>
                    <a:pt x="149729" y="131090"/>
                    <a:pt x="148984" y="132952"/>
                  </a:cubicBezTo>
                  <a:cubicBezTo>
                    <a:pt x="148239" y="130717"/>
                    <a:pt x="134088" y="89007"/>
                    <a:pt x="127757" y="70386"/>
                  </a:cubicBezTo>
                  <a:cubicBezTo>
                    <a:pt x="124405" y="61448"/>
                    <a:pt x="127757" y="51393"/>
                    <a:pt x="130736" y="42083"/>
                  </a:cubicBezTo>
                  <a:cubicBezTo>
                    <a:pt x="134460" y="32772"/>
                    <a:pt x="134833" y="21972"/>
                    <a:pt x="131481" y="12290"/>
                  </a:cubicBezTo>
                  <a:close/>
                  <a:moveTo>
                    <a:pt x="134833" y="0"/>
                  </a:moveTo>
                  <a:cubicBezTo>
                    <a:pt x="151591" y="32772"/>
                    <a:pt x="131853" y="41338"/>
                    <a:pt x="134833" y="67779"/>
                  </a:cubicBezTo>
                  <a:cubicBezTo>
                    <a:pt x="138557" y="78952"/>
                    <a:pt x="144515" y="96828"/>
                    <a:pt x="148239" y="107255"/>
                  </a:cubicBezTo>
                  <a:cubicBezTo>
                    <a:pt x="152336" y="94966"/>
                    <a:pt x="157922" y="78207"/>
                    <a:pt x="161646" y="67779"/>
                  </a:cubicBezTo>
                  <a:cubicBezTo>
                    <a:pt x="164253" y="40966"/>
                    <a:pt x="144888" y="32400"/>
                    <a:pt x="161646" y="0"/>
                  </a:cubicBezTo>
                  <a:cubicBezTo>
                    <a:pt x="170584" y="4469"/>
                    <a:pt x="178777" y="11172"/>
                    <a:pt x="184363" y="19738"/>
                  </a:cubicBezTo>
                  <a:cubicBezTo>
                    <a:pt x="190322" y="12662"/>
                    <a:pt x="196281" y="8938"/>
                    <a:pt x="202612" y="9310"/>
                  </a:cubicBezTo>
                  <a:cubicBezTo>
                    <a:pt x="208943" y="12662"/>
                    <a:pt x="214157" y="21228"/>
                    <a:pt x="214901" y="34634"/>
                  </a:cubicBezTo>
                  <a:cubicBezTo>
                    <a:pt x="227191" y="27931"/>
                    <a:pt x="236501" y="29048"/>
                    <a:pt x="242088" y="32400"/>
                  </a:cubicBezTo>
                  <a:cubicBezTo>
                    <a:pt x="246557" y="38731"/>
                    <a:pt x="244322" y="49159"/>
                    <a:pt x="242832" y="53255"/>
                  </a:cubicBezTo>
                  <a:cubicBezTo>
                    <a:pt x="253260" y="53628"/>
                    <a:pt x="262943" y="57352"/>
                    <a:pt x="271136" y="62938"/>
                  </a:cubicBezTo>
                  <a:cubicBezTo>
                    <a:pt x="251770" y="93848"/>
                    <a:pt x="233894" y="81186"/>
                    <a:pt x="212294" y="96828"/>
                  </a:cubicBezTo>
                  <a:cubicBezTo>
                    <a:pt x="204101" y="106138"/>
                    <a:pt x="190322" y="121779"/>
                    <a:pt x="184736" y="128110"/>
                  </a:cubicBezTo>
                  <a:cubicBezTo>
                    <a:pt x="195536" y="125876"/>
                    <a:pt x="214157" y="122152"/>
                    <a:pt x="226074" y="119917"/>
                  </a:cubicBezTo>
                  <a:cubicBezTo>
                    <a:pt x="250281" y="109490"/>
                    <a:pt x="248046" y="87890"/>
                    <a:pt x="284543" y="85655"/>
                  </a:cubicBezTo>
                  <a:cubicBezTo>
                    <a:pt x="285660" y="95710"/>
                    <a:pt x="283798" y="106138"/>
                    <a:pt x="279329" y="115448"/>
                  </a:cubicBezTo>
                  <a:cubicBezTo>
                    <a:pt x="285288" y="116566"/>
                    <a:pt x="293481" y="119172"/>
                    <a:pt x="296460" y="125876"/>
                  </a:cubicBezTo>
                  <a:cubicBezTo>
                    <a:pt x="296460" y="133324"/>
                    <a:pt x="291991" y="141890"/>
                    <a:pt x="280074" y="149338"/>
                  </a:cubicBezTo>
                  <a:cubicBezTo>
                    <a:pt x="291619" y="156786"/>
                    <a:pt x="296832" y="165724"/>
                    <a:pt x="296460" y="173172"/>
                  </a:cubicBezTo>
                  <a:cubicBezTo>
                    <a:pt x="293481" y="179876"/>
                    <a:pt x="285660" y="182483"/>
                    <a:pt x="279329" y="183600"/>
                  </a:cubicBezTo>
                  <a:cubicBezTo>
                    <a:pt x="283798" y="192910"/>
                    <a:pt x="285660" y="203338"/>
                    <a:pt x="284543" y="213393"/>
                  </a:cubicBezTo>
                  <a:cubicBezTo>
                    <a:pt x="248791" y="211531"/>
                    <a:pt x="249908" y="189559"/>
                    <a:pt x="226074" y="179131"/>
                  </a:cubicBezTo>
                  <a:cubicBezTo>
                    <a:pt x="214529" y="176897"/>
                    <a:pt x="195536" y="173172"/>
                    <a:pt x="184736" y="170938"/>
                  </a:cubicBezTo>
                  <a:cubicBezTo>
                    <a:pt x="192184" y="179131"/>
                    <a:pt x="204474" y="193283"/>
                    <a:pt x="212294" y="202221"/>
                  </a:cubicBezTo>
                  <a:cubicBezTo>
                    <a:pt x="233894" y="217862"/>
                    <a:pt x="251398" y="205200"/>
                    <a:pt x="271136" y="236110"/>
                  </a:cubicBezTo>
                  <a:cubicBezTo>
                    <a:pt x="262943" y="241697"/>
                    <a:pt x="253260" y="245048"/>
                    <a:pt x="243205" y="245793"/>
                  </a:cubicBezTo>
                  <a:cubicBezTo>
                    <a:pt x="245812" y="251752"/>
                    <a:pt x="247301" y="259945"/>
                    <a:pt x="243205" y="265903"/>
                  </a:cubicBezTo>
                  <a:cubicBezTo>
                    <a:pt x="236874" y="269628"/>
                    <a:pt x="226819" y="270000"/>
                    <a:pt x="214901" y="264041"/>
                  </a:cubicBezTo>
                  <a:cubicBezTo>
                    <a:pt x="214157" y="277448"/>
                    <a:pt x="208570" y="285641"/>
                    <a:pt x="202239" y="289366"/>
                  </a:cubicBezTo>
                  <a:cubicBezTo>
                    <a:pt x="194791" y="290110"/>
                    <a:pt x="187715" y="283407"/>
                    <a:pt x="184363" y="278938"/>
                  </a:cubicBezTo>
                  <a:cubicBezTo>
                    <a:pt x="178777" y="287503"/>
                    <a:pt x="170957" y="294207"/>
                    <a:pt x="161646" y="298676"/>
                  </a:cubicBezTo>
                  <a:cubicBezTo>
                    <a:pt x="144888" y="266648"/>
                    <a:pt x="164253" y="257338"/>
                    <a:pt x="161646" y="230897"/>
                  </a:cubicBezTo>
                  <a:cubicBezTo>
                    <a:pt x="157922" y="219724"/>
                    <a:pt x="151964" y="201848"/>
                    <a:pt x="148239" y="191421"/>
                  </a:cubicBezTo>
                  <a:cubicBezTo>
                    <a:pt x="144143" y="203710"/>
                    <a:pt x="138557" y="220469"/>
                    <a:pt x="134833" y="230897"/>
                  </a:cubicBezTo>
                  <a:cubicBezTo>
                    <a:pt x="131853" y="257710"/>
                    <a:pt x="151591" y="265903"/>
                    <a:pt x="134833" y="298676"/>
                  </a:cubicBezTo>
                  <a:cubicBezTo>
                    <a:pt x="125522" y="294207"/>
                    <a:pt x="117701" y="287503"/>
                    <a:pt x="112115" y="278938"/>
                  </a:cubicBezTo>
                  <a:cubicBezTo>
                    <a:pt x="108764" y="283407"/>
                    <a:pt x="101688" y="290110"/>
                    <a:pt x="94239" y="289366"/>
                  </a:cubicBezTo>
                  <a:cubicBezTo>
                    <a:pt x="87536" y="286014"/>
                    <a:pt x="82322" y="277448"/>
                    <a:pt x="81577" y="264041"/>
                  </a:cubicBezTo>
                  <a:cubicBezTo>
                    <a:pt x="69660" y="270372"/>
                    <a:pt x="59605" y="269628"/>
                    <a:pt x="53274" y="265903"/>
                  </a:cubicBezTo>
                  <a:cubicBezTo>
                    <a:pt x="49177" y="259945"/>
                    <a:pt x="51040" y="251752"/>
                    <a:pt x="53274" y="245793"/>
                  </a:cubicBezTo>
                  <a:cubicBezTo>
                    <a:pt x="43219" y="245421"/>
                    <a:pt x="33536" y="241697"/>
                    <a:pt x="25343" y="236110"/>
                  </a:cubicBezTo>
                  <a:cubicBezTo>
                    <a:pt x="44708" y="205200"/>
                    <a:pt x="62584" y="217862"/>
                    <a:pt x="84184" y="202221"/>
                  </a:cubicBezTo>
                  <a:cubicBezTo>
                    <a:pt x="92005" y="193283"/>
                    <a:pt x="104295" y="179131"/>
                    <a:pt x="111743" y="170938"/>
                  </a:cubicBezTo>
                  <a:cubicBezTo>
                    <a:pt x="98708" y="173545"/>
                    <a:pt x="81205" y="176897"/>
                    <a:pt x="70405" y="179131"/>
                  </a:cubicBezTo>
                  <a:cubicBezTo>
                    <a:pt x="46198" y="189559"/>
                    <a:pt x="47688" y="211531"/>
                    <a:pt x="11936" y="213393"/>
                  </a:cubicBezTo>
                  <a:cubicBezTo>
                    <a:pt x="10819" y="203338"/>
                    <a:pt x="12681" y="192910"/>
                    <a:pt x="17150" y="183600"/>
                  </a:cubicBezTo>
                  <a:cubicBezTo>
                    <a:pt x="11191" y="182483"/>
                    <a:pt x="2998" y="179876"/>
                    <a:pt x="19" y="173172"/>
                  </a:cubicBezTo>
                  <a:cubicBezTo>
                    <a:pt x="-354" y="165724"/>
                    <a:pt x="4488" y="157159"/>
                    <a:pt x="16405" y="149710"/>
                  </a:cubicBezTo>
                  <a:cubicBezTo>
                    <a:pt x="4488" y="142262"/>
                    <a:pt x="19" y="133324"/>
                    <a:pt x="19" y="126248"/>
                  </a:cubicBezTo>
                  <a:cubicBezTo>
                    <a:pt x="2998" y="119545"/>
                    <a:pt x="10819" y="116938"/>
                    <a:pt x="17150" y="115821"/>
                  </a:cubicBezTo>
                  <a:cubicBezTo>
                    <a:pt x="12681" y="106510"/>
                    <a:pt x="10819" y="96083"/>
                    <a:pt x="11936" y="86028"/>
                  </a:cubicBezTo>
                  <a:cubicBezTo>
                    <a:pt x="48433" y="88262"/>
                    <a:pt x="46571" y="109862"/>
                    <a:pt x="70405" y="120290"/>
                  </a:cubicBezTo>
                  <a:cubicBezTo>
                    <a:pt x="81950" y="122897"/>
                    <a:pt x="100943" y="126248"/>
                    <a:pt x="111743" y="128483"/>
                  </a:cubicBezTo>
                  <a:cubicBezTo>
                    <a:pt x="106157" y="122524"/>
                    <a:pt x="92377" y="106510"/>
                    <a:pt x="84184" y="97200"/>
                  </a:cubicBezTo>
                  <a:cubicBezTo>
                    <a:pt x="62584" y="81559"/>
                    <a:pt x="45081" y="94593"/>
                    <a:pt x="25343" y="63683"/>
                  </a:cubicBezTo>
                  <a:cubicBezTo>
                    <a:pt x="33908" y="57724"/>
                    <a:pt x="43591" y="54372"/>
                    <a:pt x="53646" y="53628"/>
                  </a:cubicBezTo>
                  <a:cubicBezTo>
                    <a:pt x="52157" y="49159"/>
                    <a:pt x="49922" y="39103"/>
                    <a:pt x="54391" y="32400"/>
                  </a:cubicBezTo>
                  <a:cubicBezTo>
                    <a:pt x="59977" y="28676"/>
                    <a:pt x="68915" y="27931"/>
                    <a:pt x="81577" y="34634"/>
                  </a:cubicBezTo>
                  <a:cubicBezTo>
                    <a:pt x="82322" y="21228"/>
                    <a:pt x="87536" y="12662"/>
                    <a:pt x="93867" y="9310"/>
                  </a:cubicBezTo>
                  <a:cubicBezTo>
                    <a:pt x="100198" y="8938"/>
                    <a:pt x="106157" y="12662"/>
                    <a:pt x="112115" y="19738"/>
                  </a:cubicBezTo>
                  <a:cubicBezTo>
                    <a:pt x="117701" y="11172"/>
                    <a:pt x="125522" y="4469"/>
                    <a:pt x="134833" y="0"/>
                  </a:cubicBezTo>
                  <a:close/>
                </a:path>
              </a:pathLst>
            </a:custGeom>
            <a:solidFill>
              <a:srgbClr val="FFFFFF"/>
            </a:solidFill>
            <a:ln w="37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sv-SE"/>
            </a:p>
          </p:txBody>
        </p:sp>
      </p:grpSp>
      <p:sp>
        <p:nvSpPr>
          <p:cNvPr id="4" name="xxLanguageTextBox"/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sv-SE" sz="1600" smtClean="0"/>
          </a:p>
        </p:txBody>
      </p:sp>
    </p:spTree>
    <p:extLst>
      <p:ext uri="{BB962C8B-B14F-4D97-AF65-F5344CB8AC3E}">
        <p14:creationId xmlns:p14="http://schemas.microsoft.com/office/powerpoint/2010/main" val="239725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2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98" r:id="rId9"/>
    <p:sldLayoutId id="2147483699" r:id="rId10"/>
    <p:sldLayoutId id="2147483684" r:id="rId11"/>
    <p:sldLayoutId id="2147483685" r:id="rId12"/>
    <p:sldLayoutId id="2147483694" r:id="rId13"/>
    <p:sldLayoutId id="2147483687" r:id="rId14"/>
    <p:sldLayoutId id="2147483688" r:id="rId15"/>
    <p:sldLayoutId id="2147483695" r:id="rId16"/>
    <p:sldLayoutId id="2147483700" r:id="rId17"/>
    <p:sldLayoutId id="2147483696" r:id="rId18"/>
    <p:sldLayoutId id="2147483702" r:id="rId19"/>
    <p:sldLayoutId id="2147483692" r:id="rId20"/>
    <p:sldLayoutId id="2147483693" r:id="rId21"/>
    <p:sldLayoutId id="2147483701" r:id="rId22"/>
    <p:sldLayoutId id="2147483655" r:id="rId23"/>
    <p:sldLayoutId id="2147483703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10000"/>
        </a:lnSpc>
        <a:spcBef>
          <a:spcPts val="12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47675" indent="-179388" algn="l" defTabSz="914400" rtl="0" eaLnBrk="1" latinLnBrk="0" hangingPunct="1">
        <a:lnSpc>
          <a:spcPct val="100000"/>
        </a:lnSpc>
        <a:spcBef>
          <a:spcPts val="600"/>
        </a:spcBef>
        <a:buFont typeface="Roboto" panose="02000000000000000000" pitchFamily="2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7550" indent="-17938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179388" algn="l" defTabSz="914400" rtl="0" eaLnBrk="1" latinLnBrk="0" hangingPunct="1">
        <a:lnSpc>
          <a:spcPct val="100000"/>
        </a:lnSpc>
        <a:spcBef>
          <a:spcPts val="600"/>
        </a:spcBef>
        <a:buFont typeface="Roboto" panose="02000000000000000000" pitchFamily="2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179388" algn="l" defTabSz="895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32" userDrawn="1">
          <p15:clr>
            <a:srgbClr val="F26B43"/>
          </p15:clr>
        </p15:guide>
        <p15:guide id="3" pos="338" userDrawn="1">
          <p15:clr>
            <a:srgbClr val="F26B43"/>
          </p15:clr>
        </p15:guide>
        <p15:guide id="4" pos="7346" userDrawn="1">
          <p15:clr>
            <a:srgbClr val="F26B43"/>
          </p15:clr>
        </p15:guide>
        <p15:guide id="5" pos="1084" userDrawn="1">
          <p15:clr>
            <a:srgbClr val="F26B43"/>
          </p15:clr>
        </p15:guide>
        <p15:guide id="6" orient="horz" pos="1133" userDrawn="1">
          <p15:clr>
            <a:srgbClr val="F26B43"/>
          </p15:clr>
        </p15:guide>
        <p15:guide id="7" orient="horz" pos="3695" userDrawn="1">
          <p15:clr>
            <a:srgbClr val="F26B43"/>
          </p15:clr>
        </p15:guide>
        <p15:guide id="8" orient="horz" pos="3812" userDrawn="1">
          <p15:clr>
            <a:srgbClr val="F26B43"/>
          </p15:clr>
        </p15:guide>
        <p15:guide id="9" orient="horz" pos="232" userDrawn="1">
          <p15:clr>
            <a:srgbClr val="F26B43"/>
          </p15:clr>
        </p15:guide>
        <p15:guide id="10" orient="horz" pos="8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wmf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wmf"/><Relationship Id="rId11" Type="http://schemas.openxmlformats.org/officeDocument/2006/relationships/image" Target="../media/image16.png"/><Relationship Id="rId5" Type="http://schemas.openxmlformats.org/officeDocument/2006/relationships/image" Target="../media/image10.wmf"/><Relationship Id="rId10" Type="http://schemas.openxmlformats.org/officeDocument/2006/relationships/image" Target="../media/image15.png"/><Relationship Id="rId4" Type="http://schemas.openxmlformats.org/officeDocument/2006/relationships/image" Target="../media/image9.wmf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E778AE-EE06-42C0-86A2-66B8868753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0351" y="1264273"/>
            <a:ext cx="9073650" cy="1446149"/>
          </a:xfrm>
        </p:spPr>
        <p:txBody>
          <a:bodyPr/>
          <a:lstStyle/>
          <a:p>
            <a:r>
              <a:rPr lang="sv-SE" dirty="0" smtClean="0"/>
              <a:t>Strokeprocessen i Sydöstra sjukvårdsregionen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CAE0C7D-FB2F-4E43-BCC4-E930A1323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3632" y="4150070"/>
            <a:ext cx="9073650" cy="846870"/>
          </a:xfrm>
        </p:spPr>
        <p:txBody>
          <a:bodyPr/>
          <a:lstStyle/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Avan Rashid, Överläkare, Neurologiska kliniken, US , Linköping</a:t>
            </a:r>
          </a:p>
          <a:p>
            <a:r>
              <a:rPr lang="sv-S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Ordförande i regionala arbetsgruppen, RAG,  stroke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CC0CCA1-98F6-4604-991E-DA3F06D494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201" y="6504985"/>
            <a:ext cx="2473150" cy="288000"/>
          </a:xfrm>
        </p:spPr>
        <p:txBody>
          <a:bodyPr>
            <a:normAutofit/>
          </a:bodyPr>
          <a:lstStyle/>
          <a:p>
            <a:r>
              <a:rPr lang="sv-SE" sz="1000" dirty="0" smtClean="0"/>
              <a:t>19 november 2024</a:t>
            </a:r>
            <a:endParaRPr lang="sv-SE" sz="1000" dirty="0"/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E94A80AE-7D04-E289-03EB-239DD866C2EF}"/>
              </a:ext>
            </a:extLst>
          </p:cNvPr>
          <p:cNvSpPr/>
          <p:nvPr/>
        </p:nvSpPr>
        <p:spPr>
          <a:xfrm>
            <a:off x="530299" y="3969498"/>
            <a:ext cx="817764" cy="8027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sv-SE" sz="1600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50" y="671119"/>
            <a:ext cx="1901011" cy="4400717"/>
          </a:xfrm>
          <a:prstGeom prst="rect">
            <a:avLst/>
          </a:prstGeom>
        </p:spPr>
      </p:pic>
      <p:sp>
        <p:nvSpPr>
          <p:cNvPr id="13" name="Ellips 12"/>
          <p:cNvSpPr/>
          <p:nvPr/>
        </p:nvSpPr>
        <p:spPr>
          <a:xfrm>
            <a:off x="872455" y="3900881"/>
            <a:ext cx="761678" cy="7565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sv-SE" sz="1600" smtClean="0"/>
          </a:p>
        </p:txBody>
      </p:sp>
      <p:pic>
        <p:nvPicPr>
          <p:cNvPr id="14" name="Bildobjekt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61" y="6098796"/>
            <a:ext cx="6417578" cy="55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9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Close up of checklist">
            <a:extLst>
              <a:ext uri="{FF2B5EF4-FFF2-40B4-BE49-F238E27FC236}">
                <a16:creationId xmlns:a16="http://schemas.microsoft.com/office/drawing/2014/main" id="{A27CF760-421B-9678-703C-6197430FCD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" t="28360" r="110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ubrik 6">
            <a:extLst>
              <a:ext uri="{FF2B5EF4-FFF2-40B4-BE49-F238E27FC236}">
                <a16:creationId xmlns:a16="http://schemas.microsoft.com/office/drawing/2014/main" id="{CE7BE1E0-B5FC-5573-A846-6FAB048E9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Innehåll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D1B4F14D-F935-6919-7DDC-90A5655BF3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20850" y="1804775"/>
            <a:ext cx="3866218" cy="2229343"/>
          </a:xfrm>
        </p:spPr>
        <p:txBody>
          <a:bodyPr/>
          <a:lstStyle/>
          <a:p>
            <a:r>
              <a:rPr lang="sv-SE" dirty="0"/>
              <a:t>Nuläge och möjligheter </a:t>
            </a:r>
          </a:p>
          <a:p>
            <a:r>
              <a:rPr lang="sv-SE" dirty="0"/>
              <a:t>Arbetsupplägg</a:t>
            </a:r>
          </a:p>
          <a:p>
            <a:r>
              <a:rPr lang="sv-SE" dirty="0"/>
              <a:t>US uppdrag</a:t>
            </a:r>
          </a:p>
          <a:p>
            <a:r>
              <a:rPr lang="sv-SE" dirty="0"/>
              <a:t>Målbild och åtgärdsförslag</a:t>
            </a:r>
          </a:p>
          <a:p>
            <a:r>
              <a:rPr lang="sv-SE" dirty="0"/>
              <a:t>Slutsats &amp; nästa steg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5824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2073CFA-AD35-4BEF-9543-901369F91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Arbetsupplägg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0F0D5E-575E-4759-B740-0CBCBCC2B6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2100" b="1" dirty="0"/>
              <a:t>Deltagare</a:t>
            </a:r>
          </a:p>
          <a:p>
            <a:r>
              <a:rPr lang="sv-SE" dirty="0"/>
              <a:t>Arbetsgrupp: Fredrik Lundin, Carina Folkesson, Sandro Rossitti, Avan Sabir Rashid, Emma Unosson</a:t>
            </a:r>
          </a:p>
          <a:p>
            <a:r>
              <a:rPr lang="sv-SE" dirty="0"/>
              <a:t>Inbjuda för dialog: </a:t>
            </a:r>
          </a:p>
          <a:p>
            <a:pPr lvl="1"/>
            <a:r>
              <a:rPr lang="sv-SE" dirty="0"/>
              <a:t>Frida Meyer (Pre-hospital vård) </a:t>
            </a:r>
          </a:p>
          <a:p>
            <a:pPr lvl="1"/>
            <a:r>
              <a:rPr lang="sv-SE" dirty="0"/>
              <a:t>Diana Hasselqvist (Akuten)</a:t>
            </a:r>
          </a:p>
          <a:p>
            <a:pPr lvl="1"/>
            <a:r>
              <a:rPr lang="sv-SE" dirty="0"/>
              <a:t>Kristina Söderberg (Röntgen)</a:t>
            </a:r>
          </a:p>
          <a:p>
            <a:pPr lvl="1"/>
            <a:r>
              <a:rPr lang="sv-SE" dirty="0"/>
              <a:t>Fredrik Ginstman (</a:t>
            </a:r>
            <a:r>
              <a:rPr lang="sv-SE" dirty="0" err="1"/>
              <a:t>samverkansforum</a:t>
            </a:r>
            <a:r>
              <a:rPr lang="sv-SE" dirty="0"/>
              <a:t> </a:t>
            </a:r>
            <a:r>
              <a:rPr lang="sv-SE" dirty="0" err="1"/>
              <a:t>SöSR</a:t>
            </a:r>
            <a:r>
              <a:rPr lang="sv-SE" dirty="0"/>
              <a:t>)</a:t>
            </a:r>
          </a:p>
          <a:p>
            <a:r>
              <a:rPr lang="sv-SE" dirty="0"/>
              <a:t>Dialog inom </a:t>
            </a:r>
            <a:r>
              <a:rPr lang="sv-SE" dirty="0" err="1"/>
              <a:t>SöSR</a:t>
            </a:r>
            <a:r>
              <a:rPr lang="sv-SE" dirty="0"/>
              <a:t> via RAG-möten (stroke) </a:t>
            </a:r>
          </a:p>
          <a:p>
            <a:r>
              <a:rPr lang="sv-SE" dirty="0"/>
              <a:t>Dialog med andra regioner för att samla goda erfarenheter och exempel på väl fungerande verksamheter och arbetssätt</a:t>
            </a:r>
          </a:p>
          <a:p>
            <a:endParaRPr lang="sv-SE" dirty="0"/>
          </a:p>
          <a:p>
            <a:pPr lvl="1"/>
            <a:endParaRPr lang="sv-SE" dirty="0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5BD4938-A3C8-5AE5-3588-6E4DF45A43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2100" b="1" dirty="0"/>
              <a:t>Arbetsmetodik</a:t>
            </a:r>
          </a:p>
          <a:p>
            <a:r>
              <a:rPr lang="sv-SE" dirty="0"/>
              <a:t>Stående mötestillfällen nov 2023 –feb 2024</a:t>
            </a:r>
          </a:p>
          <a:p>
            <a:r>
              <a:rPr lang="sv-SE" dirty="0"/>
              <a:t>Flödeskartläggning av nuläge (start: patient insjuknar, slut: patient lämnar US)</a:t>
            </a:r>
          </a:p>
          <a:p>
            <a:r>
              <a:rPr lang="sv-SE" dirty="0"/>
              <a:t>Identifierat dagens utmaningar</a:t>
            </a:r>
          </a:p>
          <a:p>
            <a:r>
              <a:rPr lang="sv-SE" dirty="0"/>
              <a:t>Tagit fram vision och målbild för önskat läge samt förslag på förbättringar för att nå dit</a:t>
            </a:r>
          </a:p>
          <a:p>
            <a:endParaRPr lang="sv-SE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30537B41-7883-42C0-B223-57A17A31C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11</a:t>
            </a:fld>
            <a:endParaRPr lang="sv-SE" dirty="0"/>
          </a:p>
        </p:txBody>
      </p:sp>
      <p:pic>
        <p:nvPicPr>
          <p:cNvPr id="8" name="Bild 7" descr="Väg (två stift med en stig) med hel fyllning">
            <a:extLst>
              <a:ext uri="{FF2B5EF4-FFF2-40B4-BE49-F238E27FC236}">
                <a16:creationId xmlns:a16="http://schemas.microsoft.com/office/drawing/2014/main" id="{4AC0F66F-0190-EBA2-B150-A6E0088666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70483" y="35256"/>
            <a:ext cx="956345" cy="95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440A0134-7846-5AB6-DD8C-7291D46F3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49650"/>
            <a:ext cx="9924000" cy="462500"/>
          </a:xfrm>
        </p:spPr>
        <p:txBody>
          <a:bodyPr/>
          <a:lstStyle/>
          <a:p>
            <a:r>
              <a:rPr lang="sv-SE" dirty="0"/>
              <a:t>Flödesbild - nuläge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E0E57FFB-FE2A-0773-C7D4-F5CCB4ADB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pPr/>
              <a:t>12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FA09D5D-259E-6672-AE28-BBEE2D7A7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8975"/>
            <a:ext cx="12192000" cy="51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E9D5E3A3-C973-6040-47A4-57DE2B2F85E1}"/>
              </a:ext>
            </a:extLst>
          </p:cNvPr>
          <p:cNvSpPr/>
          <p:nvPr/>
        </p:nvSpPr>
        <p:spPr>
          <a:xfrm>
            <a:off x="1032095" y="1602463"/>
            <a:ext cx="5645329" cy="3322622"/>
          </a:xfrm>
          <a:prstGeom prst="roundRect">
            <a:avLst/>
          </a:prstGeom>
          <a:solidFill>
            <a:srgbClr val="817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sv-SE" sz="1600"/>
          </a:p>
        </p:txBody>
      </p:sp>
      <p:pic>
        <p:nvPicPr>
          <p:cNvPr id="5" name="Bild 4" descr="Måltavla med hel fyllning">
            <a:extLst>
              <a:ext uri="{FF2B5EF4-FFF2-40B4-BE49-F238E27FC236}">
                <a16:creationId xmlns:a16="http://schemas.microsoft.com/office/drawing/2014/main" id="{E12304C3-96A0-FDBF-2EF8-BD3A6BA971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677424" y="596601"/>
            <a:ext cx="5251938" cy="525193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EFED6C8-EB58-9B92-155D-6326E030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Målbild</a:t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86DA057-EBA6-5465-6EDC-8A0A230C7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4B58B-0420-4827-A2A8-7A3D043AFDD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FBF8961-FE8F-5CD5-9834-92795D19A71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49659" y="2136085"/>
            <a:ext cx="5192285" cy="2227685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Erbjuda bedömning och ev. behandling av patienter inom identifierad patientgrupp </a:t>
            </a:r>
          </a:p>
          <a:p>
            <a:r>
              <a:rPr lang="sv-SE" dirty="0">
                <a:solidFill>
                  <a:schemeClr val="bg1"/>
                </a:solidFill>
              </a:rPr>
              <a:t>Omgående vård, i utvalda fall upp till 24 timmar</a:t>
            </a:r>
          </a:p>
          <a:p>
            <a:r>
              <a:rPr lang="sv-SE" dirty="0">
                <a:solidFill>
                  <a:schemeClr val="bg1"/>
                </a:solidFill>
              </a:rPr>
              <a:t>Jämlik strokevård för alla patienter inom SöSR</a:t>
            </a:r>
          </a:p>
          <a:p>
            <a:r>
              <a:rPr lang="sv-SE" dirty="0">
                <a:solidFill>
                  <a:schemeClr val="bg1"/>
                </a:solidFill>
              </a:rPr>
              <a:t>Målbild: 10% trombektomier av de som insjuknar i akut ischemisk stroke i SöSR (210 </a:t>
            </a:r>
            <a:r>
              <a:rPr lang="sv-SE" dirty="0" err="1">
                <a:solidFill>
                  <a:schemeClr val="bg1"/>
                </a:solidFill>
              </a:rPr>
              <a:t>st</a:t>
            </a:r>
            <a:r>
              <a:rPr lang="sv-SE" dirty="0">
                <a:solidFill>
                  <a:schemeClr val="bg1"/>
                </a:solidFill>
              </a:rPr>
              <a:t>/år)</a:t>
            </a:r>
          </a:p>
        </p:txBody>
      </p:sp>
    </p:spTree>
    <p:extLst>
      <p:ext uri="{BB962C8B-B14F-4D97-AF65-F5344CB8AC3E}">
        <p14:creationId xmlns:p14="http://schemas.microsoft.com/office/powerpoint/2010/main" val="320485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 descr="Personer och pilar">
            <a:extLst>
              <a:ext uri="{FF2B5EF4-FFF2-40B4-BE49-F238E27FC236}">
                <a16:creationId xmlns:a16="http://schemas.microsoft.com/office/drawing/2014/main" id="{A4545AF4-F308-B0D7-17BE-F68AC86ECAA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 r="25536"/>
          <a:stretch/>
        </p:blipFill>
        <p:spPr>
          <a:xfrm>
            <a:off x="5339414" y="-2"/>
            <a:ext cx="6851346" cy="6858002"/>
          </a:xfr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014C008-56B1-54BB-4461-7A0168CB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14</a:t>
            </a:fld>
            <a:endParaRPr lang="sv-SE" dirty="0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C9BDBAF4-ADDD-D5D0-2498-94C6A6A9E2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sz="2000" b="1" dirty="0"/>
              <a:t>Våra största utmaningar</a:t>
            </a:r>
          </a:p>
        </p:txBody>
      </p:sp>
    </p:spTree>
    <p:extLst>
      <p:ext uri="{BB962C8B-B14F-4D97-AF65-F5344CB8AC3E}">
        <p14:creationId xmlns:p14="http://schemas.microsoft.com/office/powerpoint/2010/main" val="218434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074BF7-FF1E-C2D4-926E-3A8D57580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0"/>
            <a:ext cx="9924000" cy="949877"/>
          </a:xfrm>
        </p:spPr>
        <p:txBody>
          <a:bodyPr/>
          <a:lstStyle/>
          <a:p>
            <a:r>
              <a:rPr lang="sv-SE" dirty="0">
                <a:solidFill>
                  <a:schemeClr val="tx2">
                    <a:lumMod val="50000"/>
                  </a:schemeClr>
                </a:solidFill>
              </a:rPr>
              <a:t>Utmaningar idag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B19BFBA3-0549-702D-7551-00DAA265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15</a:t>
            </a:fld>
            <a:endParaRPr lang="sv-SE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995702C-A19D-86A9-2484-756E04162E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4945021"/>
              </p:ext>
            </p:extLst>
          </p:nvPr>
        </p:nvGraphicFramePr>
        <p:xfrm>
          <a:off x="1293769" y="126501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397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 descr="Vit trappa med en pil överst">
            <a:extLst>
              <a:ext uri="{FF2B5EF4-FFF2-40B4-BE49-F238E27FC236}">
                <a16:creationId xmlns:a16="http://schemas.microsoft.com/office/drawing/2014/main" id="{A4545AF4-F308-B0D7-17BE-F68AC86ECAA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4" r="10"/>
          <a:stretch/>
        </p:blipFill>
        <p:spPr>
          <a:xfrm>
            <a:off x="5340654" y="-21901"/>
            <a:ext cx="6851346" cy="6858002"/>
          </a:xfr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014C008-56B1-54BB-4461-7A0168CB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16</a:t>
            </a:fld>
            <a:endParaRPr lang="sv-SE" dirty="0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C9BDBAF4-ADDD-D5D0-2498-94C6A6A9E2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sz="2000" b="1" dirty="0" smtClean="0"/>
              <a:t>Målbild och åtgärdsförslag</a:t>
            </a:r>
            <a:endParaRPr lang="sv-SE" sz="2000" b="1" dirty="0"/>
          </a:p>
        </p:txBody>
      </p:sp>
      <p:sp>
        <p:nvSpPr>
          <p:cNvPr id="6" name="Flödesschema: Alternativ process 5">
            <a:extLst>
              <a:ext uri="{FF2B5EF4-FFF2-40B4-BE49-F238E27FC236}">
                <a16:creationId xmlns:a16="http://schemas.microsoft.com/office/drawing/2014/main" id="{E5BB05C2-4F66-F625-0029-773AAC31B53A}"/>
              </a:ext>
            </a:extLst>
          </p:cNvPr>
          <p:cNvSpPr/>
          <p:nvPr/>
        </p:nvSpPr>
        <p:spPr>
          <a:xfrm>
            <a:off x="8173188" y="1753298"/>
            <a:ext cx="1725821" cy="1215809"/>
          </a:xfrm>
          <a:prstGeom prst="flowChartAlternateProcess">
            <a:avLst/>
          </a:prstGeom>
          <a:solidFill>
            <a:srgbClr val="4D6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sv-SE" sz="1600" dirty="0"/>
              <a:t>Säkra förmågan att utöka antalet trombektomier</a:t>
            </a:r>
          </a:p>
        </p:txBody>
      </p:sp>
      <p:sp>
        <p:nvSpPr>
          <p:cNvPr id="8" name="Flödesschema: Alternativ process 7">
            <a:extLst>
              <a:ext uri="{FF2B5EF4-FFF2-40B4-BE49-F238E27FC236}">
                <a16:creationId xmlns:a16="http://schemas.microsoft.com/office/drawing/2014/main" id="{60DB08E4-C2EC-8412-1D4E-E00073526C25}"/>
              </a:ext>
            </a:extLst>
          </p:cNvPr>
          <p:cNvSpPr/>
          <p:nvPr/>
        </p:nvSpPr>
        <p:spPr>
          <a:xfrm>
            <a:off x="6924260" y="3031694"/>
            <a:ext cx="1523454" cy="1016919"/>
          </a:xfrm>
          <a:prstGeom prst="flowChartAlternateProcess">
            <a:avLst/>
          </a:prstGeom>
          <a:solidFill>
            <a:srgbClr val="4D6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sv-SE" sz="1600" dirty="0"/>
              <a:t>Förbättra kommunikation och rutiner</a:t>
            </a:r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8B67D5B3-9D2A-BE82-8F5F-3BD6132735BA}"/>
              </a:ext>
            </a:extLst>
          </p:cNvPr>
          <p:cNvSpPr/>
          <p:nvPr/>
        </p:nvSpPr>
        <p:spPr>
          <a:xfrm>
            <a:off x="8064137" y="-2"/>
            <a:ext cx="2634545" cy="1395137"/>
          </a:xfrm>
          <a:prstGeom prst="ellipse">
            <a:avLst/>
          </a:prstGeom>
          <a:solidFill>
            <a:srgbClr val="9D1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sv-SE" sz="1050" dirty="0"/>
              <a:t>Vision: </a:t>
            </a:r>
          </a:p>
          <a:p>
            <a:pPr algn="ctr">
              <a:lnSpc>
                <a:spcPct val="110000"/>
              </a:lnSpc>
            </a:pPr>
            <a:r>
              <a:rPr lang="sv-SE" sz="1050" dirty="0"/>
              <a:t>Strokevård i nationell toppklass där US Linköping har ett regionalt helhetsgrepp gällande strokepatienter inom </a:t>
            </a:r>
            <a:r>
              <a:rPr lang="sv-SE" sz="1050" dirty="0" err="1"/>
              <a:t>SöSR</a:t>
            </a:r>
            <a:endParaRPr lang="sv-SE" sz="1050" dirty="0"/>
          </a:p>
        </p:txBody>
      </p:sp>
      <p:sp>
        <p:nvSpPr>
          <p:cNvPr id="10" name="Flödesschema: Alternativ process 9">
            <a:extLst>
              <a:ext uri="{FF2B5EF4-FFF2-40B4-BE49-F238E27FC236}">
                <a16:creationId xmlns:a16="http://schemas.microsoft.com/office/drawing/2014/main" id="{E5BB05C2-4F66-F625-0029-773AAC31B53A}"/>
              </a:ext>
            </a:extLst>
          </p:cNvPr>
          <p:cNvSpPr/>
          <p:nvPr/>
        </p:nvSpPr>
        <p:spPr>
          <a:xfrm>
            <a:off x="5340654" y="3858935"/>
            <a:ext cx="1543526" cy="1091963"/>
          </a:xfrm>
          <a:prstGeom prst="flowChartAlternateProcess">
            <a:avLst/>
          </a:prstGeom>
          <a:solidFill>
            <a:srgbClr val="4D6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sv-SE" sz="1600" dirty="0" smtClean="0"/>
              <a:t>Omdisponera resursen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198698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pPr/>
              <a:t>17</a:t>
            </a:fld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 smtClean="0"/>
              <a:t>Transport till</a:t>
            </a:r>
            <a:r>
              <a:rPr lang="sv-SE" dirty="0"/>
              <a:t> </a:t>
            </a:r>
            <a:r>
              <a:rPr lang="sv-SE" dirty="0" smtClean="0"/>
              <a:t>trombektomi (US)</a:t>
            </a:r>
          </a:p>
        </p:txBody>
      </p:sp>
      <p:graphicFrame>
        <p:nvGraphicFramePr>
          <p:cNvPr id="5" name="Platshållare för innehåll 6"/>
          <p:cNvGraphicFramePr>
            <a:graphicFrameLocks noGrp="1"/>
          </p:cNvGraphicFramePr>
          <p:nvPr>
            <p:ph type="pic" sz="quarter" idx="14"/>
            <p:extLst>
              <p:ext uri="{D42A27DB-BD31-4B8C-83A1-F6EECF244321}">
                <p14:modId xmlns:p14="http://schemas.microsoft.com/office/powerpoint/2010/main" val="3261941133"/>
              </p:ext>
            </p:extLst>
          </p:nvPr>
        </p:nvGraphicFramePr>
        <p:xfrm>
          <a:off x="5752001" y="378069"/>
          <a:ext cx="6258291" cy="5671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734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 descr="Händer-ovanpå varandra">
            <a:extLst>
              <a:ext uri="{FF2B5EF4-FFF2-40B4-BE49-F238E27FC236}">
                <a16:creationId xmlns:a16="http://schemas.microsoft.com/office/drawing/2014/main" id="{A4545AF4-F308-B0D7-17BE-F68AC86ECAA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6" r="9376"/>
          <a:stretch/>
        </p:blipFill>
        <p:spPr>
          <a:xfrm>
            <a:off x="5339414" y="-2"/>
            <a:ext cx="6851346" cy="6858002"/>
          </a:xfr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014C008-56B1-54BB-4461-7A0168CB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18</a:t>
            </a:fld>
            <a:endParaRPr lang="sv-SE" dirty="0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C9BDBAF4-ADDD-D5D0-2498-94C6A6A9E2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sz="2000" b="1" dirty="0" smtClean="0"/>
              <a:t>Komplex logistik</a:t>
            </a:r>
          </a:p>
          <a:p>
            <a:r>
              <a:rPr lang="sv-SE" sz="2000" b="1" dirty="0" smtClean="0"/>
              <a:t>Samordning och samarbete</a:t>
            </a:r>
            <a:endParaRPr lang="sv-SE" sz="2000" b="1" dirty="0"/>
          </a:p>
        </p:txBody>
      </p:sp>
    </p:spTree>
    <p:extLst>
      <p:ext uri="{BB962C8B-B14F-4D97-AF65-F5344CB8AC3E}">
        <p14:creationId xmlns:p14="http://schemas.microsoft.com/office/powerpoint/2010/main" val="243206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8000" y="645136"/>
            <a:ext cx="9924000" cy="949877"/>
          </a:xfrm>
        </p:spPr>
        <p:txBody>
          <a:bodyPr/>
          <a:lstStyle/>
          <a:p>
            <a:r>
              <a:rPr lang="sv-SE" dirty="0" smtClean="0">
                <a:solidFill>
                  <a:schemeClr val="tx2">
                    <a:lumMod val="50000"/>
                  </a:schemeClr>
                </a:solidFill>
              </a:rPr>
              <a:t>Utvecklings arbete</a:t>
            </a:r>
            <a:endParaRPr lang="sv-SE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19</a:t>
            </a:fld>
            <a:endParaRPr lang="sv-SE" dirty="0"/>
          </a:p>
        </p:txBody>
      </p:sp>
      <p:graphicFrame>
        <p:nvGraphicFramePr>
          <p:cNvPr id="5" name="Platshållare för innehåll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58990504"/>
              </p:ext>
            </p:extLst>
          </p:nvPr>
        </p:nvGraphicFramePr>
        <p:xfrm>
          <a:off x="714171" y="1905656"/>
          <a:ext cx="8758238" cy="4067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180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1009503"/>
            <a:ext cx="6298422" cy="949877"/>
          </a:xfrm>
        </p:spPr>
        <p:txBody>
          <a:bodyPr/>
          <a:lstStyle/>
          <a:p>
            <a:r>
              <a:rPr lang="sv-SE" dirty="0">
                <a:solidFill>
                  <a:schemeClr val="tx2">
                    <a:lumMod val="50000"/>
                  </a:schemeClr>
                </a:solidFill>
              </a:rPr>
              <a:t>Personcentrerad och sammanhållen vårdförlopp, PSV stroke och TIA</a:t>
            </a: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sp>
        <p:nvSpPr>
          <p:cNvPr id="8" name="Platshållare för innehåll 7"/>
          <p:cNvSpPr>
            <a:spLocks noGrp="1"/>
          </p:cNvSpPr>
          <p:nvPr>
            <p:ph sz="half" idx="1"/>
          </p:nvPr>
        </p:nvSpPr>
        <p:spPr>
          <a:xfrm>
            <a:off x="468000" y="2048882"/>
            <a:ext cx="6298422" cy="4060212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2</a:t>
            </a:fld>
            <a:endParaRPr lang="sv-SE" dirty="0"/>
          </a:p>
        </p:txBody>
      </p:sp>
      <p:graphicFrame>
        <p:nvGraphicFramePr>
          <p:cNvPr id="5" name="Platshållare för innehåll 4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3552157832"/>
              </p:ext>
            </p:extLst>
          </p:nvPr>
        </p:nvGraphicFramePr>
        <p:xfrm>
          <a:off x="7266082" y="3133131"/>
          <a:ext cx="4704039" cy="2867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7187092" y="3510791"/>
            <a:ext cx="4862018" cy="3347209"/>
          </a:xfrm>
        </p:spPr>
      </p:sp>
      <p:pic>
        <p:nvPicPr>
          <p:cNvPr id="1028" name="Picture 4" descr="Vårdinformationshantering Personcentrerat och sammanhållet vårdförlopp  Stroke och TIA (Akut) -Folkhälsa och sjukvår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2752644"/>
            <a:ext cx="5588928" cy="227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3756" y="528506"/>
            <a:ext cx="4878289" cy="247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2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47053" y="1131698"/>
            <a:ext cx="9924000" cy="949877"/>
          </a:xfrm>
        </p:spPr>
        <p:txBody>
          <a:bodyPr/>
          <a:lstStyle/>
          <a:p>
            <a:r>
              <a:rPr lang="sv-SE" sz="6000" dirty="0">
                <a:solidFill>
                  <a:srgbClr val="6F122E"/>
                </a:solidFill>
                <a:latin typeface="Arial Black" panose="020B0A04020102020204" pitchFamily="34" charset="0"/>
              </a:rPr>
              <a:t>Tack</a:t>
            </a:r>
            <a:r>
              <a:rPr lang="sv-SE" dirty="0">
                <a:solidFill>
                  <a:srgbClr val="6F122E"/>
                </a:solidFill>
                <a:latin typeface="Arial Black" panose="020B0A04020102020204" pitchFamily="34" charset="0"/>
              </a:rPr>
              <a:t/>
            </a:r>
            <a:br>
              <a:rPr lang="sv-SE" dirty="0">
                <a:solidFill>
                  <a:srgbClr val="6F122E"/>
                </a:solidFill>
                <a:latin typeface="Arial Black" panose="020B0A04020102020204" pitchFamily="34" charset="0"/>
              </a:rPr>
            </a:br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20</a:t>
            </a:fld>
            <a:endParaRPr lang="sv-SE" dirty="0"/>
          </a:p>
        </p:txBody>
      </p:sp>
      <p:sp>
        <p:nvSpPr>
          <p:cNvPr id="5" name="Platshållare för innehåll 4"/>
          <p:cNvSpPr txBox="1">
            <a:spLocks noGrp="1"/>
          </p:cNvSpPr>
          <p:nvPr>
            <p:ph sz="quarter" idx="13"/>
          </p:nvPr>
        </p:nvSpPr>
        <p:spPr>
          <a:xfrm>
            <a:off x="1704072" y="2509817"/>
            <a:ext cx="8758238" cy="5786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>
              <a:buNone/>
            </a:pPr>
            <a:r>
              <a:rPr lang="sv-SE" sz="3600" dirty="0" smtClean="0">
                <a:solidFill>
                  <a:srgbClr val="6F122E"/>
                </a:solidFill>
                <a:latin typeface="Arial Black" panose="020B0A04020102020204" pitchFamily="34" charset="0"/>
              </a:rPr>
              <a:t>Frågor?</a:t>
            </a:r>
          </a:p>
        </p:txBody>
      </p:sp>
      <p:pic>
        <p:nvPicPr>
          <p:cNvPr id="6" name="Picture 2" descr="Retorikexperten: Det finns inget smartare än att ställa dumma frågor -  Saleseff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1" y="2610485"/>
            <a:ext cx="5386164" cy="358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52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llips 31"/>
          <p:cNvSpPr/>
          <p:nvPr/>
        </p:nvSpPr>
        <p:spPr>
          <a:xfrm>
            <a:off x="7063886" y="5472283"/>
            <a:ext cx="961951" cy="900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Ellips 11"/>
          <p:cNvSpPr/>
          <p:nvPr/>
        </p:nvSpPr>
        <p:spPr>
          <a:xfrm rot="652018">
            <a:off x="8276079" y="5968731"/>
            <a:ext cx="1152128" cy="73636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17858" y="497288"/>
            <a:ext cx="8222867" cy="1082180"/>
          </a:xfrm>
        </p:spPr>
        <p:txBody>
          <a:bodyPr>
            <a:noAutofit/>
          </a:bodyPr>
          <a:lstStyle/>
          <a:p>
            <a:pPr lvl="0"/>
            <a:r>
              <a:rPr lang="sv-SE" sz="2000" dirty="0" smtClean="0"/>
              <a:t/>
            </a:r>
            <a:br>
              <a:rPr lang="sv-SE" sz="2000" dirty="0" smtClean="0"/>
            </a:br>
            <a:r>
              <a:rPr lang="sv-SE" sz="2000" dirty="0"/>
              <a:t/>
            </a:r>
            <a:br>
              <a:rPr lang="sv-SE" sz="2000" dirty="0"/>
            </a:br>
            <a:r>
              <a:rPr lang="sv-SE" sz="2000" dirty="0" smtClean="0"/>
              <a:t/>
            </a:r>
            <a:br>
              <a:rPr lang="sv-SE" sz="2000" dirty="0" smtClean="0"/>
            </a:br>
            <a:r>
              <a:rPr lang="sv-SE" sz="2000" dirty="0" smtClean="0">
                <a:solidFill>
                  <a:schemeClr val="tx2">
                    <a:lumMod val="50000"/>
                  </a:schemeClr>
                </a:solidFill>
              </a:rPr>
              <a:t>PSV </a:t>
            </a:r>
            <a:r>
              <a:rPr lang="sv-SE" sz="2000" dirty="0">
                <a:solidFill>
                  <a:schemeClr val="tx2">
                    <a:lumMod val="50000"/>
                  </a:schemeClr>
                </a:solidFill>
              </a:rPr>
              <a:t>stroke och TIA, Del 2, fortsatt vård och rehabilitering</a:t>
            </a:r>
            <a:br>
              <a:rPr lang="sv-SE" sz="20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sv-SE" sz="2000" dirty="0">
                <a:solidFill>
                  <a:schemeClr val="tx2">
                    <a:lumMod val="50000"/>
                  </a:schemeClr>
                </a:solidFill>
              </a:rPr>
              <a:t>Olika faser</a:t>
            </a:r>
            <a:r>
              <a:rPr lang="sv-SE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sv-SE" dirty="0">
                <a:solidFill>
                  <a:schemeClr val="tx2">
                    <a:lumMod val="50000"/>
                  </a:schemeClr>
                </a:solidFill>
              </a:rPr>
            </a:br>
            <a:endParaRPr lang="sv-SE" alt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171" name="Picture 3" descr="j032097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8794" y="3502493"/>
            <a:ext cx="728663" cy="62329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6" descr="j040419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7458" y="3786457"/>
            <a:ext cx="904577" cy="66347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4" name="Picture 7" descr="j0404219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292" y="4440924"/>
            <a:ext cx="768847" cy="72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j0295802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147" y="4821205"/>
            <a:ext cx="708125" cy="67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/>
          <p:cNvSpPr>
            <a:spLocks noChangeArrowheads="1"/>
          </p:cNvSpPr>
          <p:nvPr/>
        </p:nvSpPr>
        <p:spPr bwMode="auto">
          <a:xfrm>
            <a:off x="3068794" y="2964476"/>
            <a:ext cx="1025889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en-US" sz="1125" dirty="0">
                <a:latin typeface="+mn-lt"/>
              </a:rPr>
              <a:t>Identifiering</a:t>
            </a:r>
            <a:endParaRPr lang="en-US" altLang="en-US" sz="1125" dirty="0">
              <a:latin typeface="+mn-lt"/>
            </a:endParaRPr>
          </a:p>
        </p:txBody>
      </p:sp>
      <p:sp>
        <p:nvSpPr>
          <p:cNvPr id="15" name="Rektangel 14"/>
          <p:cNvSpPr>
            <a:spLocks noChangeArrowheads="1"/>
          </p:cNvSpPr>
          <p:nvPr/>
        </p:nvSpPr>
        <p:spPr bwMode="auto">
          <a:xfrm>
            <a:off x="3651203" y="3399509"/>
            <a:ext cx="1446938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sv-SE" altLang="en-US" sz="1125" dirty="0">
                <a:latin typeface="+mn-lt"/>
              </a:rPr>
              <a:t>Prehospital vård</a:t>
            </a:r>
            <a:endParaRPr lang="en-US" altLang="en-US" sz="1125" dirty="0">
              <a:latin typeface="+mn-lt"/>
            </a:endParaRPr>
          </a:p>
        </p:txBody>
      </p:sp>
      <p:sp>
        <p:nvSpPr>
          <p:cNvPr id="16" name="Rektangel 15"/>
          <p:cNvSpPr>
            <a:spLocks noChangeArrowheads="1"/>
          </p:cNvSpPr>
          <p:nvPr/>
        </p:nvSpPr>
        <p:spPr bwMode="auto">
          <a:xfrm>
            <a:off x="4882292" y="3829989"/>
            <a:ext cx="771525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sv-SE" altLang="en-US" sz="1125" dirty="0">
                <a:latin typeface="+mn-lt"/>
              </a:rPr>
              <a:t>Akutvård </a:t>
            </a:r>
            <a:endParaRPr lang="en-US" altLang="en-US" sz="1125" dirty="0">
              <a:latin typeface="+mn-lt"/>
            </a:endParaRPr>
          </a:p>
        </p:txBody>
      </p:sp>
      <p:sp>
        <p:nvSpPr>
          <p:cNvPr id="18" name="Rektangel 17"/>
          <p:cNvSpPr>
            <a:spLocks noChangeArrowheads="1"/>
          </p:cNvSpPr>
          <p:nvPr/>
        </p:nvSpPr>
        <p:spPr bwMode="auto">
          <a:xfrm>
            <a:off x="5482986" y="4300412"/>
            <a:ext cx="1768328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sv-SE" altLang="en-US" sz="1125" dirty="0">
                <a:latin typeface="+mn-lt"/>
              </a:rPr>
              <a:t>Strokeenhetsvård</a:t>
            </a:r>
            <a:endParaRPr lang="en-US" altLang="en-US" sz="1125" dirty="0">
              <a:latin typeface="+mn-lt"/>
            </a:endParaRPr>
          </a:p>
        </p:txBody>
      </p:sp>
      <p:sp>
        <p:nvSpPr>
          <p:cNvPr id="19" name="Rektangel 18"/>
          <p:cNvSpPr>
            <a:spLocks noChangeArrowheads="1"/>
          </p:cNvSpPr>
          <p:nvPr/>
        </p:nvSpPr>
        <p:spPr bwMode="auto">
          <a:xfrm>
            <a:off x="6554397" y="4775540"/>
            <a:ext cx="1151315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en-US" sz="1125" dirty="0">
                <a:latin typeface="+mn-lt"/>
              </a:rPr>
              <a:t>Rehabilitering</a:t>
            </a:r>
            <a:endParaRPr lang="en-US" altLang="en-US" sz="1125" dirty="0">
              <a:latin typeface="+mn-lt"/>
            </a:endParaRPr>
          </a:p>
        </p:txBody>
      </p:sp>
      <p:sp>
        <p:nvSpPr>
          <p:cNvPr id="20" name="Rektangel 19"/>
          <p:cNvSpPr>
            <a:spLocks noChangeArrowheads="1"/>
          </p:cNvSpPr>
          <p:nvPr/>
        </p:nvSpPr>
        <p:spPr bwMode="auto">
          <a:xfrm>
            <a:off x="7520768" y="5175255"/>
            <a:ext cx="2239914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en-US" sz="1125" dirty="0">
                <a:latin typeface="+mn-lt"/>
              </a:rPr>
              <a:t>Primärvård</a:t>
            </a:r>
            <a:endParaRPr lang="en-US" altLang="en-US" sz="1125" dirty="0">
              <a:latin typeface="+mn-lt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17909">
            <a:off x="1520345" y="2784068"/>
            <a:ext cx="815128" cy="550569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79944">
            <a:off x="2218760" y="3097196"/>
            <a:ext cx="889929" cy="615322"/>
          </a:xfrm>
          <a:prstGeom prst="rect">
            <a:avLst/>
          </a:prstGeom>
        </p:spPr>
      </p:pic>
      <p:sp>
        <p:nvSpPr>
          <p:cNvPr id="24" name="Rektangel 23"/>
          <p:cNvSpPr>
            <a:spLocks noChangeArrowheads="1"/>
          </p:cNvSpPr>
          <p:nvPr/>
        </p:nvSpPr>
        <p:spPr bwMode="auto">
          <a:xfrm>
            <a:off x="2330672" y="2739979"/>
            <a:ext cx="1025889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en-US" sz="1125" dirty="0">
                <a:latin typeface="+mn-lt"/>
              </a:rPr>
              <a:t>Kontakt</a:t>
            </a:r>
            <a:endParaRPr lang="en-US" altLang="en-US" sz="1125" dirty="0">
              <a:latin typeface="+mn-lt"/>
            </a:endParaRP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7915" y="6133618"/>
            <a:ext cx="708457" cy="406593"/>
          </a:xfrm>
          <a:prstGeom prst="rect">
            <a:avLst/>
          </a:prstGeom>
        </p:spPr>
      </p:pic>
      <p:pic>
        <p:nvPicPr>
          <p:cNvPr id="30" name="Bildobjekt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9098" y="5443030"/>
            <a:ext cx="631525" cy="900000"/>
          </a:xfrm>
          <a:prstGeom prst="rect">
            <a:avLst/>
          </a:prstGeom>
        </p:spPr>
      </p:pic>
      <p:cxnSp>
        <p:nvCxnSpPr>
          <p:cNvPr id="34" name="Rak koppling 33"/>
          <p:cNvCxnSpPr/>
          <p:nvPr/>
        </p:nvCxnSpPr>
        <p:spPr>
          <a:xfrm rot="60000" flipV="1">
            <a:off x="7059328" y="5898682"/>
            <a:ext cx="648000" cy="4720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objekt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1322" y="3555350"/>
            <a:ext cx="866134" cy="740844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77714" y="3794562"/>
            <a:ext cx="976939" cy="715435"/>
          </a:xfrm>
          <a:prstGeom prst="rect">
            <a:avLst/>
          </a:prstGeom>
        </p:spPr>
      </p:pic>
      <p:sp>
        <p:nvSpPr>
          <p:cNvPr id="33" name="Rektangel 32"/>
          <p:cNvSpPr>
            <a:spLocks noChangeArrowheads="1"/>
          </p:cNvSpPr>
          <p:nvPr/>
        </p:nvSpPr>
        <p:spPr bwMode="auto">
          <a:xfrm>
            <a:off x="8460448" y="5286257"/>
            <a:ext cx="1300234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en-US" sz="1125" dirty="0">
                <a:latin typeface="+mn-lt"/>
              </a:rPr>
              <a:t>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v-SE" altLang="en-US" sz="1125" dirty="0">
                <a:latin typeface="+mn-lt"/>
              </a:rPr>
              <a:t>                            Kommunal vård</a:t>
            </a:r>
            <a:endParaRPr lang="en-US" altLang="en-US" sz="1125" dirty="0">
              <a:latin typeface="+mn-lt"/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8254225" y="2276101"/>
            <a:ext cx="4009937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sv-SE" sz="1600" b="1" dirty="0">
                <a:solidFill>
                  <a:srgbClr val="FF0000"/>
                </a:solidFill>
              </a:rPr>
              <a:t>Utmaningar</a:t>
            </a:r>
          </a:p>
          <a:p>
            <a:pPr lvl="0"/>
            <a:endParaRPr lang="sv-SE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sz="1600" dirty="0"/>
              <a:t>Saknas struktur för kommunal samverkan kring vårdförlopp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sz="1600" dirty="0"/>
              <a:t>Saknas gemensam journal system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sz="1600" dirty="0"/>
              <a:t>”vårdinsatser på primvårdsnivå” är inte helt definierat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sz="1600" dirty="0"/>
              <a:t>Hemrehabilitering? </a:t>
            </a:r>
          </a:p>
        </p:txBody>
      </p:sp>
      <p:sp>
        <p:nvSpPr>
          <p:cNvPr id="13" name="Vänsterböjd pil 12"/>
          <p:cNvSpPr/>
          <p:nvPr/>
        </p:nvSpPr>
        <p:spPr>
          <a:xfrm rot="17824792">
            <a:off x="7850631" y="2920568"/>
            <a:ext cx="807188" cy="3403301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sv-SE" sz="160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96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7266" y="338203"/>
            <a:ext cx="9924000" cy="1318177"/>
          </a:xfrm>
        </p:spPr>
        <p:txBody>
          <a:bodyPr/>
          <a:lstStyle/>
          <a:p>
            <a:r>
              <a:rPr lang="sv-SE" dirty="0" smtClean="0">
                <a:solidFill>
                  <a:schemeClr val="tx2">
                    <a:lumMod val="50000"/>
                  </a:schemeClr>
                </a:solidFill>
              </a:rPr>
              <a:t>Akut ischemisk stroke</a:t>
            </a:r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4</a:t>
            </a:fld>
            <a:endParaRPr lang="sv-SE" dirty="0"/>
          </a:p>
        </p:txBody>
      </p:sp>
      <p:graphicFrame>
        <p:nvGraphicFramePr>
          <p:cNvPr id="5" name="Platshållare för innehåll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22153336"/>
              </p:ext>
            </p:extLst>
          </p:nvPr>
        </p:nvGraphicFramePr>
        <p:xfrm>
          <a:off x="881607" y="2093087"/>
          <a:ext cx="8758238" cy="4067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112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tx2">
                    <a:lumMod val="50000"/>
                  </a:schemeClr>
                </a:solidFill>
              </a:rPr>
              <a:t>Införande av DT </a:t>
            </a:r>
            <a:r>
              <a:rPr lang="sv-SE" dirty="0" err="1" smtClean="0">
                <a:solidFill>
                  <a:schemeClr val="tx2">
                    <a:lumMod val="50000"/>
                  </a:schemeClr>
                </a:solidFill>
              </a:rPr>
              <a:t>perfusion</a:t>
            </a:r>
            <a:r>
              <a:rPr lang="sv-SE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sv-SE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5</a:t>
            </a:fld>
            <a:endParaRPr lang="sv-SE" dirty="0"/>
          </a:p>
        </p:txBody>
      </p:sp>
      <p:graphicFrame>
        <p:nvGraphicFramePr>
          <p:cNvPr id="8" name="Platshållare för innehåll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38407986"/>
              </p:ext>
            </p:extLst>
          </p:nvPr>
        </p:nvGraphicFramePr>
        <p:xfrm>
          <a:off x="1122881" y="2652430"/>
          <a:ext cx="8758238" cy="4067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ktangel med rundade hörn 8"/>
          <p:cNvSpPr/>
          <p:nvPr/>
        </p:nvSpPr>
        <p:spPr>
          <a:xfrm>
            <a:off x="1601033" y="1670213"/>
            <a:ext cx="4308953" cy="1691014"/>
          </a:xfrm>
          <a:prstGeom prst="roundRect">
            <a:avLst>
              <a:gd name="adj" fmla="val 10000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9000" b="-1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83960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solidFill>
                  <a:schemeClr val="tx2">
                    <a:lumMod val="50000"/>
                  </a:schemeClr>
                </a:solidFill>
              </a:rPr>
              <a:t>Reperfusionsbehandling</a:t>
            </a:r>
            <a:r>
              <a:rPr lang="sv-SE" dirty="0">
                <a:solidFill>
                  <a:schemeClr val="tx2">
                    <a:lumMod val="50000"/>
                  </a:schemeClr>
                </a:solidFill>
              </a:rPr>
              <a:t> (iv </a:t>
            </a:r>
            <a:r>
              <a:rPr lang="sv-SE" dirty="0" err="1">
                <a:solidFill>
                  <a:schemeClr val="tx2">
                    <a:lumMod val="50000"/>
                  </a:schemeClr>
                </a:solidFill>
              </a:rPr>
              <a:t>trombolys</a:t>
            </a:r>
            <a:r>
              <a:rPr lang="sv-SE" dirty="0">
                <a:solidFill>
                  <a:schemeClr val="tx2">
                    <a:lumMod val="50000"/>
                  </a:schemeClr>
                </a:solidFill>
              </a:rPr>
              <a:t>/ mekanisk trombektomi)</a:t>
            </a:r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6</a:t>
            </a:fld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13"/>
          </p:nvPr>
        </p:nvSpPr>
        <p:spPr>
          <a:xfrm>
            <a:off x="814839" y="1803676"/>
            <a:ext cx="8758238" cy="4067175"/>
          </a:xfrm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r>
              <a:rPr lang="sv-SE" dirty="0" smtClean="0"/>
              <a:t>Den </a:t>
            </a:r>
            <a:r>
              <a:rPr lang="sv-SE" dirty="0" err="1"/>
              <a:t>prehospitala</a:t>
            </a:r>
            <a:r>
              <a:rPr lang="sv-SE" dirty="0"/>
              <a:t> och tidig hospital vårdkedjan för stroke är komplex</a:t>
            </a:r>
          </a:p>
          <a:p>
            <a:r>
              <a:rPr lang="sv-SE" dirty="0" err="1"/>
              <a:t>Reperfusionsbehandlingen</a:t>
            </a:r>
            <a:r>
              <a:rPr lang="sv-SE" dirty="0"/>
              <a:t> är kraftigt tidsberoende och alla sätt att kapa ledtider kan direkt vara kopplad till bättre hälsoutfall</a:t>
            </a:r>
          </a:p>
          <a:p>
            <a:r>
              <a:rPr lang="sv-SE" dirty="0"/>
              <a:t>Även om det skett stor utveckling finns det mycket kvar att göra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3559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sz="2400" dirty="0"/>
              <a:t>Nationell statistik för trombektomi 2022 per sjukvårdsregion</a:t>
            </a: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58A27DC-0C41-9FA2-53FB-3D0771061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0" y="2837105"/>
            <a:ext cx="8537796" cy="2586826"/>
          </a:xfrm>
          <a:prstGeom prst="rect">
            <a:avLst/>
          </a:prstGeom>
        </p:spPr>
      </p:pic>
      <p:sp>
        <p:nvSpPr>
          <p:cNvPr id="6" name="Ellips 5"/>
          <p:cNvSpPr/>
          <p:nvPr/>
        </p:nvSpPr>
        <p:spPr>
          <a:xfrm>
            <a:off x="5354515" y="4730262"/>
            <a:ext cx="509954" cy="25497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sv-SE" sz="1600" smtClean="0"/>
          </a:p>
        </p:txBody>
      </p:sp>
    </p:spTree>
    <p:extLst>
      <p:ext uri="{BB962C8B-B14F-4D97-AF65-F5344CB8AC3E}">
        <p14:creationId xmlns:p14="http://schemas.microsoft.com/office/powerpoint/2010/main" val="106540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2073CFA-AD35-4BEF-9543-901369F91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8</a:t>
            </a:fld>
            <a:endParaRPr lang="sv-SE" dirty="0"/>
          </a:p>
        </p:txBody>
      </p:sp>
      <p:pic>
        <p:nvPicPr>
          <p:cNvPr id="5" name="Platshållare för innehåll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7176872" y="1411464"/>
            <a:ext cx="3360498" cy="479843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2630CCC3-5352-8499-68B4-10EAA1900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59" y="1411464"/>
            <a:ext cx="5875635" cy="5068467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B48F417A-5856-5CF1-0678-DD0F01C1E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376" y="1783172"/>
            <a:ext cx="2105512" cy="4573178"/>
          </a:xfrm>
          <a:prstGeom prst="rect">
            <a:avLst/>
          </a:prstGeom>
        </p:spPr>
      </p:pic>
      <p:sp>
        <p:nvSpPr>
          <p:cNvPr id="11" name="Ellips 10">
            <a:extLst>
              <a:ext uri="{FF2B5EF4-FFF2-40B4-BE49-F238E27FC236}">
                <a16:creationId xmlns:a16="http://schemas.microsoft.com/office/drawing/2014/main" id="{E94A80AE-7D04-E289-03EB-239DD866C2EF}"/>
              </a:ext>
            </a:extLst>
          </p:cNvPr>
          <p:cNvSpPr/>
          <p:nvPr/>
        </p:nvSpPr>
        <p:spPr>
          <a:xfrm>
            <a:off x="3907406" y="5041287"/>
            <a:ext cx="817764" cy="8027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sv-SE" sz="160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EFBE5D9-5755-1D50-48BF-3D584D5E14B0}"/>
              </a:ext>
            </a:extLst>
          </p:cNvPr>
          <p:cNvSpPr txBox="1"/>
          <p:nvPr/>
        </p:nvSpPr>
        <p:spPr>
          <a:xfrm>
            <a:off x="2918351" y="6342337"/>
            <a:ext cx="318740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1400" i="1" dirty="0"/>
              <a:t>Källa: Riksstroke infoblad 230915 (statistik från Q1 2022 till Q1 2023)</a:t>
            </a:r>
          </a:p>
        </p:txBody>
      </p:sp>
    </p:spTree>
    <p:extLst>
      <p:ext uri="{BB962C8B-B14F-4D97-AF65-F5344CB8AC3E}">
        <p14:creationId xmlns:p14="http://schemas.microsoft.com/office/powerpoint/2010/main" val="327871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Nervceller i mänsklig hjärna">
            <a:extLst>
              <a:ext uri="{FF2B5EF4-FFF2-40B4-BE49-F238E27FC236}">
                <a16:creationId xmlns:a16="http://schemas.microsoft.com/office/drawing/2014/main" id="{A2B24599-94A2-0001-3339-88EE862D576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6" r="12536"/>
          <a:stretch/>
        </p:blipFill>
        <p:spPr/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014C008-56B1-54BB-4461-7A0168CB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9</a:t>
            </a:fld>
            <a:endParaRPr lang="sv-SE" dirty="0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C9BDBAF4-ADDD-D5D0-2498-94C6A6A9E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00" y="1080000"/>
            <a:ext cx="5448000" cy="4248000"/>
          </a:xfrm>
        </p:spPr>
        <p:txBody>
          <a:bodyPr/>
          <a:lstStyle/>
          <a:p>
            <a:r>
              <a:rPr lang="sv-SE" sz="2800" b="1" dirty="0"/>
              <a:t>Utredning </a:t>
            </a:r>
            <a:r>
              <a:rPr lang="sv-SE" sz="2800" b="1" dirty="0" err="1"/>
              <a:t>Endovaskulär</a:t>
            </a:r>
            <a:r>
              <a:rPr lang="sv-SE" sz="2800" b="1" dirty="0"/>
              <a:t> Behandling vid Stroke </a:t>
            </a:r>
            <a:endParaRPr lang="sv-SE" sz="2800" b="1" dirty="0" smtClean="0"/>
          </a:p>
          <a:p>
            <a:endParaRPr lang="sv-SE" sz="2800" b="1" dirty="0"/>
          </a:p>
          <a:p>
            <a:r>
              <a:rPr lang="sv-SE" sz="2000" b="1" dirty="0" smtClean="0"/>
              <a:t>US </a:t>
            </a:r>
            <a:r>
              <a:rPr lang="sv-SE" sz="2000" b="1" dirty="0"/>
              <a:t>uppdrag gällande behandling av akut Stroke</a:t>
            </a:r>
          </a:p>
        </p:txBody>
      </p:sp>
    </p:spTree>
    <p:extLst>
      <p:ext uri="{BB962C8B-B14F-4D97-AF65-F5344CB8AC3E}">
        <p14:creationId xmlns:p14="http://schemas.microsoft.com/office/powerpoint/2010/main" val="173700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heme/theme1.xml><?xml version="1.0" encoding="utf-8"?>
<a:theme xmlns:a="http://schemas.openxmlformats.org/drawingml/2006/main" name="Region Östergötland">
  <a:themeElements>
    <a:clrScheme name="Region Östergötland 1">
      <a:dk1>
        <a:sysClr val="windowText" lastClr="000000"/>
      </a:dk1>
      <a:lt1>
        <a:sysClr val="window" lastClr="FFFFFF"/>
      </a:lt1>
      <a:dk2>
        <a:srgbClr val="FB575C"/>
      </a:dk2>
      <a:lt2>
        <a:srgbClr val="0861CE"/>
      </a:lt2>
      <a:accent1>
        <a:srgbClr val="182745"/>
      </a:accent1>
      <a:accent2>
        <a:srgbClr val="EBECF0"/>
      </a:accent2>
      <a:accent3>
        <a:srgbClr val="4D648A"/>
      </a:accent3>
      <a:accent4>
        <a:srgbClr val="0861CE"/>
      </a:accent4>
      <a:accent5>
        <a:srgbClr val="707580"/>
      </a:accent5>
      <a:accent6>
        <a:srgbClr val="242831"/>
      </a:accent6>
      <a:hlink>
        <a:srgbClr val="000000"/>
      </a:hlink>
      <a:folHlink>
        <a:srgbClr val="000000"/>
      </a:folHlink>
    </a:clrScheme>
    <a:fontScheme name="Region Östergötland Ny">
      <a:majorFont>
        <a:latin typeface="Roboto Ligh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110000"/>
          </a:lnSpc>
          <a:defRPr sz="16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gion Östergötland mall.potx" id="{D59FD54E-0EFD-47F0-8FBB-5319677ACB2B}" vid="{B5A23F47-7270-4819-BAB3-3491027929B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gion Östergötland 1">
    <a:dk1>
      <a:sysClr val="windowText" lastClr="000000"/>
    </a:dk1>
    <a:lt1>
      <a:sysClr val="window" lastClr="FFFFFF"/>
    </a:lt1>
    <a:dk2>
      <a:srgbClr val="FB575C"/>
    </a:dk2>
    <a:lt2>
      <a:srgbClr val="0861CE"/>
    </a:lt2>
    <a:accent1>
      <a:srgbClr val="182745"/>
    </a:accent1>
    <a:accent2>
      <a:srgbClr val="EBECF0"/>
    </a:accent2>
    <a:accent3>
      <a:srgbClr val="4D648A"/>
    </a:accent3>
    <a:accent4>
      <a:srgbClr val="0861CE"/>
    </a:accent4>
    <a:accent5>
      <a:srgbClr val="707580"/>
    </a:accent5>
    <a:accent6>
      <a:srgbClr val="242831"/>
    </a:accent6>
    <a:hlink>
      <a:srgbClr val="000000"/>
    </a:hlink>
    <a:folHlink>
      <a:srgbClr val="00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Region Östergötland mall-återkoppling</Template>
  <TotalTime>2744</TotalTime>
  <Words>764</Words>
  <Application>Microsoft Office PowerPoint</Application>
  <PresentationFormat>Bredbild</PresentationFormat>
  <Paragraphs>134</Paragraphs>
  <Slides>20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28" baseType="lpstr">
      <vt:lpstr>ＭＳ Ｐゴシック</vt:lpstr>
      <vt:lpstr>Arial</vt:lpstr>
      <vt:lpstr>Arial Black</vt:lpstr>
      <vt:lpstr>Calibri</vt:lpstr>
      <vt:lpstr>Roboto</vt:lpstr>
      <vt:lpstr>Roboto Light</vt:lpstr>
      <vt:lpstr>Times New Roman</vt:lpstr>
      <vt:lpstr>Region Östergötland</vt:lpstr>
      <vt:lpstr>Strokeprocessen i Sydöstra sjukvårdsregionen</vt:lpstr>
      <vt:lpstr>Personcentrerad och sammanhållen vårdförlopp, PSV stroke och TIA </vt:lpstr>
      <vt:lpstr>   PSV stroke och TIA, Del 2, fortsatt vård och rehabilitering Olika faser </vt:lpstr>
      <vt:lpstr>Akut ischemisk stroke</vt:lpstr>
      <vt:lpstr>Införande av DT perfusion </vt:lpstr>
      <vt:lpstr>Reperfusionsbehandling (iv trombolys/ mekanisk trombektomi)</vt:lpstr>
      <vt:lpstr>Nationell statistik för trombektomi 2022 per sjukvårdsregion </vt:lpstr>
      <vt:lpstr>PowerPoint-presentation</vt:lpstr>
      <vt:lpstr>PowerPoint-presentation</vt:lpstr>
      <vt:lpstr>Innehåll</vt:lpstr>
      <vt:lpstr>Arbetsupplägg</vt:lpstr>
      <vt:lpstr>Flödesbild - nuläge</vt:lpstr>
      <vt:lpstr>Målbild </vt:lpstr>
      <vt:lpstr>PowerPoint-presentation</vt:lpstr>
      <vt:lpstr>Utmaningar idag</vt:lpstr>
      <vt:lpstr>PowerPoint-presentation</vt:lpstr>
      <vt:lpstr>PowerPoint-presentation</vt:lpstr>
      <vt:lpstr>PowerPoint-presentation</vt:lpstr>
      <vt:lpstr>Utvecklings arbete</vt:lpstr>
      <vt:lpstr>Tack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Bromée Sanna</dc:creator>
  <cp:lastModifiedBy>Sabir Rashid Avan</cp:lastModifiedBy>
  <cp:revision>210</cp:revision>
  <dcterms:created xsi:type="dcterms:W3CDTF">2022-01-31T12:20:33Z</dcterms:created>
  <dcterms:modified xsi:type="dcterms:W3CDTF">2024-12-01T08:37:45Z</dcterms:modified>
</cp:coreProperties>
</file>