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14" r:id="rId3"/>
    <p:sldMasterId id="2147483739" r:id="rId4"/>
  </p:sldMasterIdLst>
  <p:notesMasterIdLst>
    <p:notesMasterId r:id="rId30"/>
  </p:notesMasterIdLst>
  <p:sldIdLst>
    <p:sldId id="6229" r:id="rId5"/>
    <p:sldId id="6233" r:id="rId6"/>
    <p:sldId id="6234" r:id="rId7"/>
    <p:sldId id="6236" r:id="rId8"/>
    <p:sldId id="289" r:id="rId9"/>
    <p:sldId id="6239" r:id="rId10"/>
    <p:sldId id="6238" r:id="rId11"/>
    <p:sldId id="6213" r:id="rId12"/>
    <p:sldId id="311" r:id="rId13"/>
    <p:sldId id="261" r:id="rId14"/>
    <p:sldId id="264" r:id="rId15"/>
    <p:sldId id="6228" r:id="rId16"/>
    <p:sldId id="6210" r:id="rId17"/>
    <p:sldId id="6211" r:id="rId18"/>
    <p:sldId id="6212" r:id="rId19"/>
    <p:sldId id="6214" r:id="rId20"/>
    <p:sldId id="6215" r:id="rId21"/>
    <p:sldId id="6216" r:id="rId22"/>
    <p:sldId id="6217" r:id="rId23"/>
    <p:sldId id="6222" r:id="rId24"/>
    <p:sldId id="6223" r:id="rId25"/>
    <p:sldId id="6224" r:id="rId26"/>
    <p:sldId id="6225" r:id="rId27"/>
    <p:sldId id="6240" r:id="rId28"/>
    <p:sldId id="6241"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818FB-8D22-4284-A95A-85BED7F87349}" type="doc">
      <dgm:prSet loTypeId="urn:microsoft.com/office/officeart/2005/8/layout/arrow2" loCatId="process" qsTypeId="urn:microsoft.com/office/officeart/2005/8/quickstyle/simple3" qsCatId="simple" csTypeId="urn:microsoft.com/office/officeart/2005/8/colors/accent1_2" csCatId="accent1" phldr="1"/>
      <dgm:spPr/>
    </dgm:pt>
    <dgm:pt modelId="{A0A181CC-3ACF-4A48-96CD-F043C8BF7A70}">
      <dgm:prSet phldrT="[Text]" custT="1"/>
      <dgm:spPr/>
      <dgm:t>
        <a:bodyPr/>
        <a:lstStyle/>
        <a:p>
          <a:endParaRPr lang="sv-SE" sz="2000" dirty="0"/>
        </a:p>
      </dgm:t>
    </dgm:pt>
    <dgm:pt modelId="{A9CE25BA-09A4-4ECE-9B3E-9AFDD5FE40EE}" type="parTrans" cxnId="{DFEF374F-223C-419E-B3B6-B2DC9D6BAD19}">
      <dgm:prSet/>
      <dgm:spPr/>
      <dgm:t>
        <a:bodyPr/>
        <a:lstStyle/>
        <a:p>
          <a:endParaRPr lang="sv-SE"/>
        </a:p>
      </dgm:t>
    </dgm:pt>
    <dgm:pt modelId="{9BAFB27B-9DB9-4369-A81B-61F57787CD21}" type="sibTrans" cxnId="{DFEF374F-223C-419E-B3B6-B2DC9D6BAD19}">
      <dgm:prSet/>
      <dgm:spPr/>
      <dgm:t>
        <a:bodyPr/>
        <a:lstStyle/>
        <a:p>
          <a:endParaRPr lang="sv-SE"/>
        </a:p>
      </dgm:t>
    </dgm:pt>
    <dgm:pt modelId="{60750B47-E588-416C-891A-E871651C2661}">
      <dgm:prSet phldrT="[Text]" custT="1"/>
      <dgm:spPr/>
      <dgm:t>
        <a:bodyPr/>
        <a:lstStyle/>
        <a:p>
          <a:endParaRPr lang="sv-SE" sz="2000" dirty="0"/>
        </a:p>
      </dgm:t>
    </dgm:pt>
    <dgm:pt modelId="{BD899304-B338-422A-B6E5-80E01487BE55}" type="parTrans" cxnId="{9DCABF4F-C451-4E8B-962D-8FB34FBD1B92}">
      <dgm:prSet/>
      <dgm:spPr/>
      <dgm:t>
        <a:bodyPr/>
        <a:lstStyle/>
        <a:p>
          <a:endParaRPr lang="sv-SE"/>
        </a:p>
      </dgm:t>
    </dgm:pt>
    <dgm:pt modelId="{14018E7A-183F-4EAA-B776-CFD997D64EB9}" type="sibTrans" cxnId="{9DCABF4F-C451-4E8B-962D-8FB34FBD1B92}">
      <dgm:prSet/>
      <dgm:spPr/>
      <dgm:t>
        <a:bodyPr/>
        <a:lstStyle/>
        <a:p>
          <a:endParaRPr lang="sv-SE"/>
        </a:p>
      </dgm:t>
    </dgm:pt>
    <dgm:pt modelId="{DD2BF77E-2807-4C0B-B5ED-14870C91C687}">
      <dgm:prSet phldrT="[Text]" custT="1"/>
      <dgm:spPr/>
      <dgm:t>
        <a:bodyPr/>
        <a:lstStyle/>
        <a:p>
          <a:r>
            <a:rPr lang="sv-SE" sz="2000" dirty="0">
              <a:solidFill>
                <a:schemeClr val="bg1"/>
              </a:solidFill>
            </a:rPr>
            <a:t>.</a:t>
          </a:r>
        </a:p>
      </dgm:t>
    </dgm:pt>
    <dgm:pt modelId="{4113E572-4437-423D-8A29-9B890331B7B5}" type="sibTrans" cxnId="{36F42B6E-553C-4B55-A555-3876973E9B01}">
      <dgm:prSet/>
      <dgm:spPr/>
      <dgm:t>
        <a:bodyPr/>
        <a:lstStyle/>
        <a:p>
          <a:endParaRPr lang="sv-SE"/>
        </a:p>
      </dgm:t>
    </dgm:pt>
    <dgm:pt modelId="{73DEA22D-F558-49B1-8484-2D9412B8FFF3}" type="parTrans" cxnId="{36F42B6E-553C-4B55-A555-3876973E9B01}">
      <dgm:prSet/>
      <dgm:spPr/>
      <dgm:t>
        <a:bodyPr/>
        <a:lstStyle/>
        <a:p>
          <a:endParaRPr lang="sv-SE"/>
        </a:p>
      </dgm:t>
    </dgm:pt>
    <dgm:pt modelId="{9D714C5A-AFF0-49DB-B943-76F565C5EAEB}" type="pres">
      <dgm:prSet presAssocID="{FE8818FB-8D22-4284-A95A-85BED7F87349}" presName="arrowDiagram" presStyleCnt="0">
        <dgm:presLayoutVars>
          <dgm:chMax val="5"/>
          <dgm:dir/>
          <dgm:resizeHandles val="exact"/>
        </dgm:presLayoutVars>
      </dgm:prSet>
      <dgm:spPr/>
    </dgm:pt>
    <dgm:pt modelId="{FD5A81DB-C9CB-4413-B24F-295350C6DE7D}" type="pres">
      <dgm:prSet presAssocID="{FE8818FB-8D22-4284-A95A-85BED7F87349}" presName="arrow" presStyleLbl="bgShp" presStyleIdx="0" presStyleCnt="1" custScaleX="145485" custLinFactNeighborX="127" custLinFactNeighborY="-663"/>
      <dgm:spPr>
        <a:gradFill flip="none" rotWithShape="1">
          <a:gsLst>
            <a:gs pos="87000">
              <a:srgbClr val="668BA6">
                <a:alpha val="79000"/>
              </a:srgbClr>
            </a:gs>
            <a:gs pos="8000">
              <a:srgbClr val="EBF6F9"/>
            </a:gs>
          </a:gsLst>
          <a:lin ang="0" scaled="1"/>
          <a:tileRect/>
        </a:gradFill>
      </dgm:spPr>
    </dgm:pt>
    <dgm:pt modelId="{1AB9B2E3-4108-47E8-B761-60DE58909367}" type="pres">
      <dgm:prSet presAssocID="{FE8818FB-8D22-4284-A95A-85BED7F87349}" presName="arrowDiagram3" presStyleCnt="0"/>
      <dgm:spPr/>
    </dgm:pt>
    <dgm:pt modelId="{89F0E4A6-B667-418B-8C94-18C88643FFC5}" type="pres">
      <dgm:prSet presAssocID="{A0A181CC-3ACF-4A48-96CD-F043C8BF7A70}" presName="bullet3a" presStyleLbl="node1" presStyleIdx="0" presStyleCnt="3" custLinFactX="-45273" custLinFactY="-100000" custLinFactNeighborX="-100000" custLinFactNeighborY="-168088"/>
      <dgm:spPr>
        <a:noFill/>
      </dgm:spPr>
    </dgm:pt>
    <dgm:pt modelId="{48759C00-3884-42CB-A5B9-0E56E58005F6}" type="pres">
      <dgm:prSet presAssocID="{A0A181CC-3ACF-4A48-96CD-F043C8BF7A70}" presName="textBox3a" presStyleLbl="revTx" presStyleIdx="0" presStyleCnt="3">
        <dgm:presLayoutVars>
          <dgm:bulletEnabled val="1"/>
        </dgm:presLayoutVars>
      </dgm:prSet>
      <dgm:spPr/>
    </dgm:pt>
    <dgm:pt modelId="{5C58E41B-97CD-4DE9-BD02-1AD0EF2D451C}" type="pres">
      <dgm:prSet presAssocID="{60750B47-E588-416C-891A-E871651C2661}" presName="bullet3b" presStyleLbl="node1" presStyleIdx="1" presStyleCnt="3" custLinFactX="400000" custLinFactY="-100000" custLinFactNeighborX="403599" custLinFactNeighborY="-112006"/>
      <dgm:spPr>
        <a:noFill/>
      </dgm:spPr>
    </dgm:pt>
    <dgm:pt modelId="{3EB34008-111D-44C4-B289-B4846D0C3B0D}" type="pres">
      <dgm:prSet presAssocID="{60750B47-E588-416C-891A-E871651C2661}" presName="textBox3b" presStyleLbl="revTx" presStyleIdx="1" presStyleCnt="3" custScaleY="73589">
        <dgm:presLayoutVars>
          <dgm:bulletEnabled val="1"/>
        </dgm:presLayoutVars>
      </dgm:prSet>
      <dgm:spPr/>
    </dgm:pt>
    <dgm:pt modelId="{937C1528-CF38-466A-8EE6-2CD7B7019D31}" type="pres">
      <dgm:prSet presAssocID="{DD2BF77E-2807-4C0B-B5ED-14870C91C687}" presName="bullet3c" presStyleLbl="node1" presStyleIdx="2" presStyleCnt="3" custScaleX="53095" custScaleY="56214" custLinFactX="-171615" custLinFactY="21706" custLinFactNeighborX="-200000" custLinFactNeighborY="100000"/>
      <dgm:spPr>
        <a:noFill/>
      </dgm:spPr>
    </dgm:pt>
    <dgm:pt modelId="{F7A6CE21-1785-4522-8332-E317991D3E1A}" type="pres">
      <dgm:prSet presAssocID="{DD2BF77E-2807-4C0B-B5ED-14870C91C687}" presName="textBox3c" presStyleLbl="revTx" presStyleIdx="2" presStyleCnt="3" custScaleY="66253" custLinFactNeighborX="15709" custLinFactNeighborY="800">
        <dgm:presLayoutVars>
          <dgm:bulletEnabled val="1"/>
        </dgm:presLayoutVars>
      </dgm:prSet>
      <dgm:spPr/>
    </dgm:pt>
  </dgm:ptLst>
  <dgm:cxnLst>
    <dgm:cxn modelId="{B24E6B65-10F8-4185-81D3-1EEBB8407489}" type="presOf" srcId="{FE8818FB-8D22-4284-A95A-85BED7F87349}" destId="{9D714C5A-AFF0-49DB-B943-76F565C5EAEB}" srcOrd="0" destOrd="0" presId="urn:microsoft.com/office/officeart/2005/8/layout/arrow2"/>
    <dgm:cxn modelId="{36F42B6E-553C-4B55-A555-3876973E9B01}" srcId="{FE8818FB-8D22-4284-A95A-85BED7F87349}" destId="{DD2BF77E-2807-4C0B-B5ED-14870C91C687}" srcOrd="2" destOrd="0" parTransId="{73DEA22D-F558-49B1-8484-2D9412B8FFF3}" sibTransId="{4113E572-4437-423D-8A29-9B890331B7B5}"/>
    <dgm:cxn modelId="{DFEF374F-223C-419E-B3B6-B2DC9D6BAD19}" srcId="{FE8818FB-8D22-4284-A95A-85BED7F87349}" destId="{A0A181CC-3ACF-4A48-96CD-F043C8BF7A70}" srcOrd="0" destOrd="0" parTransId="{A9CE25BA-09A4-4ECE-9B3E-9AFDD5FE40EE}" sibTransId="{9BAFB27B-9DB9-4369-A81B-61F57787CD21}"/>
    <dgm:cxn modelId="{9DCABF4F-C451-4E8B-962D-8FB34FBD1B92}" srcId="{FE8818FB-8D22-4284-A95A-85BED7F87349}" destId="{60750B47-E588-416C-891A-E871651C2661}" srcOrd="1" destOrd="0" parTransId="{BD899304-B338-422A-B6E5-80E01487BE55}" sibTransId="{14018E7A-183F-4EAA-B776-CFD997D64EB9}"/>
    <dgm:cxn modelId="{4000B254-339A-4873-B3B2-D1E806ED761D}" type="presOf" srcId="{DD2BF77E-2807-4C0B-B5ED-14870C91C687}" destId="{F7A6CE21-1785-4522-8332-E317991D3E1A}" srcOrd="0" destOrd="0" presId="urn:microsoft.com/office/officeart/2005/8/layout/arrow2"/>
    <dgm:cxn modelId="{79D5447E-8F73-40FB-8A8B-37B8FF3D4E34}" type="presOf" srcId="{60750B47-E588-416C-891A-E871651C2661}" destId="{3EB34008-111D-44C4-B289-B4846D0C3B0D}" srcOrd="0" destOrd="0" presId="urn:microsoft.com/office/officeart/2005/8/layout/arrow2"/>
    <dgm:cxn modelId="{45762692-0971-4123-AF2E-BD2A3D93136A}" type="presOf" srcId="{A0A181CC-3ACF-4A48-96CD-F043C8BF7A70}" destId="{48759C00-3884-42CB-A5B9-0E56E58005F6}" srcOrd="0" destOrd="0" presId="urn:microsoft.com/office/officeart/2005/8/layout/arrow2"/>
    <dgm:cxn modelId="{C3D487EB-C345-4BC1-A5E9-6F663F95B8A3}" type="presParOf" srcId="{9D714C5A-AFF0-49DB-B943-76F565C5EAEB}" destId="{FD5A81DB-C9CB-4413-B24F-295350C6DE7D}" srcOrd="0" destOrd="0" presId="urn:microsoft.com/office/officeart/2005/8/layout/arrow2"/>
    <dgm:cxn modelId="{1FC00739-D2D3-4F93-8F5D-D3D8D6A7B277}" type="presParOf" srcId="{9D714C5A-AFF0-49DB-B943-76F565C5EAEB}" destId="{1AB9B2E3-4108-47E8-B761-60DE58909367}" srcOrd="1" destOrd="0" presId="urn:microsoft.com/office/officeart/2005/8/layout/arrow2"/>
    <dgm:cxn modelId="{02FB4BC4-EE4C-446D-9FF3-1C343812A878}" type="presParOf" srcId="{1AB9B2E3-4108-47E8-B761-60DE58909367}" destId="{89F0E4A6-B667-418B-8C94-18C88643FFC5}" srcOrd="0" destOrd="0" presId="urn:microsoft.com/office/officeart/2005/8/layout/arrow2"/>
    <dgm:cxn modelId="{1D23FAB6-4680-48A2-BA9D-65902EDF068C}" type="presParOf" srcId="{1AB9B2E3-4108-47E8-B761-60DE58909367}" destId="{48759C00-3884-42CB-A5B9-0E56E58005F6}" srcOrd="1" destOrd="0" presId="urn:microsoft.com/office/officeart/2005/8/layout/arrow2"/>
    <dgm:cxn modelId="{C292955A-594E-4229-99F8-7C688352E1A5}" type="presParOf" srcId="{1AB9B2E3-4108-47E8-B761-60DE58909367}" destId="{5C58E41B-97CD-4DE9-BD02-1AD0EF2D451C}" srcOrd="2" destOrd="0" presId="urn:microsoft.com/office/officeart/2005/8/layout/arrow2"/>
    <dgm:cxn modelId="{B85B31CF-81C0-40E7-AB57-66ED37970371}" type="presParOf" srcId="{1AB9B2E3-4108-47E8-B761-60DE58909367}" destId="{3EB34008-111D-44C4-B289-B4846D0C3B0D}" srcOrd="3" destOrd="0" presId="urn:microsoft.com/office/officeart/2005/8/layout/arrow2"/>
    <dgm:cxn modelId="{3EA6E43A-0D34-4720-AE34-38EA3325C7D0}" type="presParOf" srcId="{1AB9B2E3-4108-47E8-B761-60DE58909367}" destId="{937C1528-CF38-466A-8EE6-2CD7B7019D31}" srcOrd="4" destOrd="0" presId="urn:microsoft.com/office/officeart/2005/8/layout/arrow2"/>
    <dgm:cxn modelId="{49647A9A-41BC-419C-AC48-117D9DD3B0D4}" type="presParOf" srcId="{1AB9B2E3-4108-47E8-B761-60DE58909367}" destId="{F7A6CE21-1785-4522-8332-E317991D3E1A}"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A81DB-C9CB-4413-B24F-295350C6DE7D}">
      <dsp:nvSpPr>
        <dsp:cNvPr id="0" name=""/>
        <dsp:cNvSpPr/>
      </dsp:nvSpPr>
      <dsp:spPr>
        <a:xfrm>
          <a:off x="-11" y="0"/>
          <a:ext cx="10185162" cy="4375521"/>
        </a:xfrm>
        <a:prstGeom prst="swooshArrow">
          <a:avLst>
            <a:gd name="adj1" fmla="val 25000"/>
            <a:gd name="adj2" fmla="val 25000"/>
          </a:avLst>
        </a:prstGeom>
        <a:gradFill flip="none" rotWithShape="1">
          <a:gsLst>
            <a:gs pos="87000">
              <a:srgbClr val="668BA6">
                <a:alpha val="79000"/>
              </a:srgbClr>
            </a:gs>
            <a:gs pos="8000">
              <a:srgbClr val="EBF6F9"/>
            </a:gs>
          </a:gsLst>
          <a:lin ang="0" scaled="1"/>
          <a:tileRect/>
        </a:gradFill>
        <a:ln>
          <a:noFill/>
        </a:ln>
        <a:effectLst/>
      </dsp:spPr>
      <dsp:style>
        <a:lnRef idx="0">
          <a:scrgbClr r="0" g="0" b="0"/>
        </a:lnRef>
        <a:fillRef idx="1">
          <a:scrgbClr r="0" g="0" b="0"/>
        </a:fillRef>
        <a:effectRef idx="1">
          <a:scrgbClr r="0" g="0" b="0"/>
        </a:effectRef>
        <a:fontRef idx="minor"/>
      </dsp:style>
    </dsp:sp>
    <dsp:sp modelId="{89F0E4A6-B667-418B-8C94-18C88643FFC5}">
      <dsp:nvSpPr>
        <dsp:cNvPr id="0" name=""/>
        <dsp:cNvSpPr/>
      </dsp:nvSpPr>
      <dsp:spPr>
        <a:xfrm>
          <a:off x="2216830" y="2532006"/>
          <a:ext cx="182021" cy="182021"/>
        </a:xfrm>
        <a:prstGeom prst="ellipse">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8759C00-3884-42CB-A5B9-0E56E58005F6}">
      <dsp:nvSpPr>
        <dsp:cNvPr id="0" name=""/>
        <dsp:cNvSpPr/>
      </dsp:nvSpPr>
      <dsp:spPr>
        <a:xfrm>
          <a:off x="2572269" y="3110995"/>
          <a:ext cx="1631194" cy="1264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50" tIns="0" rIns="0" bIns="0" numCol="1" spcCol="1270" anchor="t" anchorCtr="0">
          <a:noAutofit/>
        </a:bodyPr>
        <a:lstStyle/>
        <a:p>
          <a:pPr marL="0" lvl="0" indent="0" algn="l" defTabSz="889000">
            <a:lnSpc>
              <a:spcPct val="90000"/>
            </a:lnSpc>
            <a:spcBef>
              <a:spcPct val="0"/>
            </a:spcBef>
            <a:spcAft>
              <a:spcPct val="35000"/>
            </a:spcAft>
            <a:buNone/>
          </a:pPr>
          <a:endParaRPr lang="sv-SE" sz="2000" kern="1200" dirty="0"/>
        </a:p>
      </dsp:txBody>
      <dsp:txXfrm>
        <a:off x="2572269" y="3110995"/>
        <a:ext cx="1631194" cy="1264525"/>
      </dsp:txXfrm>
    </dsp:sp>
    <dsp:sp modelId="{5C58E41B-97CD-4DE9-BD02-1AD0EF2D451C}">
      <dsp:nvSpPr>
        <dsp:cNvPr id="0" name=""/>
        <dsp:cNvSpPr/>
      </dsp:nvSpPr>
      <dsp:spPr>
        <a:xfrm>
          <a:off x="6732105" y="1133135"/>
          <a:ext cx="329039" cy="329039"/>
        </a:xfrm>
        <a:prstGeom prst="ellipse">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B34008-111D-44C4-B289-B4846D0C3B0D}">
      <dsp:nvSpPr>
        <dsp:cNvPr id="0" name=""/>
        <dsp:cNvSpPr/>
      </dsp:nvSpPr>
      <dsp:spPr>
        <a:xfrm>
          <a:off x="4252469" y="2309565"/>
          <a:ext cx="1680200" cy="1751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351" tIns="0" rIns="0" bIns="0" numCol="1" spcCol="1270" anchor="t" anchorCtr="0">
          <a:noAutofit/>
        </a:bodyPr>
        <a:lstStyle/>
        <a:p>
          <a:pPr marL="0" lvl="0" indent="0" algn="l" defTabSz="889000">
            <a:lnSpc>
              <a:spcPct val="90000"/>
            </a:lnSpc>
            <a:spcBef>
              <a:spcPct val="0"/>
            </a:spcBef>
            <a:spcAft>
              <a:spcPct val="35000"/>
            </a:spcAft>
            <a:buNone/>
          </a:pPr>
          <a:endParaRPr lang="sv-SE" sz="2000" kern="1200" dirty="0"/>
        </a:p>
      </dsp:txBody>
      <dsp:txXfrm>
        <a:off x="4252469" y="2309565"/>
        <a:ext cx="1680200" cy="1751626"/>
      </dsp:txXfrm>
    </dsp:sp>
    <dsp:sp modelId="{937C1528-CF38-466A-8EE6-2CD7B7019D31}">
      <dsp:nvSpPr>
        <dsp:cNvPr id="0" name=""/>
        <dsp:cNvSpPr/>
      </dsp:nvSpPr>
      <dsp:spPr>
        <a:xfrm>
          <a:off x="4435851" y="1760460"/>
          <a:ext cx="241611" cy="255804"/>
        </a:xfrm>
        <a:prstGeom prst="ellipse">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A6CE21-1785-4522-8332-E317991D3E1A}">
      <dsp:nvSpPr>
        <dsp:cNvPr id="0" name=""/>
        <dsp:cNvSpPr/>
      </dsp:nvSpPr>
      <dsp:spPr>
        <a:xfrm>
          <a:off x="6511649" y="1871982"/>
          <a:ext cx="1680200" cy="201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24" tIns="0" rIns="0" bIns="0" numCol="1" spcCol="1270" anchor="t" anchorCtr="0">
          <a:noAutofit/>
        </a:bodyPr>
        <a:lstStyle/>
        <a:p>
          <a:pPr marL="0" lvl="0" indent="0" algn="l" defTabSz="889000">
            <a:lnSpc>
              <a:spcPct val="90000"/>
            </a:lnSpc>
            <a:spcBef>
              <a:spcPct val="0"/>
            </a:spcBef>
            <a:spcAft>
              <a:spcPct val="35000"/>
            </a:spcAft>
            <a:buNone/>
          </a:pPr>
          <a:r>
            <a:rPr lang="sv-SE" sz="2000" kern="1200" dirty="0">
              <a:solidFill>
                <a:schemeClr val="bg1"/>
              </a:solidFill>
            </a:rPr>
            <a:t>.</a:t>
          </a:r>
        </a:p>
      </dsp:txBody>
      <dsp:txXfrm>
        <a:off x="6511649" y="1871982"/>
        <a:ext cx="1680200" cy="201474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C0B90-0C43-451D-B537-3A4172FCE483}" type="datetimeFigureOut">
              <a:rPr lang="sv-SE" smtClean="0"/>
              <a:t>2024-11-21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41F7D-4B9A-4B64-9884-0BFA278DD26B}" type="slidenum">
              <a:rPr lang="sv-SE" smtClean="0"/>
              <a:t>‹#›</a:t>
            </a:fld>
            <a:endParaRPr lang="sv-SE"/>
          </a:p>
        </p:txBody>
      </p:sp>
    </p:spTree>
    <p:extLst>
      <p:ext uri="{BB962C8B-B14F-4D97-AF65-F5344CB8AC3E}">
        <p14:creationId xmlns:p14="http://schemas.microsoft.com/office/powerpoint/2010/main" val="399229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Donationsguiden är en del i ett stort regeringsuppdrag som NDC fick i maj 2023. Uppdraget har sin utgångspunkt i den kartläggningsrapport som togs fram 2022 gällande hinder för donation och uppdraget inkluderar att ta fram en nationell handlingsplan för organ- respektive vävnadsdonation samt ta fram ett verksamhetsnära, lättillgängligt kunskapsstöd för hela vårdprocessen</a:t>
            </a:r>
          </a:p>
        </p:txBody>
      </p:sp>
      <p:sp>
        <p:nvSpPr>
          <p:cNvPr id="4" name="Platshållare för bildnummer 3"/>
          <p:cNvSpPr>
            <a:spLocks noGrp="1"/>
          </p:cNvSpPr>
          <p:nvPr>
            <p:ph type="sldNum" sz="quarter" idx="5"/>
          </p:nvPr>
        </p:nvSpPr>
        <p:spPr/>
        <p:txBody>
          <a:bodyPr/>
          <a:lstStyle/>
          <a:p>
            <a:fld id="{FCF41F7D-4B9A-4B64-9884-0BFA278DD26B}" type="slidenum">
              <a:rPr lang="sv-SE" smtClean="0"/>
              <a:t>2</a:t>
            </a:fld>
            <a:endParaRPr lang="sv-SE"/>
          </a:p>
        </p:txBody>
      </p:sp>
    </p:spTree>
    <p:extLst>
      <p:ext uri="{BB962C8B-B14F-4D97-AF65-F5344CB8AC3E}">
        <p14:creationId xmlns:p14="http://schemas.microsoft.com/office/powerpoint/2010/main" val="359754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Valet föll på LMS systemet (Learning management system) Moodle som levde upp till den </a:t>
            </a:r>
            <a:r>
              <a:rPr lang="sv-SE" dirty="0" err="1"/>
              <a:t>kravspec</a:t>
            </a:r>
            <a:r>
              <a:rPr lang="sv-SE" dirty="0"/>
              <a:t> vi ställt OCH som kunde leverera en slutprodukt till oss inom vår tidsram. ”Nackdelen” med att bygga på en befintlig plattform är att det såklart finns vissa ramar att förhålla sig till när man inte bygger plattformen från grunden.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C1478-DA47-48D1-889F-2A04A2DFFCD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23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C1478-DA47-48D1-889F-2A04A2DFFCD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94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fylla innehållet på plattformen skickade vi ut en anonym, öppen enkät som sattes upp på IVA/An/</a:t>
            </a:r>
            <a:r>
              <a:rPr lang="sv-SE" dirty="0" err="1"/>
              <a:t>Op</a:t>
            </a:r>
            <a:r>
              <a:rPr lang="sv-SE" dirty="0"/>
              <a:t> runtom i Sverige (av lokala DAL/DAS/DUS). Vi fick in 664 svar där majoriteten inte hade specifikt donationsansvar.</a:t>
            </a:r>
          </a:p>
        </p:txBody>
      </p:sp>
      <p:sp>
        <p:nvSpPr>
          <p:cNvPr id="4" name="Platshållare för bildnummer 3"/>
          <p:cNvSpPr>
            <a:spLocks noGrp="1"/>
          </p:cNvSpPr>
          <p:nvPr>
            <p:ph type="sldNum" sz="quarter" idx="5"/>
          </p:nvPr>
        </p:nvSpPr>
        <p:spPr/>
        <p:txBody>
          <a:bodyPr/>
          <a:lstStyle/>
          <a:p>
            <a:fld id="{FCF41F7D-4B9A-4B64-9884-0BFA278DD26B}" type="slidenum">
              <a:rPr lang="sv-SE" smtClean="0"/>
              <a:t>13</a:t>
            </a:fld>
            <a:endParaRPr lang="sv-SE"/>
          </a:p>
        </p:txBody>
      </p:sp>
    </p:spTree>
    <p:extLst>
      <p:ext uri="{BB962C8B-B14F-4D97-AF65-F5344CB8AC3E}">
        <p14:creationId xmlns:p14="http://schemas.microsoft.com/office/powerpoint/2010/main" val="372452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frågade vad som fungerar BÄST gällande donationsprocessen… (roligt med teamwork kring patienten i topp!!)</a:t>
            </a:r>
          </a:p>
        </p:txBody>
      </p:sp>
      <p:sp>
        <p:nvSpPr>
          <p:cNvPr id="4" name="Platshållare för bildnummer 3"/>
          <p:cNvSpPr>
            <a:spLocks noGrp="1"/>
          </p:cNvSpPr>
          <p:nvPr>
            <p:ph type="sldNum" sz="quarter" idx="5"/>
          </p:nvPr>
        </p:nvSpPr>
        <p:spPr/>
        <p:txBody>
          <a:bodyPr/>
          <a:lstStyle/>
          <a:p>
            <a:fld id="{FCF41F7D-4B9A-4B64-9884-0BFA278DD26B}" type="slidenum">
              <a:rPr lang="sv-SE" smtClean="0"/>
              <a:t>14</a:t>
            </a:fld>
            <a:endParaRPr lang="sv-SE"/>
          </a:p>
        </p:txBody>
      </p:sp>
    </p:spTree>
    <p:extLst>
      <p:ext uri="{BB962C8B-B14F-4D97-AF65-F5344CB8AC3E}">
        <p14:creationId xmlns:p14="http://schemas.microsoft.com/office/powerpoint/2010/main" val="780808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var som upplevdes SVÅRT och UTMANANDE. Vi åkte även land och rike runt och tog del av exempelvis kantbollar på regionala möten, för att få en större förståelse för vilka delar i guiden vi nu i initialt steg ville lyfta lite extra. Att inkludera de närståendes behov är en del av själva regeringsuppdraget och den kontakt vi har där med exempelvis EDHEP och nu även DOSS-gruppen känns viktig för vidare arbete framåt. För donationsguiden ska vara en levande plattform – den ska vara aktuellt och hållas uppdaterad.</a:t>
            </a:r>
          </a:p>
        </p:txBody>
      </p:sp>
      <p:sp>
        <p:nvSpPr>
          <p:cNvPr id="4" name="Platshållare för bildnummer 3"/>
          <p:cNvSpPr>
            <a:spLocks noGrp="1"/>
          </p:cNvSpPr>
          <p:nvPr>
            <p:ph type="sldNum" sz="quarter" idx="5"/>
          </p:nvPr>
        </p:nvSpPr>
        <p:spPr/>
        <p:txBody>
          <a:bodyPr/>
          <a:lstStyle/>
          <a:p>
            <a:fld id="{FCF41F7D-4B9A-4B64-9884-0BFA278DD26B}" type="slidenum">
              <a:rPr lang="sv-SE" smtClean="0"/>
              <a:t>15</a:t>
            </a:fld>
            <a:endParaRPr lang="sv-SE"/>
          </a:p>
        </p:txBody>
      </p:sp>
    </p:spTree>
    <p:extLst>
      <p:ext uri="{BB962C8B-B14F-4D97-AF65-F5344CB8AC3E}">
        <p14:creationId xmlns:p14="http://schemas.microsoft.com/office/powerpoint/2010/main" val="40617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skickade ut en remiss under september månad, där majoriteten av deltagarna var ”vanlig vårdpersonal”, tvärprofessionellt. Vi såg ett stort engagemang och fick in många kloka synpunkter (deltagarna fick utgå från ett patientfall och se om de hittade hjälp och material i Donationsguiden. Som en version 2.0, den vi nu kommer lansera har fokus legat på en än tydligare struktur och även förstärkt igenkänningen från de nationella donationspärmarna för att undvika förvirring när guiden släpps.</a:t>
            </a:r>
          </a:p>
        </p:txBody>
      </p:sp>
      <p:sp>
        <p:nvSpPr>
          <p:cNvPr id="4" name="Platshållare för bildnummer 3"/>
          <p:cNvSpPr>
            <a:spLocks noGrp="1"/>
          </p:cNvSpPr>
          <p:nvPr>
            <p:ph type="sldNum" sz="quarter" idx="5"/>
          </p:nvPr>
        </p:nvSpPr>
        <p:spPr/>
        <p:txBody>
          <a:bodyPr/>
          <a:lstStyle/>
          <a:p>
            <a:fld id="{FCF41F7D-4B9A-4B64-9884-0BFA278DD26B}" type="slidenum">
              <a:rPr lang="sv-SE" smtClean="0"/>
              <a:t>16</a:t>
            </a:fld>
            <a:endParaRPr lang="sv-SE"/>
          </a:p>
        </p:txBody>
      </p:sp>
    </p:spTree>
    <p:extLst>
      <p:ext uri="{BB962C8B-B14F-4D97-AF65-F5344CB8AC3E}">
        <p14:creationId xmlns:p14="http://schemas.microsoft.com/office/powerpoint/2010/main" val="273340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följer en demo av hur guiden är utformad (följ pilarna i presentationsläge och beskriv de olika stegen </a:t>
            </a:r>
            <a:r>
              <a:rPr lang="sv-SE" dirty="0">
                <a:sym typeface="Wingdings" panose="05000000000000000000" pitchFamily="2" charset="2"/>
              </a:rPr>
              <a:t>)</a:t>
            </a:r>
            <a:endParaRPr lang="sv-SE" dirty="0"/>
          </a:p>
        </p:txBody>
      </p:sp>
      <p:sp>
        <p:nvSpPr>
          <p:cNvPr id="4" name="Platshållare för bildnummer 3"/>
          <p:cNvSpPr>
            <a:spLocks noGrp="1"/>
          </p:cNvSpPr>
          <p:nvPr>
            <p:ph type="sldNum" sz="quarter" idx="5"/>
          </p:nvPr>
        </p:nvSpPr>
        <p:spPr/>
        <p:txBody>
          <a:bodyPr/>
          <a:lstStyle/>
          <a:p>
            <a:fld id="{FCF41F7D-4B9A-4B64-9884-0BFA278DD26B}" type="slidenum">
              <a:rPr lang="sv-SE" smtClean="0"/>
              <a:t>17</a:t>
            </a:fld>
            <a:endParaRPr lang="sv-SE"/>
          </a:p>
        </p:txBody>
      </p:sp>
    </p:spTree>
    <p:extLst>
      <p:ext uri="{BB962C8B-B14F-4D97-AF65-F5344CB8AC3E}">
        <p14:creationId xmlns:p14="http://schemas.microsoft.com/office/powerpoint/2010/main" val="209106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olika tidslinjer för de olika delarna av projektet: Handlingsplanen organ och vävnad ska vara klara i oktober 2025 medans det nationella kunskapsstödet ska rapporteras nu i december 2024</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545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Parallellt med detta arbete tas det även fram ett nationellt kunskapsstöd för Fastställandet av människans död med direkta kriterier,  dvs. hjärndödsdiagnostik. Detta kunskapsstöd kommer publiceras som en </a:t>
            </a:r>
            <a:r>
              <a:rPr lang="sv-SE" dirty="0" err="1"/>
              <a:t>pdf</a:t>
            </a:r>
            <a:r>
              <a:rPr lang="sv-SE" dirty="0"/>
              <a:t> och finnas tillgängligt i Donationsguiden.</a:t>
            </a:r>
          </a:p>
        </p:txBody>
      </p:sp>
      <p:sp>
        <p:nvSpPr>
          <p:cNvPr id="4" name="Platshållare för bildnummer 3"/>
          <p:cNvSpPr>
            <a:spLocks noGrp="1"/>
          </p:cNvSpPr>
          <p:nvPr>
            <p:ph type="sldNum" sz="quarter" idx="5"/>
          </p:nvPr>
        </p:nvSpPr>
        <p:spPr/>
        <p:txBody>
          <a:bodyPr/>
          <a:lstStyle/>
          <a:p>
            <a:fld id="{FCF41F7D-4B9A-4B64-9884-0BFA278DD26B}" type="slidenum">
              <a:rPr lang="sv-SE" smtClean="0"/>
              <a:t>4</a:t>
            </a:fld>
            <a:endParaRPr lang="sv-SE"/>
          </a:p>
        </p:txBody>
      </p:sp>
    </p:spTree>
    <p:extLst>
      <p:ext uri="{BB962C8B-B14F-4D97-AF65-F5344CB8AC3E}">
        <p14:creationId xmlns:p14="http://schemas.microsoft.com/office/powerpoint/2010/main" val="107880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nationella kunskapsstödet är resultatet av ett stort samverkansprojekt mellan såväl nationella aktörer och myndighet som vårdpersonalen i teamet närmast patienten. NDC valde i ett tidigt skede av projektet att kunskapsstödet, för att vara lättillgängligt, skulle lanseras som en digital plattform. Kort och gott – vårdpersonalen ska ha ett ställe att söka sig till för att hitta relevant, aktuell och evidensbaserad information gällande arbetet i donationsprocessen såväl som pågående projekt och utbildningar. Resultatet blev Donationsguiden – ett arbete som inkluderar såväl de Nationella Donationspärmarna, beprövad erfarenhet med en nationell spridning och utbildningsmaterial från bland annat EDHEP och Vävnadsrådet.</a:t>
            </a:r>
          </a:p>
        </p:txBody>
      </p:sp>
      <p:sp>
        <p:nvSpPr>
          <p:cNvPr id="4" name="Platshållare för bildnummer 3"/>
          <p:cNvSpPr>
            <a:spLocks noGrp="1"/>
          </p:cNvSpPr>
          <p:nvPr>
            <p:ph type="sldNum" sz="quarter" idx="5"/>
          </p:nvPr>
        </p:nvSpPr>
        <p:spPr/>
        <p:txBody>
          <a:bodyPr/>
          <a:lstStyle/>
          <a:p>
            <a:fld id="{FCF41F7D-4B9A-4B64-9884-0BFA278DD26B}" type="slidenum">
              <a:rPr lang="sv-SE" smtClean="0"/>
              <a:t>5</a:t>
            </a:fld>
            <a:endParaRPr lang="sv-SE"/>
          </a:p>
        </p:txBody>
      </p:sp>
    </p:spTree>
    <p:extLst>
      <p:ext uri="{BB962C8B-B14F-4D97-AF65-F5344CB8AC3E}">
        <p14:creationId xmlns:p14="http://schemas.microsoft.com/office/powerpoint/2010/main" val="99847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Donationsguiden lanserar för vårdpersonalen redan nu den 9e december – både som digital plattform och som </a:t>
            </a:r>
            <a:r>
              <a:rPr lang="sv-SE" dirty="0" err="1"/>
              <a:t>app</a:t>
            </a:r>
            <a:r>
              <a:rPr lang="sv-SE" dirty="0"/>
              <a:t> för Android och Apple!</a:t>
            </a:r>
          </a:p>
        </p:txBody>
      </p:sp>
      <p:sp>
        <p:nvSpPr>
          <p:cNvPr id="4" name="Platshållare för bildnummer 3"/>
          <p:cNvSpPr>
            <a:spLocks noGrp="1"/>
          </p:cNvSpPr>
          <p:nvPr>
            <p:ph type="sldNum" sz="quarter" idx="5"/>
          </p:nvPr>
        </p:nvSpPr>
        <p:spPr/>
        <p:txBody>
          <a:bodyPr/>
          <a:lstStyle/>
          <a:p>
            <a:fld id="{FCF41F7D-4B9A-4B64-9884-0BFA278DD26B}" type="slidenum">
              <a:rPr lang="sv-SE" smtClean="0"/>
              <a:t>6</a:t>
            </a:fld>
            <a:endParaRPr lang="sv-SE"/>
          </a:p>
        </p:txBody>
      </p:sp>
    </p:spTree>
    <p:extLst>
      <p:ext uri="{BB962C8B-B14F-4D97-AF65-F5344CB8AC3E}">
        <p14:creationId xmlns:p14="http://schemas.microsoft.com/office/powerpoint/2010/main" val="306261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Såhär ser aktörskartan ut för Donationsguiden!</a:t>
            </a:r>
          </a:p>
        </p:txBody>
      </p:sp>
      <p:sp>
        <p:nvSpPr>
          <p:cNvPr id="4" name="Platshållare för bildnummer 3"/>
          <p:cNvSpPr>
            <a:spLocks noGrp="1"/>
          </p:cNvSpPr>
          <p:nvPr>
            <p:ph type="sldNum" sz="quarter" idx="5"/>
          </p:nvPr>
        </p:nvSpPr>
        <p:spPr/>
        <p:txBody>
          <a:bodyPr/>
          <a:lstStyle/>
          <a:p>
            <a:fld id="{FCF41F7D-4B9A-4B64-9884-0BFA278DD26B}" type="slidenum">
              <a:rPr lang="sv-SE" smtClean="0"/>
              <a:t>7</a:t>
            </a:fld>
            <a:endParaRPr lang="sv-SE"/>
          </a:p>
        </p:txBody>
      </p:sp>
    </p:spTree>
    <p:extLst>
      <p:ext uri="{BB962C8B-B14F-4D97-AF65-F5344CB8AC3E}">
        <p14:creationId xmlns:p14="http://schemas.microsoft.com/office/powerpoint/2010/main" val="153345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 att betona är att: Donationsguiden INTE ersätter exempelvis kontakt med koordinator vid en möjlig donationsprocess! Det ersätter heller inte möjligheten att få delta på nationella, regionala eller lokala utbildningar inom berört ämne! Donationsguiden är ett stöd i att exempelvis kunna IDENTIFIERA en möjlig donator, för att sedan kunna kontakta koordinator och sedan, med stöd av koordinator och guiden kunna möjliggöra en organdonation. Vår ambition är även att Donationsguiden ska leda till att fler får upp ögonen för det roliga och livsviktiga arbetet med organdonation, och därmed visar intresse för vidareutbildning.</a:t>
            </a:r>
          </a:p>
        </p:txBody>
      </p:sp>
      <p:sp>
        <p:nvSpPr>
          <p:cNvPr id="4" name="Platshållare för bildnummer 3"/>
          <p:cNvSpPr>
            <a:spLocks noGrp="1"/>
          </p:cNvSpPr>
          <p:nvPr>
            <p:ph type="sldNum" sz="quarter" idx="5"/>
          </p:nvPr>
        </p:nvSpPr>
        <p:spPr/>
        <p:txBody>
          <a:bodyPr/>
          <a:lstStyle/>
          <a:p>
            <a:fld id="{FCF41F7D-4B9A-4B64-9884-0BFA278DD26B}" type="slidenum">
              <a:rPr lang="sv-SE" smtClean="0"/>
              <a:t>8</a:t>
            </a:fld>
            <a:endParaRPr lang="sv-SE"/>
          </a:p>
        </p:txBody>
      </p:sp>
    </p:spTree>
    <p:extLst>
      <p:ext uri="{BB962C8B-B14F-4D97-AF65-F5344CB8AC3E}">
        <p14:creationId xmlns:p14="http://schemas.microsoft.com/office/powerpoint/2010/main" val="129588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Donationsguiden är en digital plattform och processen fram till den plattform vi kommer presentera idag är gedigen! Initialt gjordes en kravspecifikation för att se vilka krav vi behövde ställa på leverantören för plattformen. Dessa är uppdelade i funktionella och icke-funktionella krav – såsom krav på vilken typ av innehåll och för vem den ska kunna presentera samt vilka tekniska krav behöver uppfyllas för att detta överhuvudtaget ska kunna fungera. </a:t>
            </a:r>
          </a:p>
        </p:txBody>
      </p:sp>
      <p:sp>
        <p:nvSpPr>
          <p:cNvPr id="4" name="Platshållare för bildnummer 3"/>
          <p:cNvSpPr>
            <a:spLocks noGrp="1"/>
          </p:cNvSpPr>
          <p:nvPr>
            <p:ph type="sldNum" sz="quarter" idx="5"/>
          </p:nvPr>
        </p:nvSpPr>
        <p:spPr/>
        <p:txBody>
          <a:bodyPr/>
          <a:lstStyle/>
          <a:p>
            <a:fld id="{FCF41F7D-4B9A-4B64-9884-0BFA278DD26B}" type="slidenum">
              <a:rPr lang="sv-SE" smtClean="0"/>
              <a:t>9</a:t>
            </a:fld>
            <a:endParaRPr lang="sv-SE"/>
          </a:p>
        </p:txBody>
      </p:sp>
    </p:spTree>
    <p:extLst>
      <p:ext uri="{BB962C8B-B14F-4D97-AF65-F5344CB8AC3E}">
        <p14:creationId xmlns:p14="http://schemas.microsoft.com/office/powerpoint/2010/main" val="2155287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den tekniska sidan vägde exempelvis SLA kravet högt – dvs plattformen behöver fungera 24/7 och då krävs också avtal som möjliggör att någon faktiskt identifierar och reparerar eventuella bekymmer snabbt och smidigt! Ett sådan 24/7 SLA är nu på plats!</a:t>
            </a:r>
          </a:p>
        </p:txBody>
      </p:sp>
      <p:sp>
        <p:nvSpPr>
          <p:cNvPr id="4" name="Platshållare för bildnummer 3"/>
          <p:cNvSpPr>
            <a:spLocks noGrp="1"/>
          </p:cNvSpPr>
          <p:nvPr>
            <p:ph type="sldNum" sz="quarter" idx="5"/>
          </p:nvPr>
        </p:nvSpPr>
        <p:spPr/>
        <p:txBody>
          <a:bodyPr/>
          <a:lstStyle/>
          <a:p>
            <a:fld id="{FCF41F7D-4B9A-4B64-9884-0BFA278DD26B}" type="slidenum">
              <a:rPr lang="sv-SE" smtClean="0"/>
              <a:t>10</a:t>
            </a:fld>
            <a:endParaRPr lang="sv-SE"/>
          </a:p>
        </p:txBody>
      </p:sp>
    </p:spTree>
    <p:extLst>
      <p:ext uri="{BB962C8B-B14F-4D97-AF65-F5344CB8AC3E}">
        <p14:creationId xmlns:p14="http://schemas.microsoft.com/office/powerpoint/2010/main" val="3039387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3305057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777410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44810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635443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93062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5966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78777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94510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84358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4113639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809476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4270362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2511754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430295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110635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782466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343633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548951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002095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005151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1080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983795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örstasida">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5EAC7A41-BA77-20D9-C545-3CDE1DE7E5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
            <a:ext cx="12192000" cy="6858001"/>
          </a:xfrm>
          <a:prstGeom prst="rect">
            <a:avLst/>
          </a:prstGeom>
          <a:solidFill>
            <a:schemeClr val="accent1"/>
          </a:solidFill>
        </p:spPr>
      </p:pic>
      <p:pic>
        <p:nvPicPr>
          <p:cNvPr id="4" name="Bild 3" descr="Socialstyrelsen logotyp">
            <a:extLst>
              <a:ext uri="{FF2B5EF4-FFF2-40B4-BE49-F238E27FC236}">
                <a16:creationId xmlns:a16="http://schemas.microsoft.com/office/drawing/2014/main" id="{519D9014-E946-742B-3AFE-008B0BFB16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620714"/>
            <a:ext cx="2438400" cy="524075"/>
          </a:xfrm>
          <a:prstGeom prst="rect">
            <a:avLst/>
          </a:prstGeom>
        </p:spPr>
      </p:pic>
      <p:sp>
        <p:nvSpPr>
          <p:cNvPr id="2" name="Rubrik 1">
            <a:extLst>
              <a:ext uri="{FF2B5EF4-FFF2-40B4-BE49-F238E27FC236}">
                <a16:creationId xmlns:a16="http://schemas.microsoft.com/office/drawing/2014/main" id="{5769411F-B1AF-EC1C-966E-FB9ED0374DF5}"/>
              </a:ext>
            </a:extLst>
          </p:cNvPr>
          <p:cNvSpPr>
            <a:spLocks noGrp="1"/>
          </p:cNvSpPr>
          <p:nvPr>
            <p:ph type="ctrTitle"/>
          </p:nvPr>
        </p:nvSpPr>
        <p:spPr>
          <a:xfrm>
            <a:off x="614930" y="1813638"/>
            <a:ext cx="9144000" cy="2495653"/>
          </a:xfrm>
        </p:spPr>
        <p:txBody>
          <a:bodyPr lIns="0" bIns="0" anchor="b">
            <a:normAutofit/>
          </a:bodyPr>
          <a:lstStyle>
            <a:lvl1pPr algn="l">
              <a:lnSpc>
                <a:spcPct val="110000"/>
              </a:lnSpc>
              <a:defRPr sz="4800" spc="-69"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94232B9B-F6BB-1A4F-7DB4-D8AE64F1306E}"/>
              </a:ext>
            </a:extLst>
          </p:cNvPr>
          <p:cNvSpPr>
            <a:spLocks noGrp="1"/>
          </p:cNvSpPr>
          <p:nvPr>
            <p:ph type="subTitle" idx="1"/>
          </p:nvPr>
        </p:nvSpPr>
        <p:spPr>
          <a:xfrm>
            <a:off x="614931" y="4333966"/>
            <a:ext cx="9143998" cy="1423204"/>
          </a:xfrm>
          <a:prstGeom prst="rect">
            <a:avLst/>
          </a:prstGeom>
        </p:spPr>
        <p:txBody>
          <a:bodyPr lIns="0" anchor="t">
            <a:normAutofit/>
          </a:bodyPr>
          <a:lstStyle>
            <a:lvl1pPr marL="0" indent="0" algn="l">
              <a:lnSpc>
                <a:spcPct val="110000"/>
              </a:lnSpc>
              <a:buNone/>
              <a:defRPr sz="2201" spc="-30" baseline="0">
                <a:solidFill>
                  <a:schemeClr val="bg1"/>
                </a:solidFill>
                <a:latin typeface="+mj-lt"/>
                <a:ea typeface="Noto Sans" panose="020B0502040504020204" pitchFamily="34" charset="0"/>
                <a:cs typeface="Noto Sans" panose="020B050204050402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sv-SE"/>
              <a:t>Klicka här för att ändra mall för underrubrikformat</a:t>
            </a:r>
            <a:endParaRPr lang="sv-SE" dirty="0"/>
          </a:p>
        </p:txBody>
      </p:sp>
      <p:sp>
        <p:nvSpPr>
          <p:cNvPr id="7" name="Platshållare för text 6">
            <a:extLst>
              <a:ext uri="{FF2B5EF4-FFF2-40B4-BE49-F238E27FC236}">
                <a16:creationId xmlns:a16="http://schemas.microsoft.com/office/drawing/2014/main" id="{EDD44EF4-834A-1EC2-343D-E5A226C07CE9}"/>
              </a:ext>
            </a:extLst>
          </p:cNvPr>
          <p:cNvSpPr>
            <a:spLocks noGrp="1"/>
          </p:cNvSpPr>
          <p:nvPr>
            <p:ph type="body" sz="quarter" idx="11" hasCustomPrompt="1"/>
          </p:nvPr>
        </p:nvSpPr>
        <p:spPr>
          <a:xfrm>
            <a:off x="635250" y="5847489"/>
            <a:ext cx="4338638" cy="365125"/>
          </a:xfrm>
          <a:prstGeom prst="rect">
            <a:avLst/>
          </a:prstGeom>
          <a:ln>
            <a:noFill/>
          </a:ln>
        </p:spPr>
        <p:txBody>
          <a:bodyPr lIns="0" anchor="b">
            <a:normAutofit/>
          </a:bodyPr>
          <a:lstStyle>
            <a:lvl1pPr marL="0" indent="0">
              <a:buNone/>
              <a:defRPr sz="12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spTree>
    <p:extLst>
      <p:ext uri="{BB962C8B-B14F-4D97-AF65-F5344CB8AC3E}">
        <p14:creationId xmlns:p14="http://schemas.microsoft.com/office/powerpoint/2010/main" val="1776235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950647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agens agenda">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Rubrik 1">
            <a:extLst>
              <a:ext uri="{FF2B5EF4-FFF2-40B4-BE49-F238E27FC236}">
                <a16:creationId xmlns:a16="http://schemas.microsoft.com/office/drawing/2014/main" id="{D29606AC-4A02-430E-B3E8-7BC8CA253D9A}"/>
              </a:ext>
            </a:extLst>
          </p:cNvPr>
          <p:cNvSpPr>
            <a:spLocks noGrp="1"/>
          </p:cNvSpPr>
          <p:nvPr>
            <p:ph type="title" hasCustomPrompt="1"/>
          </p:nvPr>
        </p:nvSpPr>
        <p:spPr>
          <a:xfrm>
            <a:off x="619760" y="573499"/>
            <a:ext cx="4346610" cy="1805541"/>
          </a:xfrm>
        </p:spPr>
        <p:txBody>
          <a:bodyPr lIns="0"/>
          <a:lstStyle>
            <a:lvl1pPr algn="l">
              <a:defRPr spc="-100" baseline="0">
                <a:solidFill>
                  <a:schemeClr val="bg1"/>
                </a:solidFill>
                <a:latin typeface="+mj-lt"/>
                <a:ea typeface="Noto Sans" panose="020B0502040504020204" pitchFamily="34" charset="0"/>
                <a:cs typeface="Noto Sans" panose="020B0502040504020204" pitchFamily="34" charset="0"/>
              </a:defRPr>
            </a:lvl1pPr>
          </a:lstStyle>
          <a:p>
            <a:r>
              <a:rPr lang="sv-SE" dirty="0"/>
              <a:t>Dagens agenda</a:t>
            </a:r>
          </a:p>
        </p:txBody>
      </p:sp>
      <p:sp>
        <p:nvSpPr>
          <p:cNvPr id="15" name="Platshållare för text 14">
            <a:extLst>
              <a:ext uri="{FF2B5EF4-FFF2-40B4-BE49-F238E27FC236}">
                <a16:creationId xmlns:a16="http://schemas.microsoft.com/office/drawing/2014/main" id="{55469658-189D-4542-9D02-B9D6D4B04D6B}"/>
              </a:ext>
            </a:extLst>
          </p:cNvPr>
          <p:cNvSpPr>
            <a:spLocks noGrp="1"/>
          </p:cNvSpPr>
          <p:nvPr>
            <p:ph type="body" sz="quarter" idx="12"/>
          </p:nvPr>
        </p:nvSpPr>
        <p:spPr>
          <a:xfrm>
            <a:off x="5808663" y="534011"/>
            <a:ext cx="5763577" cy="5484825"/>
          </a:xfrm>
          <a:prstGeom prst="rect">
            <a:avLst/>
          </a:prstGeom>
        </p:spPr>
        <p:txBody>
          <a:bodyPr/>
          <a:lstStyle>
            <a:lvl1pPr marL="457206" indent="-457206">
              <a:buFont typeface="+mj-lt"/>
              <a:buAutoNum type="arabicPeriod"/>
              <a:defRPr>
                <a:solidFill>
                  <a:schemeClr val="bg1"/>
                </a:solidFill>
                <a:latin typeface="+mj-lt"/>
              </a:defRPr>
            </a:lvl1pPr>
            <a:lvl2pPr marL="914411" indent="-457206">
              <a:buFont typeface="Arial" panose="020B0604020202020204" pitchFamily="34" charset="0"/>
              <a:buChar char="•"/>
              <a:defRPr sz="1900">
                <a:solidFill>
                  <a:schemeClr val="bg1"/>
                </a:solidFill>
                <a:latin typeface="+mj-lt"/>
              </a:defRPr>
            </a:lvl2pPr>
            <a:lvl3pPr marL="1371617" indent="-457206">
              <a:buFont typeface="Arial" panose="020B0604020202020204" pitchFamily="34" charset="0"/>
              <a:buChar char="•"/>
              <a:defRPr sz="1700">
                <a:solidFill>
                  <a:schemeClr val="bg1"/>
                </a:solidFill>
                <a:latin typeface="+mj-lt"/>
              </a:defRPr>
            </a:lvl3pPr>
            <a:lvl4pPr marL="1828823" indent="-457206">
              <a:buFont typeface="Arial" panose="020B0604020202020204" pitchFamily="34" charset="0"/>
              <a:buChar char="•"/>
              <a:defRPr>
                <a:solidFill>
                  <a:schemeClr val="bg1"/>
                </a:solidFill>
              </a:defRPr>
            </a:lvl4pPr>
            <a:lvl5pPr marL="2286029" indent="-457206">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p:txBody>
      </p:sp>
      <p:sp>
        <p:nvSpPr>
          <p:cNvPr id="11" name="Platshållare för datum 9">
            <a:extLst>
              <a:ext uri="{FF2B5EF4-FFF2-40B4-BE49-F238E27FC236}">
                <a16:creationId xmlns:a16="http://schemas.microsoft.com/office/drawing/2014/main" id="{30F5FED6-B7CF-7FD9-8097-4691BF14ABA3}"/>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12" name="Platshållare för sidfot 17">
            <a:extLst>
              <a:ext uri="{FF2B5EF4-FFF2-40B4-BE49-F238E27FC236}">
                <a16:creationId xmlns:a16="http://schemas.microsoft.com/office/drawing/2014/main" id="{270F082B-71C4-6164-6600-717367476693}"/>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sv-SE" dirty="0"/>
              <a:t>Presentationens titel</a:t>
            </a:r>
          </a:p>
        </p:txBody>
      </p:sp>
      <p:pic>
        <p:nvPicPr>
          <p:cNvPr id="4" name="Bild 3"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6653" y="6493401"/>
            <a:ext cx="1105200" cy="237536"/>
          </a:xfrm>
          <a:prstGeom prst="rect">
            <a:avLst/>
          </a:prstGeom>
        </p:spPr>
      </p:pic>
    </p:spTree>
    <p:extLst>
      <p:ext uri="{BB962C8B-B14F-4D97-AF65-F5344CB8AC3E}">
        <p14:creationId xmlns:p14="http://schemas.microsoft.com/office/powerpoint/2010/main" val="861015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pitel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27852" y="620715"/>
            <a:ext cx="5180811" cy="549968"/>
          </a:xfrm>
          <a:prstGeom prst="rect">
            <a:avLst/>
          </a:prstGeom>
        </p:spPr>
        <p:txBody>
          <a:bodyPr lIns="0" anchor="t">
            <a:normAutofit/>
          </a:bodyPr>
          <a:lstStyle>
            <a:lvl1pPr marL="0" indent="0" algn="l">
              <a:lnSpc>
                <a:spcPct val="110000"/>
              </a:lnSpc>
              <a:buNone/>
              <a:defRPr sz="2500" spc="-3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sv-SE" dirty="0"/>
              <a:t>Del 1</a:t>
            </a:r>
          </a:p>
        </p:txBody>
      </p:sp>
      <p:sp>
        <p:nvSpPr>
          <p:cNvPr id="11" name="Rubrik 1">
            <a:extLst>
              <a:ext uri="{FF2B5EF4-FFF2-40B4-BE49-F238E27FC236}">
                <a16:creationId xmlns:a16="http://schemas.microsoft.com/office/drawing/2014/main" id="{AB109331-9902-D52D-0A2B-14B20CFADA7B}"/>
              </a:ext>
            </a:extLst>
          </p:cNvPr>
          <p:cNvSpPr>
            <a:spLocks noGrp="1"/>
          </p:cNvSpPr>
          <p:nvPr>
            <p:ph type="ctrTitle"/>
          </p:nvPr>
        </p:nvSpPr>
        <p:spPr>
          <a:xfrm>
            <a:off x="619761" y="1814400"/>
            <a:ext cx="8968770" cy="2495653"/>
          </a:xfrm>
        </p:spPr>
        <p:txBody>
          <a:bodyPr lIns="0" anchor="b">
            <a:normAutofit/>
          </a:bodyPr>
          <a:lstStyle>
            <a:lvl1pPr algn="l">
              <a:lnSpc>
                <a:spcPct val="110000"/>
              </a:lnSpc>
              <a:defRPr sz="4800" spc="-69"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10" name="Platshållare för datum 9">
            <a:extLst>
              <a:ext uri="{FF2B5EF4-FFF2-40B4-BE49-F238E27FC236}">
                <a16:creationId xmlns:a16="http://schemas.microsoft.com/office/drawing/2014/main" id="{B1563472-5CAD-591C-CC5D-2E30932B2C2A}"/>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bg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12" name="Platshållare för sidfot 17">
            <a:extLst>
              <a:ext uri="{FF2B5EF4-FFF2-40B4-BE49-F238E27FC236}">
                <a16:creationId xmlns:a16="http://schemas.microsoft.com/office/drawing/2014/main" id="{063BF776-14CE-22D7-3C7D-8A5B21BBA179}"/>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bg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pic>
        <p:nvPicPr>
          <p:cNvPr id="4" name="Bild 3" descr="Socialstyrelsen logotyp">
            <a:extLst>
              <a:ext uri="{FF2B5EF4-FFF2-40B4-BE49-F238E27FC236}">
                <a16:creationId xmlns:a16="http://schemas.microsoft.com/office/drawing/2014/main" id="{ADE0CA71-20A8-1B81-330D-C6CCF114F3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6653" y="6493401"/>
            <a:ext cx="1105200" cy="237536"/>
          </a:xfrm>
          <a:prstGeom prst="rect">
            <a:avLst/>
          </a:prstGeom>
        </p:spPr>
      </p:pic>
    </p:spTree>
    <p:extLst>
      <p:ext uri="{BB962C8B-B14F-4D97-AF65-F5344CB8AC3E}">
        <p14:creationId xmlns:p14="http://schemas.microsoft.com/office/powerpoint/2010/main" val="3716038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apitelsida numrera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11" name="Rubrik 1">
            <a:extLst>
              <a:ext uri="{FF2B5EF4-FFF2-40B4-BE49-F238E27FC236}">
                <a16:creationId xmlns:a16="http://schemas.microsoft.com/office/drawing/2014/main" id="{AB109331-9902-D52D-0A2B-14B20CFADA7B}"/>
              </a:ext>
            </a:extLst>
          </p:cNvPr>
          <p:cNvSpPr>
            <a:spLocks noGrp="1"/>
          </p:cNvSpPr>
          <p:nvPr>
            <p:ph type="ctrTitle"/>
          </p:nvPr>
        </p:nvSpPr>
        <p:spPr>
          <a:xfrm>
            <a:off x="619760" y="496983"/>
            <a:ext cx="6445490" cy="4431617"/>
          </a:xfrm>
        </p:spPr>
        <p:txBody>
          <a:bodyPr lIns="0" anchor="t">
            <a:normAutofit/>
          </a:bodyPr>
          <a:lstStyle>
            <a:lvl1pPr algn="l">
              <a:lnSpc>
                <a:spcPct val="110000"/>
              </a:lnSpc>
              <a:defRPr sz="4800" spc="-69" baseline="0">
                <a:solidFill>
                  <a:schemeClr val="accent4"/>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13" name="Platshållare för text 12">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065250" y="-514577"/>
            <a:ext cx="4794332" cy="5570399"/>
          </a:xfrm>
          <a:prstGeom prst="rect">
            <a:avLst/>
          </a:prstGeom>
        </p:spPr>
        <p:txBody>
          <a:bodyPr>
            <a:noAutofit/>
          </a:bodyPr>
          <a:lstStyle>
            <a:lvl1pPr marL="0" indent="0" algn="r">
              <a:buNone/>
              <a:defRPr sz="40001" b="1">
                <a:solidFill>
                  <a:schemeClr val="accent2">
                    <a:alpha val="50000"/>
                  </a:schemeClr>
                </a:solidFill>
              </a:defRPr>
            </a:lvl1pPr>
          </a:lstStyle>
          <a:p>
            <a:pPr lvl="0"/>
            <a:r>
              <a:rPr lang="sv-SE" dirty="0"/>
              <a:t>1</a:t>
            </a:r>
          </a:p>
        </p:txBody>
      </p:sp>
      <p:sp>
        <p:nvSpPr>
          <p:cNvPr id="6" name="Platshållare för datum 9">
            <a:extLst>
              <a:ext uri="{FF2B5EF4-FFF2-40B4-BE49-F238E27FC236}">
                <a16:creationId xmlns:a16="http://schemas.microsoft.com/office/drawing/2014/main" id="{283A2466-CE29-03EB-ABFE-62BC23F4C286}"/>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7" name="Platshållare för sidfot 17">
            <a:extLst>
              <a:ext uri="{FF2B5EF4-FFF2-40B4-BE49-F238E27FC236}">
                <a16:creationId xmlns:a16="http://schemas.microsoft.com/office/drawing/2014/main" id="{59BACFB8-0114-7E24-6B00-F4DC5A2D5B43}"/>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pic>
        <p:nvPicPr>
          <p:cNvPr id="2" name="Bildobjekt 1" descr="Socialstyrelsen">
            <a:extLst>
              <a:ext uri="{FF2B5EF4-FFF2-40B4-BE49-F238E27FC236}">
                <a16:creationId xmlns:a16="http://schemas.microsoft.com/office/drawing/2014/main" id="{93E6B445-065F-8736-B30D-FD4F3472D2B6}"/>
              </a:ext>
            </a:extLst>
          </p:cNvPr>
          <p:cNvPicPr>
            <a:picLocks noChangeAspect="1"/>
          </p:cNvPicPr>
          <p:nvPr userDrawn="1"/>
        </p:nvPicPr>
        <p:blipFill>
          <a:blip r:embed="rId2"/>
          <a:stretch>
            <a:fillRect/>
          </a:stretch>
        </p:blipFill>
        <p:spPr>
          <a:xfrm>
            <a:off x="10856653" y="6493401"/>
            <a:ext cx="1105200" cy="226960"/>
          </a:xfrm>
          <a:prstGeom prst="rect">
            <a:avLst/>
          </a:prstGeom>
        </p:spPr>
      </p:pic>
    </p:spTree>
    <p:extLst>
      <p:ext uri="{BB962C8B-B14F-4D97-AF65-F5344CB8AC3E}">
        <p14:creationId xmlns:p14="http://schemas.microsoft.com/office/powerpoint/2010/main" val="1118430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2"/>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pPr marL="0" marR="0" lvl="0" indent="0" algn="l" defTabSz="914411" rtl="0" eaLnBrk="1" fontAlgn="auto" latinLnBrk="0" hangingPunct="1">
              <a:lnSpc>
                <a:spcPct val="100000"/>
              </a:lnSpc>
              <a:spcBef>
                <a:spcPts val="1001"/>
              </a:spcBef>
              <a:spcAft>
                <a:spcPts val="0"/>
              </a:spcAft>
              <a:buClrTx/>
              <a:buSzTx/>
              <a:buFontTx/>
              <a:buNone/>
              <a:tabLst/>
              <a:defRPr/>
            </a:pPr>
            <a:r>
              <a:rPr lang="sv-SE" dirty="0"/>
              <a:t>Utfallande bild bakom text – 1) Klicka på vit yta 2) Infoga bild från Infogafliken eller Bildbanken. Kom ihåg att skriva in en alternativtext eller markera som dekorativ.</a:t>
            </a:r>
          </a:p>
        </p:txBody>
      </p:sp>
      <p:sp>
        <p:nvSpPr>
          <p:cNvPr id="11" name="Rubrik 1">
            <a:extLst>
              <a:ext uri="{FF2B5EF4-FFF2-40B4-BE49-F238E27FC236}">
                <a16:creationId xmlns:a16="http://schemas.microsoft.com/office/drawing/2014/main" id="{AB109331-9902-D52D-0A2B-14B20CFADA7B}"/>
              </a:ext>
            </a:extLst>
          </p:cNvPr>
          <p:cNvSpPr>
            <a:spLocks noGrp="1"/>
          </p:cNvSpPr>
          <p:nvPr>
            <p:ph type="ctrTitle"/>
          </p:nvPr>
        </p:nvSpPr>
        <p:spPr>
          <a:xfrm>
            <a:off x="619761" y="1814400"/>
            <a:ext cx="8968770" cy="2495653"/>
          </a:xfrm>
        </p:spPr>
        <p:txBody>
          <a:bodyPr lIns="0" anchor="b">
            <a:normAutofit/>
          </a:bodyPr>
          <a:lstStyle>
            <a:lvl1pPr algn="l">
              <a:lnSpc>
                <a:spcPct val="110000"/>
              </a:lnSpc>
              <a:defRPr sz="4800" spc="-69" baseline="0">
                <a:solidFill>
                  <a:schemeClr val="tx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27854" y="4333989"/>
            <a:ext cx="8960677"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sv-SE" dirty="0"/>
              <a:t>Avsnittsundertitel</a:t>
            </a:r>
          </a:p>
        </p:txBody>
      </p:sp>
      <p:sp>
        <p:nvSpPr>
          <p:cNvPr id="10" name="Platshållare för datum 9">
            <a:extLst>
              <a:ext uri="{FF2B5EF4-FFF2-40B4-BE49-F238E27FC236}">
                <a16:creationId xmlns:a16="http://schemas.microsoft.com/office/drawing/2014/main" id="{B1563472-5CAD-591C-CC5D-2E30932B2C2A}"/>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12" name="Platshållare för sidfot 17">
            <a:extLst>
              <a:ext uri="{FF2B5EF4-FFF2-40B4-BE49-F238E27FC236}">
                <a16:creationId xmlns:a16="http://schemas.microsoft.com/office/drawing/2014/main" id="{063BF776-14CE-22D7-3C7D-8A5B21BBA179}"/>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1782679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9182A34-7EC9-DA2D-98DC-6B1F92A72BB0}"/>
              </a:ext>
            </a:extLst>
          </p:cNvPr>
          <p:cNvSpPr>
            <a:spLocks noGrp="1"/>
          </p:cNvSpPr>
          <p:nvPr>
            <p:ph type="title"/>
          </p:nvPr>
        </p:nvSpPr>
        <p:spPr>
          <a:xfrm>
            <a:off x="619761" y="561825"/>
            <a:ext cx="10948354"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7" name="Platshållare för datum 9">
            <a:extLst>
              <a:ext uri="{FF2B5EF4-FFF2-40B4-BE49-F238E27FC236}">
                <a16:creationId xmlns:a16="http://schemas.microsoft.com/office/drawing/2014/main" id="{9A43B2FB-5E42-A82B-BF28-00160C2E47BC}"/>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AC7722D2-434C-3647-A478-6C3EBEE0EC63}" type="datetime1">
              <a:rPr lang="sv-SE" smtClean="0"/>
              <a:t>2024-11-21</a:t>
            </a:fld>
            <a:endParaRPr lang="sv-SE" dirty="0"/>
          </a:p>
        </p:txBody>
      </p:sp>
      <p:sp>
        <p:nvSpPr>
          <p:cNvPr id="8" name="Platshållare för sidfot 17">
            <a:extLst>
              <a:ext uri="{FF2B5EF4-FFF2-40B4-BE49-F238E27FC236}">
                <a16:creationId xmlns:a16="http://schemas.microsoft.com/office/drawing/2014/main" id="{9554B612-B800-4308-D960-3A946828D86D}"/>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2728218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806FC77-1B35-4F73-8F39-99309E3F2A47}"/>
              </a:ext>
            </a:extLst>
          </p:cNvPr>
          <p:cNvSpPr>
            <a:spLocks noGrp="1"/>
          </p:cNvSpPr>
          <p:nvPr>
            <p:ph type="title"/>
          </p:nvPr>
        </p:nvSpPr>
        <p:spPr>
          <a:xfrm>
            <a:off x="609603" y="569825"/>
            <a:ext cx="10958512" cy="921543"/>
          </a:xfrm>
        </p:spPr>
        <p:txBody>
          <a:bodyPr/>
          <a:lstStyle/>
          <a:p>
            <a:r>
              <a:rPr lang="sv-SE"/>
              <a:t>Klicka här för att ändra mall för rubrikformat</a:t>
            </a:r>
            <a:endParaRPr lang="sv-SE" dirty="0"/>
          </a:p>
        </p:txBody>
      </p:sp>
      <p:sp>
        <p:nvSpPr>
          <p:cNvPr id="7" name="Platshållare för text 6">
            <a:extLst>
              <a:ext uri="{FF2B5EF4-FFF2-40B4-BE49-F238E27FC236}">
                <a16:creationId xmlns:a16="http://schemas.microsoft.com/office/drawing/2014/main" id="{B96EB96E-F922-6BF7-2303-CFCC18F2513C}"/>
              </a:ext>
            </a:extLst>
          </p:cNvPr>
          <p:cNvSpPr>
            <a:spLocks noGrp="1"/>
          </p:cNvSpPr>
          <p:nvPr>
            <p:ph type="body" sz="quarter" idx="14"/>
          </p:nvPr>
        </p:nvSpPr>
        <p:spPr>
          <a:xfrm>
            <a:off x="609602" y="1502943"/>
            <a:ext cx="6829166" cy="4327013"/>
          </a:xfrm>
          <a:prstGeom prst="rect">
            <a:avLst/>
          </a:prstGeom>
        </p:spPr>
        <p:txBody>
          <a:bodyPr anchor="t">
            <a:normAutofit/>
          </a:bodyPr>
          <a:lstStyle>
            <a:lvl1pPr marL="0" indent="0">
              <a:lnSpc>
                <a:spcPct val="110000"/>
              </a:lnSpc>
              <a:spcBef>
                <a:spcPts val="0"/>
              </a:spcBef>
              <a:spcAft>
                <a:spcPts val="2000"/>
              </a:spcAft>
              <a:buSzPct val="130000"/>
              <a:buFontTx/>
              <a:buNone/>
              <a:defRPr sz="2000">
                <a:latin typeface="+mn-lt"/>
                <a:ea typeface="Noto Sans" panose="020B0502040504020204" pitchFamily="34" charset="0"/>
                <a:cs typeface="Noto Sans" panose="020B0502040504020204" pitchFamily="34" charset="0"/>
              </a:defRPr>
            </a:lvl1pPr>
            <a:lvl2pPr marL="457206" indent="0">
              <a:buNone/>
              <a:defRPr>
                <a:latin typeface="Noto Sans" panose="020B0502040504020204" pitchFamily="34" charset="0"/>
                <a:ea typeface="Noto Sans" panose="020B0502040504020204" pitchFamily="34" charset="0"/>
                <a:cs typeface="Noto Sans" panose="020B0502040504020204" pitchFamily="34" charset="0"/>
              </a:defRPr>
            </a:lvl2pPr>
            <a:lvl3pPr marL="914411" indent="0">
              <a:buNone/>
              <a:defRPr>
                <a:latin typeface="Noto Sans" panose="020B0502040504020204" pitchFamily="34" charset="0"/>
                <a:ea typeface="Noto Sans" panose="020B0502040504020204" pitchFamily="34" charset="0"/>
                <a:cs typeface="Noto Sans" panose="020B0502040504020204" pitchFamily="34" charset="0"/>
              </a:defRPr>
            </a:lvl3pPr>
            <a:lvl4pPr marL="1371617" indent="0">
              <a:buNone/>
              <a:defRPr>
                <a:latin typeface="Noto Sans" panose="020B0502040504020204" pitchFamily="34" charset="0"/>
                <a:ea typeface="Noto Sans" panose="020B0502040504020204" pitchFamily="34" charset="0"/>
                <a:cs typeface="Noto Sans" panose="020B0502040504020204" pitchFamily="34" charset="0"/>
              </a:defRPr>
            </a:lvl4pPr>
            <a:lvl5pPr marL="1828823"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Redigera format för bakgrundstext</a:t>
            </a:r>
          </a:p>
        </p:txBody>
      </p:sp>
      <p:sp>
        <p:nvSpPr>
          <p:cNvPr id="8" name="Platshållare för datum 9">
            <a:extLst>
              <a:ext uri="{FF2B5EF4-FFF2-40B4-BE49-F238E27FC236}">
                <a16:creationId xmlns:a16="http://schemas.microsoft.com/office/drawing/2014/main" id="{1CD0A12E-D967-E979-BFB7-DF6D5A5B36B0}"/>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AC7722D2-434C-3647-A478-6C3EBEE0EC63}" type="datetime1">
              <a:rPr lang="sv-SE" smtClean="0"/>
              <a:t>2024-11-21</a:t>
            </a:fld>
            <a:endParaRPr lang="sv-SE" dirty="0"/>
          </a:p>
        </p:txBody>
      </p:sp>
      <p:sp>
        <p:nvSpPr>
          <p:cNvPr id="9" name="Platshållare för sidfot 17">
            <a:extLst>
              <a:ext uri="{FF2B5EF4-FFF2-40B4-BE49-F238E27FC236}">
                <a16:creationId xmlns:a16="http://schemas.microsoft.com/office/drawing/2014/main" id="{B730CF9A-B1B8-9C37-E557-8AA535B9188D}"/>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2906496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9606AC-4A02-430E-B3E8-7BC8CA253D9A}"/>
              </a:ext>
            </a:extLst>
          </p:cNvPr>
          <p:cNvSpPr>
            <a:spLocks noGrp="1"/>
          </p:cNvSpPr>
          <p:nvPr>
            <p:ph type="title"/>
          </p:nvPr>
        </p:nvSpPr>
        <p:spPr>
          <a:xfrm>
            <a:off x="619761" y="561825"/>
            <a:ext cx="10948354"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E8219470-9D8F-6BC8-CE82-81558B419AC3}"/>
              </a:ext>
            </a:extLst>
          </p:cNvPr>
          <p:cNvSpPr>
            <a:spLocks noGrp="1"/>
          </p:cNvSpPr>
          <p:nvPr>
            <p:ph type="body" sz="quarter" idx="15"/>
          </p:nvPr>
        </p:nvSpPr>
        <p:spPr>
          <a:xfrm>
            <a:off x="620456" y="1494942"/>
            <a:ext cx="6818313" cy="4335013"/>
          </a:xfrm>
        </p:spPr>
        <p:txBody>
          <a:bodyPr/>
          <a:lstStyle/>
          <a:p>
            <a:pPr lvl="0"/>
            <a:r>
              <a:rPr lang="sv-SE"/>
              <a:t>Redigera format för bakgrundstext</a:t>
            </a:r>
          </a:p>
          <a:p>
            <a:pPr lvl="1"/>
            <a:r>
              <a:rPr lang="sv-SE"/>
              <a:t>Nivå två</a:t>
            </a:r>
          </a:p>
          <a:p>
            <a:pPr lvl="2"/>
            <a:r>
              <a:rPr lang="sv-SE"/>
              <a:t>Nivå tre</a:t>
            </a:r>
          </a:p>
        </p:txBody>
      </p:sp>
      <p:sp>
        <p:nvSpPr>
          <p:cNvPr id="8" name="Platshållare för datum 9">
            <a:extLst>
              <a:ext uri="{FF2B5EF4-FFF2-40B4-BE49-F238E27FC236}">
                <a16:creationId xmlns:a16="http://schemas.microsoft.com/office/drawing/2014/main" id="{1CD0A12E-D967-E979-BFB7-DF6D5A5B36B0}"/>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AC7722D2-434C-3647-A478-6C3EBEE0EC63}" type="datetime1">
              <a:rPr lang="sv-SE" smtClean="0"/>
              <a:t>2024-11-21</a:t>
            </a:fld>
            <a:endParaRPr lang="sv-SE" dirty="0"/>
          </a:p>
        </p:txBody>
      </p:sp>
      <p:sp>
        <p:nvSpPr>
          <p:cNvPr id="9" name="Platshållare för sidfot 17">
            <a:extLst>
              <a:ext uri="{FF2B5EF4-FFF2-40B4-BE49-F238E27FC236}">
                <a16:creationId xmlns:a16="http://schemas.microsoft.com/office/drawing/2014/main" id="{B730CF9A-B1B8-9C37-E557-8AA535B9188D}"/>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142470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664DBB4-FB0B-ECBC-17C9-FCADDD36720B}"/>
              </a:ext>
            </a:extLst>
          </p:cNvPr>
          <p:cNvSpPr>
            <a:spLocks noGrp="1"/>
          </p:cNvSpPr>
          <p:nvPr>
            <p:ph type="title"/>
          </p:nvPr>
        </p:nvSpPr>
        <p:spPr>
          <a:xfrm>
            <a:off x="619760" y="561825"/>
            <a:ext cx="5188903"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64E5CFD4-87C2-B75F-B564-DF97777D54C0}"/>
              </a:ext>
            </a:extLst>
          </p:cNvPr>
          <p:cNvSpPr>
            <a:spLocks noGrp="1"/>
          </p:cNvSpPr>
          <p:nvPr>
            <p:ph type="body" sz="quarter" idx="12"/>
          </p:nvPr>
        </p:nvSpPr>
        <p:spPr>
          <a:xfrm>
            <a:off x="614611" y="1514004"/>
            <a:ext cx="5194052" cy="4704234"/>
          </a:xfrm>
        </p:spPr>
        <p:txBody>
          <a:bodyPr/>
          <a:lstStyle/>
          <a:p>
            <a:pPr lvl="0"/>
            <a:r>
              <a:rPr lang="sv-SE"/>
              <a:t>Redigera format för bakgrundstext</a:t>
            </a:r>
          </a:p>
          <a:p>
            <a:pPr lvl="1"/>
            <a:r>
              <a:rPr lang="sv-SE"/>
              <a:t>Nivå två</a:t>
            </a:r>
          </a:p>
          <a:p>
            <a:pPr lvl="2"/>
            <a:r>
              <a:rPr lang="sv-SE"/>
              <a:t>Nivå tre</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2" cy="5597525"/>
          </a:xfrm>
          <a:prstGeom prst="rect">
            <a:avLst/>
          </a:prstGeom>
        </p:spPr>
        <p:txBody>
          <a:bodyPr lIns="216000" tIns="216000" rIns="108000">
            <a:normAutofit/>
          </a:bodyPr>
          <a:lstStyle>
            <a:lvl1pPr marL="0" indent="0">
              <a:buNone/>
              <a:defRPr sz="20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sv-SE" dirty="0"/>
              <a:t>Markera bildplatshållaren (klicka inte på ikonen). Lägg till en bild från Bildbanken. Kom ihåg att skriva in en alternativtext eller markera som dekorativ.</a:t>
            </a:r>
          </a:p>
        </p:txBody>
      </p:sp>
      <p:sp>
        <p:nvSpPr>
          <p:cNvPr id="5" name="Platshållare för datum 9">
            <a:extLst>
              <a:ext uri="{FF2B5EF4-FFF2-40B4-BE49-F238E27FC236}">
                <a16:creationId xmlns:a16="http://schemas.microsoft.com/office/drawing/2014/main" id="{493766C4-0D73-8EEA-79B6-06A14127A978}"/>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7" name="Platshållare för sidfot 17">
            <a:extLst>
              <a:ext uri="{FF2B5EF4-FFF2-40B4-BE49-F238E27FC236}">
                <a16:creationId xmlns:a16="http://schemas.microsoft.com/office/drawing/2014/main" id="{E9E07A5D-16BD-9D05-A98D-DEC841C52B04}"/>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1553098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9606AC-4A02-430E-B3E8-7BC8CA253D9A}"/>
              </a:ext>
            </a:extLst>
          </p:cNvPr>
          <p:cNvSpPr>
            <a:spLocks noGrp="1"/>
          </p:cNvSpPr>
          <p:nvPr>
            <p:ph type="title"/>
          </p:nvPr>
        </p:nvSpPr>
        <p:spPr>
          <a:xfrm>
            <a:off x="619761" y="561825"/>
            <a:ext cx="10948354"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E5148185-2A47-B579-6D9C-977F1EA26FA2}"/>
              </a:ext>
            </a:extLst>
          </p:cNvPr>
          <p:cNvSpPr>
            <a:spLocks noGrp="1"/>
          </p:cNvSpPr>
          <p:nvPr>
            <p:ph type="body" sz="quarter" idx="10"/>
          </p:nvPr>
        </p:nvSpPr>
        <p:spPr>
          <a:xfrm>
            <a:off x="620456" y="1506517"/>
            <a:ext cx="6818313" cy="4335013"/>
          </a:xfrm>
        </p:spPr>
        <p:txBody>
          <a:bodyPr/>
          <a:lstStyle>
            <a:lvl1pPr marL="457206" indent="-457206">
              <a:buFont typeface="+mj-lt"/>
              <a:buAutoNum type="arabicPeriod"/>
              <a:defRPr/>
            </a:lvl1pPr>
          </a:lstStyle>
          <a:p>
            <a:pPr lvl="0"/>
            <a:r>
              <a:rPr lang="sv-SE"/>
              <a:t>Redigera format för bakgrundstext</a:t>
            </a:r>
          </a:p>
          <a:p>
            <a:pPr lvl="1"/>
            <a:r>
              <a:rPr lang="sv-SE"/>
              <a:t>Nivå två</a:t>
            </a:r>
          </a:p>
          <a:p>
            <a:pPr lvl="2"/>
            <a:r>
              <a:rPr lang="sv-SE"/>
              <a:t>Nivå tre</a:t>
            </a:r>
          </a:p>
        </p:txBody>
      </p:sp>
      <p:sp>
        <p:nvSpPr>
          <p:cNvPr id="8" name="Platshållare för datum 9">
            <a:extLst>
              <a:ext uri="{FF2B5EF4-FFF2-40B4-BE49-F238E27FC236}">
                <a16:creationId xmlns:a16="http://schemas.microsoft.com/office/drawing/2014/main" id="{1CD0A12E-D967-E979-BFB7-DF6D5A5B36B0}"/>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AC7722D2-434C-3647-A478-6C3EBEE0EC63}" type="datetime1">
              <a:rPr lang="sv-SE" smtClean="0"/>
              <a:t>2024-11-21</a:t>
            </a:fld>
            <a:endParaRPr lang="sv-SE" dirty="0"/>
          </a:p>
        </p:txBody>
      </p:sp>
      <p:sp>
        <p:nvSpPr>
          <p:cNvPr id="9" name="Platshållare för sidfot 17">
            <a:extLst>
              <a:ext uri="{FF2B5EF4-FFF2-40B4-BE49-F238E27FC236}">
                <a16:creationId xmlns:a16="http://schemas.microsoft.com/office/drawing/2014/main" id="{B730CF9A-B1B8-9C37-E557-8AA535B9188D}"/>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1818186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ubrik och text 2-spal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B3C6029B-EDE3-4781-98CE-4ADC83E9ECE8}"/>
              </a:ext>
            </a:extLst>
          </p:cNvPr>
          <p:cNvSpPr>
            <a:spLocks noGrp="1"/>
          </p:cNvSpPr>
          <p:nvPr>
            <p:ph type="title"/>
          </p:nvPr>
        </p:nvSpPr>
        <p:spPr>
          <a:xfrm>
            <a:off x="619761" y="561825"/>
            <a:ext cx="10948354"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8" name="Platshållare för text 6">
            <a:extLst>
              <a:ext uri="{FF2B5EF4-FFF2-40B4-BE49-F238E27FC236}">
                <a16:creationId xmlns:a16="http://schemas.microsoft.com/office/drawing/2014/main" id="{D3710D23-C07B-6145-0DAD-ABF55E383265}"/>
              </a:ext>
            </a:extLst>
          </p:cNvPr>
          <p:cNvSpPr>
            <a:spLocks noGrp="1"/>
          </p:cNvSpPr>
          <p:nvPr>
            <p:ph type="body" sz="quarter" idx="16"/>
          </p:nvPr>
        </p:nvSpPr>
        <p:spPr>
          <a:xfrm>
            <a:off x="619760" y="1494550"/>
            <a:ext cx="5188903" cy="4723688"/>
          </a:xfrm>
          <a:prstGeom prst="rect">
            <a:avLst/>
          </a:prstGeom>
        </p:spPr>
        <p:txBody>
          <a:bodyPr anchor="t">
            <a:normAutofit/>
          </a:bodyPr>
          <a:lstStyle>
            <a:lvl1pPr marL="0" indent="0">
              <a:lnSpc>
                <a:spcPct val="110000"/>
              </a:lnSpc>
              <a:buNone/>
              <a:defRPr sz="2000">
                <a:latin typeface="+mn-lt"/>
                <a:ea typeface="Noto Sans" panose="020B0502040504020204" pitchFamily="34" charset="0"/>
                <a:cs typeface="Noto Sans" panose="020B0502040504020204" pitchFamily="34" charset="0"/>
              </a:defRPr>
            </a:lvl1pPr>
            <a:lvl2pPr marL="457206" indent="0">
              <a:buNone/>
              <a:defRPr>
                <a:latin typeface="Noto Sans" panose="020B0502040504020204" pitchFamily="34" charset="0"/>
                <a:ea typeface="Noto Sans" panose="020B0502040504020204" pitchFamily="34" charset="0"/>
                <a:cs typeface="Noto Sans" panose="020B0502040504020204" pitchFamily="34" charset="0"/>
              </a:defRPr>
            </a:lvl2pPr>
            <a:lvl3pPr marL="914411" indent="0">
              <a:buNone/>
              <a:defRPr>
                <a:latin typeface="Noto Sans" panose="020B0502040504020204" pitchFamily="34" charset="0"/>
                <a:ea typeface="Noto Sans" panose="020B0502040504020204" pitchFamily="34" charset="0"/>
                <a:cs typeface="Noto Sans" panose="020B0502040504020204" pitchFamily="34" charset="0"/>
              </a:defRPr>
            </a:lvl3pPr>
            <a:lvl4pPr marL="1371617" indent="0">
              <a:buNone/>
              <a:defRPr>
                <a:latin typeface="Noto Sans" panose="020B0502040504020204" pitchFamily="34" charset="0"/>
                <a:ea typeface="Noto Sans" panose="020B0502040504020204" pitchFamily="34" charset="0"/>
                <a:cs typeface="Noto Sans" panose="020B0502040504020204" pitchFamily="34" charset="0"/>
              </a:defRPr>
            </a:lvl4pPr>
            <a:lvl5pPr marL="1828823"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Redigera format för bakgrundstext</a:t>
            </a:r>
          </a:p>
        </p:txBody>
      </p:sp>
      <p:sp>
        <p:nvSpPr>
          <p:cNvPr id="9" name="Platshållare för text 6">
            <a:extLst>
              <a:ext uri="{FF2B5EF4-FFF2-40B4-BE49-F238E27FC236}">
                <a16:creationId xmlns:a16="http://schemas.microsoft.com/office/drawing/2014/main" id="{5A1B67BA-937E-9286-DE4A-47CF97868E7A}"/>
              </a:ext>
            </a:extLst>
          </p:cNvPr>
          <p:cNvSpPr>
            <a:spLocks noGrp="1"/>
          </p:cNvSpPr>
          <p:nvPr>
            <p:ph type="body" sz="quarter" idx="17"/>
          </p:nvPr>
        </p:nvSpPr>
        <p:spPr>
          <a:xfrm>
            <a:off x="6383341" y="1494550"/>
            <a:ext cx="5168898" cy="4723688"/>
          </a:xfrm>
          <a:prstGeom prst="rect">
            <a:avLst/>
          </a:prstGeom>
        </p:spPr>
        <p:txBody>
          <a:bodyPr anchor="t">
            <a:normAutofit/>
          </a:bodyPr>
          <a:lstStyle>
            <a:lvl1pPr marL="0" indent="0">
              <a:lnSpc>
                <a:spcPct val="110000"/>
              </a:lnSpc>
              <a:spcBef>
                <a:spcPts val="0"/>
              </a:spcBef>
              <a:spcAft>
                <a:spcPts val="2000"/>
              </a:spcAft>
              <a:buNone/>
              <a:defRPr sz="2000">
                <a:latin typeface="+mn-lt"/>
                <a:ea typeface="Noto Sans" panose="020B0502040504020204" pitchFamily="34" charset="0"/>
                <a:cs typeface="Noto Sans" panose="020B0502040504020204" pitchFamily="34" charset="0"/>
              </a:defRPr>
            </a:lvl1pPr>
            <a:lvl2pPr marL="457206" indent="0">
              <a:buNone/>
              <a:defRPr>
                <a:latin typeface="Noto Sans" panose="020B0502040504020204" pitchFamily="34" charset="0"/>
                <a:ea typeface="Noto Sans" panose="020B0502040504020204" pitchFamily="34" charset="0"/>
                <a:cs typeface="Noto Sans" panose="020B0502040504020204" pitchFamily="34" charset="0"/>
              </a:defRPr>
            </a:lvl2pPr>
            <a:lvl3pPr marL="914411" indent="0">
              <a:buNone/>
              <a:defRPr>
                <a:latin typeface="Noto Sans" panose="020B0502040504020204" pitchFamily="34" charset="0"/>
                <a:ea typeface="Noto Sans" panose="020B0502040504020204" pitchFamily="34" charset="0"/>
                <a:cs typeface="Noto Sans" panose="020B0502040504020204" pitchFamily="34" charset="0"/>
              </a:defRPr>
            </a:lvl3pPr>
            <a:lvl4pPr marL="1371617" indent="0">
              <a:buNone/>
              <a:defRPr>
                <a:latin typeface="Noto Sans" panose="020B0502040504020204" pitchFamily="34" charset="0"/>
                <a:ea typeface="Noto Sans" panose="020B0502040504020204" pitchFamily="34" charset="0"/>
                <a:cs typeface="Noto Sans" panose="020B0502040504020204" pitchFamily="34" charset="0"/>
              </a:defRPr>
            </a:lvl4pPr>
            <a:lvl5pPr marL="1828823"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Redigera format för bakgrundstext</a:t>
            </a:r>
          </a:p>
        </p:txBody>
      </p:sp>
      <p:sp>
        <p:nvSpPr>
          <p:cNvPr id="7" name="Platshållare för datum 9">
            <a:extLst>
              <a:ext uri="{FF2B5EF4-FFF2-40B4-BE49-F238E27FC236}">
                <a16:creationId xmlns:a16="http://schemas.microsoft.com/office/drawing/2014/main" id="{70E986C3-7841-7B11-C376-391A3D260353}"/>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10" name="Platshållare för sidfot 17">
            <a:extLst>
              <a:ext uri="{FF2B5EF4-FFF2-40B4-BE49-F238E27FC236}">
                <a16:creationId xmlns:a16="http://schemas.microsoft.com/office/drawing/2014/main" id="{72F29EAA-D96F-0BF0-9FE2-8531A24893AC}"/>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2788490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1662779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ubrik, text och bild 1">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70EB5A5-A164-AFDB-AF53-255DCC146BC8}"/>
              </a:ext>
            </a:extLst>
          </p:cNvPr>
          <p:cNvSpPr>
            <a:spLocks noGrp="1"/>
          </p:cNvSpPr>
          <p:nvPr>
            <p:ph type="title"/>
          </p:nvPr>
        </p:nvSpPr>
        <p:spPr>
          <a:xfrm>
            <a:off x="619761" y="561825"/>
            <a:ext cx="6809740"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8" name="Platshållare för text 6">
            <a:extLst>
              <a:ext uri="{FF2B5EF4-FFF2-40B4-BE49-F238E27FC236}">
                <a16:creationId xmlns:a16="http://schemas.microsoft.com/office/drawing/2014/main" id="{E2E14E40-923A-1266-AEE9-9ADB80254241}"/>
              </a:ext>
            </a:extLst>
          </p:cNvPr>
          <p:cNvSpPr>
            <a:spLocks noGrp="1"/>
          </p:cNvSpPr>
          <p:nvPr>
            <p:ph type="body" sz="quarter" idx="16"/>
          </p:nvPr>
        </p:nvSpPr>
        <p:spPr>
          <a:xfrm>
            <a:off x="619761" y="1509286"/>
            <a:ext cx="6809740" cy="4574250"/>
          </a:xfrm>
          <a:prstGeom prst="rect">
            <a:avLst/>
          </a:prstGeom>
        </p:spPr>
        <p:txBody>
          <a:bodyPr anchor="t">
            <a:normAutofit/>
          </a:bodyPr>
          <a:lstStyle>
            <a:lvl1pPr marL="0" indent="0">
              <a:lnSpc>
                <a:spcPct val="110000"/>
              </a:lnSpc>
              <a:spcBef>
                <a:spcPts val="0"/>
              </a:spcBef>
              <a:spcAft>
                <a:spcPts val="2000"/>
              </a:spcAft>
              <a:buNone/>
              <a:defRPr sz="2000">
                <a:latin typeface="+mn-lt"/>
                <a:ea typeface="Noto Sans" panose="020B0502040504020204" pitchFamily="34" charset="0"/>
                <a:cs typeface="Noto Sans" panose="020B0502040504020204" pitchFamily="34" charset="0"/>
              </a:defRPr>
            </a:lvl1pPr>
            <a:lvl2pPr marL="457206" indent="0">
              <a:buNone/>
              <a:defRPr>
                <a:latin typeface="Noto Sans" panose="020B0502040504020204" pitchFamily="34" charset="0"/>
                <a:ea typeface="Noto Sans" panose="020B0502040504020204" pitchFamily="34" charset="0"/>
                <a:cs typeface="Noto Sans" panose="020B0502040504020204" pitchFamily="34" charset="0"/>
              </a:defRPr>
            </a:lvl2pPr>
            <a:lvl3pPr marL="914411" indent="0">
              <a:buNone/>
              <a:defRPr>
                <a:latin typeface="Noto Sans" panose="020B0502040504020204" pitchFamily="34" charset="0"/>
                <a:ea typeface="Noto Sans" panose="020B0502040504020204" pitchFamily="34" charset="0"/>
                <a:cs typeface="Noto Sans" panose="020B0502040504020204" pitchFamily="34" charset="0"/>
              </a:defRPr>
            </a:lvl3pPr>
            <a:lvl4pPr marL="1371617" indent="0">
              <a:buNone/>
              <a:defRPr>
                <a:latin typeface="Noto Sans" panose="020B0502040504020204" pitchFamily="34" charset="0"/>
                <a:ea typeface="Noto Sans" panose="020B0502040504020204" pitchFamily="34" charset="0"/>
                <a:cs typeface="Noto Sans" panose="020B0502040504020204" pitchFamily="34" charset="0"/>
              </a:defRPr>
            </a:lvl4pPr>
            <a:lvl5pPr marL="1828823"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Redigera format för bakgrundstext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3" y="1"/>
            <a:ext cx="4114800" cy="6857999"/>
          </a:xfrm>
          <a:prstGeom prst="rect">
            <a:avLst/>
          </a:prstGeom>
        </p:spPr>
        <p:txBody>
          <a:bodyPr lIns="216000" tIns="576000" rIns="180000">
            <a:normAutofit/>
          </a:bodyPr>
          <a:lstStyle>
            <a:lvl1pPr marL="0" marR="0" indent="0" algn="l" defTabSz="914411" rtl="0" eaLnBrk="1" fontAlgn="auto" latinLnBrk="0" hangingPunct="1">
              <a:lnSpc>
                <a:spcPct val="100000"/>
              </a:lnSpc>
              <a:spcBef>
                <a:spcPts val="1001"/>
              </a:spcBef>
              <a:spcAft>
                <a:spcPts val="0"/>
              </a:spcAft>
              <a:buClrTx/>
              <a:buSzTx/>
              <a:buFontTx/>
              <a:buNone/>
              <a:tabLst/>
              <a:defRPr sz="20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sv-SE" dirty="0"/>
              <a:t>Markera bildplatshållaren (klicka inte på ikonen). Lägg till en bild från Bildbanken. Kom ihåg att skriva in en alternativtext eller markera som dekorativ.</a:t>
            </a:r>
          </a:p>
        </p:txBody>
      </p:sp>
      <p:sp>
        <p:nvSpPr>
          <p:cNvPr id="9" name="Platshållare för datum 9">
            <a:extLst>
              <a:ext uri="{FF2B5EF4-FFF2-40B4-BE49-F238E27FC236}">
                <a16:creationId xmlns:a16="http://schemas.microsoft.com/office/drawing/2014/main" id="{352E779D-9466-0D8E-ED93-9AE6B5C2D872}"/>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10" name="Platshållare för sidfot 17">
            <a:extLst>
              <a:ext uri="{FF2B5EF4-FFF2-40B4-BE49-F238E27FC236}">
                <a16:creationId xmlns:a16="http://schemas.microsoft.com/office/drawing/2014/main" id="{031A8977-3D0A-BCD8-F49A-6C26F3172AC2}"/>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3996870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70EB5A5-A164-AFDB-AF53-255DCC146BC8}"/>
              </a:ext>
            </a:extLst>
          </p:cNvPr>
          <p:cNvSpPr>
            <a:spLocks noGrp="1"/>
          </p:cNvSpPr>
          <p:nvPr>
            <p:ph type="title"/>
          </p:nvPr>
        </p:nvSpPr>
        <p:spPr>
          <a:xfrm>
            <a:off x="619760" y="561825"/>
            <a:ext cx="5188903"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4451309-973D-674D-595E-A21E77D45168}"/>
              </a:ext>
            </a:extLst>
          </p:cNvPr>
          <p:cNvSpPr>
            <a:spLocks noGrp="1"/>
          </p:cNvSpPr>
          <p:nvPr>
            <p:ph type="body" sz="quarter" idx="12"/>
          </p:nvPr>
        </p:nvSpPr>
        <p:spPr>
          <a:xfrm>
            <a:off x="614611" y="1514004"/>
            <a:ext cx="5194052" cy="4704234"/>
          </a:xfrm>
        </p:spPr>
        <p:txBody>
          <a:bodyPr/>
          <a:lstStyle/>
          <a:p>
            <a:pPr lvl="0"/>
            <a:r>
              <a:rPr lang="sv-SE"/>
              <a:t>Redigera format för bakgrundstext</a:t>
            </a:r>
          </a:p>
          <a:p>
            <a:pPr lvl="1"/>
            <a:r>
              <a:rPr lang="sv-SE"/>
              <a:t>Nivå två</a:t>
            </a:r>
          </a:p>
          <a:p>
            <a:pPr lvl="2"/>
            <a:r>
              <a:rPr lang="sv-SE"/>
              <a:t>Nivå tre</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2" y="1"/>
            <a:ext cx="6096000" cy="6857999"/>
          </a:xfrm>
          <a:prstGeom prst="rect">
            <a:avLst/>
          </a:prstGeom>
        </p:spPr>
        <p:txBody>
          <a:bodyPr lIns="216000" tIns="576000" rIns="252000">
            <a:normAutofit/>
          </a:bodyPr>
          <a:lstStyle>
            <a:lvl1pPr marL="0" marR="0" indent="0" algn="l" defTabSz="914411" rtl="0" eaLnBrk="1" fontAlgn="auto" latinLnBrk="0" hangingPunct="1">
              <a:lnSpc>
                <a:spcPct val="100000"/>
              </a:lnSpc>
              <a:spcBef>
                <a:spcPts val="1001"/>
              </a:spcBef>
              <a:spcAft>
                <a:spcPts val="0"/>
              </a:spcAft>
              <a:buClrTx/>
              <a:buSzTx/>
              <a:buFontTx/>
              <a:buNone/>
              <a:tabLst/>
              <a:defRPr sz="20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sv-SE" dirty="0"/>
              <a:t>Markera bildplatshållaren (klicka inte på ikonen). Lägg till en bild från Bildbanken. Kom ihåg att skriva in en alternativtext eller markera som dekorativ.</a:t>
            </a:r>
          </a:p>
        </p:txBody>
      </p:sp>
      <p:sp>
        <p:nvSpPr>
          <p:cNvPr id="9" name="Platshållare för datum 9">
            <a:extLst>
              <a:ext uri="{FF2B5EF4-FFF2-40B4-BE49-F238E27FC236}">
                <a16:creationId xmlns:a16="http://schemas.microsoft.com/office/drawing/2014/main" id="{352E779D-9466-0D8E-ED93-9AE6B5C2D872}"/>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10" name="Platshållare för sidfot 17">
            <a:extLst>
              <a:ext uri="{FF2B5EF4-FFF2-40B4-BE49-F238E27FC236}">
                <a16:creationId xmlns:a16="http://schemas.microsoft.com/office/drawing/2014/main" id="{031A8977-3D0A-BCD8-F49A-6C26F3172AC2}"/>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1252649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text och bild 3">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30B138D-BA02-3F48-14A7-E0BA246F2F7B}"/>
              </a:ext>
            </a:extLst>
          </p:cNvPr>
          <p:cNvSpPr>
            <a:spLocks noGrp="1"/>
          </p:cNvSpPr>
          <p:nvPr>
            <p:ph type="title"/>
          </p:nvPr>
        </p:nvSpPr>
        <p:spPr>
          <a:xfrm>
            <a:off x="619760" y="561825"/>
            <a:ext cx="3857205" cy="1503379"/>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8" name="Platshållare för text 6">
            <a:extLst>
              <a:ext uri="{FF2B5EF4-FFF2-40B4-BE49-F238E27FC236}">
                <a16:creationId xmlns:a16="http://schemas.microsoft.com/office/drawing/2014/main" id="{EB02FB96-385F-13AB-DD19-55D3510D6BC8}"/>
              </a:ext>
            </a:extLst>
          </p:cNvPr>
          <p:cNvSpPr>
            <a:spLocks noGrp="1"/>
          </p:cNvSpPr>
          <p:nvPr>
            <p:ph type="body" sz="quarter" idx="16"/>
          </p:nvPr>
        </p:nvSpPr>
        <p:spPr>
          <a:xfrm>
            <a:off x="619761" y="2065204"/>
            <a:ext cx="3857204" cy="4023051"/>
          </a:xfrm>
          <a:prstGeom prst="rect">
            <a:avLst/>
          </a:prstGeom>
        </p:spPr>
        <p:txBody>
          <a:bodyPr anchor="t">
            <a:normAutofit/>
          </a:bodyPr>
          <a:lstStyle>
            <a:lvl1pPr marL="0" indent="0">
              <a:lnSpc>
                <a:spcPct val="110000"/>
              </a:lnSpc>
              <a:spcBef>
                <a:spcPts val="0"/>
              </a:spcBef>
              <a:spcAft>
                <a:spcPts val="2000"/>
              </a:spcAft>
              <a:buNone/>
              <a:defRPr sz="2000">
                <a:latin typeface="+mn-lt"/>
                <a:ea typeface="Noto Sans" panose="020B0502040504020204" pitchFamily="34" charset="0"/>
                <a:cs typeface="Noto Sans" panose="020B0502040504020204" pitchFamily="34" charset="0"/>
              </a:defRPr>
            </a:lvl1pPr>
            <a:lvl2pPr marL="457206" indent="0">
              <a:buNone/>
              <a:defRPr>
                <a:latin typeface="Noto Sans" panose="020B0502040504020204" pitchFamily="34" charset="0"/>
                <a:ea typeface="Noto Sans" panose="020B0502040504020204" pitchFamily="34" charset="0"/>
                <a:cs typeface="Noto Sans" panose="020B0502040504020204" pitchFamily="34" charset="0"/>
              </a:defRPr>
            </a:lvl2pPr>
            <a:lvl3pPr marL="914411" indent="0">
              <a:buNone/>
              <a:defRPr>
                <a:latin typeface="Noto Sans" panose="020B0502040504020204" pitchFamily="34" charset="0"/>
                <a:ea typeface="Noto Sans" panose="020B0502040504020204" pitchFamily="34" charset="0"/>
                <a:cs typeface="Noto Sans" panose="020B0502040504020204" pitchFamily="34" charset="0"/>
              </a:defRPr>
            </a:lvl3pPr>
            <a:lvl4pPr marL="1371617" indent="0">
              <a:buNone/>
              <a:defRPr>
                <a:latin typeface="Noto Sans" panose="020B0502040504020204" pitchFamily="34" charset="0"/>
                <a:ea typeface="Noto Sans" panose="020B0502040504020204" pitchFamily="34" charset="0"/>
                <a:cs typeface="Noto Sans" panose="020B0502040504020204" pitchFamily="34" charset="0"/>
              </a:defRPr>
            </a:lvl4pPr>
            <a:lvl5pPr marL="1828823"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Redigera format för bakgrundstext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76966" y="2"/>
            <a:ext cx="7715035" cy="6857999"/>
          </a:xfrm>
          <a:prstGeom prst="rect">
            <a:avLst/>
          </a:prstGeom>
        </p:spPr>
        <p:txBody>
          <a:bodyPr lIns="1296000" tIns="576000" rIns="1296000">
            <a:normAutofit/>
          </a:bodyPr>
          <a:lstStyle>
            <a:lvl1pPr marL="0" marR="0" indent="0" algn="l" defTabSz="914411" rtl="0" eaLnBrk="1" fontAlgn="auto" latinLnBrk="0" hangingPunct="1">
              <a:lnSpc>
                <a:spcPct val="100000"/>
              </a:lnSpc>
              <a:spcBef>
                <a:spcPts val="1001"/>
              </a:spcBef>
              <a:spcAft>
                <a:spcPts val="0"/>
              </a:spcAft>
              <a:buClrTx/>
              <a:buSzTx/>
              <a:buFontTx/>
              <a:buNone/>
              <a:tabLst/>
              <a:defRPr sz="20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sv-SE" dirty="0"/>
              <a:t>Markera bildplatshållaren (klicka inte på ikonen). Lägg till en bild från Bildbanken. Kom ihåg att skriva in en alternativtext eller markera som dekorativ.</a:t>
            </a:r>
          </a:p>
        </p:txBody>
      </p:sp>
      <p:sp>
        <p:nvSpPr>
          <p:cNvPr id="9" name="Platshållare för datum 9">
            <a:extLst>
              <a:ext uri="{FF2B5EF4-FFF2-40B4-BE49-F238E27FC236}">
                <a16:creationId xmlns:a16="http://schemas.microsoft.com/office/drawing/2014/main" id="{6F6CDECF-6834-5308-0273-B6BC6A03550E}"/>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10" name="Platshållare för sidfot 17">
            <a:extLst>
              <a:ext uri="{FF2B5EF4-FFF2-40B4-BE49-F238E27FC236}">
                <a16:creationId xmlns:a16="http://schemas.microsoft.com/office/drawing/2014/main" id="{AE0395B2-1F8E-0A97-8BAB-E241253D87B5}"/>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1827146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2" name="Platshållare för bild 2">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2"/>
            <a:ext cx="12192000" cy="6857999"/>
          </a:xfrm>
          <a:prstGeom prst="rect">
            <a:avLst/>
          </a:prstGeom>
        </p:spPr>
        <p:txBody>
          <a:bodyPr lIns="3888000" tIns="4248000" rIns="3564000">
            <a:normAutofit/>
          </a:bodyPr>
          <a:lstStyle>
            <a:lvl1pPr marL="0" marR="0" indent="0" algn="l" defTabSz="914411" rtl="0" eaLnBrk="1" fontAlgn="auto" latinLnBrk="0" hangingPunct="1">
              <a:lnSpc>
                <a:spcPct val="100000"/>
              </a:lnSpc>
              <a:spcBef>
                <a:spcPts val="1001"/>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sv-SE" dirty="0"/>
              <a:t>Markera bildplatshållaren (klicka inte på ikonen). Lägg till en bild från Bildbanken. Kom ihåg att skriva in en alternativtext eller markera som dekorativ.</a:t>
            </a:r>
          </a:p>
        </p:txBody>
      </p:sp>
      <p:sp>
        <p:nvSpPr>
          <p:cNvPr id="3" name="Rubrik 1">
            <a:extLst>
              <a:ext uri="{FF2B5EF4-FFF2-40B4-BE49-F238E27FC236}">
                <a16:creationId xmlns:a16="http://schemas.microsoft.com/office/drawing/2014/main" id="{7797FB32-D100-772A-9518-198AD7BF4B7E}"/>
              </a:ext>
            </a:extLst>
          </p:cNvPr>
          <p:cNvSpPr>
            <a:spLocks noGrp="1"/>
          </p:cNvSpPr>
          <p:nvPr>
            <p:ph type="title"/>
          </p:nvPr>
        </p:nvSpPr>
        <p:spPr>
          <a:xfrm>
            <a:off x="584997" y="552645"/>
            <a:ext cx="5280114" cy="921543"/>
          </a:xfrm>
        </p:spPr>
        <p:txBody>
          <a:bodyPr lIns="0"/>
          <a:lstStyle>
            <a:lvl1pPr>
              <a:defRPr>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8" name="Platshållare för datum 9">
            <a:extLst>
              <a:ext uri="{FF2B5EF4-FFF2-40B4-BE49-F238E27FC236}">
                <a16:creationId xmlns:a16="http://schemas.microsoft.com/office/drawing/2014/main" id="{37C9E946-A31C-E33F-75AC-99E4CFD7F001}"/>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9" name="Platshållare för sidfot 17">
            <a:extLst>
              <a:ext uri="{FF2B5EF4-FFF2-40B4-BE49-F238E27FC236}">
                <a16:creationId xmlns:a16="http://schemas.microsoft.com/office/drawing/2014/main" id="{7F0E972E-BE70-06FB-2608-39E8206E8FAB}"/>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
        <p:nvSpPr>
          <p:cNvPr id="5" name="Platshållare för text 4">
            <a:extLst>
              <a:ext uri="{FF2B5EF4-FFF2-40B4-BE49-F238E27FC236}">
                <a16:creationId xmlns:a16="http://schemas.microsoft.com/office/drawing/2014/main" id="{A35D814D-CFD6-D79B-4B41-4738C2681B3A}"/>
              </a:ext>
            </a:extLst>
          </p:cNvPr>
          <p:cNvSpPr>
            <a:spLocks noGrp="1"/>
          </p:cNvSpPr>
          <p:nvPr>
            <p:ph type="body" sz="quarter" idx="12"/>
          </p:nvPr>
        </p:nvSpPr>
        <p:spPr>
          <a:xfrm>
            <a:off x="584997" y="1777767"/>
            <a:ext cx="5280114" cy="1533605"/>
          </a:xfrm>
        </p:spPr>
        <p:txBody>
          <a:bodyPr/>
          <a:lstStyle>
            <a:lvl1pPr marL="0" indent="0">
              <a:spcBef>
                <a:spcPts val="0"/>
              </a:spcBef>
              <a:spcAft>
                <a:spcPts val="200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Redigera format för bakgrundstext</a:t>
            </a:r>
          </a:p>
        </p:txBody>
      </p:sp>
    </p:spTree>
    <p:extLst>
      <p:ext uri="{BB962C8B-B14F-4D97-AF65-F5344CB8AC3E}">
        <p14:creationId xmlns:p14="http://schemas.microsoft.com/office/powerpoint/2010/main" val="3736727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text och bild 5">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CEFB7DDE-C33C-F9C6-4F97-17891E0DCF5F}"/>
              </a:ext>
            </a:extLst>
          </p:cNvPr>
          <p:cNvSpPr>
            <a:spLocks noGrp="1"/>
          </p:cNvSpPr>
          <p:nvPr>
            <p:ph type="title"/>
          </p:nvPr>
        </p:nvSpPr>
        <p:spPr>
          <a:xfrm>
            <a:off x="609600" y="556814"/>
            <a:ext cx="10942638" cy="921543"/>
          </a:xfrm>
        </p:spPr>
        <p:txBody>
          <a:bodyPr lIns="0"/>
          <a:lstStyle>
            <a:lvl1pPr>
              <a:defRPr>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19760" y="1478356"/>
            <a:ext cx="10932480" cy="4739882"/>
          </a:xfrm>
          <a:prstGeom prst="rect">
            <a:avLst/>
          </a:prstGeom>
        </p:spPr>
        <p:txBody>
          <a:bodyPr lIns="3060000" tIns="648000" rIns="2880000">
            <a:normAutofit/>
          </a:bodyPr>
          <a:lstStyle>
            <a:lvl1pPr marL="0" marR="0" indent="0" algn="l" defTabSz="914411" rtl="0" eaLnBrk="1" fontAlgn="auto" latinLnBrk="0" hangingPunct="1">
              <a:lnSpc>
                <a:spcPct val="100000"/>
              </a:lnSpc>
              <a:spcBef>
                <a:spcPts val="1001"/>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sv-SE" dirty="0"/>
              <a:t>Markera bildplatshållaren (klicka inte på ikonen). Lägg till en bild från Bildbanken. Kom ihåg att skriva in en alternativtext eller markera som dekorativ.</a:t>
            </a:r>
          </a:p>
        </p:txBody>
      </p:sp>
      <p:sp>
        <p:nvSpPr>
          <p:cNvPr id="8" name="Platshållare för datum 9">
            <a:extLst>
              <a:ext uri="{FF2B5EF4-FFF2-40B4-BE49-F238E27FC236}">
                <a16:creationId xmlns:a16="http://schemas.microsoft.com/office/drawing/2014/main" id="{1B6314F7-6543-8968-D071-62873526ADE0}"/>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9" name="Platshållare för sidfot 17">
            <a:extLst>
              <a:ext uri="{FF2B5EF4-FFF2-40B4-BE49-F238E27FC236}">
                <a16:creationId xmlns:a16="http://schemas.microsoft.com/office/drawing/2014/main" id="{80CA82F6-4D7F-B2B6-AF00-2DFE602C3C27}"/>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3812253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4" name="Platshållare för text 8">
            <a:extLst>
              <a:ext uri="{FF2B5EF4-FFF2-40B4-BE49-F238E27FC236}">
                <a16:creationId xmlns:a16="http://schemas.microsoft.com/office/drawing/2014/main" id="{FBA69918-25E2-9A19-0AAE-90CF61B18C15}"/>
              </a:ext>
            </a:extLst>
          </p:cNvPr>
          <p:cNvSpPr txBox="1">
            <a:spLocks/>
          </p:cNvSpPr>
          <p:nvPr userDrawn="1"/>
        </p:nvSpPr>
        <p:spPr>
          <a:xfrm>
            <a:off x="2139698" y="1058974"/>
            <a:ext cx="455456" cy="1286463"/>
          </a:xfrm>
          <a:prstGeom prst="rect">
            <a:avLst/>
          </a:prstGeom>
        </p:spPr>
        <p:txBody>
          <a:bodyPr vert="horz" lIns="0" tIns="45721" rIns="91440" bIns="45721"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dirty="0">
                <a:solidFill>
                  <a:schemeClr val="bg1"/>
                </a:solidFill>
              </a:rPr>
              <a:t>”</a:t>
            </a:r>
          </a:p>
        </p:txBody>
      </p:sp>
      <p:sp>
        <p:nvSpPr>
          <p:cNvPr id="2" name="Rubrik 1">
            <a:extLst>
              <a:ext uri="{FF2B5EF4-FFF2-40B4-BE49-F238E27FC236}">
                <a16:creationId xmlns:a16="http://schemas.microsoft.com/office/drawing/2014/main" id="{1631D33D-9697-9715-1BA9-0F0838FBDCCC}"/>
              </a:ext>
            </a:extLst>
          </p:cNvPr>
          <p:cNvSpPr>
            <a:spLocks noGrp="1"/>
          </p:cNvSpPr>
          <p:nvPr>
            <p:ph type="title"/>
          </p:nvPr>
        </p:nvSpPr>
        <p:spPr>
          <a:xfrm>
            <a:off x="2441451" y="1700672"/>
            <a:ext cx="7461504" cy="2291744"/>
          </a:xfrm>
        </p:spPr>
        <p:txBody>
          <a:bodyPr anchor="t" anchorCtr="0">
            <a:noAutofit/>
          </a:bodyPr>
          <a:lstStyle>
            <a:lvl1pPr algn="l">
              <a:defRPr sz="4400">
                <a:solidFill>
                  <a:schemeClr val="bg1"/>
                </a:solidFill>
              </a:defRPr>
            </a:lvl1pPr>
          </a:lstStyle>
          <a:p>
            <a:r>
              <a:rPr lang="sv-SE"/>
              <a:t>Klicka här för att ändra mall för rubrikformat</a:t>
            </a:r>
            <a:endParaRPr lang="sv-SE" dirty="0"/>
          </a:p>
        </p:txBody>
      </p:sp>
      <p:sp>
        <p:nvSpPr>
          <p:cNvPr id="3" name="Platshållare för text 6">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441449" y="3992416"/>
            <a:ext cx="7461504" cy="1251669"/>
          </a:xfrm>
          <a:prstGeom prst="rect">
            <a:avLst/>
          </a:prstGeom>
        </p:spPr>
        <p:txBody>
          <a:bodyPr anchor="t">
            <a:normAutofit/>
          </a:bodyPr>
          <a:lstStyle>
            <a:lvl1pPr marL="0" indent="0" algn="l">
              <a:lnSpc>
                <a:spcPct val="110000"/>
              </a:lnSpc>
              <a:spcBef>
                <a:spcPts val="0"/>
              </a:spcBef>
              <a:spcAft>
                <a:spcPts val="2000"/>
              </a:spcAft>
              <a:buNone/>
              <a:defRPr sz="2149">
                <a:solidFill>
                  <a:schemeClr val="bg1"/>
                </a:solidFill>
                <a:latin typeface="+mn-lt"/>
                <a:ea typeface="Noto Sans" panose="020B0502040504020204" pitchFamily="34" charset="0"/>
                <a:cs typeface="Noto Sans" panose="020B0502040504020204" pitchFamily="34" charset="0"/>
              </a:defRPr>
            </a:lvl1pPr>
            <a:lvl2pPr marL="457206" indent="0">
              <a:buNone/>
              <a:defRPr>
                <a:latin typeface="Noto Sans" panose="020B0502040504020204" pitchFamily="34" charset="0"/>
                <a:ea typeface="Noto Sans" panose="020B0502040504020204" pitchFamily="34" charset="0"/>
                <a:cs typeface="Noto Sans" panose="020B0502040504020204" pitchFamily="34" charset="0"/>
              </a:defRPr>
            </a:lvl2pPr>
            <a:lvl3pPr marL="914411" indent="0">
              <a:buNone/>
              <a:defRPr>
                <a:latin typeface="Noto Sans" panose="020B0502040504020204" pitchFamily="34" charset="0"/>
                <a:ea typeface="Noto Sans" panose="020B0502040504020204" pitchFamily="34" charset="0"/>
                <a:cs typeface="Noto Sans" panose="020B0502040504020204" pitchFamily="34" charset="0"/>
              </a:defRPr>
            </a:lvl3pPr>
            <a:lvl4pPr marL="1371617" indent="0">
              <a:buNone/>
              <a:defRPr>
                <a:latin typeface="Noto Sans" panose="020B0502040504020204" pitchFamily="34" charset="0"/>
                <a:ea typeface="Noto Sans" panose="020B0502040504020204" pitchFamily="34" charset="0"/>
                <a:cs typeface="Noto Sans" panose="020B0502040504020204" pitchFamily="34" charset="0"/>
              </a:defRPr>
            </a:lvl4pPr>
            <a:lvl5pPr marL="1828823"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9" name="Platshållare för text 12">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6196583" y="5266511"/>
            <a:ext cx="5648576" cy="1251669"/>
          </a:xfrm>
        </p:spPr>
        <p:txBody>
          <a:bodyPr/>
          <a:lstStyle>
            <a:lvl1pPr marL="0" indent="0">
              <a:buNone/>
              <a:defRPr>
                <a:solidFill>
                  <a:schemeClr val="bg1"/>
                </a:solidFill>
              </a:defRPr>
            </a:lvl1pPr>
          </a:lstStyle>
          <a:p>
            <a:pPr lvl="0"/>
            <a:r>
              <a:rPr lang="sv-SE" dirty="0">
                <a:solidFill>
                  <a:schemeClr val="bg1"/>
                </a:solidFill>
              </a:rPr>
              <a:t>Namn/Källa</a:t>
            </a:r>
            <a:endParaRPr lang="sv-SE" dirty="0"/>
          </a:p>
        </p:txBody>
      </p:sp>
      <p:sp>
        <p:nvSpPr>
          <p:cNvPr id="7" name="Platshållare för datum 9">
            <a:extLst>
              <a:ext uri="{FF2B5EF4-FFF2-40B4-BE49-F238E27FC236}">
                <a16:creationId xmlns:a16="http://schemas.microsoft.com/office/drawing/2014/main" id="{B497BF0A-B178-6710-852A-EECD61D3631E}"/>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bg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8" name="Platshållare för sidfot 17">
            <a:extLst>
              <a:ext uri="{FF2B5EF4-FFF2-40B4-BE49-F238E27FC236}">
                <a16:creationId xmlns:a16="http://schemas.microsoft.com/office/drawing/2014/main" id="{80B9AA58-6EA5-EC79-BAB1-80695B57452C}"/>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bg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pic>
        <p:nvPicPr>
          <p:cNvPr id="5" name="Bild 4" descr="Socialstyrelsen logotyp">
            <a:extLst>
              <a:ext uri="{FF2B5EF4-FFF2-40B4-BE49-F238E27FC236}">
                <a16:creationId xmlns:a16="http://schemas.microsoft.com/office/drawing/2014/main" id="{1AFBB565-C45F-C7F9-87DA-F070C85673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6653" y="6493401"/>
            <a:ext cx="1105200" cy="237536"/>
          </a:xfrm>
          <a:prstGeom prst="rect">
            <a:avLst/>
          </a:prstGeom>
        </p:spPr>
      </p:pic>
    </p:spTree>
    <p:extLst>
      <p:ext uri="{BB962C8B-B14F-4D97-AF65-F5344CB8AC3E}">
        <p14:creationId xmlns:p14="http://schemas.microsoft.com/office/powerpoint/2010/main" val="642856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p:spPr>
        <p:txBody>
          <a:bodyPr/>
          <a:lstStyle>
            <a:lvl1pPr marL="0" indent="0">
              <a:buNone/>
              <a:defRPr sz="1600">
                <a:solidFill>
                  <a:srgbClr val="ECB94F"/>
                </a:solidFill>
              </a:defRPr>
            </a:lvl1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lang="sv-SE" dirty="0"/>
              <a:t>                     Markera bildplatshållaren, blå yta (klicka inte på ikonen). Lägg till en bild från Bildbanken. Kom ihåg att skriva in en</a:t>
            </a:r>
            <a:br>
              <a:rPr lang="sv-SE" dirty="0"/>
            </a:br>
            <a:r>
              <a:rPr lang="sv-SE" dirty="0"/>
              <a:t>                     alternativtext eller markera som dekorativ. </a:t>
            </a:r>
          </a:p>
          <a:p>
            <a:endParaRPr lang="sv-SE" dirty="0"/>
          </a:p>
        </p:txBody>
      </p:sp>
      <p:sp>
        <p:nvSpPr>
          <p:cNvPr id="17" name="Platshållare för text 16">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241433" y="1"/>
            <a:ext cx="455456" cy="638349"/>
          </a:xfrm>
        </p:spPr>
        <p:txBody>
          <a:bodyPr tIns="0" rIns="0" bIns="0"/>
          <a:lstStyle>
            <a:lvl1pPr marL="0" indent="0">
              <a:buNone/>
              <a:defRPr sz="8000">
                <a:solidFill>
                  <a:schemeClr val="bg1"/>
                </a:solidFill>
              </a:defRPr>
            </a:lvl1pPr>
          </a:lstStyle>
          <a:p>
            <a:pPr lvl="0"/>
            <a:r>
              <a:rPr lang="sv-SE" dirty="0"/>
              <a:t>”</a:t>
            </a:r>
          </a:p>
        </p:txBody>
      </p:sp>
      <p:sp>
        <p:nvSpPr>
          <p:cNvPr id="6" name="Rubrik 1">
            <a:extLst>
              <a:ext uri="{FF2B5EF4-FFF2-40B4-BE49-F238E27FC236}">
                <a16:creationId xmlns:a16="http://schemas.microsoft.com/office/drawing/2014/main" id="{7B889A2B-1A11-8E52-BD85-532D772548AC}"/>
              </a:ext>
            </a:extLst>
          </p:cNvPr>
          <p:cNvSpPr>
            <a:spLocks noGrp="1"/>
          </p:cNvSpPr>
          <p:nvPr>
            <p:ph type="title"/>
          </p:nvPr>
        </p:nvSpPr>
        <p:spPr>
          <a:xfrm>
            <a:off x="609602" y="638350"/>
            <a:ext cx="6004558" cy="2539857"/>
          </a:xfrm>
        </p:spPr>
        <p:txBody>
          <a:bodyPr anchor="t" anchorCtr="0">
            <a:normAutofit/>
          </a:bodyPr>
          <a:lstStyle>
            <a:lvl1pPr algn="l">
              <a:defRPr sz="4400">
                <a:solidFill>
                  <a:schemeClr val="bg1"/>
                </a:solidFill>
              </a:defRPr>
            </a:lvl1pPr>
          </a:lstStyle>
          <a:p>
            <a:r>
              <a:rPr lang="sv-SE"/>
              <a:t>Klicka här för att ändra mall för rubrikformat</a:t>
            </a:r>
            <a:endParaRPr lang="sv-SE" dirty="0"/>
          </a:p>
        </p:txBody>
      </p:sp>
      <p:sp>
        <p:nvSpPr>
          <p:cNvPr id="4" name="Platshållare för text 6">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609602" y="3670744"/>
            <a:ext cx="7461504" cy="1251669"/>
          </a:xfrm>
          <a:prstGeom prst="rect">
            <a:avLst/>
          </a:prstGeom>
        </p:spPr>
        <p:txBody>
          <a:bodyPr anchor="t">
            <a:normAutofit/>
          </a:bodyPr>
          <a:lstStyle>
            <a:lvl1pPr marL="0" indent="0" algn="l">
              <a:lnSpc>
                <a:spcPct val="110000"/>
              </a:lnSpc>
              <a:spcBef>
                <a:spcPts val="0"/>
              </a:spcBef>
              <a:spcAft>
                <a:spcPts val="2000"/>
              </a:spcAft>
              <a:buNone/>
              <a:defRPr sz="2149">
                <a:solidFill>
                  <a:schemeClr val="bg1"/>
                </a:solidFill>
                <a:latin typeface="+mn-lt"/>
                <a:ea typeface="Noto Sans" panose="020B0502040504020204" pitchFamily="34" charset="0"/>
                <a:cs typeface="Noto Sans" panose="020B0502040504020204" pitchFamily="34" charset="0"/>
              </a:defRPr>
            </a:lvl1pPr>
            <a:lvl2pPr marL="457206" indent="0">
              <a:buNone/>
              <a:defRPr>
                <a:latin typeface="Noto Sans" panose="020B0502040504020204" pitchFamily="34" charset="0"/>
                <a:ea typeface="Noto Sans" panose="020B0502040504020204" pitchFamily="34" charset="0"/>
                <a:cs typeface="Noto Sans" panose="020B0502040504020204" pitchFamily="34" charset="0"/>
              </a:defRPr>
            </a:lvl2pPr>
            <a:lvl3pPr marL="914411" indent="0">
              <a:buNone/>
              <a:defRPr>
                <a:latin typeface="Noto Sans" panose="020B0502040504020204" pitchFamily="34" charset="0"/>
                <a:ea typeface="Noto Sans" panose="020B0502040504020204" pitchFamily="34" charset="0"/>
                <a:cs typeface="Noto Sans" panose="020B0502040504020204" pitchFamily="34" charset="0"/>
              </a:defRPr>
            </a:lvl3pPr>
            <a:lvl4pPr marL="1371617" indent="0">
              <a:buNone/>
              <a:defRPr>
                <a:latin typeface="Noto Sans" panose="020B0502040504020204" pitchFamily="34" charset="0"/>
                <a:ea typeface="Noto Sans" panose="020B0502040504020204" pitchFamily="34" charset="0"/>
                <a:cs typeface="Noto Sans" panose="020B0502040504020204" pitchFamily="34" charset="0"/>
              </a:defRPr>
            </a:lvl4pPr>
            <a:lvl5pPr marL="1828823"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13" name="Platshållare för text 12">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6196583" y="4965293"/>
            <a:ext cx="5648576" cy="1251669"/>
          </a:xfrm>
        </p:spPr>
        <p:txBody>
          <a:bodyPr/>
          <a:lstStyle>
            <a:lvl1pPr marL="0" indent="0">
              <a:buNone/>
              <a:defRPr>
                <a:solidFill>
                  <a:schemeClr val="bg1"/>
                </a:solidFill>
              </a:defRPr>
            </a:lvl1pPr>
          </a:lstStyle>
          <a:p>
            <a:pPr lvl="0"/>
            <a:r>
              <a:rPr lang="sv-SE" dirty="0">
                <a:solidFill>
                  <a:schemeClr val="bg1"/>
                </a:solidFill>
              </a:rPr>
              <a:t>Namn/Källa</a:t>
            </a:r>
            <a:endParaRPr lang="sv-SE" dirty="0"/>
          </a:p>
        </p:txBody>
      </p:sp>
      <p:sp>
        <p:nvSpPr>
          <p:cNvPr id="7" name="Platshållare för datum 9">
            <a:extLst>
              <a:ext uri="{FF2B5EF4-FFF2-40B4-BE49-F238E27FC236}">
                <a16:creationId xmlns:a16="http://schemas.microsoft.com/office/drawing/2014/main" id="{B497BF0A-B178-6710-852A-EECD61D3631E}"/>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bg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2024-11-21</a:t>
            </a:fld>
            <a:endParaRPr lang="sv-SE" dirty="0"/>
          </a:p>
        </p:txBody>
      </p:sp>
      <p:sp>
        <p:nvSpPr>
          <p:cNvPr id="8" name="Platshållare för sidfot 17">
            <a:extLst>
              <a:ext uri="{FF2B5EF4-FFF2-40B4-BE49-F238E27FC236}">
                <a16:creationId xmlns:a16="http://schemas.microsoft.com/office/drawing/2014/main" id="{80B9AA58-6EA5-EC79-BAB1-80695B57452C}"/>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bg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pic>
        <p:nvPicPr>
          <p:cNvPr id="5" name="Bild 4" descr="Socialstyrelsen logotyp">
            <a:extLst>
              <a:ext uri="{FF2B5EF4-FFF2-40B4-BE49-F238E27FC236}">
                <a16:creationId xmlns:a16="http://schemas.microsoft.com/office/drawing/2014/main" id="{D60D167A-3A46-3955-9EE3-923D304F22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6653" y="6493401"/>
            <a:ext cx="1105200" cy="237536"/>
          </a:xfrm>
          <a:prstGeom prst="rect">
            <a:avLst/>
          </a:prstGeom>
        </p:spPr>
      </p:pic>
    </p:spTree>
    <p:extLst>
      <p:ext uri="{BB962C8B-B14F-4D97-AF65-F5344CB8AC3E}">
        <p14:creationId xmlns:p14="http://schemas.microsoft.com/office/powerpoint/2010/main" val="3610607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5769411F-B1AF-EC1C-966E-FB9ED0374DF5}"/>
              </a:ext>
            </a:extLst>
          </p:cNvPr>
          <p:cNvSpPr>
            <a:spLocks noGrp="1"/>
          </p:cNvSpPr>
          <p:nvPr>
            <p:ph type="ctrTitle"/>
          </p:nvPr>
        </p:nvSpPr>
        <p:spPr>
          <a:xfrm>
            <a:off x="1524000" y="1592901"/>
            <a:ext cx="9144000" cy="2495653"/>
          </a:xfrm>
        </p:spPr>
        <p:txBody>
          <a:bodyPr lIns="0" bIns="0" anchor="ctr">
            <a:normAutofit/>
          </a:bodyPr>
          <a:lstStyle>
            <a:lvl1pPr algn="ctr">
              <a:lnSpc>
                <a:spcPct val="110000"/>
              </a:lnSpc>
              <a:defRPr sz="4800" spc="-69"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94232B9B-F6BB-1A4F-7DB4-D8AE64F1306E}"/>
              </a:ext>
            </a:extLst>
          </p:cNvPr>
          <p:cNvSpPr>
            <a:spLocks noGrp="1"/>
          </p:cNvSpPr>
          <p:nvPr>
            <p:ph type="subTitle" idx="1"/>
          </p:nvPr>
        </p:nvSpPr>
        <p:spPr>
          <a:xfrm>
            <a:off x="1524003" y="4088554"/>
            <a:ext cx="9143998" cy="1423204"/>
          </a:xfrm>
          <a:prstGeom prst="rect">
            <a:avLst/>
          </a:prstGeom>
        </p:spPr>
        <p:txBody>
          <a:bodyPr lIns="0" anchor="t">
            <a:normAutofit/>
          </a:bodyPr>
          <a:lstStyle>
            <a:lvl1pPr marL="0" indent="0" algn="ctr">
              <a:lnSpc>
                <a:spcPct val="110000"/>
              </a:lnSpc>
              <a:spcBef>
                <a:spcPts val="0"/>
              </a:spcBef>
              <a:spcAft>
                <a:spcPts val="2000"/>
              </a:spcAft>
              <a:buNone/>
              <a:defRPr sz="2201" spc="-30" baseline="0">
                <a:solidFill>
                  <a:schemeClr val="bg1"/>
                </a:solidFill>
                <a:latin typeface="+mj-lt"/>
                <a:ea typeface="Noto Sans" panose="020B0502040504020204" pitchFamily="34" charset="0"/>
                <a:cs typeface="Noto Sans" panose="020B050204050402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sv-SE"/>
              <a:t>Klicka här för att ändra mall för underrubrikformat</a:t>
            </a:r>
            <a:endParaRPr lang="sv-SE" dirty="0"/>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9"/>
            <a:ext cx="2438400" cy="524075"/>
          </a:xfrm>
          <a:prstGeom prst="rect">
            <a:avLst/>
          </a:prstGeom>
        </p:spPr>
      </p:pic>
    </p:spTree>
    <p:extLst>
      <p:ext uri="{BB962C8B-B14F-4D97-AF65-F5344CB8AC3E}">
        <p14:creationId xmlns:p14="http://schemas.microsoft.com/office/powerpoint/2010/main" val="2440143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5000"/>
            <a:ext cx="12192000" cy="6858001"/>
          </a:xfrm>
          <a:prstGeom prst="rect">
            <a:avLst/>
          </a:prstGeom>
          <a:solidFill>
            <a:schemeClr val="accent1"/>
          </a:solidFill>
        </p:spPr>
      </p:pic>
      <p:sp>
        <p:nvSpPr>
          <p:cNvPr id="4" name="Rubrik 3">
            <a:extLst>
              <a:ext uri="{FF2B5EF4-FFF2-40B4-BE49-F238E27FC236}">
                <a16:creationId xmlns:a16="http://schemas.microsoft.com/office/drawing/2014/main" id="{8CC59EE7-2795-E38A-DBCA-38DA15BC3321}"/>
              </a:ext>
            </a:extLst>
          </p:cNvPr>
          <p:cNvSpPr>
            <a:spLocks noGrp="1"/>
          </p:cNvSpPr>
          <p:nvPr>
            <p:ph type="title" hasCustomPrompt="1"/>
          </p:nvPr>
        </p:nvSpPr>
        <p:spPr>
          <a:xfrm>
            <a:off x="1621089" y="5506636"/>
            <a:ext cx="9143998" cy="711602"/>
          </a:xfrm>
        </p:spPr>
        <p:txBody>
          <a:bodyPr>
            <a:normAutofit/>
          </a:bodyPr>
          <a:lstStyle>
            <a:lvl1pPr marL="0" indent="0" algn="ctr" defTabSz="914411" rtl="0" eaLnBrk="1" latinLnBrk="0" hangingPunct="1">
              <a:lnSpc>
                <a:spcPct val="110000"/>
              </a:lnSpc>
              <a:spcBef>
                <a:spcPts val="1001"/>
              </a:spcBef>
              <a:buFont typeface="Arial" panose="020B0604020202020204" pitchFamily="34" charset="0"/>
              <a:buNone/>
              <a:defRPr lang="sv-SE" sz="2201"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dirty="0"/>
              <a:t>Klicka för att lägga till text</a:t>
            </a:r>
          </a:p>
        </p:txBody>
      </p:sp>
      <p:pic>
        <p:nvPicPr>
          <p:cNvPr id="2" name="Bild 1"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1970" y="2678228"/>
            <a:ext cx="4911140" cy="1055530"/>
          </a:xfrm>
          <a:prstGeom prst="rect">
            <a:avLst/>
          </a:prstGeom>
        </p:spPr>
      </p:pic>
    </p:spTree>
    <p:extLst>
      <p:ext uri="{BB962C8B-B14F-4D97-AF65-F5344CB8AC3E}">
        <p14:creationId xmlns:p14="http://schemas.microsoft.com/office/powerpoint/2010/main" val="981563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1"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94717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1152592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727913"/>
            <a:ext cx="9144000" cy="2495653"/>
          </a:xfrm>
        </p:spPr>
        <p:txBody>
          <a:bodyPr anchor="b">
            <a:normAutofit/>
          </a:bodyPr>
          <a:lstStyle>
            <a:lvl1pPr algn="l">
              <a:lnSpc>
                <a:spcPct val="100000"/>
              </a:lnSpc>
              <a:defRPr sz="4800" spc="-41" baseline="0">
                <a:solidFill>
                  <a:schemeClr val="bg1"/>
                </a:solidFill>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203" y="4314916"/>
            <a:ext cx="9143998" cy="1423204"/>
          </a:xfrm>
          <a:prstGeom prst="rect">
            <a:avLst/>
          </a:prstGeom>
        </p:spPr>
        <p:txBody>
          <a:bodyPr lIns="0">
            <a:normAutofit/>
          </a:bodyPr>
          <a:lstStyle>
            <a:lvl1pPr marL="0" indent="0" algn="l">
              <a:buNone/>
              <a:defRPr sz="24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sv-SE"/>
              <a:t>Klicka här för att ändra mall för underrubrikformat</a:t>
            </a:r>
            <a:endParaRPr lang="sv-SE" dirty="0"/>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4"/>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1" y="620714"/>
            <a:ext cx="2438400" cy="524075"/>
          </a:xfrm>
          <a:prstGeom prst="rect">
            <a:avLst/>
          </a:prstGeom>
        </p:spPr>
      </p:pic>
    </p:spTree>
    <p:extLst>
      <p:ext uri="{BB962C8B-B14F-4D97-AF65-F5344CB8AC3E}">
        <p14:creationId xmlns:p14="http://schemas.microsoft.com/office/powerpoint/2010/main" val="1115229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1" b="1"/>
            </a:lvl1pPr>
            <a:lvl2pPr>
              <a:defRPr sz="2000"/>
            </a:lvl2pPr>
            <a:lvl3pPr>
              <a:defRPr sz="1600"/>
            </a:lvl3pPr>
            <a:lvl4pPr>
              <a:defRPr sz="1401"/>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97730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308776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1"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8" y="4320000"/>
            <a:ext cx="9180000" cy="1404000"/>
          </a:xfrm>
        </p:spPr>
        <p:txBody>
          <a:bodyPr lIns="0" tIns="72000" rIns="0"/>
          <a:lstStyle>
            <a:lvl1pPr marL="0" indent="0" algn="l">
              <a:buNone/>
              <a:defRPr sz="2400" b="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1" y="620714"/>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8"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95374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spc="-41"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1"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9" y="540000"/>
            <a:ext cx="5184775" cy="5678238"/>
          </a:xfrm>
        </p:spPr>
        <p:txBody>
          <a:bodyPr/>
          <a:lstStyle>
            <a:lvl1pPr marL="457206" indent="-457206">
              <a:buFont typeface="+mj-lt"/>
              <a:buAutoNum type="arabicPeriod"/>
              <a:defRPr>
                <a:solidFill>
                  <a:schemeClr val="bg1"/>
                </a:solidFill>
              </a:defRPr>
            </a:lvl1pPr>
            <a:lvl2pPr marL="685809" indent="-228604">
              <a:buFont typeface="Arial" panose="020B0604020202020204" pitchFamily="34" charset="0"/>
              <a:buChar char="•"/>
              <a:defRPr sz="2000">
                <a:solidFill>
                  <a:schemeClr val="bg1"/>
                </a:solidFill>
              </a:defRPr>
            </a:lvl2pPr>
            <a:lvl3pPr marL="1143015" indent="-228604">
              <a:buFont typeface="Arial" panose="020B0604020202020204" pitchFamily="34" charset="0"/>
              <a:buChar char="•"/>
              <a:defRPr sz="1801">
                <a:solidFill>
                  <a:schemeClr val="bg1"/>
                </a:solidFill>
              </a:defRPr>
            </a:lvl3pPr>
            <a:lvl4pPr marL="1600221" indent="-228604">
              <a:buFont typeface="Arial" panose="020B0604020202020204" pitchFamily="34" charset="0"/>
              <a:buChar char="•"/>
              <a:defRPr>
                <a:solidFill>
                  <a:schemeClr val="bg1"/>
                </a:solidFill>
              </a:defRPr>
            </a:lvl4pPr>
            <a:lvl5pPr marL="2057427" indent="-228604">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7845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1" y="1691999"/>
            <a:ext cx="8968770" cy="2520000"/>
          </a:xfrm>
        </p:spPr>
        <p:txBody>
          <a:bodyPr rIns="0" anchor="b"/>
          <a:lstStyle>
            <a:lvl1pPr>
              <a:lnSpc>
                <a:spcPct val="100000"/>
              </a:lnSpc>
              <a:defRPr sz="4800" spc="-41"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9"/>
            <a:ext cx="9000000" cy="1655763"/>
          </a:xfrm>
        </p:spPr>
        <p:txBody>
          <a:bodyPr lIns="0" tIns="72000" rIns="0"/>
          <a:lstStyle>
            <a:lvl1pPr marL="0" indent="0">
              <a:buNone/>
              <a:defRPr sz="2400">
                <a:solidFill>
                  <a:schemeClr val="bg1"/>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637626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1"/>
            <a:ext cx="5199061" cy="2847601"/>
          </a:xfrm>
        </p:spPr>
        <p:txBody>
          <a:bodyPr rIns="0" anchor="t" anchorCtr="0"/>
          <a:lstStyle>
            <a:lvl1pPr>
              <a:lnSpc>
                <a:spcPct val="100000"/>
              </a:lnSpc>
              <a:defRPr sz="4000" spc="-41"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50" y="-828000"/>
            <a:ext cx="6087433" cy="6215551"/>
          </a:xfrm>
        </p:spPr>
        <p:txBody>
          <a:bodyPr/>
          <a:lstStyle>
            <a:lvl1pPr marL="0" indent="0" algn="r">
              <a:buNone/>
              <a:defRPr sz="40001" b="1">
                <a:solidFill>
                  <a:srgbClr val="00385C">
                    <a:alpha val="50000"/>
                  </a:srgb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1200875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2"/>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1" y="1691999"/>
            <a:ext cx="8968770" cy="2520000"/>
          </a:xfrm>
        </p:spPr>
        <p:txBody>
          <a:bodyPr rIns="0" anchor="b"/>
          <a:lstStyle>
            <a:lvl1pPr>
              <a:lnSpc>
                <a:spcPct val="100000"/>
              </a:lnSpc>
              <a:defRPr sz="4800" spc="-41"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9"/>
            <a:ext cx="9000000" cy="1655763"/>
          </a:xfrm>
        </p:spPr>
        <p:txBody>
          <a:bodyPr lIns="0" tIns="72000" rIns="0"/>
          <a:lstStyle>
            <a:lvl1pPr marL="0" indent="0">
              <a:buNone/>
              <a:defRPr sz="2400">
                <a:solidFill>
                  <a:schemeClr val="tx1"/>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853713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279455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1"/>
              </a:spcBef>
              <a:buNone/>
              <a:defRPr/>
            </a:lvl1pPr>
            <a:lvl2pPr marL="457206" indent="0">
              <a:buNone/>
              <a:defRPr/>
            </a:lvl2pPr>
            <a:lvl3pPr marL="914411" indent="0">
              <a:buNone/>
              <a:defRPr/>
            </a:lvl3pPr>
            <a:lvl4pPr marL="1371617" indent="0">
              <a:buNone/>
              <a:defRPr/>
            </a:lvl4pPr>
            <a:lvl5pPr marL="1828823"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102743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330691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4" y="1634400"/>
            <a:ext cx="6840000" cy="4583838"/>
          </a:xfrm>
        </p:spPr>
        <p:txBody>
          <a:bodyPr lIns="0" rIns="0"/>
          <a:lstStyle>
            <a:lvl2pPr>
              <a:defRPr sz="2000"/>
            </a:lvl2pPr>
            <a:lvl3pPr>
              <a:defRPr sz="1801"/>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13177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4" y="1634400"/>
            <a:ext cx="6840000" cy="4583838"/>
          </a:xfrm>
        </p:spPr>
        <p:txBody>
          <a:bodyPr lIns="0" rIns="0"/>
          <a:lstStyle>
            <a:lvl1pPr marL="457206" indent="-457206">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998658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2" y="1634400"/>
            <a:ext cx="5157600" cy="4583838"/>
          </a:xfrm>
        </p:spPr>
        <p:txBody>
          <a:bodyPr lIns="0" rIns="0"/>
          <a:lstStyle>
            <a:lvl1pPr marL="0" indent="0">
              <a:spcBef>
                <a:spcPts val="1801"/>
              </a:spcBef>
              <a:buNone/>
              <a:defRPr/>
            </a:lvl1pPr>
            <a:lvl2pPr marL="457206" indent="0">
              <a:buNone/>
              <a:defRPr/>
            </a:lvl2pPr>
            <a:lvl3pPr marL="914411" indent="0">
              <a:buNone/>
              <a:defRPr/>
            </a:lvl3pPr>
            <a:lvl4pPr marL="1371617" indent="0">
              <a:buNone/>
              <a:defRPr/>
            </a:lvl4pPr>
            <a:lvl5pPr marL="1828823"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2" y="1634400"/>
            <a:ext cx="5157600" cy="4583838"/>
          </a:xfrm>
        </p:spPr>
        <p:txBody>
          <a:bodyPr lIns="0" rIns="0"/>
          <a:lstStyle>
            <a:lvl1pPr marL="0" indent="0">
              <a:spcBef>
                <a:spcPts val="1801"/>
              </a:spcBef>
              <a:buNone/>
              <a:defRPr/>
            </a:lvl1pPr>
            <a:lvl2pPr marL="457206" indent="0">
              <a:buNone/>
              <a:defRPr/>
            </a:lvl2pPr>
            <a:lvl3pPr marL="914411" indent="0">
              <a:buNone/>
              <a:defRPr/>
            </a:lvl3pPr>
            <a:lvl4pPr marL="1371617" indent="0">
              <a:buNone/>
              <a:defRPr/>
            </a:lvl4pPr>
            <a:lvl5pPr marL="1828823"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903976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3" y="1634402"/>
            <a:ext cx="5171461"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2" y="1634400"/>
            <a:ext cx="518477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727172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1" cy="4583838"/>
          </a:xfrm>
        </p:spPr>
        <p:txBody>
          <a:bodyPr lIns="0" rIns="0"/>
          <a:lstStyle>
            <a:lvl1pPr marL="457206" indent="-457206">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2" y="1634401"/>
            <a:ext cx="5171461" cy="4583838"/>
          </a:xfrm>
        </p:spPr>
        <p:txBody>
          <a:bodyPr lIns="0" rIns="0"/>
          <a:lstStyle>
            <a:lvl1pPr marL="457206" indent="-457206">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174128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3" y="0"/>
            <a:ext cx="4114800" cy="6858000"/>
          </a:xfrm>
        </p:spPr>
        <p:txBody>
          <a:bodyPr/>
          <a:lstStyle>
            <a:lvl1pPr marL="0" indent="0">
              <a:buNone/>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1"/>
              </a:spcBef>
              <a:buNone/>
              <a:defRPr/>
            </a:lvl1pPr>
            <a:lvl2pPr marL="457206" indent="0">
              <a:buNone/>
              <a:defRPr/>
            </a:lvl2pPr>
            <a:lvl3pPr marL="914411" indent="0">
              <a:buNone/>
              <a:defRPr/>
            </a:lvl3pPr>
            <a:lvl4pPr marL="1371617" indent="0">
              <a:buNone/>
              <a:defRPr/>
            </a:lvl4pPr>
            <a:lvl5pPr marL="1828823"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499150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3" y="0"/>
            <a:ext cx="4114800" cy="6858000"/>
          </a:xfr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2"/>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69431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2" y="1"/>
            <a:ext cx="6096000" cy="6857999"/>
          </a:xfrm>
        </p:spPr>
        <p:txBody>
          <a:bodyPr/>
          <a:lstStyle>
            <a:lvl1pPr marL="0" marR="0" indent="0" algn="l" defTabSz="914411" rtl="0" eaLnBrk="1" fontAlgn="auto" latinLnBrk="0" hangingPunct="1">
              <a:lnSpc>
                <a:spcPct val="90000"/>
              </a:lnSpc>
              <a:spcBef>
                <a:spcPts val="601"/>
              </a:spcBef>
              <a:spcAft>
                <a:spcPts val="0"/>
              </a:spcAft>
              <a:buClrTx/>
              <a:buSzTx/>
              <a:buFont typeface="Arial" panose="020B0604020202020204" pitchFamily="34" charset="0"/>
              <a:buNone/>
              <a:tabLst/>
              <a:defRPr>
                <a:solidFill>
                  <a:schemeClr val="tx1"/>
                </a:solidFill>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1"/>
              </a:spcBef>
              <a:buNone/>
              <a:defRPr/>
            </a:lvl1pPr>
            <a:lvl2pPr marL="457206" indent="0">
              <a:buNone/>
              <a:defRPr/>
            </a:lvl2pPr>
            <a:lvl3pPr marL="914411" indent="0">
              <a:buNone/>
              <a:defRPr/>
            </a:lvl3pPr>
            <a:lvl4pPr marL="1371617" indent="0">
              <a:buNone/>
              <a:defRPr/>
            </a:lvl4pPr>
            <a:lvl5pPr marL="1828823"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495113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2" y="1"/>
            <a:ext cx="6096000" cy="6857999"/>
          </a:xfr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solidFill>
                  <a:schemeClr val="tx1"/>
                </a:solidFill>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2"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798495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2" y="2"/>
            <a:ext cx="7704599" cy="6857999"/>
          </a:xfr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solidFill>
                  <a:schemeClr val="tx1"/>
                </a:solidFill>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5"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1"/>
              </a:spcBef>
              <a:buNone/>
              <a:defRPr/>
            </a:lvl1pPr>
            <a:lvl2pPr marL="457206" indent="0">
              <a:buNone/>
              <a:defRPr/>
            </a:lvl2pPr>
            <a:lvl3pPr marL="914411" indent="0">
              <a:buNone/>
              <a:defRPr/>
            </a:lvl3pPr>
            <a:lvl4pPr marL="1371617" indent="0">
              <a:buNone/>
              <a:defRPr/>
            </a:lvl4pPr>
            <a:lvl5pPr marL="1828823"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1918092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723409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2" y="2"/>
            <a:ext cx="7704599" cy="6857999"/>
          </a:xfr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solidFill>
                  <a:schemeClr val="tx1"/>
                </a:solidFill>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5"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2065205"/>
            <a:ext cx="3771515"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78831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3"/>
            <a:ext cx="12192000" cy="6857999"/>
          </a:xfrm>
        </p:spPr>
        <p:txBody>
          <a:bodyPr/>
          <a:lstStyle>
            <a:lvl1pPr marL="0" indent="0" algn="ctr">
              <a:lnSpc>
                <a:spcPct val="100000"/>
              </a:lnSpc>
              <a:buNone/>
              <a:defRPr>
                <a:solidFill>
                  <a:schemeClr val="tx1"/>
                </a:solidFill>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2"/>
            <a:ext cx="5280114" cy="1533605"/>
          </a:xfrm>
        </p:spPr>
        <p:txBody>
          <a:bodyPr lIns="0" rIns="0"/>
          <a:lstStyle>
            <a:lvl1pPr marL="0" indent="0">
              <a:spcBef>
                <a:spcPts val="1801"/>
              </a:spcBef>
              <a:buNone/>
              <a:defRPr/>
            </a:lvl1pPr>
            <a:lvl2pPr marL="457206" indent="0">
              <a:buNone/>
              <a:defRPr/>
            </a:lvl2pPr>
            <a:lvl3pPr marL="914411" indent="0">
              <a:buNone/>
              <a:defRPr/>
            </a:lvl3pPr>
            <a:lvl4pPr marL="1371617" indent="0">
              <a:buNone/>
              <a:defRPr/>
            </a:lvl4pPr>
            <a:lvl5pPr marL="1828823"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399553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1"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50" y="936530"/>
            <a:ext cx="792796"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6"/>
            <a:ext cx="7461504" cy="1251669"/>
          </a:xfrm>
          <a:prstGeom prst="rect">
            <a:avLst/>
          </a:prstGeom>
        </p:spPr>
        <p:txBody>
          <a:bodyPr lIns="0" anchor="t">
            <a:noAutofit/>
          </a:bodyPr>
          <a:lstStyle>
            <a:lvl1pPr marL="0" indent="0" algn="l">
              <a:lnSpc>
                <a:spcPct val="110000"/>
              </a:lnSpc>
              <a:spcBef>
                <a:spcPts val="1801"/>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6" indent="0">
              <a:buNone/>
              <a:defRPr>
                <a:latin typeface="Noto Sans" panose="020B0502040504020204" pitchFamily="34" charset="0"/>
                <a:ea typeface="Noto Sans" panose="020B0502040504020204" pitchFamily="34" charset="0"/>
                <a:cs typeface="Noto Sans" panose="020B0502040504020204" pitchFamily="34" charset="0"/>
              </a:defRPr>
            </a:lvl2pPr>
            <a:lvl3pPr marL="914411" indent="0">
              <a:buNone/>
              <a:defRPr>
                <a:latin typeface="Noto Sans" panose="020B0502040504020204" pitchFamily="34" charset="0"/>
                <a:ea typeface="Noto Sans" panose="020B0502040504020204" pitchFamily="34" charset="0"/>
                <a:cs typeface="Noto Sans" panose="020B0502040504020204" pitchFamily="34" charset="0"/>
              </a:defRPr>
            </a:lvl3pPr>
            <a:lvl4pPr marL="1371617" indent="0">
              <a:buNone/>
              <a:defRPr>
                <a:latin typeface="Noto Sans" panose="020B0502040504020204" pitchFamily="34" charset="0"/>
                <a:ea typeface="Noto Sans" panose="020B0502040504020204" pitchFamily="34" charset="0"/>
                <a:cs typeface="Noto Sans" panose="020B0502040504020204" pitchFamily="34" charset="0"/>
              </a:defRPr>
            </a:lvl4pPr>
            <a:lvl5pPr marL="1828823"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1"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1332584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5" indent="0">
              <a:lnSpc>
                <a:spcPct val="100000"/>
              </a:lnSpc>
              <a:spcBef>
                <a:spcPts val="3001"/>
              </a:spcBef>
              <a:buNone/>
              <a:defRPr sz="1401">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3" y="981250"/>
            <a:ext cx="6004558" cy="2539857"/>
          </a:xfrm>
        </p:spPr>
        <p:txBody>
          <a:bodyPr rIns="0" anchor="t" anchorCtr="0"/>
          <a:lstStyle>
            <a:lvl1pPr>
              <a:lnSpc>
                <a:spcPct val="100000"/>
              </a:lnSpc>
              <a:defRPr sz="4000" spc="-41"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3" y="440387"/>
            <a:ext cx="792796"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3" y="3670744"/>
            <a:ext cx="6004558" cy="1251669"/>
          </a:xfrm>
          <a:prstGeom prst="rect">
            <a:avLst/>
          </a:prstGeom>
        </p:spPr>
        <p:txBody>
          <a:bodyPr lIns="0" anchor="t">
            <a:noAutofit/>
          </a:bodyPr>
          <a:lstStyle>
            <a:lvl1pPr marL="0" indent="0" algn="l">
              <a:lnSpc>
                <a:spcPct val="110000"/>
              </a:lnSpc>
              <a:spcBef>
                <a:spcPts val="1801"/>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6" indent="0">
              <a:buNone/>
              <a:defRPr>
                <a:latin typeface="Noto Sans" panose="020B0502040504020204" pitchFamily="34" charset="0"/>
                <a:ea typeface="Noto Sans" panose="020B0502040504020204" pitchFamily="34" charset="0"/>
                <a:cs typeface="Noto Sans" panose="020B0502040504020204" pitchFamily="34" charset="0"/>
              </a:defRPr>
            </a:lvl2pPr>
            <a:lvl3pPr marL="914411" indent="0">
              <a:buNone/>
              <a:defRPr>
                <a:latin typeface="Noto Sans" panose="020B0502040504020204" pitchFamily="34" charset="0"/>
                <a:ea typeface="Noto Sans" panose="020B0502040504020204" pitchFamily="34" charset="0"/>
                <a:cs typeface="Noto Sans" panose="020B0502040504020204" pitchFamily="34" charset="0"/>
              </a:defRPr>
            </a:lvl3pPr>
            <a:lvl4pPr marL="1371617" indent="0">
              <a:buNone/>
              <a:defRPr>
                <a:latin typeface="Noto Sans" panose="020B0502040504020204" pitchFamily="34" charset="0"/>
                <a:ea typeface="Noto Sans" panose="020B0502040504020204" pitchFamily="34" charset="0"/>
                <a:cs typeface="Noto Sans" panose="020B0502040504020204" pitchFamily="34" charset="0"/>
              </a:defRPr>
            </a:lvl4pPr>
            <a:lvl5pPr marL="1828823"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1" y="5072050"/>
            <a:ext cx="6004558"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1479651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1"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9"/>
            <a:ext cx="2438400" cy="524075"/>
          </a:xfrm>
          <a:prstGeom prst="rect">
            <a:avLst/>
          </a:prstGeom>
        </p:spPr>
      </p:pic>
    </p:spTree>
    <p:extLst>
      <p:ext uri="{BB962C8B-B14F-4D97-AF65-F5344CB8AC3E}">
        <p14:creationId xmlns:p14="http://schemas.microsoft.com/office/powerpoint/2010/main" val="631806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9" y="5506636"/>
            <a:ext cx="9143998" cy="711602"/>
          </a:xfrm>
        </p:spPr>
        <p:txBody>
          <a:bodyPr lIns="0" tIns="72000" rIns="0"/>
          <a:lstStyle>
            <a:lvl1pPr marL="0" indent="0" algn="ctr">
              <a:buNone/>
              <a:defRPr sz="2201" b="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2" y="2678227"/>
            <a:ext cx="4911140" cy="1055530"/>
          </a:xfrm>
          <a:prstGeom prst="rect">
            <a:avLst/>
          </a:prstGeom>
        </p:spPr>
      </p:pic>
    </p:spTree>
    <p:extLst>
      <p:ext uri="{BB962C8B-B14F-4D97-AF65-F5344CB8AC3E}">
        <p14:creationId xmlns:p14="http://schemas.microsoft.com/office/powerpoint/2010/main" val="2517432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1"/>
            <a:ext cx="12192000" cy="6266517"/>
          </a:xfrm>
          <a:prstGeom prst="rect">
            <a:avLst/>
          </a:prstGeom>
        </p:spPr>
      </p:pic>
    </p:spTree>
    <p:extLst>
      <p:ext uri="{BB962C8B-B14F-4D97-AF65-F5344CB8AC3E}">
        <p14:creationId xmlns:p14="http://schemas.microsoft.com/office/powerpoint/2010/main" val="2288251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86234-7D85-4E53-9E4E-3DF81292CC8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8BE2F8C-F691-4687-B429-F30650EEB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8AB72E3-D1B7-4274-A5BB-2DB0489D17ED}"/>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5" name="Platshållare för sidfot 4">
            <a:extLst>
              <a:ext uri="{FF2B5EF4-FFF2-40B4-BE49-F238E27FC236}">
                <a16:creationId xmlns:a16="http://schemas.microsoft.com/office/drawing/2014/main" id="{01FE690B-79FD-40D8-81A4-C64EB067C8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B9E7B9-9CF0-4F56-BCDA-FD72A89C0A5F}"/>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3773517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6B73C-F99B-419B-AEA3-A6504B4A656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492D6DA-2A20-41F8-A413-1E383C3467C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95A94D-AD04-4724-A6DE-8F8E137A9FC3}"/>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5" name="Platshållare för sidfot 4">
            <a:extLst>
              <a:ext uri="{FF2B5EF4-FFF2-40B4-BE49-F238E27FC236}">
                <a16:creationId xmlns:a16="http://schemas.microsoft.com/office/drawing/2014/main" id="{3B7B1510-DBD2-404B-A0EB-D984A8568FC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B905DD-EB83-4571-9136-2C961188F09B}"/>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1929065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1C15AE-3943-4976-BFC9-CA8BBDECE46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D0EC994-89EC-4060-9D39-B30E55297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0BED30FE-6EDE-4028-88DC-EAC73806C0B8}"/>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5" name="Platshållare för sidfot 4">
            <a:extLst>
              <a:ext uri="{FF2B5EF4-FFF2-40B4-BE49-F238E27FC236}">
                <a16:creationId xmlns:a16="http://schemas.microsoft.com/office/drawing/2014/main" id="{49EA4325-B0AE-4D2E-9B55-713F34C17BA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E621347-EA8A-453C-99AE-3F2F9C6F8049}"/>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17186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60337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6FEC16-D9CC-4345-8F41-794B9F5150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1C6804D-7449-4574-A0BE-510928CE2B0F}"/>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AD46DB5-5887-403F-BE14-5AA4FAC8016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B95E862-E33E-48E7-8F2B-5152C4B4CC2C}"/>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6" name="Platshållare för sidfot 5">
            <a:extLst>
              <a:ext uri="{FF2B5EF4-FFF2-40B4-BE49-F238E27FC236}">
                <a16:creationId xmlns:a16="http://schemas.microsoft.com/office/drawing/2014/main" id="{C4FAD173-8311-4F53-A64F-B19C82E93EE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CEF617-A24C-430F-A2D4-972C16741932}"/>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1186660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A8337C-FCD2-4A12-9C6D-03ED2414003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C7F7F96-D7B1-41F4-9BAB-234E819EB8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69C88A-CC11-450F-8D2D-2B57AA8A4FDF}"/>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78D506F-8E99-4E17-AA3A-4151D4869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534BFFE2-9C0E-4FB0-923C-4F3D60F2DDE1}"/>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128F4F7-C4A0-4E1C-AAC7-E2FC2EE2B290}"/>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8" name="Platshållare för sidfot 7">
            <a:extLst>
              <a:ext uri="{FF2B5EF4-FFF2-40B4-BE49-F238E27FC236}">
                <a16:creationId xmlns:a16="http://schemas.microsoft.com/office/drawing/2014/main" id="{21A92353-7696-4600-8162-0D3FD3D1F15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64B7872-7F23-4E22-9B67-A963E7FDA4E3}"/>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3619365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46ED77-6ADD-4A29-9F27-3884EC1C8FE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C950C19-D58B-4065-99FA-49578CC608A6}"/>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4" name="Platshållare för sidfot 3">
            <a:extLst>
              <a:ext uri="{FF2B5EF4-FFF2-40B4-BE49-F238E27FC236}">
                <a16:creationId xmlns:a16="http://schemas.microsoft.com/office/drawing/2014/main" id="{6B92FA76-844E-4AB0-9CB5-AB5B4CBBDB5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A34F72C-EF8C-41D7-BEAB-75372B990BA1}"/>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1678379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FF3266B-D546-4DFD-A741-DA6C8F62D7A4}"/>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3" name="Platshållare för sidfot 2">
            <a:extLst>
              <a:ext uri="{FF2B5EF4-FFF2-40B4-BE49-F238E27FC236}">
                <a16:creationId xmlns:a16="http://schemas.microsoft.com/office/drawing/2014/main" id="{CF300FA4-DE12-4883-85E4-FA3F27D8012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13CB251-C9E2-4BBA-9EA6-ED19573E13F8}"/>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3583680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4D01D4-8A74-4822-B051-C9A10C04E4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7EDDD7D-AAB2-43DA-9EAD-FF775F919C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C5567AE-26A2-4C86-A5B3-4ECAA2649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534039B9-43A8-4F77-B03E-7732EE3A2C2A}"/>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6" name="Platshållare för sidfot 5">
            <a:extLst>
              <a:ext uri="{FF2B5EF4-FFF2-40B4-BE49-F238E27FC236}">
                <a16:creationId xmlns:a16="http://schemas.microsoft.com/office/drawing/2014/main" id="{3D3A8766-9BDB-4AA3-9593-06A6B7BC68A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4507FAD-8958-4E18-9EAE-9F43B295139F}"/>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3890677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3CB65D-9FE6-487E-8F85-84F1855E146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B442457-2664-4CC5-AA14-B9734C7F89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CD9E5B0-DA71-46FF-A23D-774FA8057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B23C0772-F915-4238-85DB-230880D75A80}"/>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6" name="Platshållare för sidfot 5">
            <a:extLst>
              <a:ext uri="{FF2B5EF4-FFF2-40B4-BE49-F238E27FC236}">
                <a16:creationId xmlns:a16="http://schemas.microsoft.com/office/drawing/2014/main" id="{BDE4CE0B-72C2-4DF4-929C-666E65523BD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D009540-1BD8-4E42-B393-CB897D374FA3}"/>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3436442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32394A-2F2B-4BAF-B506-33B6E5B6C87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55BD88-D319-42B6-928E-FE875A8654E1}"/>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45894DF-AADF-4472-B0D3-56190B40FEE9}"/>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5" name="Platshållare för sidfot 4">
            <a:extLst>
              <a:ext uri="{FF2B5EF4-FFF2-40B4-BE49-F238E27FC236}">
                <a16:creationId xmlns:a16="http://schemas.microsoft.com/office/drawing/2014/main" id="{F9E08EEB-329D-49C3-B465-3FB2B14AAE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227E4A0-363C-4BDB-BE71-2983A653CF84}"/>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2493086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6FAC17D-EEEB-46FE-8C24-9E5E5DB0467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6E211B7-A576-4B90-A406-D00710F217C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1FB443-F08B-4219-BB1B-14C56FB19654}"/>
              </a:ext>
            </a:extLst>
          </p:cNvPr>
          <p:cNvSpPr>
            <a:spLocks noGrp="1"/>
          </p:cNvSpPr>
          <p:nvPr>
            <p:ph type="dt" sz="half" idx="10"/>
          </p:nvPr>
        </p:nvSpPr>
        <p:spPr/>
        <p:txBody>
          <a:bodyPr/>
          <a:lstStyle/>
          <a:p>
            <a:fld id="{D71A6836-11E5-4E42-89AD-8294EC61CDAD}" type="datetimeFigureOut">
              <a:rPr lang="sv-SE" smtClean="0"/>
              <a:t>2024-11-21</a:t>
            </a:fld>
            <a:endParaRPr lang="sv-SE"/>
          </a:p>
        </p:txBody>
      </p:sp>
      <p:sp>
        <p:nvSpPr>
          <p:cNvPr id="5" name="Platshållare för sidfot 4">
            <a:extLst>
              <a:ext uri="{FF2B5EF4-FFF2-40B4-BE49-F238E27FC236}">
                <a16:creationId xmlns:a16="http://schemas.microsoft.com/office/drawing/2014/main" id="{9B06A183-8309-4AE6-AB22-308B6DE0407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38A0B6-7782-41A8-AEAA-5FA362021977}"/>
              </a:ext>
            </a:extLst>
          </p:cNvPr>
          <p:cNvSpPr>
            <a:spLocks noGrp="1"/>
          </p:cNvSpPr>
          <p:nvPr>
            <p:ph type="sldNum" sz="quarter" idx="12"/>
          </p:nvPr>
        </p:nvSpPr>
        <p:spPr/>
        <p:txBody>
          <a:bodyPr/>
          <a:lstStyle/>
          <a:p>
            <a:fld id="{02422027-9508-4D02-99C9-15497B4E4EA7}" type="slidenum">
              <a:rPr lang="sv-SE" smtClean="0"/>
              <a:t>‹#›</a:t>
            </a:fld>
            <a:endParaRPr lang="sv-SE"/>
          </a:p>
        </p:txBody>
      </p:sp>
    </p:spTree>
    <p:extLst>
      <p:ext uri="{BB962C8B-B14F-4D97-AF65-F5344CB8AC3E}">
        <p14:creationId xmlns:p14="http://schemas.microsoft.com/office/powerpoint/2010/main" val="3291014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296187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1871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765016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995914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600"/>
              </a:spcBef>
              <a:spcAft>
                <a:spcPts val="0"/>
              </a:spcAft>
              <a:buFontTx/>
              <a:buNone/>
              <a:defRPr sz="1950"/>
            </a:lvl1pPr>
            <a:lvl2pPr marL="0" indent="0">
              <a:buFontTx/>
              <a:buNone/>
              <a:defRPr sz="1500"/>
            </a:lvl2pPr>
            <a:lvl3pPr marL="0" indent="0">
              <a:spcAft>
                <a:spcPts val="0"/>
              </a:spcAft>
              <a:buFontTx/>
              <a:buNone/>
              <a:defRPr sz="1425" b="1"/>
            </a:lvl3pPr>
            <a:lvl4pPr marL="0" indent="0">
              <a:spcAft>
                <a:spcPts val="0"/>
              </a:spcAft>
              <a:buFontTx/>
              <a:buNone/>
              <a:defRPr sz="1200"/>
            </a:lvl4pPr>
            <a:lvl5pPr marL="0" indent="0">
              <a:spcAft>
                <a:spcPts val="0"/>
              </a:spcAft>
              <a:buFontTx/>
              <a:buNone/>
              <a:defRPr sz="12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645835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1.emf"/><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image" Target="../media/image1.emf"/><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theme" Target="../theme/theme3.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theme" Target="../theme/theme4.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30"/>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625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659">
          <p15:clr>
            <a:srgbClr val="F26B43"/>
          </p15:clr>
        </p15:guide>
        <p15:guide id="3" pos="4021">
          <p15:clr>
            <a:srgbClr val="F26B43"/>
          </p15:clr>
        </p15:guide>
        <p15:guide id="4" pos="7287">
          <p15:clr>
            <a:srgbClr val="F26B43"/>
          </p15:clr>
        </p15:guide>
        <p15:guide id="5" pos="393">
          <p15:clr>
            <a:srgbClr val="F26B43"/>
          </p15:clr>
        </p15:guide>
        <p15:guide id="6" orient="horz" pos="391">
          <p15:clr>
            <a:srgbClr val="F26B43"/>
          </p15:clr>
        </p15:guide>
        <p15:guide id="7" orient="horz" pos="39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6"/>
          <a:stretch>
            <a:fillRect/>
          </a:stretch>
        </p:blipFill>
        <p:spPr>
          <a:xfrm>
            <a:off x="10856653" y="6493401"/>
            <a:ext cx="1105200" cy="226960"/>
          </a:xfrm>
          <a:prstGeom prst="rect">
            <a:avLst/>
          </a:prstGeom>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09603" y="581400"/>
            <a:ext cx="10958512" cy="921543"/>
          </a:xfrm>
          <a:prstGeom prst="rect">
            <a:avLst/>
          </a:prstGeom>
        </p:spPr>
        <p:txBody>
          <a:bodyPr vert="horz" lIns="0" tIns="45720" rIns="91440" bIns="45720" rtlCol="0" anchor="t">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0CE4B5A-CC20-DB6D-8BD5-9374C29B3B57}"/>
              </a:ext>
            </a:extLst>
          </p:cNvPr>
          <p:cNvSpPr>
            <a:spLocks noGrp="1"/>
          </p:cNvSpPr>
          <p:nvPr>
            <p:ph type="body" idx="1"/>
          </p:nvPr>
        </p:nvSpPr>
        <p:spPr>
          <a:xfrm>
            <a:off x="609601" y="1513051"/>
            <a:ext cx="7045908" cy="3128396"/>
          </a:xfrm>
          <a:prstGeom prst="rect">
            <a:avLst/>
          </a:prstGeom>
        </p:spPr>
        <p:txBody>
          <a:bodyPr vert="horz" lIns="0" tIns="45720" rIns="91440" bIns="45720" rtlCol="0" anchor="t">
            <a:normAutofit/>
          </a:bodyPr>
          <a:lstStyle/>
          <a:p>
            <a:pPr lvl="0"/>
            <a:r>
              <a:rPr lang="sv-SE" dirty="0"/>
              <a:t>Klicka här för att ändra format på bakgrundstexten</a:t>
            </a:r>
          </a:p>
          <a:p>
            <a:pPr lvl="1"/>
            <a:r>
              <a:rPr lang="sv-SE" dirty="0"/>
              <a:t>Nivå 2</a:t>
            </a:r>
          </a:p>
          <a:p>
            <a:pPr lvl="2"/>
            <a:r>
              <a:rPr lang="sv-SE" dirty="0"/>
              <a:t>Nivå 3</a:t>
            </a:r>
          </a:p>
        </p:txBody>
      </p:sp>
      <p:sp>
        <p:nvSpPr>
          <p:cNvPr id="13" name="Platshållare för datum 9">
            <a:extLst>
              <a:ext uri="{FF2B5EF4-FFF2-40B4-BE49-F238E27FC236}">
                <a16:creationId xmlns:a16="http://schemas.microsoft.com/office/drawing/2014/main" id="{B0D05115-05DC-0655-7999-A861A656A857}"/>
              </a:ext>
            </a:extLst>
          </p:cNvPr>
          <p:cNvSpPr>
            <a:spLocks noGrp="1"/>
          </p:cNvSpPr>
          <p:nvPr>
            <p:ph type="dt" sz="half" idx="2"/>
          </p:nvPr>
        </p:nvSpPr>
        <p:spPr>
          <a:xfrm>
            <a:off x="230147" y="6355238"/>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1E1887FE-0B14-45FB-8E85-30F55A0EF11F}" type="datetimeFigureOut">
              <a:rPr lang="sv-SE" smtClean="0"/>
              <a:t>2024-11-21</a:t>
            </a:fld>
            <a:endParaRPr lang="sv-SE"/>
          </a:p>
        </p:txBody>
      </p:sp>
      <p:sp>
        <p:nvSpPr>
          <p:cNvPr id="18" name="Platshållare för sidfot 17">
            <a:extLst>
              <a:ext uri="{FF2B5EF4-FFF2-40B4-BE49-F238E27FC236}">
                <a16:creationId xmlns:a16="http://schemas.microsoft.com/office/drawing/2014/main" id="{34E4FFF0-FB85-1428-BBFC-33D9A6E9C130}"/>
              </a:ext>
            </a:extLst>
          </p:cNvPr>
          <p:cNvSpPr>
            <a:spLocks noGrp="1"/>
          </p:cNvSpPr>
          <p:nvPr>
            <p:ph type="ftr" sz="quarter" idx="3"/>
          </p:nvPr>
        </p:nvSpPr>
        <p:spPr>
          <a:xfrm>
            <a:off x="1174068" y="6355237"/>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endParaRPr lang="sv-SE"/>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09600"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9"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4"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09600"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9"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4"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4"/>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4"/>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5ADFB595-9AD8-42A6-AD12-391F7B585D6C}"/>
              </a:ext>
              <a:ext uri="{C183D7F6-B498-43B3-948B-1728B52AA6E4}">
                <adec:decorative xmlns:adec="http://schemas.microsoft.com/office/drawing/2017/decorative" val="1"/>
              </a:ext>
            </a:extLst>
          </p:cNvPr>
          <p:cNvCxnSpPr/>
          <p:nvPr/>
        </p:nvCxnSpPr>
        <p:spPr>
          <a:xfrm>
            <a:off x="609600"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4D2A3574-4B6F-4D00-A557-B098A7E49580}"/>
              </a:ext>
              <a:ext uri="{C183D7F6-B498-43B3-948B-1728B52AA6E4}">
                <adec:decorative xmlns:adec="http://schemas.microsoft.com/office/drawing/2017/decorative" val="1"/>
              </a:ext>
            </a:extLst>
          </p:cNvPr>
          <p:cNvCxnSpPr/>
          <p:nvPr/>
        </p:nvCxnSpPr>
        <p:spPr>
          <a:xfrm>
            <a:off x="5808663"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922643A5-014B-47AC-9565-F5E2C420742D}"/>
              </a:ext>
              <a:ext uri="{C183D7F6-B498-43B3-948B-1728B52AA6E4}">
                <adec:decorative xmlns:adec="http://schemas.microsoft.com/office/drawing/2017/decorative" val="1"/>
              </a:ext>
            </a:extLst>
          </p:cNvPr>
          <p:cNvCxnSpPr/>
          <p:nvPr/>
        </p:nvCxnSpPr>
        <p:spPr>
          <a:xfrm>
            <a:off x="6383339"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koppling 29">
            <a:extLst>
              <a:ext uri="{FF2B5EF4-FFF2-40B4-BE49-F238E27FC236}">
                <a16:creationId xmlns:a16="http://schemas.microsoft.com/office/drawing/2014/main" id="{FD49A363-DB82-4475-BCBC-EF1EA256F660}"/>
              </a:ext>
              <a:ext uri="{C183D7F6-B498-43B3-948B-1728B52AA6E4}">
                <adec:decorative xmlns:adec="http://schemas.microsoft.com/office/drawing/2017/decorative" val="1"/>
              </a:ext>
            </a:extLst>
          </p:cNvPr>
          <p:cNvCxnSpPr>
            <a:cxnSpLocks/>
          </p:cNvCxnSpPr>
          <p:nvPr/>
        </p:nvCxnSpPr>
        <p:spPr>
          <a:xfrm>
            <a:off x="11568114"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82D21312-899D-4270-8F11-88DB583D28C0}"/>
              </a:ext>
              <a:ext uri="{C183D7F6-B498-43B3-948B-1728B52AA6E4}">
                <adec:decorative xmlns:adec="http://schemas.microsoft.com/office/drawing/2017/decorative" val="1"/>
              </a:ext>
            </a:extLst>
          </p:cNvPr>
          <p:cNvCxnSpPr>
            <a:cxnSpLocks/>
          </p:cNvCxnSpPr>
          <p:nvPr/>
        </p:nvCxnSpPr>
        <p:spPr>
          <a:xfrm rot="5400000">
            <a:off x="12420684"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59E3DA89-F437-405A-A877-7801C3C1A08C}"/>
              </a:ext>
              <a:ext uri="{C183D7F6-B498-43B3-948B-1728B52AA6E4}">
                <adec:decorative xmlns:adec="http://schemas.microsoft.com/office/drawing/2017/decorative" val="1"/>
              </a:ext>
            </a:extLst>
          </p:cNvPr>
          <p:cNvCxnSpPr>
            <a:cxnSpLocks/>
          </p:cNvCxnSpPr>
          <p:nvPr/>
        </p:nvCxnSpPr>
        <p:spPr>
          <a:xfrm rot="5400000">
            <a:off x="12420684"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C6DB42F7-6328-4E64-AEB2-1831EFA92989}"/>
              </a:ext>
              <a:ext uri="{C183D7F6-B498-43B3-948B-1728B52AA6E4}">
                <adec:decorative xmlns:adec="http://schemas.microsoft.com/office/drawing/2017/decorative" val="1"/>
              </a:ext>
            </a:extLst>
          </p:cNvPr>
          <p:cNvCxnSpPr>
            <a:cxnSpLocks/>
          </p:cNvCxnSpPr>
          <p:nvPr/>
        </p:nvCxnSpPr>
        <p:spPr>
          <a:xfrm rot="5400000">
            <a:off x="12420684"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ak koppling 33">
            <a:extLst>
              <a:ext uri="{FF2B5EF4-FFF2-40B4-BE49-F238E27FC236}">
                <a16:creationId xmlns:a16="http://schemas.microsoft.com/office/drawing/2014/main" id="{167D3028-8AA2-42BD-A502-53C4CBC000DC}"/>
              </a:ext>
              <a:ext uri="{C183D7F6-B498-43B3-948B-1728B52AA6E4}">
                <adec:decorative xmlns:adec="http://schemas.microsoft.com/office/drawing/2017/decorative" val="1"/>
              </a:ext>
            </a:extLst>
          </p:cNvPr>
          <p:cNvCxnSpPr/>
          <p:nvPr/>
        </p:nvCxnSpPr>
        <p:spPr>
          <a:xfrm>
            <a:off x="609600"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45925C06-39AC-4B79-A979-0F8CF42B04C2}"/>
              </a:ext>
              <a:ext uri="{C183D7F6-B498-43B3-948B-1728B52AA6E4}">
                <adec:decorative xmlns:adec="http://schemas.microsoft.com/office/drawing/2017/decorative" val="1"/>
              </a:ext>
            </a:extLst>
          </p:cNvPr>
          <p:cNvCxnSpPr/>
          <p:nvPr/>
        </p:nvCxnSpPr>
        <p:spPr>
          <a:xfrm>
            <a:off x="5808663"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ak koppling 35">
            <a:extLst>
              <a:ext uri="{FF2B5EF4-FFF2-40B4-BE49-F238E27FC236}">
                <a16:creationId xmlns:a16="http://schemas.microsoft.com/office/drawing/2014/main" id="{3F3229A1-BE08-4DEE-B331-C9524C85CE7A}"/>
              </a:ext>
              <a:ext uri="{C183D7F6-B498-43B3-948B-1728B52AA6E4}">
                <adec:decorative xmlns:adec="http://schemas.microsoft.com/office/drawing/2017/decorative" val="1"/>
              </a:ext>
            </a:extLst>
          </p:cNvPr>
          <p:cNvCxnSpPr/>
          <p:nvPr/>
        </p:nvCxnSpPr>
        <p:spPr>
          <a:xfrm>
            <a:off x="6383339"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BE452261-0C9F-4C20-8D36-C6F2BB2B2265}"/>
              </a:ext>
              <a:ext uri="{C183D7F6-B498-43B3-948B-1728B52AA6E4}">
                <adec:decorative xmlns:adec="http://schemas.microsoft.com/office/drawing/2017/decorative" val="1"/>
              </a:ext>
            </a:extLst>
          </p:cNvPr>
          <p:cNvCxnSpPr>
            <a:cxnSpLocks/>
          </p:cNvCxnSpPr>
          <p:nvPr/>
        </p:nvCxnSpPr>
        <p:spPr>
          <a:xfrm>
            <a:off x="11568114"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4CBE947D-8E1F-4938-A5C8-F1AA24406329}"/>
              </a:ext>
              <a:ext uri="{C183D7F6-B498-43B3-948B-1728B52AA6E4}">
                <adec:decorative xmlns:adec="http://schemas.microsoft.com/office/drawing/2017/decorative" val="1"/>
              </a:ext>
            </a:extLst>
          </p:cNvPr>
          <p:cNvCxnSpPr>
            <a:cxnSpLocks/>
          </p:cNvCxnSpPr>
          <p:nvPr/>
        </p:nvCxnSpPr>
        <p:spPr>
          <a:xfrm rot="5400000">
            <a:off x="-242020" y="489454"/>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ak koppling 38">
            <a:extLst>
              <a:ext uri="{FF2B5EF4-FFF2-40B4-BE49-F238E27FC236}">
                <a16:creationId xmlns:a16="http://schemas.microsoft.com/office/drawing/2014/main" id="{97D37EAB-4337-4389-9831-4B39B8727BB9}"/>
              </a:ext>
              <a:ext uri="{C183D7F6-B498-43B3-948B-1728B52AA6E4}">
                <adec:decorative xmlns:adec="http://schemas.microsoft.com/office/drawing/2017/decorative" val="1"/>
              </a:ext>
            </a:extLst>
          </p:cNvPr>
          <p:cNvCxnSpPr>
            <a:cxnSpLocks/>
          </p:cNvCxnSpPr>
          <p:nvPr/>
        </p:nvCxnSpPr>
        <p:spPr>
          <a:xfrm rot="5400000">
            <a:off x="-242020" y="3298374"/>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A6BBB475-2D91-48E2-8FB5-A796086103A8}"/>
              </a:ext>
              <a:ext uri="{C183D7F6-B498-43B3-948B-1728B52AA6E4}">
                <adec:decorative xmlns:adec="http://schemas.microsoft.com/office/drawing/2017/decorative" val="1"/>
              </a:ext>
            </a:extLst>
          </p:cNvPr>
          <p:cNvCxnSpPr>
            <a:cxnSpLocks/>
          </p:cNvCxnSpPr>
          <p:nvPr/>
        </p:nvCxnSpPr>
        <p:spPr>
          <a:xfrm rot="5400000">
            <a:off x="-242020" y="608761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2661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11"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342904" indent="-342904" algn="l" defTabSz="914411" rtl="0" eaLnBrk="1" latinLnBrk="0" hangingPunct="1">
        <a:lnSpc>
          <a:spcPct val="110000"/>
        </a:lnSpc>
        <a:spcBef>
          <a:spcPts val="1001"/>
        </a:spcBef>
        <a:buFont typeface="Arial" panose="020B0604020202020204" pitchFamily="34" charset="0"/>
        <a:buChar char="•"/>
        <a:defRPr sz="2201" kern="1200">
          <a:solidFill>
            <a:schemeClr val="tx1"/>
          </a:solidFill>
          <a:latin typeface="+mn-lt"/>
          <a:ea typeface="Noto Sans" panose="020B0502040504020204" pitchFamily="34" charset="0"/>
          <a:cs typeface="Noto Sans" panose="020B0502040504020204" pitchFamily="34" charset="0"/>
        </a:defRPr>
      </a:lvl1pPr>
      <a:lvl2pPr marL="800110" indent="-342904" algn="l" defTabSz="914411" rtl="0" eaLnBrk="1" latinLnBrk="0" hangingPunct="1">
        <a:lnSpc>
          <a:spcPct val="110000"/>
        </a:lnSpc>
        <a:spcBef>
          <a:spcPts val="5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2pPr>
      <a:lvl3pPr marL="1257315" indent="-342904" algn="l" defTabSz="914411" rtl="0" eaLnBrk="1" latinLnBrk="0" hangingPunct="1">
        <a:lnSpc>
          <a:spcPct val="110000"/>
        </a:lnSpc>
        <a:spcBef>
          <a:spcPts val="5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3pPr>
      <a:lvl4pPr marL="1371617" indent="0" algn="l" defTabSz="914411" rtl="0" eaLnBrk="1" latinLnBrk="0" hangingPunct="1">
        <a:lnSpc>
          <a:spcPct val="90000"/>
        </a:lnSpc>
        <a:spcBef>
          <a:spcPts val="500"/>
        </a:spcBef>
        <a:buFont typeface="Arial" panose="020B0604020202020204" pitchFamily="34" charset="0"/>
        <a:buNone/>
        <a:defRPr sz="2201" kern="1200">
          <a:solidFill>
            <a:schemeClr val="tx1"/>
          </a:solidFill>
          <a:latin typeface="Arial" panose="020B0604020202020204" pitchFamily="34" charset="0"/>
          <a:ea typeface="+mn-ea"/>
          <a:cs typeface="Arial" panose="020B0604020202020204" pitchFamily="34" charset="0"/>
        </a:defRPr>
      </a:lvl4pPr>
      <a:lvl5pPr marL="1828823" indent="0" algn="l" defTabSz="914411" rtl="0" eaLnBrk="1" latinLnBrk="0" hangingPunct="1">
        <a:lnSpc>
          <a:spcPct val="90000"/>
        </a:lnSpc>
        <a:spcBef>
          <a:spcPts val="500"/>
        </a:spcBef>
        <a:buFont typeface="Arial" panose="020B0604020202020204" pitchFamily="34" charset="0"/>
        <a:buNone/>
        <a:defRPr sz="2201" kern="1200">
          <a:solidFill>
            <a:schemeClr val="tx1"/>
          </a:solidFill>
          <a:latin typeface="Arial" panose="020B0604020202020204" pitchFamily="34" charset="0"/>
          <a:ea typeface="+mn-ea"/>
          <a:cs typeface="Arial" panose="020B060402020202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84">
          <p15:clr>
            <a:srgbClr val="F26B43"/>
          </p15:clr>
        </p15:guide>
        <p15:guide id="14" pos="7287">
          <p15:clr>
            <a:srgbClr val="F26B43"/>
          </p15:clr>
        </p15:guide>
        <p15:guide id="15"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4"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1"/>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60" y="6356351"/>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4"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9"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4" y="-362856"/>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6"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9"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4" y="697549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4"/>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4"/>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1656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11" rtl="0" eaLnBrk="1" latinLnBrk="0" hangingPunct="1">
        <a:lnSpc>
          <a:spcPct val="110000"/>
        </a:lnSpc>
        <a:spcBef>
          <a:spcPct val="0"/>
        </a:spcBef>
        <a:buNone/>
        <a:defRPr sz="3001" b="1" kern="1200">
          <a:solidFill>
            <a:schemeClr val="tx1"/>
          </a:solidFill>
          <a:latin typeface="+mj-lt"/>
          <a:ea typeface="+mj-ea"/>
          <a:cs typeface="+mj-cs"/>
        </a:defRPr>
      </a:lvl1pPr>
    </p:titleStyle>
    <p:bodyStyle>
      <a:lvl1pPr marL="228604" indent="-228604" algn="l" defTabSz="914411" rtl="0" eaLnBrk="1" latinLnBrk="0" hangingPunct="1">
        <a:lnSpc>
          <a:spcPct val="110000"/>
        </a:lnSpc>
        <a:spcBef>
          <a:spcPts val="1001"/>
        </a:spcBef>
        <a:buFont typeface="Arial" panose="020B0604020202020204" pitchFamily="34" charset="0"/>
        <a:buChar char="•"/>
        <a:defRPr sz="2201" kern="1200">
          <a:solidFill>
            <a:schemeClr val="tx1"/>
          </a:solidFill>
          <a:latin typeface="+mn-lt"/>
          <a:ea typeface="+mn-ea"/>
          <a:cs typeface="+mn-cs"/>
        </a:defRPr>
      </a:lvl1pPr>
      <a:lvl2pPr marL="685809" indent="-228604" algn="l" defTabSz="914411"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15" indent="-228604" algn="l" defTabSz="914411" rtl="0" eaLnBrk="1" latinLnBrk="0" hangingPunct="1">
        <a:lnSpc>
          <a:spcPct val="110000"/>
        </a:lnSpc>
        <a:spcBef>
          <a:spcPts val="500"/>
        </a:spcBef>
        <a:buFont typeface="Noto Sans" panose="020B0502040504020204" pitchFamily="34" charset="0"/>
        <a:buChar char="‒"/>
        <a:defRPr sz="1801" kern="1200">
          <a:solidFill>
            <a:schemeClr val="tx1"/>
          </a:solidFill>
          <a:latin typeface="+mn-lt"/>
          <a:ea typeface="+mn-ea"/>
          <a:cs typeface="+mn-cs"/>
        </a:defRPr>
      </a:lvl3pPr>
      <a:lvl4pPr marL="1600221" indent="-228604" algn="l" defTabSz="914411"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27" indent="-228604" algn="l" defTabSz="914411"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659">
          <p15:clr>
            <a:srgbClr val="F26B43"/>
          </p15:clr>
        </p15:guide>
        <p15:guide id="3" pos="4021">
          <p15:clr>
            <a:srgbClr val="F26B43"/>
          </p15:clr>
        </p15:guide>
        <p15:guide id="4" pos="7287">
          <p15:clr>
            <a:srgbClr val="F26B43"/>
          </p15:clr>
        </p15:guide>
        <p15:guide id="5" pos="393">
          <p15:clr>
            <a:srgbClr val="F26B43"/>
          </p15:clr>
        </p15:guide>
        <p15:guide id="6" orient="horz" pos="391">
          <p15:clr>
            <a:srgbClr val="F26B43"/>
          </p15:clr>
        </p15:guide>
        <p15:guide id="7"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7C9011E-B3B2-4351-861E-096F2E929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A3AAF1F-FF96-4960-BDD0-6B3C186CB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C3A9F29-15CC-4E00-B44D-50CC552F8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A6836-11E5-4E42-89AD-8294EC61CDAD}" type="datetimeFigureOut">
              <a:rPr lang="sv-SE" smtClean="0"/>
              <a:t>2024-11-21</a:t>
            </a:fld>
            <a:endParaRPr lang="sv-SE"/>
          </a:p>
        </p:txBody>
      </p:sp>
      <p:sp>
        <p:nvSpPr>
          <p:cNvPr id="5" name="Platshållare för sidfot 4">
            <a:extLst>
              <a:ext uri="{FF2B5EF4-FFF2-40B4-BE49-F238E27FC236}">
                <a16:creationId xmlns:a16="http://schemas.microsoft.com/office/drawing/2014/main" id="{625D5D37-11D2-4BF2-B2BA-4259E8609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9D17216-60B7-4225-BB2C-C1390BA9D5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22027-9508-4D02-99C9-15497B4E4EA7}" type="slidenum">
              <a:rPr lang="sv-SE" smtClean="0"/>
              <a:t>‹#›</a:t>
            </a:fld>
            <a:endParaRPr lang="sv-SE"/>
          </a:p>
        </p:txBody>
      </p:sp>
    </p:spTree>
    <p:extLst>
      <p:ext uri="{BB962C8B-B14F-4D97-AF65-F5344CB8AC3E}">
        <p14:creationId xmlns:p14="http://schemas.microsoft.com/office/powerpoint/2010/main" val="276661699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B3AB65-8B29-45DD-AF93-2271C459B4B2}"/>
              </a:ext>
            </a:extLst>
          </p:cNvPr>
          <p:cNvSpPr>
            <a:spLocks noGrp="1"/>
          </p:cNvSpPr>
          <p:nvPr>
            <p:ph type="ctrTitle"/>
          </p:nvPr>
        </p:nvSpPr>
        <p:spPr>
          <a:xfrm>
            <a:off x="576277" y="2448926"/>
            <a:ext cx="10561844" cy="1591349"/>
          </a:xfrm>
        </p:spPr>
        <p:txBody>
          <a:bodyPr/>
          <a:lstStyle/>
          <a:p>
            <a:r>
              <a:rPr lang="sv-SE" sz="6000" dirty="0"/>
              <a:t>Donationsguiden</a:t>
            </a:r>
            <a:br>
              <a:rPr lang="sv-SE" dirty="0"/>
            </a:br>
            <a:r>
              <a:rPr lang="sv-SE" sz="3200" i="1" dirty="0"/>
              <a:t>Ett nationellt, digitalt kunskapsstöd för hela organdonationsprocessen </a:t>
            </a:r>
          </a:p>
        </p:txBody>
      </p:sp>
      <p:sp>
        <p:nvSpPr>
          <p:cNvPr id="3" name="Underrubrik 2">
            <a:extLst>
              <a:ext uri="{FF2B5EF4-FFF2-40B4-BE49-F238E27FC236}">
                <a16:creationId xmlns:a16="http://schemas.microsoft.com/office/drawing/2014/main" id="{406A7F41-07D6-4F4D-B421-2EDB80F04BC9}"/>
              </a:ext>
            </a:extLst>
          </p:cNvPr>
          <p:cNvSpPr>
            <a:spLocks noGrp="1"/>
          </p:cNvSpPr>
          <p:nvPr>
            <p:ph type="subTitle" idx="1"/>
          </p:nvPr>
        </p:nvSpPr>
        <p:spPr>
          <a:xfrm>
            <a:off x="637199" y="5520346"/>
            <a:ext cx="6150100" cy="430062"/>
          </a:xfrm>
        </p:spPr>
        <p:txBody>
          <a:bodyPr/>
          <a:lstStyle/>
          <a:p>
            <a:r>
              <a:rPr lang="sv-SE" sz="1800" dirty="0"/>
              <a:t>Emilie Gripewall</a:t>
            </a:r>
          </a:p>
        </p:txBody>
      </p:sp>
      <p:sp>
        <p:nvSpPr>
          <p:cNvPr id="4" name="Platshållare för text 3">
            <a:extLst>
              <a:ext uri="{FF2B5EF4-FFF2-40B4-BE49-F238E27FC236}">
                <a16:creationId xmlns:a16="http://schemas.microsoft.com/office/drawing/2014/main" id="{43CB4DA9-687B-48AD-AB0B-625BC3BA843E}"/>
              </a:ext>
            </a:extLst>
          </p:cNvPr>
          <p:cNvSpPr>
            <a:spLocks noGrp="1"/>
          </p:cNvSpPr>
          <p:nvPr>
            <p:ph type="body" sz="quarter" idx="10"/>
          </p:nvPr>
        </p:nvSpPr>
        <p:spPr>
          <a:xfrm>
            <a:off x="637199" y="5950408"/>
            <a:ext cx="5220000" cy="360000"/>
          </a:xfrm>
        </p:spPr>
        <p:txBody>
          <a:bodyPr/>
          <a:lstStyle/>
          <a:p>
            <a:r>
              <a:rPr lang="sv-SE" dirty="0"/>
              <a:t>Stockholm 20241121</a:t>
            </a:r>
          </a:p>
        </p:txBody>
      </p:sp>
      <p:pic>
        <p:nvPicPr>
          <p:cNvPr id="5" name="Bildobjekt 4">
            <a:extLst>
              <a:ext uri="{FF2B5EF4-FFF2-40B4-BE49-F238E27FC236}">
                <a16:creationId xmlns:a16="http://schemas.microsoft.com/office/drawing/2014/main" id="{D3AA533A-A98C-435D-BC7A-6B3C8B1A318A}"/>
              </a:ext>
            </a:extLst>
          </p:cNvPr>
          <p:cNvPicPr>
            <a:picLocks noChangeAspect="1"/>
          </p:cNvPicPr>
          <p:nvPr/>
        </p:nvPicPr>
        <p:blipFill>
          <a:blip r:embed="rId2"/>
          <a:stretch>
            <a:fillRect/>
          </a:stretch>
        </p:blipFill>
        <p:spPr>
          <a:xfrm>
            <a:off x="10037880" y="4923607"/>
            <a:ext cx="1516921" cy="1386801"/>
          </a:xfrm>
          <a:prstGeom prst="rect">
            <a:avLst/>
          </a:prstGeom>
        </p:spPr>
      </p:pic>
    </p:spTree>
    <p:extLst>
      <p:ext uri="{BB962C8B-B14F-4D97-AF65-F5344CB8AC3E}">
        <p14:creationId xmlns:p14="http://schemas.microsoft.com/office/powerpoint/2010/main" val="3939966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D94D10-9581-44CD-BEB9-D04D7B6BA270}"/>
              </a:ext>
            </a:extLst>
          </p:cNvPr>
          <p:cNvSpPr>
            <a:spLocks noGrp="1"/>
          </p:cNvSpPr>
          <p:nvPr>
            <p:ph type="title"/>
          </p:nvPr>
        </p:nvSpPr>
        <p:spPr/>
        <p:txBody>
          <a:bodyPr>
            <a:normAutofit/>
          </a:bodyPr>
          <a:lstStyle/>
          <a:p>
            <a:r>
              <a:rPr lang="sv-SE" sz="3000" b="1" dirty="0">
                <a:latin typeface="Noto Sans" panose="020B0502040504020204" pitchFamily="34" charset="0"/>
                <a:ea typeface="Noto Sans" panose="020B0502040504020204" pitchFamily="34" charset="0"/>
                <a:cs typeface="Noto Sans" panose="020B0502040504020204" pitchFamily="34" charset="0"/>
              </a:rPr>
              <a:t>Icke-funktionella krav (NFR)</a:t>
            </a:r>
          </a:p>
        </p:txBody>
      </p:sp>
      <p:sp>
        <p:nvSpPr>
          <p:cNvPr id="4" name="Platshållare för text 3">
            <a:extLst>
              <a:ext uri="{FF2B5EF4-FFF2-40B4-BE49-F238E27FC236}">
                <a16:creationId xmlns:a16="http://schemas.microsoft.com/office/drawing/2014/main" id="{775F5DC3-9C7D-4FDC-A9CB-65EAE8603328}"/>
              </a:ext>
            </a:extLst>
          </p:cNvPr>
          <p:cNvSpPr>
            <a:spLocks noGrp="1"/>
          </p:cNvSpPr>
          <p:nvPr>
            <p:ph type="body" sz="quarter" idx="13"/>
          </p:nvPr>
        </p:nvSpPr>
        <p:spPr>
          <a:xfrm>
            <a:off x="637200" y="1634401"/>
            <a:ext cx="10770498" cy="4574671"/>
          </a:xfrm>
        </p:spPr>
        <p:txBody>
          <a:bodyPr/>
          <a:lstStyle/>
          <a:p>
            <a:pPr marL="342900" indent="-342900"/>
            <a:r>
              <a:rPr lang="sv-SE" sz="1900" dirty="0"/>
              <a:t>Höga krav på SLA – 24/7</a:t>
            </a:r>
          </a:p>
          <a:p>
            <a:pPr marL="800100" lvl="1" indent="-342900">
              <a:buFont typeface="Arial" panose="020B0604020202020204" pitchFamily="34" charset="0"/>
              <a:buChar char="•"/>
            </a:pPr>
            <a:r>
              <a:rPr lang="sv-SE" sz="1900" dirty="0"/>
              <a:t>Stödet behöver finnas tillgängligt kvällar, nätter och helger</a:t>
            </a:r>
          </a:p>
          <a:p>
            <a:pPr marL="800100" lvl="1" indent="-342900">
              <a:buFont typeface="Arial" panose="020B0604020202020204" pitchFamily="34" charset="0"/>
              <a:buChar char="•"/>
            </a:pPr>
            <a:r>
              <a:rPr lang="sv-SE" sz="1900" dirty="0"/>
              <a:t>SLA på applikationsnivå, ej endast server/plattformsnivå</a:t>
            </a:r>
          </a:p>
          <a:p>
            <a:pPr marL="342900" indent="-342900"/>
            <a:r>
              <a:rPr lang="sv-SE" sz="1900" dirty="0" err="1"/>
              <a:t>Offline</a:t>
            </a:r>
            <a:r>
              <a:rPr lang="sv-SE" sz="1900" dirty="0"/>
              <a:t>-användning</a:t>
            </a:r>
          </a:p>
          <a:p>
            <a:pPr marL="800100" lvl="1" indent="-342900">
              <a:buFont typeface="Arial" panose="020B0604020202020204" pitchFamily="34" charset="0"/>
              <a:buChar char="•"/>
            </a:pPr>
            <a:r>
              <a:rPr lang="sv-SE" sz="1900" dirty="0"/>
              <a:t>Användare i miljöer med dålig täckning förekommer – transport, sjukhus ex </a:t>
            </a:r>
            <a:r>
              <a:rPr lang="sv-SE" sz="1900" dirty="0" err="1"/>
              <a:t>op</a:t>
            </a:r>
            <a:r>
              <a:rPr lang="sv-SE" sz="1900" dirty="0"/>
              <a:t>-salar</a:t>
            </a:r>
          </a:p>
          <a:p>
            <a:pPr marL="342900" indent="-342900"/>
            <a:r>
              <a:rPr lang="sv-SE" sz="1900" dirty="0"/>
              <a:t>Tillgänglighetsanpassning</a:t>
            </a:r>
          </a:p>
          <a:p>
            <a:pPr marL="800100" lvl="1" indent="-342900">
              <a:buFont typeface="Arial" panose="020B0604020202020204" pitchFamily="34" charset="0"/>
              <a:buChar char="•"/>
            </a:pPr>
            <a:r>
              <a:rPr lang="sv-SE" sz="1900" dirty="0"/>
              <a:t>Ska uppfylla juridiska skall-krav.</a:t>
            </a:r>
          </a:p>
          <a:p>
            <a:pPr marL="342900" indent="-342900"/>
            <a:r>
              <a:rPr lang="sv-SE" sz="1900" dirty="0"/>
              <a:t>Tiotusentals personal brutto/potentiella, få samtidiga användare förväntas</a:t>
            </a:r>
          </a:p>
          <a:p>
            <a:pPr marL="800100" lvl="1" indent="-342900">
              <a:buFont typeface="Arial" panose="020B0604020202020204" pitchFamily="34" charset="0"/>
              <a:buChar char="•"/>
            </a:pPr>
            <a:r>
              <a:rPr lang="sv-SE" sz="1900" dirty="0"/>
              <a:t>&gt;250 donationer per år genomförs (81 IVA i Sverige)</a:t>
            </a:r>
            <a:br>
              <a:rPr lang="sv-SE" sz="1900" dirty="0"/>
            </a:br>
            <a:endParaRPr lang="sv-SE" sz="1900" dirty="0"/>
          </a:p>
          <a:p>
            <a:pPr marL="342900" indent="-342900"/>
            <a:r>
              <a:rPr lang="sv-SE" sz="1900" dirty="0"/>
              <a:t>All lagring inom EU – gärna Sverige</a:t>
            </a:r>
          </a:p>
          <a:p>
            <a:pPr marL="342900" indent="-342900"/>
            <a:endParaRPr lang="sv-SE" sz="1900" dirty="0"/>
          </a:p>
          <a:p>
            <a:pPr marL="342900" indent="-342900"/>
            <a:endParaRPr lang="sv-SE" sz="1900" dirty="0"/>
          </a:p>
        </p:txBody>
      </p:sp>
      <p:pic>
        <p:nvPicPr>
          <p:cNvPr id="2" name="Bildobjekt 1">
            <a:extLst>
              <a:ext uri="{FF2B5EF4-FFF2-40B4-BE49-F238E27FC236}">
                <a16:creationId xmlns:a16="http://schemas.microsoft.com/office/drawing/2014/main" id="{B0A05039-9128-4944-801C-81285FC243C1}"/>
              </a:ext>
            </a:extLst>
          </p:cNvPr>
          <p:cNvPicPr>
            <a:picLocks noChangeAspect="1"/>
          </p:cNvPicPr>
          <p:nvPr/>
        </p:nvPicPr>
        <p:blipFill>
          <a:blip r:embed="rId3"/>
          <a:stretch>
            <a:fillRect/>
          </a:stretch>
        </p:blipFill>
        <p:spPr>
          <a:xfrm>
            <a:off x="10904734" y="5994891"/>
            <a:ext cx="1005927" cy="652329"/>
          </a:xfrm>
          <a:prstGeom prst="rect">
            <a:avLst/>
          </a:prstGeom>
        </p:spPr>
      </p:pic>
    </p:spTree>
    <p:extLst>
      <p:ext uri="{BB962C8B-B14F-4D97-AF65-F5344CB8AC3E}">
        <p14:creationId xmlns:p14="http://schemas.microsoft.com/office/powerpoint/2010/main" val="2906845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0C351A7-5D7F-4CBE-836C-3151873E5CB1}"/>
              </a:ext>
            </a:extLst>
          </p:cNvPr>
          <p:cNvSpPr>
            <a:spLocks noGrp="1"/>
          </p:cNvSpPr>
          <p:nvPr>
            <p:ph type="title"/>
          </p:nvPr>
        </p:nvSpPr>
        <p:spPr>
          <a:xfrm>
            <a:off x="636888" y="540000"/>
            <a:ext cx="7900529" cy="1080000"/>
          </a:xfrm>
        </p:spPr>
        <p:txBody>
          <a:bodyPr/>
          <a:lstStyle/>
          <a:p>
            <a:r>
              <a:rPr lang="sv-SE" dirty="0"/>
              <a:t>Kunskapsstödets IT-plattform</a:t>
            </a:r>
          </a:p>
        </p:txBody>
      </p:sp>
      <p:sp>
        <p:nvSpPr>
          <p:cNvPr id="4" name="Platshållare för text 3">
            <a:extLst>
              <a:ext uri="{FF2B5EF4-FFF2-40B4-BE49-F238E27FC236}">
                <a16:creationId xmlns:a16="http://schemas.microsoft.com/office/drawing/2014/main" id="{E53A5182-20CE-477C-B112-882CA0B21320}"/>
              </a:ext>
            </a:extLst>
          </p:cNvPr>
          <p:cNvSpPr>
            <a:spLocks noGrp="1"/>
          </p:cNvSpPr>
          <p:nvPr>
            <p:ph type="body" sz="quarter" idx="13"/>
          </p:nvPr>
        </p:nvSpPr>
        <p:spPr>
          <a:xfrm>
            <a:off x="636888" y="1306358"/>
            <a:ext cx="6415449" cy="5132541"/>
          </a:xfrm>
        </p:spPr>
        <p:txBody>
          <a:bodyPr/>
          <a:lstStyle/>
          <a:p>
            <a:r>
              <a:rPr lang="sv-SE" dirty="0"/>
              <a:t>Tillgänglig dygnet runt - alla dagar</a:t>
            </a:r>
          </a:p>
          <a:p>
            <a:pPr lvl="1"/>
            <a:r>
              <a:rPr lang="sv-SE" dirty="0"/>
              <a:t>I skarpt läge/pågående process</a:t>
            </a:r>
          </a:p>
          <a:p>
            <a:pPr lvl="1"/>
            <a:r>
              <a:rPr lang="sv-SE" dirty="0"/>
              <a:t>För utbildning</a:t>
            </a:r>
            <a:br>
              <a:rPr lang="sv-SE" dirty="0"/>
            </a:br>
            <a:endParaRPr lang="sv-SE" dirty="0"/>
          </a:p>
          <a:p>
            <a:r>
              <a:rPr lang="sv-SE" dirty="0"/>
              <a:t>Tillgänglig på web, dator och mobilt</a:t>
            </a:r>
            <a:br>
              <a:rPr lang="sv-SE" dirty="0"/>
            </a:br>
            <a:endParaRPr lang="sv-SE" dirty="0"/>
          </a:p>
          <a:p>
            <a:r>
              <a:rPr lang="sv-SE" dirty="0"/>
              <a:t>Åtkomst i miljöer med dålig eller ingen internetanslutning</a:t>
            </a:r>
            <a:br>
              <a:rPr lang="sv-SE" dirty="0"/>
            </a:br>
            <a:endParaRPr lang="sv-SE" dirty="0"/>
          </a:p>
          <a:p>
            <a:pPr marL="457200" lvl="1" indent="0">
              <a:buNone/>
            </a:pPr>
            <a:endParaRPr lang="sv-SE" dirty="0"/>
          </a:p>
        </p:txBody>
      </p:sp>
      <p:pic>
        <p:nvPicPr>
          <p:cNvPr id="10" name="Bildobjekt 9">
            <a:extLst>
              <a:ext uri="{FF2B5EF4-FFF2-40B4-BE49-F238E27FC236}">
                <a16:creationId xmlns:a16="http://schemas.microsoft.com/office/drawing/2014/main" id="{24367999-4FAB-4CFB-8BC0-9C66DCED5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610" y="18543"/>
            <a:ext cx="4066502" cy="6358789"/>
          </a:xfrm>
          <a:prstGeom prst="rect">
            <a:avLst/>
          </a:prstGeom>
        </p:spPr>
      </p:pic>
    </p:spTree>
    <p:extLst>
      <p:ext uri="{BB962C8B-B14F-4D97-AF65-F5344CB8AC3E}">
        <p14:creationId xmlns:p14="http://schemas.microsoft.com/office/powerpoint/2010/main" val="58889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0C351A7-5D7F-4CBE-836C-3151873E5CB1}"/>
              </a:ext>
            </a:extLst>
          </p:cNvPr>
          <p:cNvSpPr>
            <a:spLocks noGrp="1"/>
          </p:cNvSpPr>
          <p:nvPr>
            <p:ph type="title"/>
          </p:nvPr>
        </p:nvSpPr>
        <p:spPr>
          <a:xfrm>
            <a:off x="636888" y="540000"/>
            <a:ext cx="7900529" cy="1080000"/>
          </a:xfrm>
        </p:spPr>
        <p:txBody>
          <a:bodyPr/>
          <a:lstStyle/>
          <a:p>
            <a:r>
              <a:rPr lang="sv-SE" dirty="0"/>
              <a:t>Kunskapsstödets IT-plattform</a:t>
            </a:r>
          </a:p>
        </p:txBody>
      </p:sp>
      <p:sp>
        <p:nvSpPr>
          <p:cNvPr id="4" name="Platshållare för text 3">
            <a:extLst>
              <a:ext uri="{FF2B5EF4-FFF2-40B4-BE49-F238E27FC236}">
                <a16:creationId xmlns:a16="http://schemas.microsoft.com/office/drawing/2014/main" id="{E53A5182-20CE-477C-B112-882CA0B21320}"/>
              </a:ext>
            </a:extLst>
          </p:cNvPr>
          <p:cNvSpPr>
            <a:spLocks noGrp="1"/>
          </p:cNvSpPr>
          <p:nvPr>
            <p:ph type="body" sz="quarter" idx="13"/>
          </p:nvPr>
        </p:nvSpPr>
        <p:spPr>
          <a:xfrm>
            <a:off x="636888" y="1306358"/>
            <a:ext cx="6415449" cy="5132541"/>
          </a:xfrm>
        </p:spPr>
        <p:txBody>
          <a:bodyPr/>
          <a:lstStyle/>
          <a:p>
            <a:r>
              <a:rPr lang="sv-SE" dirty="0"/>
              <a:t>IT-plattform ”</a:t>
            </a:r>
            <a:r>
              <a:rPr lang="sv-SE" dirty="0" err="1"/>
              <a:t>Moodle</a:t>
            </a:r>
            <a:r>
              <a:rPr lang="sv-SE" dirty="0"/>
              <a:t>” fastställd</a:t>
            </a:r>
          </a:p>
          <a:p>
            <a:pPr lvl="1"/>
            <a:r>
              <a:rPr lang="sv-SE" dirty="0"/>
              <a:t>Elektronisk läroplattform</a:t>
            </a:r>
          </a:p>
          <a:p>
            <a:pPr lvl="1"/>
            <a:r>
              <a:rPr lang="sv-SE" dirty="0"/>
              <a:t>Öppen källkod</a:t>
            </a:r>
          </a:p>
          <a:p>
            <a:pPr lvl="1"/>
            <a:r>
              <a:rPr lang="sv-SE" dirty="0"/>
              <a:t>155 000 installationer globalt</a:t>
            </a:r>
          </a:p>
          <a:p>
            <a:pPr lvl="1"/>
            <a:r>
              <a:rPr lang="sv-SE" dirty="0"/>
              <a:t>Används av MSB, Tullverket m.fl.</a:t>
            </a:r>
          </a:p>
          <a:p>
            <a:pPr lvl="1"/>
            <a:r>
              <a:rPr lang="sv-SE" dirty="0"/>
              <a:t>Referenstagning MSB med goda erfarenheter</a:t>
            </a:r>
          </a:p>
          <a:p>
            <a:pPr lvl="1"/>
            <a:r>
              <a:rPr lang="sv-SE" dirty="0"/>
              <a:t>Driftövervakning med åtgärd 24/7</a:t>
            </a:r>
          </a:p>
          <a:p>
            <a:pPr lvl="1"/>
            <a:r>
              <a:rPr lang="sv-SE" dirty="0" err="1"/>
              <a:t>Appar</a:t>
            </a:r>
            <a:r>
              <a:rPr lang="sv-SE" dirty="0"/>
              <a:t> med </a:t>
            </a:r>
            <a:r>
              <a:rPr lang="sv-SE" dirty="0" err="1"/>
              <a:t>offline</a:t>
            </a:r>
            <a:r>
              <a:rPr lang="sv-SE" dirty="0"/>
              <a:t>-stöd tillgängliga efter 9/12</a:t>
            </a:r>
          </a:p>
          <a:p>
            <a:pPr lvl="2"/>
            <a:r>
              <a:rPr lang="sv-SE" dirty="0"/>
              <a:t>Apple </a:t>
            </a:r>
            <a:r>
              <a:rPr lang="sv-SE" dirty="0" err="1"/>
              <a:t>AppStore</a:t>
            </a:r>
            <a:endParaRPr lang="sv-SE" dirty="0"/>
          </a:p>
          <a:p>
            <a:pPr lvl="2"/>
            <a:r>
              <a:rPr lang="sv-SE" dirty="0"/>
              <a:t>Google Play Store</a:t>
            </a:r>
          </a:p>
          <a:p>
            <a:pPr lvl="1"/>
            <a:r>
              <a:rPr lang="sv-SE" dirty="0"/>
              <a:t>All IT-infrastruktur i Sverige</a:t>
            </a:r>
          </a:p>
          <a:p>
            <a:pPr lvl="1"/>
            <a:r>
              <a:rPr lang="sv-SE" dirty="0"/>
              <a:t>Allt innehåll kan förvaltas utan IT-resurser</a:t>
            </a:r>
          </a:p>
          <a:p>
            <a:pPr lvl="1"/>
            <a:endParaRPr lang="sv-SE" dirty="0"/>
          </a:p>
          <a:p>
            <a:pPr marL="457200" lvl="1" indent="0">
              <a:buNone/>
            </a:pPr>
            <a:endParaRPr lang="sv-SE" dirty="0"/>
          </a:p>
        </p:txBody>
      </p:sp>
      <p:pic>
        <p:nvPicPr>
          <p:cNvPr id="10" name="Bildobjekt 9">
            <a:extLst>
              <a:ext uri="{FF2B5EF4-FFF2-40B4-BE49-F238E27FC236}">
                <a16:creationId xmlns:a16="http://schemas.microsoft.com/office/drawing/2014/main" id="{24367999-4FAB-4CFB-8BC0-9C66DCED5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610" y="18543"/>
            <a:ext cx="4066502" cy="6358789"/>
          </a:xfrm>
          <a:prstGeom prst="rect">
            <a:avLst/>
          </a:prstGeom>
        </p:spPr>
      </p:pic>
    </p:spTree>
    <p:extLst>
      <p:ext uri="{BB962C8B-B14F-4D97-AF65-F5344CB8AC3E}">
        <p14:creationId xmlns:p14="http://schemas.microsoft.com/office/powerpoint/2010/main" val="2093299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2E4329-EBA1-4956-A1C9-16F3084AA7D1}"/>
              </a:ext>
            </a:extLst>
          </p:cNvPr>
          <p:cNvSpPr/>
          <p:nvPr/>
        </p:nvSpPr>
        <p:spPr>
          <a:xfrm>
            <a:off x="9831" y="9833"/>
            <a:ext cx="121920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7" name="Rektangel 6">
            <a:extLst>
              <a:ext uri="{FF2B5EF4-FFF2-40B4-BE49-F238E27FC236}">
                <a16:creationId xmlns:a16="http://schemas.microsoft.com/office/drawing/2014/main" id="{5DF13735-D1C4-47CC-AE91-FF39F75BC022}"/>
              </a:ext>
            </a:extLst>
          </p:cNvPr>
          <p:cNvSpPr/>
          <p:nvPr/>
        </p:nvSpPr>
        <p:spPr>
          <a:xfrm>
            <a:off x="3683416" y="87198"/>
            <a:ext cx="4523295" cy="668360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grpSp>
        <p:nvGrpSpPr>
          <p:cNvPr id="16" name="Grupp 15">
            <a:extLst>
              <a:ext uri="{FF2B5EF4-FFF2-40B4-BE49-F238E27FC236}">
                <a16:creationId xmlns:a16="http://schemas.microsoft.com/office/drawing/2014/main" id="{FDF5E86B-FB6C-4818-A23D-D550B4E15F15}"/>
              </a:ext>
            </a:extLst>
          </p:cNvPr>
          <p:cNvGrpSpPr/>
          <p:nvPr/>
        </p:nvGrpSpPr>
        <p:grpSpPr>
          <a:xfrm>
            <a:off x="269218" y="609600"/>
            <a:ext cx="3153267" cy="5734640"/>
            <a:chOff x="524758" y="609600"/>
            <a:chExt cx="3153267" cy="5734640"/>
          </a:xfrm>
        </p:grpSpPr>
        <p:sp>
          <p:nvSpPr>
            <p:cNvPr id="11" name="Stjärna: 5 punkter 10">
              <a:extLst>
                <a:ext uri="{FF2B5EF4-FFF2-40B4-BE49-F238E27FC236}">
                  <a16:creationId xmlns:a16="http://schemas.microsoft.com/office/drawing/2014/main" id="{3CC00BC2-F943-4F89-B71E-75FCA52851A4}"/>
                </a:ext>
              </a:extLst>
            </p:cNvPr>
            <p:cNvSpPr/>
            <p:nvPr/>
          </p:nvSpPr>
          <p:spPr>
            <a:xfrm rot="21204012">
              <a:off x="2086466" y="609600"/>
              <a:ext cx="1310326" cy="107465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a:ln w="22225">
                  <a:solidFill>
                    <a:srgbClr val="00385C"/>
                  </a:solidFill>
                  <a:prstDash val="solid"/>
                </a:ln>
                <a:solidFill>
                  <a:srgbClr val="00385C">
                    <a:lumMod val="40000"/>
                    <a:lumOff val="60000"/>
                  </a:srgbClr>
                </a:solidFill>
                <a:effectLst/>
                <a:uLnTx/>
                <a:uFillTx/>
                <a:latin typeface="Noto Sans"/>
                <a:ea typeface="+mn-ea"/>
                <a:cs typeface="+mn-cs"/>
              </a:endParaRPr>
            </a:p>
          </p:txBody>
        </p:sp>
        <p:sp>
          <p:nvSpPr>
            <p:cNvPr id="12" name="Stjärna: 5 punkter 11">
              <a:extLst>
                <a:ext uri="{FF2B5EF4-FFF2-40B4-BE49-F238E27FC236}">
                  <a16:creationId xmlns:a16="http://schemas.microsoft.com/office/drawing/2014/main" id="{6E01905D-E216-48C8-85FB-62666E07A890}"/>
                </a:ext>
              </a:extLst>
            </p:cNvPr>
            <p:cNvSpPr/>
            <p:nvPr/>
          </p:nvSpPr>
          <p:spPr>
            <a:xfrm rot="21172718">
              <a:off x="524758" y="1864936"/>
              <a:ext cx="1310326" cy="107465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a:ln w="22225">
                  <a:solidFill>
                    <a:srgbClr val="00385C"/>
                  </a:solidFill>
                  <a:prstDash val="solid"/>
                </a:ln>
                <a:solidFill>
                  <a:srgbClr val="00385C">
                    <a:lumMod val="40000"/>
                    <a:lumOff val="60000"/>
                  </a:srgbClr>
                </a:solidFill>
                <a:effectLst/>
                <a:uLnTx/>
                <a:uFillTx/>
                <a:latin typeface="Noto Sans"/>
                <a:ea typeface="+mn-ea"/>
                <a:cs typeface="+mn-cs"/>
              </a:endParaRPr>
            </a:p>
          </p:txBody>
        </p:sp>
        <p:sp>
          <p:nvSpPr>
            <p:cNvPr id="13" name="Stjärna: 5 punkter 12">
              <a:extLst>
                <a:ext uri="{FF2B5EF4-FFF2-40B4-BE49-F238E27FC236}">
                  <a16:creationId xmlns:a16="http://schemas.microsoft.com/office/drawing/2014/main" id="{42A916B3-C375-45F8-A721-4D502A9DD2BC}"/>
                </a:ext>
              </a:extLst>
            </p:cNvPr>
            <p:cNvSpPr/>
            <p:nvPr/>
          </p:nvSpPr>
          <p:spPr>
            <a:xfrm rot="636503">
              <a:off x="2086466" y="2939592"/>
              <a:ext cx="1310326" cy="107465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a:ln w="22225">
                  <a:solidFill>
                    <a:srgbClr val="00385C"/>
                  </a:solidFill>
                  <a:prstDash val="solid"/>
                </a:ln>
                <a:solidFill>
                  <a:srgbClr val="00385C">
                    <a:lumMod val="40000"/>
                    <a:lumOff val="60000"/>
                  </a:srgbClr>
                </a:solidFill>
                <a:effectLst/>
                <a:uLnTx/>
                <a:uFillTx/>
                <a:latin typeface="Noto Sans"/>
                <a:ea typeface="+mn-ea"/>
                <a:cs typeface="+mn-cs"/>
              </a:endParaRPr>
            </a:p>
          </p:txBody>
        </p:sp>
        <p:sp>
          <p:nvSpPr>
            <p:cNvPr id="14" name="Stjärna: 5 punkter 13">
              <a:extLst>
                <a:ext uri="{FF2B5EF4-FFF2-40B4-BE49-F238E27FC236}">
                  <a16:creationId xmlns:a16="http://schemas.microsoft.com/office/drawing/2014/main" id="{C6E8144C-3C14-49AC-8A29-BFD529E6D407}"/>
                </a:ext>
              </a:extLst>
            </p:cNvPr>
            <p:cNvSpPr/>
            <p:nvPr/>
          </p:nvSpPr>
          <p:spPr>
            <a:xfrm rot="21076286">
              <a:off x="528686" y="4194928"/>
              <a:ext cx="1310326" cy="107465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a:ln w="22225">
                  <a:solidFill>
                    <a:srgbClr val="00385C"/>
                  </a:solidFill>
                  <a:prstDash val="solid"/>
                </a:ln>
                <a:solidFill>
                  <a:srgbClr val="00385C">
                    <a:lumMod val="40000"/>
                    <a:lumOff val="60000"/>
                  </a:srgbClr>
                </a:solidFill>
                <a:effectLst/>
                <a:uLnTx/>
                <a:uFillTx/>
                <a:latin typeface="Noto Sans"/>
                <a:ea typeface="+mn-ea"/>
                <a:cs typeface="+mn-cs"/>
              </a:endParaRPr>
            </a:p>
          </p:txBody>
        </p:sp>
        <p:sp>
          <p:nvSpPr>
            <p:cNvPr id="15" name="Stjärna: 5 punkter 14">
              <a:extLst>
                <a:ext uri="{FF2B5EF4-FFF2-40B4-BE49-F238E27FC236}">
                  <a16:creationId xmlns:a16="http://schemas.microsoft.com/office/drawing/2014/main" id="{58E88FF5-011F-4D3E-95BE-9FDFD96EA8E3}"/>
                </a:ext>
              </a:extLst>
            </p:cNvPr>
            <p:cNvSpPr/>
            <p:nvPr/>
          </p:nvSpPr>
          <p:spPr>
            <a:xfrm rot="415574">
              <a:off x="2367699" y="5269584"/>
              <a:ext cx="1310326" cy="107465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a:ln w="22225">
                  <a:solidFill>
                    <a:srgbClr val="00385C"/>
                  </a:solidFill>
                  <a:prstDash val="solid"/>
                </a:ln>
                <a:solidFill>
                  <a:srgbClr val="00385C">
                    <a:lumMod val="40000"/>
                    <a:lumOff val="60000"/>
                  </a:srgbClr>
                </a:solidFill>
                <a:effectLst/>
                <a:uLnTx/>
                <a:uFillTx/>
                <a:latin typeface="Noto Sans"/>
                <a:ea typeface="+mn-ea"/>
                <a:cs typeface="+mn-cs"/>
              </a:endParaRPr>
            </a:p>
          </p:txBody>
        </p:sp>
      </p:grpSp>
      <p:sp>
        <p:nvSpPr>
          <p:cNvPr id="17" name="Rektangel 16">
            <a:extLst>
              <a:ext uri="{FF2B5EF4-FFF2-40B4-BE49-F238E27FC236}">
                <a16:creationId xmlns:a16="http://schemas.microsoft.com/office/drawing/2014/main" id="{B41F3194-7443-4E7A-8122-39485C8DB631}"/>
              </a:ext>
            </a:extLst>
          </p:cNvPr>
          <p:cNvSpPr/>
          <p:nvPr/>
        </p:nvSpPr>
        <p:spPr>
          <a:xfrm>
            <a:off x="8743529" y="2273938"/>
            <a:ext cx="2691058" cy="71162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Noto Sans"/>
                <a:ea typeface="+mn-ea"/>
                <a:cs typeface="+mn-cs"/>
              </a:rPr>
              <a:t>664 personer besvarade enkäten</a:t>
            </a:r>
          </a:p>
        </p:txBody>
      </p:sp>
      <p:grpSp>
        <p:nvGrpSpPr>
          <p:cNvPr id="18" name="Grupp 17">
            <a:extLst>
              <a:ext uri="{FF2B5EF4-FFF2-40B4-BE49-F238E27FC236}">
                <a16:creationId xmlns:a16="http://schemas.microsoft.com/office/drawing/2014/main" id="{5F6E9E0D-D43E-4C05-9DFB-BB80FA8C3720}"/>
              </a:ext>
            </a:extLst>
          </p:cNvPr>
          <p:cNvGrpSpPr/>
          <p:nvPr/>
        </p:nvGrpSpPr>
        <p:grpSpPr>
          <a:xfrm>
            <a:off x="8313671" y="3089790"/>
            <a:ext cx="3759169" cy="2023873"/>
            <a:chOff x="6466529" y="59463"/>
            <a:chExt cx="4285892" cy="1197033"/>
          </a:xfrm>
        </p:grpSpPr>
        <p:sp>
          <p:nvSpPr>
            <p:cNvPr id="19" name="Rektangel 18">
              <a:extLst>
                <a:ext uri="{FF2B5EF4-FFF2-40B4-BE49-F238E27FC236}">
                  <a16:creationId xmlns:a16="http://schemas.microsoft.com/office/drawing/2014/main" id="{26AA4A76-74E3-464A-81E3-629BFC58E14A}"/>
                </a:ext>
              </a:extLst>
            </p:cNvPr>
            <p:cNvSpPr/>
            <p:nvPr/>
          </p:nvSpPr>
          <p:spPr>
            <a:xfrm>
              <a:off x="6571120" y="59463"/>
              <a:ext cx="4181301" cy="119703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20" name="textruta 19">
              <a:extLst>
                <a:ext uri="{FF2B5EF4-FFF2-40B4-BE49-F238E27FC236}">
                  <a16:creationId xmlns:a16="http://schemas.microsoft.com/office/drawing/2014/main" id="{6720A86B-F1A6-4313-8297-3C72FFA93D8C}"/>
                </a:ext>
              </a:extLst>
            </p:cNvPr>
            <p:cNvSpPr txBox="1"/>
            <p:nvPr/>
          </p:nvSpPr>
          <p:spPr>
            <a:xfrm>
              <a:off x="6466529" y="88557"/>
              <a:ext cx="4048298" cy="1138844"/>
            </a:xfrm>
            <a:prstGeom prst="rect">
              <a:avLst/>
            </a:prstGeom>
          </p:spPr>
          <p:txBody>
            <a:bodyPr vert="horz" wrap="square" lIns="0" tIns="45720" rIns="91440" bIns="45720" rtlCol="0" anchor="t">
              <a:normAutofit fontScale="92500"/>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80% IVA, </a:t>
              </a:r>
              <a:r>
                <a:rPr kumimoji="0" lang="sv-SE" sz="1800" b="0" i="0" u="none" strike="noStrike" kern="1200" cap="none" spc="0" normalizeH="0" baseline="0" noProof="0" dirty="0" err="1">
                  <a:ln>
                    <a:noFill/>
                  </a:ln>
                  <a:solidFill>
                    <a:srgbClr val="000000"/>
                  </a:solidFill>
                  <a:effectLst/>
                  <a:uLnTx/>
                  <a:uFillTx/>
                  <a:latin typeface="Noto Sans"/>
                  <a:ea typeface="+mn-ea"/>
                  <a:cs typeface="+mn-cs"/>
                </a:rPr>
                <a:t>Op</a:t>
              </a:r>
              <a:r>
                <a:rPr kumimoji="0" lang="sv-SE" sz="1800" b="0" i="0" u="none" strike="noStrike" kern="1200" cap="none" spc="0" normalizeH="0" baseline="0" noProof="0" dirty="0">
                  <a:ln>
                    <a:noFill/>
                  </a:ln>
                  <a:solidFill>
                    <a:srgbClr val="000000"/>
                  </a:solidFill>
                  <a:effectLst/>
                  <a:uLnTx/>
                  <a:uFillTx/>
                  <a:latin typeface="Noto Sans"/>
                  <a:ea typeface="+mn-ea"/>
                  <a:cs typeface="+mn-cs"/>
                </a:rPr>
                <a:t> 7%, An 7%, AKM 4%, vårdavdelning 4%, övrigt 9%</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18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Vårdat patient i donationsprocess: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80% JA, 18% NEJ, 2% vet inte…</a:t>
              </a:r>
            </a:p>
          </p:txBody>
        </p:sp>
      </p:grpSp>
    </p:spTree>
    <p:extLst>
      <p:ext uri="{BB962C8B-B14F-4D97-AF65-F5344CB8AC3E}">
        <p14:creationId xmlns:p14="http://schemas.microsoft.com/office/powerpoint/2010/main" val="957265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B2A4ACB-12A1-45F1-BD77-D72202811F1B}"/>
              </a:ext>
            </a:extLst>
          </p:cNvPr>
          <p:cNvPicPr>
            <a:picLocks noChangeAspect="1"/>
          </p:cNvPicPr>
          <p:nvPr/>
        </p:nvPicPr>
        <p:blipFill>
          <a:blip r:embed="rId3"/>
          <a:stretch>
            <a:fillRect/>
          </a:stretch>
        </p:blipFill>
        <p:spPr>
          <a:xfrm rot="20715671">
            <a:off x="9092466" y="2337062"/>
            <a:ext cx="2790476" cy="2790476"/>
          </a:xfrm>
          <a:prstGeom prst="rect">
            <a:avLst/>
          </a:prstGeom>
        </p:spPr>
      </p:pic>
      <p:sp>
        <p:nvSpPr>
          <p:cNvPr id="6" name="Ellips 5">
            <a:extLst>
              <a:ext uri="{FF2B5EF4-FFF2-40B4-BE49-F238E27FC236}">
                <a16:creationId xmlns:a16="http://schemas.microsoft.com/office/drawing/2014/main" id="{61321993-E02B-4D80-9B2F-45711225E5A4}"/>
              </a:ext>
            </a:extLst>
          </p:cNvPr>
          <p:cNvSpPr/>
          <p:nvPr/>
        </p:nvSpPr>
        <p:spPr>
          <a:xfrm>
            <a:off x="6549043" y="3178232"/>
            <a:ext cx="357448" cy="32419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pic>
        <p:nvPicPr>
          <p:cNvPr id="3" name="Bildobjekt 2">
            <a:extLst>
              <a:ext uri="{FF2B5EF4-FFF2-40B4-BE49-F238E27FC236}">
                <a16:creationId xmlns:a16="http://schemas.microsoft.com/office/drawing/2014/main" id="{FD6C6CAF-0AC5-4221-AA34-7C87DEA92A83}"/>
              </a:ext>
            </a:extLst>
          </p:cNvPr>
          <p:cNvPicPr>
            <a:picLocks noChangeAspect="1"/>
          </p:cNvPicPr>
          <p:nvPr/>
        </p:nvPicPr>
        <p:blipFill>
          <a:blip r:embed="rId4"/>
          <a:stretch>
            <a:fillRect/>
          </a:stretch>
        </p:blipFill>
        <p:spPr>
          <a:xfrm>
            <a:off x="90882" y="0"/>
            <a:ext cx="9043691" cy="6883390"/>
          </a:xfrm>
          <a:prstGeom prst="rect">
            <a:avLst/>
          </a:prstGeom>
        </p:spPr>
      </p:pic>
      <p:sp>
        <p:nvSpPr>
          <p:cNvPr id="8" name="Pil: höger 7">
            <a:extLst>
              <a:ext uri="{FF2B5EF4-FFF2-40B4-BE49-F238E27FC236}">
                <a16:creationId xmlns:a16="http://schemas.microsoft.com/office/drawing/2014/main" id="{CF827C68-2145-4FD2-BC48-A2949BBD5871}"/>
              </a:ext>
            </a:extLst>
          </p:cNvPr>
          <p:cNvSpPr/>
          <p:nvPr/>
        </p:nvSpPr>
        <p:spPr>
          <a:xfrm>
            <a:off x="665361" y="1949034"/>
            <a:ext cx="906087" cy="1579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9" name="Pil: höger 8">
            <a:extLst>
              <a:ext uri="{FF2B5EF4-FFF2-40B4-BE49-F238E27FC236}">
                <a16:creationId xmlns:a16="http://schemas.microsoft.com/office/drawing/2014/main" id="{51CF2EE7-F29C-4792-BBF4-F4F18BFC23A0}"/>
              </a:ext>
            </a:extLst>
          </p:cNvPr>
          <p:cNvSpPr/>
          <p:nvPr/>
        </p:nvSpPr>
        <p:spPr>
          <a:xfrm>
            <a:off x="665360" y="2286543"/>
            <a:ext cx="906087" cy="1579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0" name="Pil: höger 9">
            <a:extLst>
              <a:ext uri="{FF2B5EF4-FFF2-40B4-BE49-F238E27FC236}">
                <a16:creationId xmlns:a16="http://schemas.microsoft.com/office/drawing/2014/main" id="{C40444A7-96BD-40FD-AC4F-9CF9C1672964}"/>
              </a:ext>
            </a:extLst>
          </p:cNvPr>
          <p:cNvSpPr/>
          <p:nvPr/>
        </p:nvSpPr>
        <p:spPr>
          <a:xfrm>
            <a:off x="665360" y="3255716"/>
            <a:ext cx="906087" cy="1579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Tree>
    <p:extLst>
      <p:ext uri="{BB962C8B-B14F-4D97-AF65-F5344CB8AC3E}">
        <p14:creationId xmlns:p14="http://schemas.microsoft.com/office/powerpoint/2010/main" val="2073339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903E355-3211-4D40-9E72-1E1373C0CE50}"/>
              </a:ext>
            </a:extLst>
          </p:cNvPr>
          <p:cNvPicPr>
            <a:picLocks noChangeAspect="1"/>
          </p:cNvPicPr>
          <p:nvPr/>
        </p:nvPicPr>
        <p:blipFill>
          <a:blip r:embed="rId3"/>
          <a:stretch>
            <a:fillRect/>
          </a:stretch>
        </p:blipFill>
        <p:spPr>
          <a:xfrm>
            <a:off x="124691" y="69155"/>
            <a:ext cx="8911243" cy="6719689"/>
          </a:xfrm>
          <a:prstGeom prst="rect">
            <a:avLst/>
          </a:prstGeom>
        </p:spPr>
      </p:pic>
      <p:sp>
        <p:nvSpPr>
          <p:cNvPr id="4" name="Pil: höger 3">
            <a:extLst>
              <a:ext uri="{FF2B5EF4-FFF2-40B4-BE49-F238E27FC236}">
                <a16:creationId xmlns:a16="http://schemas.microsoft.com/office/drawing/2014/main" id="{B3EA4896-7289-4E5D-8EAA-E0BCA11DBA30}"/>
              </a:ext>
            </a:extLst>
          </p:cNvPr>
          <p:cNvSpPr/>
          <p:nvPr/>
        </p:nvSpPr>
        <p:spPr>
          <a:xfrm>
            <a:off x="349135" y="2094807"/>
            <a:ext cx="681643" cy="1496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6" name="Pil: höger 5">
            <a:extLst>
              <a:ext uri="{FF2B5EF4-FFF2-40B4-BE49-F238E27FC236}">
                <a16:creationId xmlns:a16="http://schemas.microsoft.com/office/drawing/2014/main" id="{6FC2EC9E-1FB0-4746-9581-8D868DA9A279}"/>
              </a:ext>
            </a:extLst>
          </p:cNvPr>
          <p:cNvSpPr/>
          <p:nvPr/>
        </p:nvSpPr>
        <p:spPr>
          <a:xfrm>
            <a:off x="1467196" y="4293583"/>
            <a:ext cx="906087" cy="1579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7" name="Pil: höger 6">
            <a:extLst>
              <a:ext uri="{FF2B5EF4-FFF2-40B4-BE49-F238E27FC236}">
                <a16:creationId xmlns:a16="http://schemas.microsoft.com/office/drawing/2014/main" id="{B093A8CD-F9EB-493A-9AC0-1466FE733657}"/>
              </a:ext>
            </a:extLst>
          </p:cNvPr>
          <p:cNvSpPr/>
          <p:nvPr/>
        </p:nvSpPr>
        <p:spPr>
          <a:xfrm>
            <a:off x="2155767" y="3428999"/>
            <a:ext cx="906087" cy="1579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9" name="textruta 8">
            <a:extLst>
              <a:ext uri="{FF2B5EF4-FFF2-40B4-BE49-F238E27FC236}">
                <a16:creationId xmlns:a16="http://schemas.microsoft.com/office/drawing/2014/main" id="{AF38377C-A1F1-45CA-A63B-702E13425762}"/>
              </a:ext>
            </a:extLst>
          </p:cNvPr>
          <p:cNvSpPr txBox="1"/>
          <p:nvPr/>
        </p:nvSpPr>
        <p:spPr>
          <a:xfrm>
            <a:off x="9293629" y="3776631"/>
            <a:ext cx="2169622" cy="914400"/>
          </a:xfrm>
          <a:prstGeom prst="rect">
            <a:avLst/>
          </a:prstGeom>
        </p:spPr>
        <p:txBody>
          <a:bodyPr vert="horz" wrap="none" lIns="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Noto Sans"/>
              <a:ea typeface="+mn-ea"/>
              <a:cs typeface="+mn-cs"/>
            </a:endParaRPr>
          </a:p>
        </p:txBody>
      </p:sp>
      <p:sp>
        <p:nvSpPr>
          <p:cNvPr id="10" name="textruta 9">
            <a:extLst>
              <a:ext uri="{FF2B5EF4-FFF2-40B4-BE49-F238E27FC236}">
                <a16:creationId xmlns:a16="http://schemas.microsoft.com/office/drawing/2014/main" id="{ABC6F9E6-2809-40DD-B403-F301667839D4}"/>
              </a:ext>
            </a:extLst>
          </p:cNvPr>
          <p:cNvSpPr txBox="1"/>
          <p:nvPr/>
        </p:nvSpPr>
        <p:spPr>
          <a:xfrm>
            <a:off x="9524600" y="5328459"/>
            <a:ext cx="2094807" cy="914400"/>
          </a:xfrm>
          <a:prstGeom prst="rect">
            <a:avLst/>
          </a:prstGeom>
        </p:spPr>
        <p:txBody>
          <a:bodyPr vert="horz" wrap="square" lIns="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Noto Sans"/>
                <a:ea typeface="+mn-ea"/>
                <a:cs typeface="+mn-cs"/>
              </a:rPr>
              <a:t>Annat: </a:t>
            </a:r>
            <a:r>
              <a:rPr kumimoji="0" lang="sv-SE" sz="1800" b="0" i="0" u="none" strike="noStrike" kern="1200" cap="none" spc="0" normalizeH="0" baseline="0" noProof="0" dirty="0">
                <a:ln>
                  <a:noFill/>
                </a:ln>
                <a:solidFill>
                  <a:srgbClr val="000000"/>
                </a:solidFill>
                <a:effectLst/>
                <a:uLnTx/>
                <a:uFillTx/>
                <a:latin typeface="Noto Sans"/>
                <a:ea typeface="+mn-ea"/>
                <a:cs typeface="+mn-cs"/>
              </a:rPr>
              <a:t>Har inte vårdat en donator</a:t>
            </a:r>
          </a:p>
        </p:txBody>
      </p:sp>
    </p:spTree>
    <p:extLst>
      <p:ext uri="{BB962C8B-B14F-4D97-AF65-F5344CB8AC3E}">
        <p14:creationId xmlns:p14="http://schemas.microsoft.com/office/powerpoint/2010/main" val="3310389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9DF570A5-EB11-4D54-A244-5DA07CA7E14F}"/>
              </a:ext>
            </a:extLst>
          </p:cNvPr>
          <p:cNvPicPr>
            <a:picLocks noGrp="1" noChangeAspect="1"/>
          </p:cNvPicPr>
          <p:nvPr>
            <p:ph type="pic" sz="quarter" idx="14"/>
          </p:nvPr>
        </p:nvPicPr>
        <p:blipFill>
          <a:blip r:embed="rId3"/>
          <a:srcRect l="20000" r="20000"/>
          <a:stretch>
            <a:fillRect/>
          </a:stretch>
        </p:blipFill>
        <p:spPr>
          <a:xfrm flipH="1">
            <a:off x="9636678" y="3150595"/>
            <a:ext cx="2161308" cy="3257589"/>
          </a:xfrm>
        </p:spPr>
      </p:pic>
      <p:sp>
        <p:nvSpPr>
          <p:cNvPr id="3" name="Rubrik 2">
            <a:extLst>
              <a:ext uri="{FF2B5EF4-FFF2-40B4-BE49-F238E27FC236}">
                <a16:creationId xmlns:a16="http://schemas.microsoft.com/office/drawing/2014/main" id="{97700099-2486-475D-99DA-3F7130326490}"/>
              </a:ext>
            </a:extLst>
          </p:cNvPr>
          <p:cNvSpPr>
            <a:spLocks noGrp="1"/>
          </p:cNvSpPr>
          <p:nvPr>
            <p:ph type="title"/>
          </p:nvPr>
        </p:nvSpPr>
        <p:spPr>
          <a:xfrm>
            <a:off x="608925" y="651882"/>
            <a:ext cx="10938112" cy="523048"/>
          </a:xfrm>
        </p:spPr>
        <p:txBody>
          <a:bodyPr/>
          <a:lstStyle/>
          <a:p>
            <a:r>
              <a:rPr lang="sv-SE" dirty="0"/>
              <a:t>Remissrundan pågick under september månad…</a:t>
            </a:r>
          </a:p>
        </p:txBody>
      </p:sp>
      <p:sp>
        <p:nvSpPr>
          <p:cNvPr id="6" name="Rektangel 5">
            <a:extLst>
              <a:ext uri="{FF2B5EF4-FFF2-40B4-BE49-F238E27FC236}">
                <a16:creationId xmlns:a16="http://schemas.microsoft.com/office/drawing/2014/main" id="{DD9992EA-9965-4A2D-992B-D54612C24B5D}"/>
              </a:ext>
            </a:extLst>
          </p:cNvPr>
          <p:cNvSpPr/>
          <p:nvPr/>
        </p:nvSpPr>
        <p:spPr>
          <a:xfrm>
            <a:off x="608925" y="1630468"/>
            <a:ext cx="8746284" cy="35970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7" name="textruta 6">
            <a:extLst>
              <a:ext uri="{FF2B5EF4-FFF2-40B4-BE49-F238E27FC236}">
                <a16:creationId xmlns:a16="http://schemas.microsoft.com/office/drawing/2014/main" id="{A3772F25-DB62-44A2-9AA0-B7E1D3BBBCC1}"/>
              </a:ext>
            </a:extLst>
          </p:cNvPr>
          <p:cNvSpPr txBox="1"/>
          <p:nvPr/>
        </p:nvSpPr>
        <p:spPr>
          <a:xfrm>
            <a:off x="707012" y="1765170"/>
            <a:ext cx="8550110" cy="3327660"/>
          </a:xfrm>
          <a:prstGeom prst="rect">
            <a:avLst/>
          </a:prstGeom>
        </p:spPr>
        <p:txBody>
          <a:bodyPr vert="horz" wrap="square" lIns="0" tIns="45720" rIns="91440" bIns="45720" rtlCol="0" anchor="t">
            <a:normAutofit fontScale="62500" lnSpcReduction="20000"/>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3800" b="0" i="0" u="none" strike="noStrike" kern="1200" cap="none" spc="0" normalizeH="0" baseline="0" noProof="0" dirty="0">
                <a:ln>
                  <a:noFill/>
                </a:ln>
                <a:solidFill>
                  <a:srgbClr val="000000"/>
                </a:solidFill>
                <a:effectLst/>
                <a:uLnTx/>
                <a:uFillTx/>
                <a:latin typeface="Noto Sans"/>
                <a:ea typeface="+mn-ea"/>
                <a:cs typeface="+mn-cs"/>
              </a:rPr>
              <a:t>155 deltagare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38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3800" b="0" i="0" u="none" strike="noStrike" kern="1200" cap="none" spc="0" normalizeH="0" baseline="0" noProof="0" dirty="0">
                <a:ln>
                  <a:noFill/>
                </a:ln>
                <a:solidFill>
                  <a:srgbClr val="000000"/>
                </a:solidFill>
                <a:effectLst/>
                <a:uLnTx/>
                <a:uFillTx/>
                <a:latin typeface="Noto Sans"/>
                <a:ea typeface="+mn-ea"/>
                <a:cs typeface="+mn-cs"/>
              </a:rPr>
              <a:t>Alla sex regioner representerade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38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3800" b="0" i="0" u="none" strike="noStrike" kern="1200" cap="none" spc="0" normalizeH="0" baseline="0" noProof="0" dirty="0">
                <a:ln>
                  <a:noFill/>
                </a:ln>
                <a:solidFill>
                  <a:srgbClr val="000000"/>
                </a:solidFill>
                <a:effectLst/>
                <a:uLnTx/>
                <a:uFillTx/>
                <a:latin typeface="Noto Sans"/>
                <a:ea typeface="+mn-ea"/>
                <a:cs typeface="+mn-cs"/>
              </a:rPr>
              <a:t>Majoritet deltagare: Vårdpersonal </a:t>
            </a:r>
            <a:r>
              <a:rPr kumimoji="0" lang="sv-SE" sz="3800" b="0" i="0" u="none" strike="noStrike" kern="1200" cap="none" spc="0" normalizeH="0" baseline="0" noProof="0" dirty="0" err="1">
                <a:ln>
                  <a:noFill/>
                </a:ln>
                <a:solidFill>
                  <a:srgbClr val="000000"/>
                </a:solidFill>
                <a:effectLst/>
                <a:uLnTx/>
                <a:uFillTx/>
                <a:latin typeface="Noto Sans"/>
                <a:ea typeface="+mn-ea"/>
                <a:cs typeface="+mn-cs"/>
              </a:rPr>
              <a:t>ssk</a:t>
            </a:r>
            <a:r>
              <a:rPr kumimoji="0" lang="sv-SE" sz="3800" b="0" i="0" u="none" strike="noStrike" kern="1200" cap="none" spc="0" normalizeH="0" baseline="0" noProof="0" dirty="0">
                <a:ln>
                  <a:noFill/>
                </a:ln>
                <a:solidFill>
                  <a:srgbClr val="000000"/>
                </a:solidFill>
                <a:effectLst/>
                <a:uLnTx/>
                <a:uFillTx/>
                <a:latin typeface="Noto Sans"/>
                <a:ea typeface="+mn-ea"/>
                <a:cs typeface="+mn-cs"/>
              </a:rPr>
              <a:t>, </a:t>
            </a:r>
            <a:r>
              <a:rPr kumimoji="0" lang="sv-SE" sz="3800" b="0" i="0" u="none" strike="noStrike" kern="1200" cap="none" spc="0" normalizeH="0" baseline="0" noProof="0" dirty="0" err="1">
                <a:ln>
                  <a:noFill/>
                </a:ln>
                <a:solidFill>
                  <a:srgbClr val="000000"/>
                </a:solidFill>
                <a:effectLst/>
                <a:uLnTx/>
                <a:uFillTx/>
                <a:latin typeface="Noto Sans"/>
                <a:ea typeface="+mn-ea"/>
                <a:cs typeface="+mn-cs"/>
              </a:rPr>
              <a:t>usk</a:t>
            </a:r>
            <a:r>
              <a:rPr kumimoji="0" lang="sv-SE" sz="3800" b="0" i="0" u="none" strike="noStrike" kern="1200" cap="none" spc="0" normalizeH="0" baseline="0" noProof="0" dirty="0">
                <a:ln>
                  <a:noFill/>
                </a:ln>
                <a:solidFill>
                  <a:srgbClr val="000000"/>
                </a:solidFill>
                <a:effectLst/>
                <a:uLnTx/>
                <a:uFillTx/>
                <a:latin typeface="Noto Sans"/>
                <a:ea typeface="+mn-ea"/>
                <a:cs typeface="+mn-cs"/>
              </a:rPr>
              <a:t>, läkare … An/IVA/</a:t>
            </a:r>
            <a:r>
              <a:rPr kumimoji="0" lang="sv-SE" sz="3800" b="0" i="0" u="none" strike="noStrike" kern="1200" cap="none" spc="0" normalizeH="0" baseline="0" noProof="0" dirty="0" err="1">
                <a:ln>
                  <a:noFill/>
                </a:ln>
                <a:solidFill>
                  <a:srgbClr val="000000"/>
                </a:solidFill>
                <a:effectLst/>
                <a:uLnTx/>
                <a:uFillTx/>
                <a:latin typeface="Noto Sans"/>
                <a:ea typeface="+mn-ea"/>
                <a:cs typeface="+mn-cs"/>
              </a:rPr>
              <a:t>Op</a:t>
            </a:r>
            <a:endParaRPr kumimoji="0" lang="sv-SE" sz="3800" b="0" i="0" u="none" strike="noStrike" kern="1200" cap="none" spc="0" normalizeH="0" baseline="0" noProof="0" dirty="0">
              <a:ln>
                <a:noFill/>
              </a:ln>
              <a:solidFill>
                <a:srgbClr val="000000"/>
              </a:solidFill>
              <a:effectLst/>
              <a:uLnTx/>
              <a:uFillTx/>
              <a:latin typeface="Noto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8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3800" b="0" i="0" u="none" strike="noStrike" kern="1200" cap="none" spc="0" normalizeH="0" baseline="0" noProof="0" dirty="0">
                <a:ln>
                  <a:noFill/>
                </a:ln>
                <a:solidFill>
                  <a:srgbClr val="000000"/>
                </a:solidFill>
                <a:effectLst/>
                <a:uLnTx/>
                <a:uFillTx/>
                <a:latin typeface="Noto Sans"/>
                <a:ea typeface="+mn-ea"/>
                <a:cs typeface="+mn-cs"/>
              </a:rPr>
              <a:t>Expertgrupp: NEX, DOSS, lokala DAL/DAS/DUS i regioner utan DOSS (kvot), en representant från vardera transplantationscenter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1800" b="0" i="0" u="none" strike="noStrike" kern="1200" cap="none" spc="0" normalizeH="0" baseline="0" noProof="0" dirty="0">
              <a:ln>
                <a:noFill/>
              </a:ln>
              <a:solidFill>
                <a:srgbClr val="000000"/>
              </a:solidFill>
              <a:effectLst/>
              <a:uLnTx/>
              <a:uFillTx/>
              <a:latin typeface="Noto Sans"/>
              <a:ea typeface="+mn-ea"/>
              <a:cs typeface="+mn-cs"/>
            </a:endParaRPr>
          </a:p>
        </p:txBody>
      </p:sp>
      <p:sp>
        <p:nvSpPr>
          <p:cNvPr id="2" name="textruta 1">
            <a:extLst>
              <a:ext uri="{FF2B5EF4-FFF2-40B4-BE49-F238E27FC236}">
                <a16:creationId xmlns:a16="http://schemas.microsoft.com/office/drawing/2014/main" id="{930AD4B9-EEC0-4EE5-9724-9A96E7B72E94}"/>
              </a:ext>
            </a:extLst>
          </p:cNvPr>
          <p:cNvSpPr txBox="1"/>
          <p:nvPr/>
        </p:nvSpPr>
        <p:spPr>
          <a:xfrm>
            <a:off x="2960017" y="5884964"/>
            <a:ext cx="66766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Noto Sans"/>
                <a:ea typeface="+mn-ea"/>
                <a:cs typeface="+mn-cs"/>
              </a:rPr>
              <a:t>…och 107 personer har varit aktiva!</a:t>
            </a:r>
          </a:p>
        </p:txBody>
      </p:sp>
    </p:spTree>
    <p:extLst>
      <p:ext uri="{BB962C8B-B14F-4D97-AF65-F5344CB8AC3E}">
        <p14:creationId xmlns:p14="http://schemas.microsoft.com/office/powerpoint/2010/main" val="950037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24826D-5004-46BC-A424-1634C0711DCE}"/>
              </a:ext>
            </a:extLst>
          </p:cNvPr>
          <p:cNvSpPr>
            <a:spLocks noGrp="1"/>
          </p:cNvSpPr>
          <p:nvPr>
            <p:ph type="title"/>
          </p:nvPr>
        </p:nvSpPr>
        <p:spPr/>
        <p:txBody>
          <a:bodyPr/>
          <a:lstStyle/>
          <a:p>
            <a:endParaRPr lang="sv-SE"/>
          </a:p>
        </p:txBody>
      </p:sp>
      <p:sp>
        <p:nvSpPr>
          <p:cNvPr id="5" name="textruta 4">
            <a:extLst>
              <a:ext uri="{FF2B5EF4-FFF2-40B4-BE49-F238E27FC236}">
                <a16:creationId xmlns:a16="http://schemas.microsoft.com/office/drawing/2014/main" id="{DA3262B3-B045-46E6-A34D-4AA944DD3628}"/>
              </a:ext>
            </a:extLst>
          </p:cNvPr>
          <p:cNvSpPr txBox="1"/>
          <p:nvPr/>
        </p:nvSpPr>
        <p:spPr>
          <a:xfrm>
            <a:off x="164271" y="1894788"/>
            <a:ext cx="31296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highlight>
                  <a:srgbClr val="FFFF00"/>
                </a:highlight>
                <a:uLnTx/>
                <a:uFillTx/>
                <a:latin typeface="Noto Sans"/>
                <a:ea typeface="+mn-ea"/>
                <a:cs typeface="+mn-cs"/>
              </a:rPr>
              <a:t>Startsida Donationsguiden</a:t>
            </a:r>
          </a:p>
          <a:p>
            <a:pPr marR="0" lvl="0" algn="ctr" defTabSz="914400" rtl="0" eaLnBrk="1" fontAlgn="auto" latinLnBrk="0" hangingPunct="1">
              <a:lnSpc>
                <a:spcPct val="100000"/>
              </a:lnSpc>
              <a:spcBef>
                <a:spcPts val="0"/>
              </a:spcBef>
              <a:spcAft>
                <a:spcPts val="0"/>
              </a:spcAft>
              <a:buClrTx/>
              <a:buSzTx/>
              <a:tabLst/>
              <a:defRPr/>
            </a:pPr>
            <a:r>
              <a:rPr kumimoji="0" lang="sv-SE" sz="1800" b="0" i="0" u="none" strike="noStrike" kern="1200" cap="none" spc="0" normalizeH="0" baseline="0" noProof="0" dirty="0">
                <a:ln>
                  <a:noFill/>
                </a:ln>
                <a:solidFill>
                  <a:srgbClr val="000000"/>
                </a:solidFill>
                <a:effectLst/>
                <a:highlight>
                  <a:srgbClr val="FFFF00"/>
                </a:highlight>
                <a:uLnTx/>
                <a:uFillTx/>
                <a:latin typeface="Noto Sans"/>
                <a:ea typeface="+mn-ea"/>
                <a:cs typeface="+mn-cs"/>
              </a:rPr>
              <a:t>Välj din region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    </a:t>
            </a:r>
          </a:p>
        </p:txBody>
      </p:sp>
      <p:sp>
        <p:nvSpPr>
          <p:cNvPr id="6" name="Pil: höger 5">
            <a:extLst>
              <a:ext uri="{FF2B5EF4-FFF2-40B4-BE49-F238E27FC236}">
                <a16:creationId xmlns:a16="http://schemas.microsoft.com/office/drawing/2014/main" id="{04916534-0EAA-42D8-B248-23827501238C}"/>
              </a:ext>
            </a:extLst>
          </p:cNvPr>
          <p:cNvSpPr/>
          <p:nvPr/>
        </p:nvSpPr>
        <p:spPr>
          <a:xfrm>
            <a:off x="2699559" y="2205906"/>
            <a:ext cx="1168924" cy="386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pic>
        <p:nvPicPr>
          <p:cNvPr id="9" name="Bildobjekt 8">
            <a:extLst>
              <a:ext uri="{FF2B5EF4-FFF2-40B4-BE49-F238E27FC236}">
                <a16:creationId xmlns:a16="http://schemas.microsoft.com/office/drawing/2014/main" id="{234D4E19-06B3-41CB-A84F-085DEFDA5055}"/>
              </a:ext>
            </a:extLst>
          </p:cNvPr>
          <p:cNvPicPr>
            <a:picLocks noChangeAspect="1"/>
          </p:cNvPicPr>
          <p:nvPr/>
        </p:nvPicPr>
        <p:blipFill>
          <a:blip r:embed="rId3"/>
          <a:stretch>
            <a:fillRect/>
          </a:stretch>
        </p:blipFill>
        <p:spPr>
          <a:xfrm>
            <a:off x="3868483" y="54724"/>
            <a:ext cx="4491160" cy="6803276"/>
          </a:xfrm>
          <a:prstGeom prst="rect">
            <a:avLst/>
          </a:prstGeom>
        </p:spPr>
      </p:pic>
      <p:pic>
        <p:nvPicPr>
          <p:cNvPr id="14" name="Bildobjekt 13">
            <a:extLst>
              <a:ext uri="{FF2B5EF4-FFF2-40B4-BE49-F238E27FC236}">
                <a16:creationId xmlns:a16="http://schemas.microsoft.com/office/drawing/2014/main" id="{67046759-A877-444F-986C-7C14BB0DED01}"/>
              </a:ext>
            </a:extLst>
          </p:cNvPr>
          <p:cNvPicPr>
            <a:picLocks noChangeAspect="1"/>
          </p:cNvPicPr>
          <p:nvPr/>
        </p:nvPicPr>
        <p:blipFill>
          <a:blip r:embed="rId4"/>
          <a:stretch>
            <a:fillRect/>
          </a:stretch>
        </p:blipFill>
        <p:spPr>
          <a:xfrm>
            <a:off x="2699559" y="4121251"/>
            <a:ext cx="1188823" cy="420660"/>
          </a:xfrm>
          <a:prstGeom prst="rect">
            <a:avLst/>
          </a:prstGeom>
        </p:spPr>
      </p:pic>
      <p:pic>
        <p:nvPicPr>
          <p:cNvPr id="15" name="Bildobjekt 14">
            <a:extLst>
              <a:ext uri="{FF2B5EF4-FFF2-40B4-BE49-F238E27FC236}">
                <a16:creationId xmlns:a16="http://schemas.microsoft.com/office/drawing/2014/main" id="{4D1C1EFE-3D0A-4DFA-93DE-29053026D2CC}"/>
              </a:ext>
            </a:extLst>
          </p:cNvPr>
          <p:cNvPicPr>
            <a:picLocks noChangeAspect="1"/>
          </p:cNvPicPr>
          <p:nvPr/>
        </p:nvPicPr>
        <p:blipFill>
          <a:blip r:embed="rId4"/>
          <a:stretch>
            <a:fillRect/>
          </a:stretch>
        </p:blipFill>
        <p:spPr>
          <a:xfrm>
            <a:off x="2699559" y="6251548"/>
            <a:ext cx="1188823" cy="420660"/>
          </a:xfrm>
          <a:prstGeom prst="rect">
            <a:avLst/>
          </a:prstGeom>
        </p:spPr>
      </p:pic>
      <p:pic>
        <p:nvPicPr>
          <p:cNvPr id="16" name="Bildobjekt 15">
            <a:extLst>
              <a:ext uri="{FF2B5EF4-FFF2-40B4-BE49-F238E27FC236}">
                <a16:creationId xmlns:a16="http://schemas.microsoft.com/office/drawing/2014/main" id="{26E7E91F-BCF3-4963-A077-E1ADFD1E81CD}"/>
              </a:ext>
            </a:extLst>
          </p:cNvPr>
          <p:cNvPicPr>
            <a:picLocks noChangeAspect="1"/>
          </p:cNvPicPr>
          <p:nvPr/>
        </p:nvPicPr>
        <p:blipFill>
          <a:blip r:embed="rId4"/>
          <a:stretch>
            <a:fillRect/>
          </a:stretch>
        </p:blipFill>
        <p:spPr>
          <a:xfrm rot="13008604">
            <a:off x="7166354" y="945040"/>
            <a:ext cx="2132212" cy="420660"/>
          </a:xfrm>
          <a:prstGeom prst="rect">
            <a:avLst/>
          </a:prstGeom>
        </p:spPr>
      </p:pic>
      <p:grpSp>
        <p:nvGrpSpPr>
          <p:cNvPr id="11" name="Grupp 10">
            <a:extLst>
              <a:ext uri="{FF2B5EF4-FFF2-40B4-BE49-F238E27FC236}">
                <a16:creationId xmlns:a16="http://schemas.microsoft.com/office/drawing/2014/main" id="{6F2AE07D-6268-4711-B4E9-C5AAF5891300}"/>
              </a:ext>
            </a:extLst>
          </p:cNvPr>
          <p:cNvGrpSpPr/>
          <p:nvPr/>
        </p:nvGrpSpPr>
        <p:grpSpPr>
          <a:xfrm>
            <a:off x="5231876" y="1894788"/>
            <a:ext cx="6497898" cy="2366127"/>
            <a:chOff x="5231876" y="1894788"/>
            <a:chExt cx="6497898" cy="2366127"/>
          </a:xfrm>
        </p:grpSpPr>
        <p:sp>
          <p:nvSpPr>
            <p:cNvPr id="10" name="Rektangel 9">
              <a:extLst>
                <a:ext uri="{FF2B5EF4-FFF2-40B4-BE49-F238E27FC236}">
                  <a16:creationId xmlns:a16="http://schemas.microsoft.com/office/drawing/2014/main" id="{38C80CD1-8980-4EC2-90DD-C0083249BC31}"/>
                </a:ext>
              </a:extLst>
            </p:cNvPr>
            <p:cNvSpPr/>
            <p:nvPr/>
          </p:nvSpPr>
          <p:spPr>
            <a:xfrm>
              <a:off x="5231876" y="1894788"/>
              <a:ext cx="6497898" cy="2366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D3255639-C719-42C2-BEA2-02FA042B61AB}"/>
                </a:ext>
              </a:extLst>
            </p:cNvPr>
            <p:cNvPicPr>
              <a:picLocks noChangeAspect="1"/>
            </p:cNvPicPr>
            <p:nvPr/>
          </p:nvPicPr>
          <p:blipFill>
            <a:blip r:embed="rId5"/>
            <a:stretch>
              <a:fillRect/>
            </a:stretch>
          </p:blipFill>
          <p:spPr>
            <a:xfrm>
              <a:off x="5440289" y="1962539"/>
              <a:ext cx="6024312" cy="2158712"/>
            </a:xfrm>
            <a:prstGeom prst="rect">
              <a:avLst/>
            </a:prstGeom>
          </p:spPr>
        </p:pic>
      </p:grpSp>
      <p:grpSp>
        <p:nvGrpSpPr>
          <p:cNvPr id="12" name="Grupp 11">
            <a:extLst>
              <a:ext uri="{FF2B5EF4-FFF2-40B4-BE49-F238E27FC236}">
                <a16:creationId xmlns:a16="http://schemas.microsoft.com/office/drawing/2014/main" id="{53FA4657-F148-4E5B-A1CA-60F9130DA582}"/>
              </a:ext>
            </a:extLst>
          </p:cNvPr>
          <p:cNvGrpSpPr/>
          <p:nvPr/>
        </p:nvGrpSpPr>
        <p:grpSpPr>
          <a:xfrm>
            <a:off x="5231876" y="1212047"/>
            <a:ext cx="6890994" cy="5460161"/>
            <a:chOff x="5231876" y="1212047"/>
            <a:chExt cx="6890994" cy="5460161"/>
          </a:xfrm>
        </p:grpSpPr>
        <p:sp>
          <p:nvSpPr>
            <p:cNvPr id="7" name="Rektangel 6">
              <a:extLst>
                <a:ext uri="{FF2B5EF4-FFF2-40B4-BE49-F238E27FC236}">
                  <a16:creationId xmlns:a16="http://schemas.microsoft.com/office/drawing/2014/main" id="{7E48AAD9-06D4-4FEE-85FD-C2F662821308}"/>
                </a:ext>
              </a:extLst>
            </p:cNvPr>
            <p:cNvSpPr/>
            <p:nvPr/>
          </p:nvSpPr>
          <p:spPr>
            <a:xfrm>
              <a:off x="5231876" y="1212047"/>
              <a:ext cx="6890994" cy="5460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2F5581E-39F8-4F59-B46A-69A440E8AF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043" y="1348763"/>
              <a:ext cx="5708194" cy="5161036"/>
            </a:xfrm>
            <a:prstGeom prst="rect">
              <a:avLst/>
            </a:prstGeom>
          </p:spPr>
        </p:pic>
      </p:grpSp>
    </p:spTree>
    <p:extLst>
      <p:ext uri="{BB962C8B-B14F-4D97-AF65-F5344CB8AC3E}">
        <p14:creationId xmlns:p14="http://schemas.microsoft.com/office/powerpoint/2010/main" val="1123056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CE2E8C7-BCC8-4B47-9316-9E4FFFAB3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9" y="797448"/>
            <a:ext cx="12091021" cy="5378065"/>
          </a:xfrm>
          <a:prstGeom prst="rect">
            <a:avLst/>
          </a:prstGeom>
        </p:spPr>
      </p:pic>
      <p:sp>
        <p:nvSpPr>
          <p:cNvPr id="8" name="Pil: vänster 7">
            <a:extLst>
              <a:ext uri="{FF2B5EF4-FFF2-40B4-BE49-F238E27FC236}">
                <a16:creationId xmlns:a16="http://schemas.microsoft.com/office/drawing/2014/main" id="{489183EE-D94C-44B0-9AA2-459B3C835880}"/>
              </a:ext>
            </a:extLst>
          </p:cNvPr>
          <p:cNvSpPr/>
          <p:nvPr/>
        </p:nvSpPr>
        <p:spPr>
          <a:xfrm>
            <a:off x="400712" y="1254406"/>
            <a:ext cx="1018095" cy="32051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9" name="Pil: vänster 8">
            <a:extLst>
              <a:ext uri="{FF2B5EF4-FFF2-40B4-BE49-F238E27FC236}">
                <a16:creationId xmlns:a16="http://schemas.microsoft.com/office/drawing/2014/main" id="{809930C6-A1CA-46FE-922A-5F812F067AF6}"/>
              </a:ext>
            </a:extLst>
          </p:cNvPr>
          <p:cNvSpPr/>
          <p:nvPr/>
        </p:nvSpPr>
        <p:spPr>
          <a:xfrm flipH="1">
            <a:off x="10655443" y="1245620"/>
            <a:ext cx="1177244" cy="32051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0" name="Pil: vänster 9">
            <a:extLst>
              <a:ext uri="{FF2B5EF4-FFF2-40B4-BE49-F238E27FC236}">
                <a16:creationId xmlns:a16="http://schemas.microsoft.com/office/drawing/2014/main" id="{A56947E5-BC96-4999-A543-FF1909EFC147}"/>
              </a:ext>
            </a:extLst>
          </p:cNvPr>
          <p:cNvSpPr/>
          <p:nvPr/>
        </p:nvSpPr>
        <p:spPr>
          <a:xfrm rot="985563">
            <a:off x="5281939" y="956744"/>
            <a:ext cx="1018095" cy="32051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1" name="Pil: vänster 10">
            <a:extLst>
              <a:ext uri="{FF2B5EF4-FFF2-40B4-BE49-F238E27FC236}">
                <a16:creationId xmlns:a16="http://schemas.microsoft.com/office/drawing/2014/main" id="{2AA1A32E-C33C-473B-88DF-BD3F37ED9BBF}"/>
              </a:ext>
            </a:extLst>
          </p:cNvPr>
          <p:cNvSpPr/>
          <p:nvPr/>
        </p:nvSpPr>
        <p:spPr>
          <a:xfrm rot="20521000">
            <a:off x="4943938" y="3098321"/>
            <a:ext cx="1125072" cy="37723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2" name="Pil: vänster 11">
            <a:extLst>
              <a:ext uri="{FF2B5EF4-FFF2-40B4-BE49-F238E27FC236}">
                <a16:creationId xmlns:a16="http://schemas.microsoft.com/office/drawing/2014/main" id="{C6E60C70-FFF7-45F4-8861-69B943125A31}"/>
              </a:ext>
            </a:extLst>
          </p:cNvPr>
          <p:cNvSpPr/>
          <p:nvPr/>
        </p:nvSpPr>
        <p:spPr>
          <a:xfrm rot="19536590" flipH="1">
            <a:off x="2169652" y="1588286"/>
            <a:ext cx="857839" cy="32524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3" name="Pil: vänster 12">
            <a:extLst>
              <a:ext uri="{FF2B5EF4-FFF2-40B4-BE49-F238E27FC236}">
                <a16:creationId xmlns:a16="http://schemas.microsoft.com/office/drawing/2014/main" id="{8119E005-5010-4B33-B072-5895551F78F4}"/>
              </a:ext>
            </a:extLst>
          </p:cNvPr>
          <p:cNvSpPr/>
          <p:nvPr/>
        </p:nvSpPr>
        <p:spPr>
          <a:xfrm flipH="1">
            <a:off x="1919301" y="2613347"/>
            <a:ext cx="1125073" cy="3779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14" name="Pil: vänster 13">
            <a:extLst>
              <a:ext uri="{FF2B5EF4-FFF2-40B4-BE49-F238E27FC236}">
                <a16:creationId xmlns:a16="http://schemas.microsoft.com/office/drawing/2014/main" id="{CB246362-5400-4591-BB6C-1685626AB379}"/>
              </a:ext>
            </a:extLst>
          </p:cNvPr>
          <p:cNvSpPr/>
          <p:nvPr/>
        </p:nvSpPr>
        <p:spPr>
          <a:xfrm>
            <a:off x="8741285" y="2613347"/>
            <a:ext cx="1018095" cy="32051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pic>
        <p:nvPicPr>
          <p:cNvPr id="17" name="Bildobjekt 16">
            <a:extLst>
              <a:ext uri="{FF2B5EF4-FFF2-40B4-BE49-F238E27FC236}">
                <a16:creationId xmlns:a16="http://schemas.microsoft.com/office/drawing/2014/main" id="{B0FF1B10-A77F-4C8B-8EC7-05BAFD5A9B6C}"/>
              </a:ext>
            </a:extLst>
          </p:cNvPr>
          <p:cNvPicPr>
            <a:picLocks noChangeAspect="1"/>
          </p:cNvPicPr>
          <p:nvPr/>
        </p:nvPicPr>
        <p:blipFill>
          <a:blip r:embed="rId3"/>
          <a:stretch>
            <a:fillRect/>
          </a:stretch>
        </p:blipFill>
        <p:spPr>
          <a:xfrm rot="5400000">
            <a:off x="10668728" y="4980888"/>
            <a:ext cx="1194920" cy="681899"/>
          </a:xfrm>
          <a:prstGeom prst="rect">
            <a:avLst/>
          </a:prstGeom>
        </p:spPr>
      </p:pic>
      <p:sp>
        <p:nvSpPr>
          <p:cNvPr id="16" name="Pil: vänster 15">
            <a:extLst>
              <a:ext uri="{FF2B5EF4-FFF2-40B4-BE49-F238E27FC236}">
                <a16:creationId xmlns:a16="http://schemas.microsoft.com/office/drawing/2014/main" id="{D5B75341-86A3-4B5A-83C0-25C402708811}"/>
              </a:ext>
            </a:extLst>
          </p:cNvPr>
          <p:cNvSpPr/>
          <p:nvPr/>
        </p:nvSpPr>
        <p:spPr>
          <a:xfrm flipH="1">
            <a:off x="8847152" y="3924143"/>
            <a:ext cx="1217167" cy="464352"/>
          </a:xfrm>
          <a:prstGeom prst="left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grpSp>
        <p:nvGrpSpPr>
          <p:cNvPr id="5" name="Grupp 4">
            <a:extLst>
              <a:ext uri="{FF2B5EF4-FFF2-40B4-BE49-F238E27FC236}">
                <a16:creationId xmlns:a16="http://schemas.microsoft.com/office/drawing/2014/main" id="{150DB513-55CE-4A6F-874B-5D3694E3F252}"/>
              </a:ext>
            </a:extLst>
          </p:cNvPr>
          <p:cNvGrpSpPr/>
          <p:nvPr/>
        </p:nvGrpSpPr>
        <p:grpSpPr>
          <a:xfrm>
            <a:off x="7893591" y="590445"/>
            <a:ext cx="2077191" cy="6099143"/>
            <a:chOff x="7843101" y="848412"/>
            <a:chExt cx="2077191" cy="6099143"/>
          </a:xfrm>
        </p:grpSpPr>
        <p:sp>
          <p:nvSpPr>
            <p:cNvPr id="4" name="Rektangel 3">
              <a:extLst>
                <a:ext uri="{FF2B5EF4-FFF2-40B4-BE49-F238E27FC236}">
                  <a16:creationId xmlns:a16="http://schemas.microsoft.com/office/drawing/2014/main" id="{0C2F13AF-90F7-474F-A6F0-5038FEF5EFD3}"/>
                </a:ext>
              </a:extLst>
            </p:cNvPr>
            <p:cNvSpPr/>
            <p:nvPr/>
          </p:nvSpPr>
          <p:spPr>
            <a:xfrm>
              <a:off x="7843101" y="848412"/>
              <a:ext cx="2077191" cy="6099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62212BCC-3907-4AD2-B7B7-8D4D49BF4E61}"/>
                </a:ext>
              </a:extLst>
            </p:cNvPr>
            <p:cNvPicPr>
              <a:picLocks noChangeAspect="1"/>
            </p:cNvPicPr>
            <p:nvPr/>
          </p:nvPicPr>
          <p:blipFill>
            <a:blip r:embed="rId4"/>
            <a:stretch>
              <a:fillRect/>
            </a:stretch>
          </p:blipFill>
          <p:spPr>
            <a:xfrm>
              <a:off x="7947074" y="976309"/>
              <a:ext cx="1869243" cy="5843347"/>
            </a:xfrm>
            <a:prstGeom prst="rect">
              <a:avLst/>
            </a:prstGeom>
          </p:spPr>
        </p:pic>
      </p:grpSp>
    </p:spTree>
    <p:extLst>
      <p:ext uri="{BB962C8B-B14F-4D97-AF65-F5344CB8AC3E}">
        <p14:creationId xmlns:p14="http://schemas.microsoft.com/office/powerpoint/2010/main" val="2158590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27" presetID="1" presetClass="entr" presetSubtype="0" fill="hold" grpId="0" nodeType="withEffect">
                                  <p:stCondLst>
                                    <p:cond delay="300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068414-B9BA-4E94-808C-D6FAA2F3FC91}"/>
              </a:ext>
            </a:extLst>
          </p:cNvPr>
          <p:cNvSpPr>
            <a:spLocks noGrp="1"/>
          </p:cNvSpPr>
          <p:nvPr>
            <p:ph type="title"/>
          </p:nvPr>
        </p:nvSpPr>
        <p:spPr/>
        <p:txBody>
          <a:bodyPr/>
          <a:lstStyle/>
          <a:p>
            <a:endParaRPr lang="sv-SE"/>
          </a:p>
        </p:txBody>
      </p:sp>
      <p:pic>
        <p:nvPicPr>
          <p:cNvPr id="5" name="Bildobjekt 4">
            <a:extLst>
              <a:ext uri="{FF2B5EF4-FFF2-40B4-BE49-F238E27FC236}">
                <a16:creationId xmlns:a16="http://schemas.microsoft.com/office/drawing/2014/main" id="{E5AD65D7-DF16-4C55-A0E2-D86F65526E46}"/>
              </a:ext>
            </a:extLst>
          </p:cNvPr>
          <p:cNvPicPr>
            <a:picLocks noChangeAspect="1"/>
          </p:cNvPicPr>
          <p:nvPr/>
        </p:nvPicPr>
        <p:blipFill>
          <a:blip r:embed="rId2"/>
          <a:stretch>
            <a:fillRect/>
          </a:stretch>
        </p:blipFill>
        <p:spPr>
          <a:xfrm>
            <a:off x="67530" y="0"/>
            <a:ext cx="10858718" cy="6160829"/>
          </a:xfrm>
          <a:prstGeom prst="rect">
            <a:avLst/>
          </a:prstGeom>
        </p:spPr>
      </p:pic>
      <p:pic>
        <p:nvPicPr>
          <p:cNvPr id="4" name="Bildobjekt 3">
            <a:extLst>
              <a:ext uri="{FF2B5EF4-FFF2-40B4-BE49-F238E27FC236}">
                <a16:creationId xmlns:a16="http://schemas.microsoft.com/office/drawing/2014/main" id="{53AF3936-85DE-4EA5-BEA3-BA7159425063}"/>
              </a:ext>
            </a:extLst>
          </p:cNvPr>
          <p:cNvPicPr>
            <a:picLocks noChangeAspect="1"/>
          </p:cNvPicPr>
          <p:nvPr/>
        </p:nvPicPr>
        <p:blipFill>
          <a:blip r:embed="rId3"/>
          <a:stretch>
            <a:fillRect/>
          </a:stretch>
        </p:blipFill>
        <p:spPr>
          <a:xfrm>
            <a:off x="10058178" y="-17443"/>
            <a:ext cx="1925953" cy="6892885"/>
          </a:xfrm>
          <a:prstGeom prst="rect">
            <a:avLst/>
          </a:prstGeom>
        </p:spPr>
      </p:pic>
      <p:sp>
        <p:nvSpPr>
          <p:cNvPr id="6" name="Pil: vänster 5">
            <a:extLst>
              <a:ext uri="{FF2B5EF4-FFF2-40B4-BE49-F238E27FC236}">
                <a16:creationId xmlns:a16="http://schemas.microsoft.com/office/drawing/2014/main" id="{2106B37B-9D51-41FB-84A1-796AB3ABC7BD}"/>
              </a:ext>
            </a:extLst>
          </p:cNvPr>
          <p:cNvSpPr/>
          <p:nvPr/>
        </p:nvSpPr>
        <p:spPr>
          <a:xfrm flipH="1">
            <a:off x="8953959" y="1249077"/>
            <a:ext cx="1125073" cy="3779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7" name="Pil: vänster 6">
            <a:extLst>
              <a:ext uri="{FF2B5EF4-FFF2-40B4-BE49-F238E27FC236}">
                <a16:creationId xmlns:a16="http://schemas.microsoft.com/office/drawing/2014/main" id="{B9479D27-1CCF-4F31-BB51-FD1F20C1432B}"/>
              </a:ext>
            </a:extLst>
          </p:cNvPr>
          <p:cNvSpPr/>
          <p:nvPr/>
        </p:nvSpPr>
        <p:spPr>
          <a:xfrm flipH="1">
            <a:off x="8953959" y="3326960"/>
            <a:ext cx="1125073" cy="3779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8" name="Pil: vänster 7">
            <a:extLst>
              <a:ext uri="{FF2B5EF4-FFF2-40B4-BE49-F238E27FC236}">
                <a16:creationId xmlns:a16="http://schemas.microsoft.com/office/drawing/2014/main" id="{28FCA89F-1AF7-4D41-8A9F-A845BA068656}"/>
              </a:ext>
            </a:extLst>
          </p:cNvPr>
          <p:cNvSpPr/>
          <p:nvPr/>
        </p:nvSpPr>
        <p:spPr>
          <a:xfrm flipH="1">
            <a:off x="8933105" y="5192521"/>
            <a:ext cx="1125073" cy="3779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9" name="Pil: vänster 8">
            <a:extLst>
              <a:ext uri="{FF2B5EF4-FFF2-40B4-BE49-F238E27FC236}">
                <a16:creationId xmlns:a16="http://schemas.microsoft.com/office/drawing/2014/main" id="{DD39ED2C-B90E-4C3A-8711-0F41C2392D76}"/>
              </a:ext>
            </a:extLst>
          </p:cNvPr>
          <p:cNvSpPr/>
          <p:nvPr/>
        </p:nvSpPr>
        <p:spPr>
          <a:xfrm flipH="1">
            <a:off x="8953959" y="6077993"/>
            <a:ext cx="1125073" cy="3779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Tree>
    <p:extLst>
      <p:ext uri="{BB962C8B-B14F-4D97-AF65-F5344CB8AC3E}">
        <p14:creationId xmlns:p14="http://schemas.microsoft.com/office/powerpoint/2010/main" val="469137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2EE1A6F-EC5F-4D1F-B898-FFA2E0EB8B2A}"/>
              </a:ext>
            </a:extLst>
          </p:cNvPr>
          <p:cNvSpPr>
            <a:spLocks noGrp="1"/>
          </p:cNvSpPr>
          <p:nvPr>
            <p:ph type="body" sz="quarter" idx="12"/>
          </p:nvPr>
        </p:nvSpPr>
        <p:spPr>
          <a:xfrm>
            <a:off x="796494" y="955917"/>
            <a:ext cx="6756400" cy="4567865"/>
          </a:xfrm>
        </p:spPr>
        <p:txBody>
          <a:bodyPr>
            <a:normAutofit/>
          </a:bodyPr>
          <a:lstStyle/>
          <a:p>
            <a:pPr marL="0" indent="0">
              <a:buNone/>
            </a:pPr>
            <a:r>
              <a:rPr lang="sv-SE" sz="2900" b="1" dirty="0"/>
              <a:t>Ett spännande regeringsuppdrag!</a:t>
            </a:r>
            <a:br>
              <a:rPr lang="sv-SE" sz="2600" b="1" dirty="0"/>
            </a:br>
            <a:endParaRPr lang="sv-SE" sz="2600" b="1" dirty="0"/>
          </a:p>
          <a:p>
            <a:pPr>
              <a:buFont typeface="Arial" panose="020B0604020202020204" pitchFamily="34" charset="0"/>
              <a:buChar char="•"/>
            </a:pPr>
            <a:r>
              <a:rPr lang="sv-SE" sz="2600" b="1" dirty="0"/>
              <a:t>Handlingsplan Organ- och Vävnadsdonation</a:t>
            </a:r>
          </a:p>
          <a:p>
            <a:pPr>
              <a:buFont typeface="Arial" panose="020B0604020202020204" pitchFamily="34" charset="0"/>
              <a:buChar char="•"/>
            </a:pPr>
            <a:endParaRPr lang="sv-SE" sz="2600" dirty="0"/>
          </a:p>
          <a:p>
            <a:pPr>
              <a:buFont typeface="Arial" panose="020B0604020202020204" pitchFamily="34" charset="0"/>
              <a:buChar char="•"/>
            </a:pPr>
            <a:r>
              <a:rPr lang="sv-SE" sz="2600" b="1" i="1" dirty="0"/>
              <a:t>Donationsguiden</a:t>
            </a:r>
            <a:r>
              <a:rPr lang="sv-SE" sz="2600" b="1" dirty="0"/>
              <a:t> – ett nationellt kunskapsstöd för organdonation</a:t>
            </a:r>
            <a:endParaRPr lang="sv-SE" dirty="0"/>
          </a:p>
        </p:txBody>
      </p:sp>
      <p:pic>
        <p:nvPicPr>
          <p:cNvPr id="4" name="Bildobjekt 3">
            <a:extLst>
              <a:ext uri="{FF2B5EF4-FFF2-40B4-BE49-F238E27FC236}">
                <a16:creationId xmlns:a16="http://schemas.microsoft.com/office/drawing/2014/main" id="{CB49A5A9-19A1-4D00-8B9B-7FD9619B32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076" y="2998940"/>
            <a:ext cx="4708124" cy="3127540"/>
          </a:xfrm>
          <a:prstGeom prst="rect">
            <a:avLst/>
          </a:prstGeom>
          <a:ln>
            <a:noFill/>
          </a:ln>
          <a:effectLst>
            <a:softEdge rad="698500"/>
          </a:effectLst>
        </p:spPr>
      </p:pic>
    </p:spTree>
    <p:extLst>
      <p:ext uri="{BB962C8B-B14F-4D97-AF65-F5344CB8AC3E}">
        <p14:creationId xmlns:p14="http://schemas.microsoft.com/office/powerpoint/2010/main" val="238003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6B0D1CA-207B-4BD2-B0C1-3A59968C5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8171"/>
            <a:ext cx="12192000" cy="5361658"/>
          </a:xfrm>
          <a:prstGeom prst="rect">
            <a:avLst/>
          </a:prstGeom>
        </p:spPr>
      </p:pic>
    </p:spTree>
    <p:extLst>
      <p:ext uri="{BB962C8B-B14F-4D97-AF65-F5344CB8AC3E}">
        <p14:creationId xmlns:p14="http://schemas.microsoft.com/office/powerpoint/2010/main" val="3505331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237AB69-FBDC-457E-ABD3-71717DC646A9}"/>
              </a:ext>
            </a:extLst>
          </p:cNvPr>
          <p:cNvPicPr>
            <a:picLocks noChangeAspect="1"/>
          </p:cNvPicPr>
          <p:nvPr/>
        </p:nvPicPr>
        <p:blipFill>
          <a:blip r:embed="rId2"/>
          <a:stretch>
            <a:fillRect/>
          </a:stretch>
        </p:blipFill>
        <p:spPr>
          <a:xfrm>
            <a:off x="0" y="561975"/>
            <a:ext cx="12192000" cy="5734050"/>
          </a:xfrm>
          <a:prstGeom prst="rect">
            <a:avLst/>
          </a:prstGeom>
        </p:spPr>
      </p:pic>
    </p:spTree>
    <p:extLst>
      <p:ext uri="{BB962C8B-B14F-4D97-AF65-F5344CB8AC3E}">
        <p14:creationId xmlns:p14="http://schemas.microsoft.com/office/powerpoint/2010/main" val="3968942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C37EC96-33E4-48C6-8D07-4A1CD460AA86}"/>
              </a:ext>
            </a:extLst>
          </p:cNvPr>
          <p:cNvPicPr>
            <a:picLocks noChangeAspect="1"/>
          </p:cNvPicPr>
          <p:nvPr/>
        </p:nvPicPr>
        <p:blipFill>
          <a:blip r:embed="rId2"/>
          <a:stretch>
            <a:fillRect/>
          </a:stretch>
        </p:blipFill>
        <p:spPr>
          <a:xfrm>
            <a:off x="0" y="568325"/>
            <a:ext cx="12192000" cy="5721350"/>
          </a:xfrm>
          <a:prstGeom prst="rect">
            <a:avLst/>
          </a:prstGeom>
        </p:spPr>
      </p:pic>
      <p:sp>
        <p:nvSpPr>
          <p:cNvPr id="4" name="Pil: vänster 3">
            <a:extLst>
              <a:ext uri="{FF2B5EF4-FFF2-40B4-BE49-F238E27FC236}">
                <a16:creationId xmlns:a16="http://schemas.microsoft.com/office/drawing/2014/main" id="{F07C2B97-02CC-4D74-BFF7-C3318E169A43}"/>
              </a:ext>
            </a:extLst>
          </p:cNvPr>
          <p:cNvSpPr/>
          <p:nvPr/>
        </p:nvSpPr>
        <p:spPr>
          <a:xfrm rot="963746" flipH="1">
            <a:off x="1873225" y="3607395"/>
            <a:ext cx="1125073" cy="3779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5" name="Pil: vänster 4">
            <a:extLst>
              <a:ext uri="{FF2B5EF4-FFF2-40B4-BE49-F238E27FC236}">
                <a16:creationId xmlns:a16="http://schemas.microsoft.com/office/drawing/2014/main" id="{6B4E4249-E336-441F-91C7-92ECF7C746E8}"/>
              </a:ext>
            </a:extLst>
          </p:cNvPr>
          <p:cNvSpPr/>
          <p:nvPr/>
        </p:nvSpPr>
        <p:spPr>
          <a:xfrm flipH="1">
            <a:off x="8386914" y="3429000"/>
            <a:ext cx="1493961" cy="69657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Tree>
    <p:extLst>
      <p:ext uri="{BB962C8B-B14F-4D97-AF65-F5344CB8AC3E}">
        <p14:creationId xmlns:p14="http://schemas.microsoft.com/office/powerpoint/2010/main" val="512484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B335C81-14EA-4E6C-B0D6-B5E44DE87355}"/>
              </a:ext>
            </a:extLst>
          </p:cNvPr>
          <p:cNvPicPr>
            <a:picLocks noChangeAspect="1"/>
          </p:cNvPicPr>
          <p:nvPr/>
        </p:nvPicPr>
        <p:blipFill>
          <a:blip r:embed="rId2"/>
          <a:stretch>
            <a:fillRect/>
          </a:stretch>
        </p:blipFill>
        <p:spPr>
          <a:xfrm>
            <a:off x="6037" y="558652"/>
            <a:ext cx="12179926" cy="5740695"/>
          </a:xfrm>
          <a:prstGeom prst="rect">
            <a:avLst/>
          </a:prstGeom>
        </p:spPr>
      </p:pic>
      <p:sp>
        <p:nvSpPr>
          <p:cNvPr id="4" name="Pil: vänster 3">
            <a:extLst>
              <a:ext uri="{FF2B5EF4-FFF2-40B4-BE49-F238E27FC236}">
                <a16:creationId xmlns:a16="http://schemas.microsoft.com/office/drawing/2014/main" id="{B144CDBB-8B22-430A-9A73-622A675070DB}"/>
              </a:ext>
            </a:extLst>
          </p:cNvPr>
          <p:cNvSpPr/>
          <p:nvPr/>
        </p:nvSpPr>
        <p:spPr>
          <a:xfrm flipH="1">
            <a:off x="1814231" y="2589563"/>
            <a:ext cx="1125073" cy="3779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5" name="Pil: vänster 4">
            <a:extLst>
              <a:ext uri="{FF2B5EF4-FFF2-40B4-BE49-F238E27FC236}">
                <a16:creationId xmlns:a16="http://schemas.microsoft.com/office/drawing/2014/main" id="{1DFA311D-D9F9-4916-8E3B-0B2640EB6F10}"/>
              </a:ext>
            </a:extLst>
          </p:cNvPr>
          <p:cNvSpPr/>
          <p:nvPr/>
        </p:nvSpPr>
        <p:spPr>
          <a:xfrm flipH="1">
            <a:off x="8785302" y="2211570"/>
            <a:ext cx="1125073" cy="3779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6" name="Pil: vänster 5">
            <a:extLst>
              <a:ext uri="{FF2B5EF4-FFF2-40B4-BE49-F238E27FC236}">
                <a16:creationId xmlns:a16="http://schemas.microsoft.com/office/drawing/2014/main" id="{D0F29B15-EC4C-41BD-BA37-71C9A854ABF2}"/>
              </a:ext>
            </a:extLst>
          </p:cNvPr>
          <p:cNvSpPr/>
          <p:nvPr/>
        </p:nvSpPr>
        <p:spPr>
          <a:xfrm rot="12389996" flipH="1">
            <a:off x="4945701" y="1449021"/>
            <a:ext cx="1125073" cy="3779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Tree>
    <p:extLst>
      <p:ext uri="{BB962C8B-B14F-4D97-AF65-F5344CB8AC3E}">
        <p14:creationId xmlns:p14="http://schemas.microsoft.com/office/powerpoint/2010/main" val="793718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34D08DC-9357-468F-9B5C-15D1229EB0F1}"/>
              </a:ext>
            </a:extLst>
          </p:cNvPr>
          <p:cNvPicPr>
            <a:picLocks noChangeAspect="1"/>
          </p:cNvPicPr>
          <p:nvPr/>
        </p:nvPicPr>
        <p:blipFill>
          <a:blip r:embed="rId2"/>
          <a:stretch>
            <a:fillRect/>
          </a:stretch>
        </p:blipFill>
        <p:spPr>
          <a:xfrm>
            <a:off x="123518" y="774563"/>
            <a:ext cx="11944964" cy="5308873"/>
          </a:xfrm>
          <a:prstGeom prst="rect">
            <a:avLst/>
          </a:prstGeom>
        </p:spPr>
      </p:pic>
    </p:spTree>
    <p:extLst>
      <p:ext uri="{BB962C8B-B14F-4D97-AF65-F5344CB8AC3E}">
        <p14:creationId xmlns:p14="http://schemas.microsoft.com/office/powerpoint/2010/main" val="3536372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83E98E-2F1E-4487-9432-B27FBC89D9E9}"/>
              </a:ext>
            </a:extLst>
          </p:cNvPr>
          <p:cNvSpPr>
            <a:spLocks noGrp="1"/>
          </p:cNvSpPr>
          <p:nvPr>
            <p:ph type="title"/>
          </p:nvPr>
        </p:nvSpPr>
        <p:spPr>
          <a:xfrm>
            <a:off x="636889" y="540000"/>
            <a:ext cx="2634631" cy="1080000"/>
          </a:xfrm>
        </p:spPr>
        <p:txBody>
          <a:bodyPr/>
          <a:lstStyle/>
          <a:p>
            <a:r>
              <a:rPr lang="sv-SE" dirty="0"/>
              <a:t>Förvaltning</a:t>
            </a:r>
          </a:p>
        </p:txBody>
      </p:sp>
      <p:sp>
        <p:nvSpPr>
          <p:cNvPr id="3" name="Rektangel: rundade hörn 2">
            <a:extLst>
              <a:ext uri="{FF2B5EF4-FFF2-40B4-BE49-F238E27FC236}">
                <a16:creationId xmlns:a16="http://schemas.microsoft.com/office/drawing/2014/main" id="{CC72EB4C-0CBE-4966-8FF3-73B026F80E17}"/>
              </a:ext>
            </a:extLst>
          </p:cNvPr>
          <p:cNvSpPr/>
          <p:nvPr/>
        </p:nvSpPr>
        <p:spPr>
          <a:xfrm>
            <a:off x="3840480" y="995680"/>
            <a:ext cx="7782560" cy="496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Donationsguidens innehåll kommer följa samma förvaltning som de Nationella Donationspärmarna, det vill säga var tredje år. Dock kommer de första två åren innehålla tätare revideringar efter uppföljning på bland annat regionala möten. Nationellt Donationscentrum är förvaltningsansvariga för Donationsguidens innehåll – ägandeskapet av de olika delarna i guiden kommer dock ligga kvar hos respektive nationell gruppering.</a:t>
            </a:r>
          </a:p>
          <a:p>
            <a:pPr algn="ctr"/>
            <a:endParaRPr lang="sv-SE" sz="2000" dirty="0"/>
          </a:p>
          <a:p>
            <a:pPr algn="ctr"/>
            <a:r>
              <a:rPr lang="sv-SE" sz="2000" dirty="0"/>
              <a:t> Förvaltningsarbetet kommer således även fortsättningsvis ske i nära samverkan och rutiner är upprättade för detta med berörda aktörer.</a:t>
            </a:r>
          </a:p>
        </p:txBody>
      </p:sp>
    </p:spTree>
    <p:extLst>
      <p:ext uri="{BB962C8B-B14F-4D97-AF65-F5344CB8AC3E}">
        <p14:creationId xmlns:p14="http://schemas.microsoft.com/office/powerpoint/2010/main" val="3394533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06679-4F84-48B0-BB9A-45CF59D4B135}"/>
              </a:ext>
            </a:extLst>
          </p:cNvPr>
          <p:cNvSpPr>
            <a:spLocks noGrp="1"/>
          </p:cNvSpPr>
          <p:nvPr>
            <p:ph type="title"/>
          </p:nvPr>
        </p:nvSpPr>
        <p:spPr>
          <a:xfrm>
            <a:off x="636889" y="540000"/>
            <a:ext cx="6942262" cy="1080000"/>
          </a:xfrm>
        </p:spPr>
        <p:txBody>
          <a:bodyPr>
            <a:normAutofit/>
          </a:bodyPr>
          <a:lstStyle/>
          <a:p>
            <a:r>
              <a:rPr lang="sv-SE" dirty="0">
                <a:solidFill>
                  <a:schemeClr val="accent2"/>
                </a:solidFill>
              </a:rPr>
              <a:t>Handlingsplan Organ- och Vävnad – ett omfattande arbete in progress!</a:t>
            </a:r>
          </a:p>
        </p:txBody>
      </p:sp>
      <p:graphicFrame>
        <p:nvGraphicFramePr>
          <p:cNvPr id="10" name="Diagram 9">
            <a:extLst>
              <a:ext uri="{FF2B5EF4-FFF2-40B4-BE49-F238E27FC236}">
                <a16:creationId xmlns:a16="http://schemas.microsoft.com/office/drawing/2014/main" id="{241D5ABC-AD10-4803-AC6E-703876A6D369}"/>
              </a:ext>
            </a:extLst>
          </p:cNvPr>
          <p:cNvGraphicFramePr/>
          <p:nvPr>
            <p:extLst/>
          </p:nvPr>
        </p:nvGraphicFramePr>
        <p:xfrm>
          <a:off x="1061038" y="1762812"/>
          <a:ext cx="10185139" cy="4375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ruta 10">
            <a:extLst>
              <a:ext uri="{FF2B5EF4-FFF2-40B4-BE49-F238E27FC236}">
                <a16:creationId xmlns:a16="http://schemas.microsoft.com/office/drawing/2014/main" id="{060CE0BC-D99B-40AC-B19B-4B7DB7451F3C}"/>
              </a:ext>
            </a:extLst>
          </p:cNvPr>
          <p:cNvSpPr txBox="1"/>
          <p:nvPr/>
        </p:nvSpPr>
        <p:spPr>
          <a:xfrm>
            <a:off x="413053" y="4238396"/>
            <a:ext cx="1698923" cy="1704306"/>
          </a:xfrm>
          <a:prstGeom prst="rect">
            <a:avLst/>
          </a:prstGeom>
        </p:spPr>
        <p:txBody>
          <a:bodyPr vert="horz" wrap="square" lIns="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600" b="1" i="0" u="none" strike="noStrike" kern="1200" cap="none" spc="0" normalizeH="0" baseline="0" noProof="0" dirty="0">
                <a:ln>
                  <a:noFill/>
                </a:ln>
                <a:solidFill>
                  <a:srgbClr val="AAD6E4"/>
                </a:solidFill>
                <a:effectLst/>
                <a:uLnTx/>
                <a:uFillTx/>
                <a:latin typeface="Noto Sans"/>
                <a:ea typeface="+mn-ea"/>
                <a:cs typeface="+mn-cs"/>
              </a:rPr>
              <a:t>Start</a:t>
            </a:r>
            <a:br>
              <a:rPr kumimoji="0" lang="sv-SE" sz="2600" b="1" i="0" u="none" strike="noStrike" kern="1200" cap="none" spc="0" normalizeH="0" baseline="0" noProof="0" dirty="0">
                <a:ln>
                  <a:noFill/>
                </a:ln>
                <a:solidFill>
                  <a:srgbClr val="AAD6E4"/>
                </a:solidFill>
                <a:effectLst/>
                <a:uLnTx/>
                <a:uFillTx/>
                <a:latin typeface="Noto Sans"/>
                <a:ea typeface="+mn-ea"/>
                <a:cs typeface="+mn-cs"/>
              </a:rPr>
            </a:br>
            <a:r>
              <a:rPr kumimoji="0" lang="sv-SE" sz="2600" b="1" i="0" u="none" strike="noStrike" kern="1200" cap="none" spc="0" normalizeH="0" baseline="0" noProof="0" dirty="0">
                <a:ln>
                  <a:noFill/>
                </a:ln>
                <a:solidFill>
                  <a:srgbClr val="AAD6E4"/>
                </a:solidFill>
                <a:effectLst/>
                <a:uLnTx/>
                <a:uFillTx/>
                <a:latin typeface="Noto Sans"/>
                <a:ea typeface="+mn-ea"/>
                <a:cs typeface="+mn-cs"/>
              </a:rPr>
              <a:t>maj 2023</a:t>
            </a:r>
          </a:p>
        </p:txBody>
      </p:sp>
      <p:sp>
        <p:nvSpPr>
          <p:cNvPr id="12" name="textruta 11">
            <a:extLst>
              <a:ext uri="{FF2B5EF4-FFF2-40B4-BE49-F238E27FC236}">
                <a16:creationId xmlns:a16="http://schemas.microsoft.com/office/drawing/2014/main" id="{9C3015B1-3556-4610-B812-DAECC2130A3F}"/>
              </a:ext>
            </a:extLst>
          </p:cNvPr>
          <p:cNvSpPr txBox="1"/>
          <p:nvPr/>
        </p:nvSpPr>
        <p:spPr>
          <a:xfrm>
            <a:off x="10616339" y="976393"/>
            <a:ext cx="2109063" cy="1323747"/>
          </a:xfrm>
          <a:prstGeom prst="rect">
            <a:avLst/>
          </a:prstGeom>
        </p:spPr>
        <p:txBody>
          <a:bodyPr vert="horz" wrap="square" lIns="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600" b="1" i="0" u="none" strike="noStrike" kern="1200" cap="none" spc="0" normalizeH="0" baseline="0" noProof="0" dirty="0">
                <a:ln>
                  <a:noFill/>
                </a:ln>
                <a:solidFill>
                  <a:srgbClr val="017CC1">
                    <a:lumMod val="75000"/>
                  </a:srgbClr>
                </a:solidFill>
                <a:effectLst/>
                <a:uLnTx/>
                <a:uFillTx/>
                <a:latin typeface="Noto Sans"/>
                <a:ea typeface="+mn-ea"/>
                <a:cs typeface="+mn-cs"/>
              </a:rPr>
              <a:t>Klar</a:t>
            </a:r>
            <a:br>
              <a:rPr kumimoji="0" lang="sv-SE" sz="2600" b="1" i="0" u="none" strike="noStrike" kern="1200" cap="none" spc="0" normalizeH="0" baseline="0" noProof="0" dirty="0">
                <a:ln>
                  <a:noFill/>
                </a:ln>
                <a:solidFill>
                  <a:srgbClr val="017CC1">
                    <a:lumMod val="75000"/>
                  </a:srgbClr>
                </a:solidFill>
                <a:effectLst/>
                <a:uLnTx/>
                <a:uFillTx/>
                <a:latin typeface="Noto Sans"/>
                <a:ea typeface="+mn-ea"/>
                <a:cs typeface="+mn-cs"/>
              </a:rPr>
            </a:br>
            <a:r>
              <a:rPr kumimoji="0" lang="sv-SE" sz="2600" b="1" i="0" u="none" strike="noStrike" kern="1200" cap="none" spc="0" normalizeH="0" baseline="0" noProof="0" dirty="0">
                <a:ln>
                  <a:noFill/>
                </a:ln>
                <a:solidFill>
                  <a:srgbClr val="017CC1">
                    <a:lumMod val="75000"/>
                  </a:srgbClr>
                </a:solidFill>
                <a:effectLst/>
                <a:uLnTx/>
                <a:uFillTx/>
                <a:latin typeface="Noto Sans"/>
                <a:ea typeface="+mn-ea"/>
                <a:cs typeface="+mn-cs"/>
              </a:rPr>
              <a:t>okt 2025</a:t>
            </a:r>
          </a:p>
        </p:txBody>
      </p:sp>
      <p:pic>
        <p:nvPicPr>
          <p:cNvPr id="14" name="Bildobjekt 13">
            <a:extLst>
              <a:ext uri="{FF2B5EF4-FFF2-40B4-BE49-F238E27FC236}">
                <a16:creationId xmlns:a16="http://schemas.microsoft.com/office/drawing/2014/main" id="{AE78D2C1-A812-4A00-8315-3EB668E54291}"/>
              </a:ext>
            </a:extLst>
          </p:cNvPr>
          <p:cNvPicPr>
            <a:picLocks noChangeAspect="1"/>
          </p:cNvPicPr>
          <p:nvPr/>
        </p:nvPicPr>
        <p:blipFill>
          <a:blip r:embed="rId8"/>
          <a:stretch>
            <a:fillRect/>
          </a:stretch>
        </p:blipFill>
        <p:spPr>
          <a:xfrm>
            <a:off x="5190206" y="4242466"/>
            <a:ext cx="1781425" cy="1577185"/>
          </a:xfrm>
          <a:prstGeom prst="rect">
            <a:avLst/>
          </a:prstGeom>
        </p:spPr>
      </p:pic>
    </p:spTree>
    <p:extLst>
      <p:ext uri="{BB962C8B-B14F-4D97-AF65-F5344CB8AC3E}">
        <p14:creationId xmlns:p14="http://schemas.microsoft.com/office/powerpoint/2010/main" val="3333559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a:xfrm>
            <a:off x="592154" y="2404258"/>
            <a:ext cx="9720000" cy="1080000"/>
          </a:xfrm>
        </p:spPr>
        <p:txBody>
          <a:bodyPr/>
          <a:lstStyle/>
          <a:p>
            <a:r>
              <a:rPr lang="sv-SE" dirty="0"/>
              <a:t>Fastställandet av människans död </a:t>
            </a:r>
            <a:br>
              <a:rPr lang="sv-SE" dirty="0"/>
            </a:br>
            <a:r>
              <a:rPr lang="sv-SE" dirty="0"/>
              <a:t>med direkta kriterier, </a:t>
            </a:r>
            <a:br>
              <a:rPr lang="sv-SE" dirty="0"/>
            </a:br>
            <a:r>
              <a:rPr lang="sv-SE" dirty="0"/>
              <a:t>dvs. hjärndödsdiagnostik</a:t>
            </a:r>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8059760" y="0"/>
            <a:ext cx="41322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8" name="textruta 7">
            <a:extLst>
              <a:ext uri="{FF2B5EF4-FFF2-40B4-BE49-F238E27FC236}">
                <a16:creationId xmlns:a16="http://schemas.microsoft.com/office/drawing/2014/main" id="{AA097A84-B489-4F85-A6D2-343E9AAC0826}"/>
              </a:ext>
            </a:extLst>
          </p:cNvPr>
          <p:cNvSpPr txBox="1"/>
          <p:nvPr/>
        </p:nvSpPr>
        <p:spPr>
          <a:xfrm>
            <a:off x="8297425" y="2404258"/>
            <a:ext cx="3302421" cy="3448106"/>
          </a:xfrm>
          <a:prstGeom prst="rect">
            <a:avLst/>
          </a:prstGeom>
        </p:spPr>
        <p:txBody>
          <a:bodyPr vert="horz" wrap="square" lIns="0" tIns="45720" rIns="91440" bIns="45720" rtlCol="0" anchor="t">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FFFFFF"/>
                </a:solidFill>
                <a:effectLst/>
                <a:uLnTx/>
                <a:uFillTx/>
                <a:latin typeface="Noto Sans"/>
                <a:ea typeface="+mn-ea"/>
                <a:cs typeface="+mn-cs"/>
              </a:rPr>
              <a:t>Ett Nationellt kunskapsstöd kommer publiceras i december 2024</a:t>
            </a:r>
          </a:p>
        </p:txBody>
      </p:sp>
    </p:spTree>
    <p:extLst>
      <p:ext uri="{BB962C8B-B14F-4D97-AF65-F5344CB8AC3E}">
        <p14:creationId xmlns:p14="http://schemas.microsoft.com/office/powerpoint/2010/main" val="2194429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08C35A9-E42F-43B1-8FE0-443A091D9BF0}"/>
              </a:ext>
            </a:extLst>
          </p:cNvPr>
          <p:cNvSpPr>
            <a:spLocks noGrp="1"/>
          </p:cNvSpPr>
          <p:nvPr>
            <p:ph type="title"/>
          </p:nvPr>
        </p:nvSpPr>
        <p:spPr>
          <a:xfrm>
            <a:off x="385065" y="324197"/>
            <a:ext cx="5047975" cy="750459"/>
          </a:xfrm>
        </p:spPr>
        <p:txBody>
          <a:bodyPr/>
          <a:lstStyle/>
          <a:p>
            <a:r>
              <a:rPr lang="sv-SE" sz="4400" i="1" dirty="0"/>
              <a:t>Donationsguiden</a:t>
            </a:r>
            <a:r>
              <a:rPr lang="sv-SE" sz="4400" dirty="0"/>
              <a:t>!</a:t>
            </a:r>
          </a:p>
        </p:txBody>
      </p:sp>
      <p:pic>
        <p:nvPicPr>
          <p:cNvPr id="5" name="Bildobjekt 4">
            <a:extLst>
              <a:ext uri="{FF2B5EF4-FFF2-40B4-BE49-F238E27FC236}">
                <a16:creationId xmlns:a16="http://schemas.microsoft.com/office/drawing/2014/main" id="{ACE390E0-D4B8-4477-8850-A2B8589E8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2633">
            <a:off x="6640233" y="476067"/>
            <a:ext cx="3898737" cy="5905864"/>
          </a:xfrm>
          <a:prstGeom prst="rect">
            <a:avLst/>
          </a:prstGeom>
        </p:spPr>
      </p:pic>
      <p:grpSp>
        <p:nvGrpSpPr>
          <p:cNvPr id="18" name="Grupp 17">
            <a:extLst>
              <a:ext uri="{FF2B5EF4-FFF2-40B4-BE49-F238E27FC236}">
                <a16:creationId xmlns:a16="http://schemas.microsoft.com/office/drawing/2014/main" id="{AC44195D-9FB9-44C7-BB5E-3CAE54803972}"/>
              </a:ext>
            </a:extLst>
          </p:cNvPr>
          <p:cNvGrpSpPr/>
          <p:nvPr/>
        </p:nvGrpSpPr>
        <p:grpSpPr>
          <a:xfrm>
            <a:off x="1589925" y="3131931"/>
            <a:ext cx="4515267" cy="1147156"/>
            <a:chOff x="1945175" y="3256973"/>
            <a:chExt cx="4515267" cy="1147156"/>
          </a:xfrm>
        </p:grpSpPr>
        <p:sp>
          <p:nvSpPr>
            <p:cNvPr id="10" name="Rektangel: rundade hörn 9">
              <a:extLst>
                <a:ext uri="{FF2B5EF4-FFF2-40B4-BE49-F238E27FC236}">
                  <a16:creationId xmlns:a16="http://schemas.microsoft.com/office/drawing/2014/main" id="{74D55076-0797-4CE4-8EA3-9019D7B2F435}"/>
                </a:ext>
              </a:extLst>
            </p:cNvPr>
            <p:cNvSpPr/>
            <p:nvPr/>
          </p:nvSpPr>
          <p:spPr>
            <a:xfrm>
              <a:off x="1945175" y="3256973"/>
              <a:ext cx="4420703" cy="11471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8" name="textruta 7">
              <a:extLst>
                <a:ext uri="{FF2B5EF4-FFF2-40B4-BE49-F238E27FC236}">
                  <a16:creationId xmlns:a16="http://schemas.microsoft.com/office/drawing/2014/main" id="{7AE1C5B5-3DF8-4D3D-AF1E-209AB3957A85}"/>
                </a:ext>
              </a:extLst>
            </p:cNvPr>
            <p:cNvSpPr txBox="1"/>
            <p:nvPr/>
          </p:nvSpPr>
          <p:spPr>
            <a:xfrm>
              <a:off x="2039738" y="3322354"/>
              <a:ext cx="44207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Donationsguiden är en helt ny, samlad digital guide för dig som arbetar med möjliga organdonatorer! </a:t>
              </a:r>
            </a:p>
          </p:txBody>
        </p:sp>
      </p:grpSp>
      <p:grpSp>
        <p:nvGrpSpPr>
          <p:cNvPr id="17" name="Grupp 16">
            <a:extLst>
              <a:ext uri="{FF2B5EF4-FFF2-40B4-BE49-F238E27FC236}">
                <a16:creationId xmlns:a16="http://schemas.microsoft.com/office/drawing/2014/main" id="{4380FCD8-20B2-4810-8896-0BD896DDA0F5}"/>
              </a:ext>
            </a:extLst>
          </p:cNvPr>
          <p:cNvGrpSpPr/>
          <p:nvPr/>
        </p:nvGrpSpPr>
        <p:grpSpPr>
          <a:xfrm>
            <a:off x="385065" y="4625741"/>
            <a:ext cx="5228705" cy="1147156"/>
            <a:chOff x="447583" y="5154670"/>
            <a:chExt cx="5228705" cy="1147156"/>
          </a:xfrm>
        </p:grpSpPr>
        <p:sp>
          <p:nvSpPr>
            <p:cNvPr id="12" name="Rektangel: rundade hörn 11">
              <a:extLst>
                <a:ext uri="{FF2B5EF4-FFF2-40B4-BE49-F238E27FC236}">
                  <a16:creationId xmlns:a16="http://schemas.microsoft.com/office/drawing/2014/main" id="{9F2FC679-7CE8-4555-9DB7-CE1D446A4F35}"/>
                </a:ext>
              </a:extLst>
            </p:cNvPr>
            <p:cNvSpPr/>
            <p:nvPr/>
          </p:nvSpPr>
          <p:spPr>
            <a:xfrm>
              <a:off x="447583" y="5154670"/>
              <a:ext cx="5081847" cy="11471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14" name="textruta 13">
              <a:extLst>
                <a:ext uri="{FF2B5EF4-FFF2-40B4-BE49-F238E27FC236}">
                  <a16:creationId xmlns:a16="http://schemas.microsoft.com/office/drawing/2014/main" id="{A3161E37-184A-468B-BC43-2957D79814E0}"/>
                </a:ext>
              </a:extLst>
            </p:cNvPr>
            <p:cNvSpPr txBox="1"/>
            <p:nvPr/>
          </p:nvSpPr>
          <p:spPr>
            <a:xfrm>
              <a:off x="447583" y="5266583"/>
              <a:ext cx="52287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Framtagen i nära samverkan med nationella aktörer så som NAG Donation, NNTO/Donationspärmsgruppen och EDHEP</a:t>
              </a:r>
            </a:p>
          </p:txBody>
        </p:sp>
      </p:grpSp>
      <p:grpSp>
        <p:nvGrpSpPr>
          <p:cNvPr id="16" name="Grupp 15">
            <a:extLst>
              <a:ext uri="{FF2B5EF4-FFF2-40B4-BE49-F238E27FC236}">
                <a16:creationId xmlns:a16="http://schemas.microsoft.com/office/drawing/2014/main" id="{2CB20C9D-B2D5-4366-8E3D-B3AC3D971384}"/>
              </a:ext>
            </a:extLst>
          </p:cNvPr>
          <p:cNvGrpSpPr/>
          <p:nvPr/>
        </p:nvGrpSpPr>
        <p:grpSpPr>
          <a:xfrm>
            <a:off x="678078" y="1638121"/>
            <a:ext cx="4222866" cy="1147156"/>
            <a:chOff x="-4821246" y="623562"/>
            <a:chExt cx="4222866" cy="1147156"/>
          </a:xfrm>
        </p:grpSpPr>
        <p:sp>
          <p:nvSpPr>
            <p:cNvPr id="13" name="Rektangel: rundade hörn 12">
              <a:extLst>
                <a:ext uri="{FF2B5EF4-FFF2-40B4-BE49-F238E27FC236}">
                  <a16:creationId xmlns:a16="http://schemas.microsoft.com/office/drawing/2014/main" id="{E64947A7-6B17-4628-AA6C-CF2FB51177E7}"/>
                </a:ext>
              </a:extLst>
            </p:cNvPr>
            <p:cNvSpPr/>
            <p:nvPr/>
          </p:nvSpPr>
          <p:spPr>
            <a:xfrm>
              <a:off x="-4821246" y="623562"/>
              <a:ext cx="4222866" cy="11471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15" name="textruta 14">
              <a:extLst>
                <a:ext uri="{FF2B5EF4-FFF2-40B4-BE49-F238E27FC236}">
                  <a16:creationId xmlns:a16="http://schemas.microsoft.com/office/drawing/2014/main" id="{516416D1-6BCF-4EE4-B342-BD86E81C144F}"/>
                </a:ext>
              </a:extLst>
            </p:cNvPr>
            <p:cNvSpPr txBox="1"/>
            <p:nvPr/>
          </p:nvSpPr>
          <p:spPr>
            <a:xfrm>
              <a:off x="-4716011" y="761925"/>
              <a:ext cx="40123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En del av Regeringsuppdrag Organ- och Vävnadsdonation, med redovisningsdatum 18/12 2024!</a:t>
              </a:r>
            </a:p>
          </p:txBody>
        </p:sp>
      </p:grpSp>
    </p:spTree>
    <p:extLst>
      <p:ext uri="{BB962C8B-B14F-4D97-AF65-F5344CB8AC3E}">
        <p14:creationId xmlns:p14="http://schemas.microsoft.com/office/powerpoint/2010/main" val="97745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A96513C-B291-4965-8E8B-DBB4933BE583}"/>
              </a:ext>
            </a:extLst>
          </p:cNvPr>
          <p:cNvSpPr>
            <a:spLocks noGrp="1"/>
          </p:cNvSpPr>
          <p:nvPr>
            <p:ph type="body" sz="quarter" idx="10"/>
          </p:nvPr>
        </p:nvSpPr>
        <p:spPr>
          <a:xfrm rot="1179050">
            <a:off x="6289071" y="473084"/>
            <a:ext cx="5184775" cy="56784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000000"/>
                </a:solidFill>
                <a:effectLst/>
                <a:uLnTx/>
                <a:uFillTx/>
                <a:latin typeface="Noto Sans"/>
                <a:ea typeface="+mn-ea"/>
                <a:cs typeface="+mn-cs"/>
              </a:rPr>
              <a:t>Lansering den 9e december 2024!!</a:t>
            </a:r>
          </a:p>
        </p:txBody>
      </p:sp>
      <p:pic>
        <p:nvPicPr>
          <p:cNvPr id="5" name="Bildobjekt 4">
            <a:extLst>
              <a:ext uri="{FF2B5EF4-FFF2-40B4-BE49-F238E27FC236}">
                <a16:creationId xmlns:a16="http://schemas.microsoft.com/office/drawing/2014/main" id="{0B8B4715-64DA-40CB-9572-F36A2E2D41F9}"/>
              </a:ext>
            </a:extLst>
          </p:cNvPr>
          <p:cNvPicPr>
            <a:picLocks noChangeAspect="1"/>
          </p:cNvPicPr>
          <p:nvPr/>
        </p:nvPicPr>
        <p:blipFill>
          <a:blip r:embed="rId3"/>
          <a:stretch>
            <a:fillRect/>
          </a:stretch>
        </p:blipFill>
        <p:spPr>
          <a:xfrm rot="20822943">
            <a:off x="-84479" y="-145755"/>
            <a:ext cx="5459968" cy="7049498"/>
          </a:xfrm>
          <a:prstGeom prst="rect">
            <a:avLst/>
          </a:prstGeom>
        </p:spPr>
      </p:pic>
    </p:spTree>
    <p:extLst>
      <p:ext uri="{BB962C8B-B14F-4D97-AF65-F5344CB8AC3E}">
        <p14:creationId xmlns:p14="http://schemas.microsoft.com/office/powerpoint/2010/main" val="3350973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20A9171-D3BD-4D53-B9CC-5F03D5618E3C}"/>
              </a:ext>
            </a:extLst>
          </p:cNvPr>
          <p:cNvPicPr>
            <a:picLocks noChangeAspect="1"/>
          </p:cNvPicPr>
          <p:nvPr/>
        </p:nvPicPr>
        <p:blipFill>
          <a:blip r:embed="rId3"/>
          <a:stretch>
            <a:fillRect/>
          </a:stretch>
        </p:blipFill>
        <p:spPr>
          <a:xfrm>
            <a:off x="808779" y="232408"/>
            <a:ext cx="10574441" cy="5948123"/>
          </a:xfrm>
          <a:prstGeom prst="rect">
            <a:avLst/>
          </a:prstGeom>
        </p:spPr>
      </p:pic>
    </p:spTree>
    <p:extLst>
      <p:ext uri="{BB962C8B-B14F-4D97-AF65-F5344CB8AC3E}">
        <p14:creationId xmlns:p14="http://schemas.microsoft.com/office/powerpoint/2010/main" val="83807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663CB24-189F-4E14-A05E-74FEDBDA1CD5}"/>
              </a:ext>
            </a:extLst>
          </p:cNvPr>
          <p:cNvPicPr>
            <a:picLocks noChangeAspect="1"/>
          </p:cNvPicPr>
          <p:nvPr/>
        </p:nvPicPr>
        <p:blipFill>
          <a:blip r:embed="rId3"/>
          <a:stretch>
            <a:fillRect/>
          </a:stretch>
        </p:blipFill>
        <p:spPr>
          <a:xfrm>
            <a:off x="7359625" y="1154941"/>
            <a:ext cx="4832375" cy="4548118"/>
          </a:xfrm>
          <a:prstGeom prst="rect">
            <a:avLst/>
          </a:prstGeom>
        </p:spPr>
      </p:pic>
      <p:sp>
        <p:nvSpPr>
          <p:cNvPr id="3" name="Rubrik 2">
            <a:extLst>
              <a:ext uri="{FF2B5EF4-FFF2-40B4-BE49-F238E27FC236}">
                <a16:creationId xmlns:a16="http://schemas.microsoft.com/office/drawing/2014/main" id="{0B5437E6-01D3-42D0-8C17-EF8F6074D38A}"/>
              </a:ext>
            </a:extLst>
          </p:cNvPr>
          <p:cNvSpPr>
            <a:spLocks noGrp="1"/>
          </p:cNvSpPr>
          <p:nvPr>
            <p:ph type="title"/>
          </p:nvPr>
        </p:nvSpPr>
        <p:spPr/>
        <p:txBody>
          <a:bodyPr/>
          <a:lstStyle/>
          <a:p>
            <a:r>
              <a:rPr lang="sv-SE" dirty="0"/>
              <a:t>Donationsguiden är </a:t>
            </a:r>
            <a:r>
              <a:rPr lang="sv-SE" u="sng" dirty="0">
                <a:highlight>
                  <a:srgbClr val="FFFF00"/>
                </a:highlight>
              </a:rPr>
              <a:t>inte</a:t>
            </a:r>
            <a:r>
              <a:rPr lang="sv-SE" dirty="0"/>
              <a:t>…</a:t>
            </a:r>
          </a:p>
        </p:txBody>
      </p:sp>
      <p:sp>
        <p:nvSpPr>
          <p:cNvPr id="4" name="Platshållare för text 3">
            <a:extLst>
              <a:ext uri="{FF2B5EF4-FFF2-40B4-BE49-F238E27FC236}">
                <a16:creationId xmlns:a16="http://schemas.microsoft.com/office/drawing/2014/main" id="{FCB7D45D-244D-432B-9B93-4C6996CEE487}"/>
              </a:ext>
            </a:extLst>
          </p:cNvPr>
          <p:cNvSpPr>
            <a:spLocks noGrp="1"/>
          </p:cNvSpPr>
          <p:nvPr>
            <p:ph type="body" sz="quarter" idx="13"/>
          </p:nvPr>
        </p:nvSpPr>
        <p:spPr>
          <a:xfrm>
            <a:off x="636890" y="1842161"/>
            <a:ext cx="6329925" cy="3371231"/>
          </a:xfrm>
        </p:spPr>
        <p:txBody>
          <a:bodyPr/>
          <a:lstStyle/>
          <a:p>
            <a:r>
              <a:rPr lang="sv-SE" dirty="0"/>
              <a:t>…en ersättning för att kontakta transplantationskoordinator vid en möjlig donation!</a:t>
            </a:r>
          </a:p>
          <a:p>
            <a:pPr marL="0" indent="0">
              <a:buNone/>
            </a:pPr>
            <a:endParaRPr lang="sv-SE" dirty="0"/>
          </a:p>
          <a:p>
            <a:r>
              <a:rPr lang="sv-SE" dirty="0"/>
              <a:t>…en ersättning för att som vårdpersonal få delta på utbildningar inom organdonation (Steg 1, 2, 3, EDHEP, regionala utbildningar, lokala utbildningar osv)</a:t>
            </a:r>
          </a:p>
          <a:p>
            <a:endParaRPr lang="sv-SE" dirty="0"/>
          </a:p>
          <a:p>
            <a:pPr marL="0" indent="0">
              <a:buNone/>
            </a:pPr>
            <a:endParaRPr lang="sv-SE" dirty="0"/>
          </a:p>
        </p:txBody>
      </p:sp>
      <p:sp>
        <p:nvSpPr>
          <p:cNvPr id="9" name="Rektangel 8">
            <a:extLst>
              <a:ext uri="{FF2B5EF4-FFF2-40B4-BE49-F238E27FC236}">
                <a16:creationId xmlns:a16="http://schemas.microsoft.com/office/drawing/2014/main" id="{ACCA6282-EF73-4F0F-82DC-47FB2458D86C}"/>
              </a:ext>
            </a:extLst>
          </p:cNvPr>
          <p:cNvSpPr/>
          <p:nvPr/>
        </p:nvSpPr>
        <p:spPr>
          <a:xfrm>
            <a:off x="7060676" y="772998"/>
            <a:ext cx="596211" cy="5062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pic>
        <p:nvPicPr>
          <p:cNvPr id="10" name="Bildobjekt 9">
            <a:extLst>
              <a:ext uri="{FF2B5EF4-FFF2-40B4-BE49-F238E27FC236}">
                <a16:creationId xmlns:a16="http://schemas.microsoft.com/office/drawing/2014/main" id="{B8637AF3-06A7-4F59-A37A-C50D1BF523FB}"/>
              </a:ext>
            </a:extLst>
          </p:cNvPr>
          <p:cNvPicPr>
            <a:picLocks noChangeAspect="1"/>
          </p:cNvPicPr>
          <p:nvPr/>
        </p:nvPicPr>
        <p:blipFill>
          <a:blip r:embed="rId4"/>
          <a:stretch>
            <a:fillRect/>
          </a:stretch>
        </p:blipFill>
        <p:spPr>
          <a:xfrm>
            <a:off x="11975157" y="995159"/>
            <a:ext cx="609653" cy="5072312"/>
          </a:xfrm>
          <a:prstGeom prst="rect">
            <a:avLst/>
          </a:prstGeom>
        </p:spPr>
      </p:pic>
    </p:spTree>
    <p:extLst>
      <p:ext uri="{BB962C8B-B14F-4D97-AF65-F5344CB8AC3E}">
        <p14:creationId xmlns:p14="http://schemas.microsoft.com/office/powerpoint/2010/main" val="3005385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D94D10-9581-44CD-BEB9-D04D7B6BA270}"/>
              </a:ext>
            </a:extLst>
          </p:cNvPr>
          <p:cNvSpPr>
            <a:spLocks noGrp="1"/>
          </p:cNvSpPr>
          <p:nvPr>
            <p:ph type="title"/>
          </p:nvPr>
        </p:nvSpPr>
        <p:spPr/>
        <p:txBody>
          <a:bodyPr>
            <a:normAutofit/>
          </a:bodyPr>
          <a:lstStyle/>
          <a:p>
            <a:r>
              <a:rPr lang="sv-SE" sz="3000" b="1" dirty="0">
                <a:latin typeface="Noto Sans" panose="020B0502040504020204" pitchFamily="34" charset="0"/>
                <a:ea typeface="Noto Sans" panose="020B0502040504020204" pitchFamily="34" charset="0"/>
                <a:cs typeface="Noto Sans" panose="020B0502040504020204" pitchFamily="34" charset="0"/>
              </a:rPr>
              <a:t>Funktionella krav</a:t>
            </a:r>
          </a:p>
        </p:txBody>
      </p:sp>
      <p:sp>
        <p:nvSpPr>
          <p:cNvPr id="4" name="Platshållare för text 3">
            <a:extLst>
              <a:ext uri="{FF2B5EF4-FFF2-40B4-BE49-F238E27FC236}">
                <a16:creationId xmlns:a16="http://schemas.microsoft.com/office/drawing/2014/main" id="{775F5DC3-9C7D-4FDC-A9CB-65EAE8603328}"/>
              </a:ext>
            </a:extLst>
          </p:cNvPr>
          <p:cNvSpPr>
            <a:spLocks noGrp="1"/>
          </p:cNvSpPr>
          <p:nvPr>
            <p:ph type="body" sz="quarter" idx="13"/>
          </p:nvPr>
        </p:nvSpPr>
        <p:spPr>
          <a:xfrm>
            <a:off x="637200" y="1634401"/>
            <a:ext cx="10424810" cy="4574671"/>
          </a:xfrm>
        </p:spPr>
        <p:txBody>
          <a:bodyPr/>
          <a:lstStyle/>
          <a:p>
            <a:pPr marL="342900" indent="-342900"/>
            <a:r>
              <a:rPr lang="sv-SE" sz="1900" dirty="0"/>
              <a:t>Tillgängliggöra utbildningsmaterial – film, text – för vårdpersonal</a:t>
            </a:r>
          </a:p>
          <a:p>
            <a:pPr marL="342900" indent="-342900"/>
            <a:r>
              <a:rPr lang="sv-SE" sz="1900" dirty="0"/>
              <a:t>Kontrollera behörigheter</a:t>
            </a:r>
          </a:p>
          <a:p>
            <a:pPr marL="800100" lvl="1" indent="-342900">
              <a:buFont typeface="Arial" panose="020B0604020202020204" pitchFamily="34" charset="0"/>
              <a:buChar char="•"/>
            </a:pPr>
            <a:r>
              <a:rPr lang="sv-SE" sz="1900" dirty="0"/>
              <a:t>Inget innehåll under sekretess</a:t>
            </a:r>
          </a:p>
          <a:p>
            <a:pPr marL="342900" indent="-342900"/>
            <a:r>
              <a:rPr lang="sv-SE" sz="1900" dirty="0"/>
              <a:t>Möjlighet för NDC/verksamhetsperson att redigera innehållet</a:t>
            </a:r>
          </a:p>
          <a:p>
            <a:pPr marL="342900" indent="-342900"/>
            <a:r>
              <a:rPr lang="sv-SE" sz="1900" dirty="0"/>
              <a:t>Publicera kontaktinformation per region/donationskoordinator</a:t>
            </a:r>
          </a:p>
          <a:p>
            <a:pPr marL="342900" indent="-342900"/>
            <a:r>
              <a:rPr lang="sv-SE" sz="1900" dirty="0"/>
              <a:t>Länka till extern/annan information</a:t>
            </a:r>
          </a:p>
          <a:p>
            <a:pPr marL="342900" indent="-342900"/>
            <a:r>
              <a:rPr lang="sv-SE" sz="1900" dirty="0"/>
              <a:t>Aviseringar/Notiser –”Ny publicering”, ”Uppdateringar”, ”</a:t>
            </a:r>
            <a:r>
              <a:rPr lang="sv-SE" sz="1900" dirty="0" err="1"/>
              <a:t>Webinarium</a:t>
            </a:r>
            <a:r>
              <a:rPr lang="sv-SE" sz="1900" dirty="0"/>
              <a:t> idag </a:t>
            </a:r>
            <a:r>
              <a:rPr lang="sv-SE" sz="1900" dirty="0" err="1"/>
              <a:t>kl</a:t>
            </a:r>
            <a:r>
              <a:rPr lang="sv-SE" sz="1900" dirty="0"/>
              <a:t> 12”, </a:t>
            </a:r>
          </a:p>
          <a:p>
            <a:pPr marL="342900" indent="-342900"/>
            <a:r>
              <a:rPr lang="sv-SE" sz="1900" dirty="0"/>
              <a:t>Lättnavigerat för konsumenter - stora mängder information</a:t>
            </a:r>
          </a:p>
        </p:txBody>
      </p:sp>
      <p:pic>
        <p:nvPicPr>
          <p:cNvPr id="2" name="Bildobjekt 1">
            <a:extLst>
              <a:ext uri="{FF2B5EF4-FFF2-40B4-BE49-F238E27FC236}">
                <a16:creationId xmlns:a16="http://schemas.microsoft.com/office/drawing/2014/main" id="{17055DBA-4E19-4801-8066-F2B7A1FFFD32}"/>
              </a:ext>
            </a:extLst>
          </p:cNvPr>
          <p:cNvPicPr>
            <a:picLocks noChangeAspect="1"/>
          </p:cNvPicPr>
          <p:nvPr/>
        </p:nvPicPr>
        <p:blipFill>
          <a:blip r:embed="rId3"/>
          <a:stretch>
            <a:fillRect/>
          </a:stretch>
        </p:blipFill>
        <p:spPr>
          <a:xfrm>
            <a:off x="10888050" y="5897308"/>
            <a:ext cx="1005927" cy="652329"/>
          </a:xfrm>
          <a:prstGeom prst="rect">
            <a:avLst/>
          </a:prstGeom>
        </p:spPr>
      </p:pic>
    </p:spTree>
    <p:extLst>
      <p:ext uri="{BB962C8B-B14F-4D97-AF65-F5344CB8AC3E}">
        <p14:creationId xmlns:p14="http://schemas.microsoft.com/office/powerpoint/2010/main" val="224691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1_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PPT med instruktioner v1.0.1.potx" id="{4D07859D-44F4-4777-9A9A-27FB4575068C}" vid="{FA529164-AA72-45C9-B0EE-D130241A94C0}"/>
    </a:ext>
  </a:extLst>
</a:theme>
</file>

<file path=ppt/theme/theme3.xml><?xml version="1.0" encoding="utf-8"?>
<a:theme xmlns:a="http://schemas.openxmlformats.org/drawingml/2006/main" name="1_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1405</Words>
  <Application>Microsoft Office PowerPoint</Application>
  <PresentationFormat>Bredbild</PresentationFormat>
  <Paragraphs>114</Paragraphs>
  <Slides>25</Slides>
  <Notes>16</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25</vt:i4>
      </vt:variant>
    </vt:vector>
  </HeadingPairs>
  <TitlesOfParts>
    <vt:vector size="35" baseType="lpstr">
      <vt:lpstr>Arial</vt:lpstr>
      <vt:lpstr>Calibri</vt:lpstr>
      <vt:lpstr>Calibri Light</vt:lpstr>
      <vt:lpstr>Century Gothic</vt:lpstr>
      <vt:lpstr>Noto Sans</vt:lpstr>
      <vt:lpstr>Wingdings</vt:lpstr>
      <vt:lpstr>SoS-tema</vt:lpstr>
      <vt:lpstr>1_Socialstyrelsen</vt:lpstr>
      <vt:lpstr>1_SoS-tema</vt:lpstr>
      <vt:lpstr>Office-tema</vt:lpstr>
      <vt:lpstr>Donationsguiden Ett nationellt, digitalt kunskapsstöd för hela organdonationsprocessen </vt:lpstr>
      <vt:lpstr>PowerPoint-presentation</vt:lpstr>
      <vt:lpstr>Handlingsplan Organ- och Vävnad – ett omfattande arbete in progress!</vt:lpstr>
      <vt:lpstr>Fastställandet av människans död  med direkta kriterier,  dvs. hjärndödsdiagnostik</vt:lpstr>
      <vt:lpstr>Donationsguiden!</vt:lpstr>
      <vt:lpstr>PowerPoint-presentation</vt:lpstr>
      <vt:lpstr>PowerPoint-presentation</vt:lpstr>
      <vt:lpstr>Donationsguiden är inte…</vt:lpstr>
      <vt:lpstr>Funktionella krav</vt:lpstr>
      <vt:lpstr>Icke-funktionella krav (NFR)</vt:lpstr>
      <vt:lpstr>Kunskapsstödets IT-plattform</vt:lpstr>
      <vt:lpstr>Kunskapsstödets IT-plattform</vt:lpstr>
      <vt:lpstr>PowerPoint-presentation</vt:lpstr>
      <vt:lpstr>PowerPoint-presentation</vt:lpstr>
      <vt:lpstr>PowerPoint-presentation</vt:lpstr>
      <vt:lpstr>Remissrundan pågick under september månad…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Förvaltning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Donationsguiden och annat höstnytt från Nationellt Donationscentrum</dc:title>
  <dc:creator>Gripewall, Emilie</dc:creator>
  <cp:lastModifiedBy>Gripewall, Emilie</cp:lastModifiedBy>
  <cp:revision>35</cp:revision>
  <dcterms:created xsi:type="dcterms:W3CDTF">2024-10-21T09:08:33Z</dcterms:created>
  <dcterms:modified xsi:type="dcterms:W3CDTF">2024-11-21T21:31:26Z</dcterms:modified>
</cp:coreProperties>
</file>