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28" r:id="rId2"/>
    <p:sldId id="332" r:id="rId3"/>
    <p:sldId id="337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64" autoAdjust="0"/>
    <p:restoredTop sz="96357" autoAdjust="0"/>
  </p:normalViewPr>
  <p:slideViewPr>
    <p:cSldViewPr snapToGrid="0">
      <p:cViewPr varScale="1">
        <p:scale>
          <a:sx n="76" d="100"/>
          <a:sy n="76" d="100"/>
        </p:scale>
        <p:origin x="11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A18D-0120-4422-A1F3-FD346E576CD9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B77-8D35-43CB-A246-DEDF706A76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639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2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916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8764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9912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3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75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92342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536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2024-03-08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>
                <a:solidFill>
                  <a:schemeClr val="bg1"/>
                </a:solidFill>
              </a:rPr>
              <a:t>RPO tandvård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Handlingsplan för 2024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709021"/>
              </p:ext>
            </p:extLst>
          </p:nvPr>
        </p:nvGraphicFramePr>
        <p:xfrm>
          <a:off x="25167" y="-14884"/>
          <a:ext cx="12166833" cy="753142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07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609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75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Nationella riktlinjer (NR) för tandvård</a:t>
                      </a:r>
                    </a:p>
                    <a:p>
                      <a:endParaRPr lang="sv-SE" sz="1200" b="1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1" kern="1200" baseline="0" dirty="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Erbjuda diagnostik, behandling och uppföljning enligt bästa kunskap i varje möte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Bryant Regular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Bryant Regular"/>
                          <a:cs typeface="Arial" panose="020B0604020202020204" pitchFamily="34" charset="0"/>
                        </a:rPr>
                        <a:t>Implementering</a:t>
                      </a:r>
                      <a:r>
                        <a:rPr lang="sv-SE" sz="1100" b="1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Bryant Regular"/>
                          <a:cs typeface="Arial" panose="020B0604020202020204" pitchFamily="34" charset="0"/>
                        </a:rPr>
                        <a:t> av</a:t>
                      </a:r>
                      <a:r>
                        <a:rPr lang="sv-SE" sz="11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Bryant Regular"/>
                          <a:cs typeface="Arial" panose="020B0604020202020204" pitchFamily="34" charset="0"/>
                        </a:rPr>
                        <a:t> nationella riktlinjer (NR)</a:t>
                      </a:r>
                      <a:r>
                        <a:rPr lang="sv-SE" sz="1100" b="1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Bryant Regular"/>
                          <a:cs typeface="Arial" panose="020B0604020202020204" pitchFamily="34" charset="0"/>
                        </a:rPr>
                        <a:t> för tandvård</a:t>
                      </a:r>
                      <a:endParaRPr lang="sv-SE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Folktandvårdens Kunskapscentrum Sydöstra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(FOKUS) startar sina l</a:t>
                      </a: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ärandeinsatser kring NR i sju olika områdesblock. Arbetet pågår tom HT 2026.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Omfattningen och utformningen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av insatser i implementeringsarbetet styrs av åtgärdens komplexitet och andra omständigheter som kan förväntas utgöra orsaker till implementeringsresistens.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Komplettering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vårprogram, Utbildningar, Workshops, Lärgrupper över klinikgränser.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(Läsa-Lyssna, Reflektera-</a:t>
                      </a:r>
                      <a:r>
                        <a:rPr lang="sv-SE" sz="1100" kern="1200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Feed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-back)</a:t>
                      </a:r>
                      <a:endParaRPr lang="sv-SE" sz="11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Följs upp med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motsvarande enkät som användes till gap-analys i prioriteringsarbetet.</a:t>
                      </a:r>
                      <a:br>
                        <a:rPr lang="sv-SE" sz="11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SoS indikatorer. </a:t>
                      </a:r>
                    </a:p>
                    <a:p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SKaPa</a:t>
                      </a:r>
                      <a:endParaRPr lang="sv-SE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440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Följa</a:t>
                      </a: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och bistå NPO Tandvård inom befintliga NAG samt när nya NAG tillsätts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-NAG Antibiotika i tandvården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-NAG Dentala erosioner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-NAG Dentala implantat SKRI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-NAG PSVF Karies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-NAG Sällsynta </a:t>
                      </a:r>
                      <a:r>
                        <a:rPr lang="sv-SE" sz="1200" b="1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odont</a:t>
                      </a: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och </a:t>
                      </a:r>
                      <a:r>
                        <a:rPr lang="sv-SE" sz="1200" b="1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orofac</a:t>
                      </a: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tillstånd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-NAG Läkemedel i tandvården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-NAG Äldres munhälsa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1" kern="1200" baseline="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 panose="020B0604020202020204" pitchFamily="34" charset="0"/>
                        </a:rPr>
                        <a:t>Få tillgång till patientsäker vård</a:t>
                      </a:r>
                    </a:p>
                    <a:p>
                      <a:endParaRPr lang="sv-SE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Följer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arbetet aktivt</a:t>
                      </a:r>
                      <a:br>
                        <a:rPr lang="sv-SE" sz="11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Bidrar med nomineringar från SÖSR</a:t>
                      </a:r>
                      <a:br>
                        <a:rPr lang="sv-SE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Tillsättning av RAG när så är lämpligt</a:t>
                      </a:r>
                    </a:p>
                    <a:p>
                      <a:endParaRPr lang="sv-SE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Sprida kunskaper på lämpligt sätt när kunskapsstöd är publicerade</a:t>
                      </a:r>
                      <a:endParaRPr lang="sv-SE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sv-SE" sz="11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Med</a:t>
                      </a:r>
                      <a:r>
                        <a:rPr lang="sv-SE" sz="11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indikatorer som NAG föreslår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SKaPa</a:t>
                      </a:r>
                      <a:r>
                        <a:rPr lang="sv-SE" sz="11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SKRI, SoS indikatorer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663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Förankra organisationsstrukturen för kunskapsstyrning</a:t>
                      </a: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inom hela Sydöstra sjukvårdsregionen</a:t>
                      </a:r>
                      <a:endParaRPr lang="sv-SE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1" kern="1200" baseline="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 panose="020B0604020202020204" pitchFamily="34" charset="0"/>
                        </a:rPr>
                        <a:t>Få tillgång till jämlik vård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b="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Att tydliggöra RPO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som nyckel i Kunskapsstyrningen. </a:t>
                      </a: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Långsiktigt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Ellips 2"/>
          <p:cNvSpPr/>
          <p:nvPr/>
        </p:nvSpPr>
        <p:spPr>
          <a:xfrm>
            <a:off x="11566282" y="1151811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" name="Ellips 3"/>
          <p:cNvSpPr/>
          <p:nvPr/>
        </p:nvSpPr>
        <p:spPr>
          <a:xfrm>
            <a:off x="11566282" y="3749396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5" name="Ellips 4"/>
          <p:cNvSpPr/>
          <p:nvPr/>
        </p:nvSpPr>
        <p:spPr>
          <a:xfrm>
            <a:off x="11566281" y="6356666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478172" y="155509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50860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796960"/>
              </p:ext>
            </p:extLst>
          </p:nvPr>
        </p:nvGraphicFramePr>
        <p:xfrm>
          <a:off x="0" y="0"/>
          <a:ext cx="12191999" cy="638051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4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200" b="1" baseline="0" dirty="0">
                          <a:latin typeface="+mj-lt"/>
                        </a:rPr>
                        <a:t>-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1" kern="1200" baseline="0" dirty="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Arial" panose="020B0604020202020204" pitchFamily="34" charset="0"/>
                        </a:rPr>
                        <a:t>Vara delaktig och välinformerad genom hela vårdkedjan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Arial" panose="020B0604020202020204" pitchFamily="34" charset="0"/>
                        </a:rPr>
                        <a:t>Patientsamverkan</a:t>
                      </a:r>
                      <a:r>
                        <a:rPr lang="sv-SE" sz="1200" b="1" kern="1200" baseline="0" dirty="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Arial" panose="020B0604020202020204" pitchFamily="34" charset="0"/>
                        </a:rPr>
                        <a:t> i tandvården</a:t>
                      </a:r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Rekrytering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av patientrepresentanter till referensgrupp eller nyttjande av befintliga referensgrupper från vården.</a:t>
                      </a:r>
                    </a:p>
                    <a:p>
                      <a:endParaRPr lang="sv-SE" sz="1200" b="0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Fokusgruppsintervjuer</a:t>
                      </a:r>
                    </a:p>
                    <a:p>
                      <a:endParaRPr lang="sv-SE" sz="1200" b="0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Patientenkät till SÖSR patienter </a:t>
                      </a:r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Med enkät</a:t>
                      </a:r>
                    </a:p>
                    <a:p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Fokusgruppsintervju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+mj-lt"/>
                        </a:rPr>
                        <a:t>Nytt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490">
                <a:tc>
                  <a:txBody>
                    <a:bodyPr/>
                    <a:lstStyle/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653"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endParaRPr lang="sv-SE" sz="1200" b="1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7712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1100">
                <a:tc>
                  <a:txBody>
                    <a:bodyPr/>
                    <a:lstStyle/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Ellips 2"/>
          <p:cNvSpPr/>
          <p:nvPr/>
        </p:nvSpPr>
        <p:spPr>
          <a:xfrm>
            <a:off x="11529335" y="1285738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07615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280</Words>
  <Application>Microsoft Office PowerPoint</Application>
  <PresentationFormat>Bredbild</PresentationFormat>
  <Paragraphs>54</Paragraphs>
  <Slides>3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1_Office-tema</vt:lpstr>
      <vt:lpstr>think-cell Slide</vt:lpstr>
      <vt:lpstr>RPO tandvård  Handlingsplan för 2024  </vt:lpstr>
      <vt:lpstr>PowerPoint-presentation</vt:lpstr>
      <vt:lpstr>PowerPoint-presentation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Minich Karlsson</dc:creator>
  <cp:lastModifiedBy>Camilla Olsson-Widén</cp:lastModifiedBy>
  <cp:revision>121</cp:revision>
  <dcterms:created xsi:type="dcterms:W3CDTF">2020-10-30T06:43:58Z</dcterms:created>
  <dcterms:modified xsi:type="dcterms:W3CDTF">2024-03-08T09:46:09Z</dcterms:modified>
</cp:coreProperties>
</file>