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5143500" type="screen16x9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93" autoAdjust="0"/>
    <p:restoredTop sz="95905" autoAdjust="0"/>
  </p:normalViewPr>
  <p:slideViewPr>
    <p:cSldViewPr>
      <p:cViewPr varScale="1">
        <p:scale>
          <a:sx n="129" d="100"/>
          <a:sy n="129" d="100"/>
        </p:scale>
        <p:origin x="7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2454758372392"/>
          <c:y val="2.5716345336094411E-2"/>
          <c:w val="0.5395090483255216"/>
          <c:h val="0.93713782251176925"/>
        </c:manualLayout>
      </c:layout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Aktiviteter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ED5-48A0-8776-965222E008A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D5-48A0-8776-965222E008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D5-48A0-8776-965222E008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ED5-48A0-8776-965222E008A7}"/>
              </c:ext>
            </c:extLst>
          </c:dPt>
          <c:cat>
            <c:strRef>
              <c:f>Blad1!$A$2:$A$5</c:f>
              <c:strCache>
                <c:ptCount val="4"/>
                <c:pt idx="0">
                  <c:v>Kvartal 1</c:v>
                </c:pt>
                <c:pt idx="1">
                  <c:v>Kvartal 2</c:v>
                </c:pt>
                <c:pt idx="2">
                  <c:v>Kvartal 3</c:v>
                </c:pt>
                <c:pt idx="3">
                  <c:v>Kvartal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D5-48A0-8776-965222E00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2024-12-10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77A6-05CD-4EAB-954D-F374D0D0D6F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0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2828230" y="71322"/>
            <a:ext cx="7720434" cy="4444644"/>
            <a:chOff x="630245" y="32485"/>
            <a:chExt cx="7720434" cy="4444644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199421760"/>
                </p:ext>
              </p:extLst>
            </p:nvPr>
          </p:nvGraphicFramePr>
          <p:xfrm>
            <a:off x="630245" y="32485"/>
            <a:ext cx="7720434" cy="444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4" name="Grupp 3"/>
            <p:cNvGrpSpPr/>
            <p:nvPr/>
          </p:nvGrpSpPr>
          <p:grpSpPr>
            <a:xfrm>
              <a:off x="2195736" y="195486"/>
              <a:ext cx="4547958" cy="4136711"/>
              <a:chOff x="2195736" y="195486"/>
              <a:chExt cx="4547958" cy="4136711"/>
            </a:xfrm>
          </p:grpSpPr>
          <p:sp>
            <p:nvSpPr>
              <p:cNvPr id="6" name="textruta 5"/>
              <p:cNvSpPr txBox="1"/>
              <p:nvPr/>
            </p:nvSpPr>
            <p:spPr>
              <a:xfrm>
                <a:off x="2630021" y="2405713"/>
                <a:ext cx="1939275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19/9 RSL</a:t>
                </a:r>
              </a:p>
              <a:p>
                <a:pPr lvl="0"/>
                <a:endParaRPr lang="sv-SE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29/9 RSG nätverk</a:t>
                </a:r>
              </a:p>
              <a:p>
                <a:pPr lvl="0"/>
                <a:endParaRPr lang="sv-SE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15/9-14/11 Nationella remisser</a:t>
                </a:r>
              </a:p>
            </p:txBody>
          </p:sp>
          <p:sp>
            <p:nvSpPr>
              <p:cNvPr id="7" name="textruta 6"/>
              <p:cNvSpPr txBox="1"/>
              <p:nvPr/>
            </p:nvSpPr>
            <p:spPr>
              <a:xfrm>
                <a:off x="2634671" y="700407"/>
                <a:ext cx="190647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15-16 /10 RSL</a:t>
                </a:r>
              </a:p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20/11 RSL</a:t>
                </a:r>
              </a:p>
              <a:p>
                <a:b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sv-SE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24/10 RSG nätverk</a:t>
                </a:r>
              </a:p>
              <a:p>
                <a:pPr lvl="0"/>
                <a:r>
                  <a:rPr lang="sv-SE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1/12 RSG nätverk</a:t>
                </a:r>
              </a:p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- Handlingsplan</a:t>
                </a:r>
              </a:p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- Mötestider för 2025</a:t>
                </a:r>
              </a:p>
              <a:p>
                <a:endParaRPr lang="sv-SE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15/11-14/2 Nationella remisser</a:t>
                </a:r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4471523" y="758542"/>
                <a:ext cx="190647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12/2 RSL</a:t>
                </a:r>
              </a:p>
              <a:p>
                <a:pPr lvl="0"/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Enskilda dialoger - 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respektive RSG och RSL au</a:t>
                </a:r>
              </a:p>
              <a:p>
                <a:pPr lvl="0"/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1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6/3 RSG nätverk</a:t>
                </a:r>
              </a:p>
              <a:p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15/2-14/4 Nationella  remisser</a:t>
                </a: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4426956" y="2366629"/>
                <a:ext cx="1906471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10/4 RSL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13/5 RSL</a:t>
                </a:r>
              </a:p>
              <a:p>
                <a:pPr lvl="0"/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1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28/4 RSG nätverk </a:t>
                </a:r>
              </a:p>
              <a:p>
                <a:pPr lvl="0"/>
                <a:r>
                  <a:rPr lang="sv-SE" sz="1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2/6 RSG nätverk</a:t>
                </a:r>
              </a:p>
              <a:p>
                <a:pPr lvl="0"/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15/4-14/6 Nationella remisser</a:t>
                </a:r>
              </a:p>
            </p:txBody>
          </p:sp>
          <p:sp>
            <p:nvSpPr>
              <p:cNvPr id="14" name="Höger 24"/>
              <p:cNvSpPr/>
              <p:nvPr/>
            </p:nvSpPr>
            <p:spPr>
              <a:xfrm rot="5400000">
                <a:off x="6161970" y="2079845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Höger 31"/>
              <p:cNvSpPr/>
              <p:nvPr/>
            </p:nvSpPr>
            <p:spPr>
              <a:xfrm rot="10800000">
                <a:off x="4274438" y="3972158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Höger 32"/>
              <p:cNvSpPr/>
              <p:nvPr/>
            </p:nvSpPr>
            <p:spPr>
              <a:xfrm rot="16200000">
                <a:off x="2338011" y="2063930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Höger 33"/>
              <p:cNvSpPr/>
              <p:nvPr/>
            </p:nvSpPr>
            <p:spPr>
              <a:xfrm>
                <a:off x="4283968" y="195486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" name="textruta 2"/>
              <p:cNvSpPr txBox="1"/>
              <p:nvPr/>
            </p:nvSpPr>
            <p:spPr>
              <a:xfrm>
                <a:off x="6212779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Q1</a:t>
                </a: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6197974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Q2</a:t>
                </a:r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2210541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Q4</a:t>
                </a:r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2195736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Q3</a:t>
                </a:r>
              </a:p>
            </p:txBody>
          </p:sp>
        </p:grpSp>
      </p:grp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467544" y="627534"/>
            <a:ext cx="4032275" cy="1224136"/>
          </a:xfrm>
        </p:spPr>
        <p:txBody>
          <a:bodyPr>
            <a:normAutofit fontScale="90000"/>
          </a:bodyPr>
          <a:lstStyle/>
          <a:p>
            <a:r>
              <a:rPr lang="sv-SE" sz="3200" dirty="0"/>
              <a:t>Regionala samverkansgrupper </a:t>
            </a:r>
            <a:br>
              <a:rPr lang="sv-SE" sz="3200" dirty="0"/>
            </a:br>
            <a:r>
              <a:rPr lang="sv-SE" sz="3200" dirty="0" err="1"/>
              <a:t>årshjul</a:t>
            </a:r>
            <a:r>
              <a:rPr lang="sv-SE" sz="3200" dirty="0"/>
              <a:t> 2025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>
          <a:xfrm>
            <a:off x="457199" y="1975942"/>
            <a:ext cx="3891929" cy="26840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400" b="1" dirty="0"/>
              <a:t>Löpande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Stödja NPO (värdskap) och RPO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Lämna synpunkter till samordnade remissvar på nationella kunskapsstöd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Lämna synpunkter till andra samordnade remissvar</a:t>
            </a:r>
          </a:p>
          <a:p>
            <a:pPr marL="18000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Nominera till nationella grupper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sv-SE" sz="1200" dirty="0"/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200" dirty="0"/>
              <a:t>Uppdrag </a:t>
            </a:r>
            <a:r>
              <a:rPr lang="sv-SE" sz="1200" dirty="0">
                <a:solidFill>
                  <a:prstClr val="black"/>
                </a:solidFill>
              </a:rPr>
              <a:t>att lämna underlag till årsredovisning, delårsrapport och överenskommelse mejlas </a:t>
            </a:r>
            <a:r>
              <a:rPr lang="sv-SE" sz="1200" dirty="0"/>
              <a:t>till berörda</a:t>
            </a:r>
            <a:endParaRPr lang="sv-SE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09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5645</TotalTime>
  <Words>114</Words>
  <Application>Microsoft Office PowerPoint</Application>
  <PresentationFormat>Bildspel på skärmen (16:9)</PresentationFormat>
  <Paragraphs>41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Office-tema</vt:lpstr>
      <vt:lpstr>Regionala samverkansgrupper  årshjul 2025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Leni Lagerqvist</cp:lastModifiedBy>
  <cp:revision>136</cp:revision>
  <cp:lastPrinted>2022-11-14T14:41:30Z</cp:lastPrinted>
  <dcterms:created xsi:type="dcterms:W3CDTF">2018-10-12T09:18:07Z</dcterms:created>
  <dcterms:modified xsi:type="dcterms:W3CDTF">2024-12-10T15:01:07Z</dcterms:modified>
</cp:coreProperties>
</file>