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5143500" type="screen16x9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93" autoAdjust="0"/>
    <p:restoredTop sz="95905" autoAdjust="0"/>
  </p:normalViewPr>
  <p:slideViewPr>
    <p:cSldViewPr>
      <p:cViewPr varScale="1">
        <p:scale>
          <a:sx n="124" d="100"/>
          <a:sy n="124" d="100"/>
        </p:scale>
        <p:origin x="25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828230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72067206"/>
                </p:ext>
              </p:extLst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195486"/>
              <a:ext cx="4547958" cy="4136711"/>
              <a:chOff x="2195736" y="195486"/>
              <a:chExt cx="4547958" cy="4136711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2924621" y="2430056"/>
                <a:ext cx="15704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12/9 RSL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23/9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RSG 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nätverk</a:t>
                </a: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15/9-14/11 Nationella 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remisser</a:t>
                </a:r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2832240" y="873764"/>
                <a:ext cx="154038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10-11/10 RSL</a:t>
                </a:r>
              </a:p>
              <a:p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22/11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RSL</a:t>
                </a:r>
                <a:b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24/10 RSG nätverk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5/12 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RSG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nätverk</a:t>
                </a:r>
              </a:p>
              <a:p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15/11-14/2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Nationella 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remisser</a:t>
                </a: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Handlingsplan</a:t>
                </a: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Mötestider för 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2025</a:t>
                </a:r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99991" y="1524801"/>
                <a:ext cx="190647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14/2 RSL</a:t>
                </a:r>
              </a:p>
              <a:p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28/2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RSG 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nätverk</a:t>
                </a:r>
              </a:p>
              <a:p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15/2-14/4 Nationella  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remisser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499991" y="2411517"/>
                <a:ext cx="1906471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17/4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RSL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22/5 RSL</a:t>
                </a:r>
              </a:p>
              <a:p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29/4 RSG nätverk 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10/6 RSG 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nätverk</a:t>
                </a:r>
              </a:p>
              <a:p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15/4-14/6 Nationella 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remisser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402894" y="2063930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283968" y="195486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Q1</a:t>
                </a: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Q2</a:t>
                </a: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Q4</a:t>
                </a: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Q3</a:t>
                </a: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4032275" cy="1224136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Regionala samverkansgrupper </a:t>
            </a:r>
            <a:br>
              <a:rPr lang="sv-SE" sz="3200" dirty="0"/>
            </a:br>
            <a:r>
              <a:rPr lang="sv-SE" sz="3200" dirty="0" err="1"/>
              <a:t>årshjul</a:t>
            </a:r>
            <a:r>
              <a:rPr lang="sv-SE" sz="3200" dirty="0"/>
              <a:t> 2024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199" y="1975942"/>
            <a:ext cx="3891929" cy="26840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400" b="1" dirty="0"/>
              <a:t>Löpande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Stödja NPO (värdskap) och RPO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Lämna synpunkter till samordnade remissvar på nationella kunskapsstöd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Lämna synpunkter till andra samordnade remissvar</a:t>
            </a:r>
          </a:p>
          <a:p>
            <a:pPr marL="18000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Nominera till nationella grupper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sv-SE" sz="1200" dirty="0"/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/>
              <a:t>Mejla underlag till RSL senast sju dagar före mötet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/>
              <a:t>Uppdrag </a:t>
            </a:r>
            <a:r>
              <a:rPr lang="sv-SE" sz="1200" dirty="0">
                <a:solidFill>
                  <a:prstClr val="black"/>
                </a:solidFill>
              </a:rPr>
              <a:t>att lämna underlag till årsredovisning, delårsrapport och överenskommelse mejlas </a:t>
            </a:r>
            <a:r>
              <a:rPr lang="sv-SE" sz="1200" dirty="0"/>
              <a:t>till berörda</a:t>
            </a:r>
            <a:endParaRPr lang="sv-SE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0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5634</TotalTime>
  <Words>105</Words>
  <Application>Microsoft Office PowerPoint</Application>
  <PresentationFormat>Bildspel på skärmen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Regionala samverkansgrupper  årshjul 2024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131</cp:revision>
  <cp:lastPrinted>2022-11-14T14:41:30Z</cp:lastPrinted>
  <dcterms:created xsi:type="dcterms:W3CDTF">2018-10-12T09:18:07Z</dcterms:created>
  <dcterms:modified xsi:type="dcterms:W3CDTF">2024-01-18T07:32:56Z</dcterms:modified>
</cp:coreProperties>
</file>