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5143500" type="screen16x9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93" autoAdjust="0"/>
    <p:restoredTop sz="95905" autoAdjust="0"/>
  </p:normalViewPr>
  <p:slideViewPr>
    <p:cSldViewPr>
      <p:cViewPr varScale="1">
        <p:scale>
          <a:sx n="124" d="100"/>
          <a:sy n="124" d="100"/>
        </p:scale>
        <p:origin x="25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Aktiviteter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ED5-48A0-8776-965222E008A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D5-48A0-8776-965222E008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D5-48A0-8776-965222E008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ED5-48A0-8776-965222E008A7}"/>
              </c:ext>
            </c:extLst>
          </c:dPt>
          <c:cat>
            <c:strRef>
              <c:f>Blad1!$A$2:$A$5</c:f>
              <c:strCache>
                <c:ptCount val="4"/>
                <c:pt idx="0">
                  <c:v>Kvartal 1</c:v>
                </c:pt>
                <c:pt idx="1">
                  <c:v>Kvartal 2</c:v>
                </c:pt>
                <c:pt idx="2">
                  <c:v>Kvartal 3</c:v>
                </c:pt>
                <c:pt idx="3">
                  <c:v>Kvartal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D5-48A0-8776-965222E00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2024-01-18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Löpande: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Lämna synpunkter på nationella vårdförlopp, vårdprogram och vårdriktlinjer – fyra remissomgångar/år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Lämna</a:t>
            </a:r>
            <a:r>
              <a:rPr lang="sv-SE" baseline="0" dirty="0"/>
              <a:t> underlag till ansökningar om högspecialiserad vård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aseline="0" dirty="0"/>
              <a:t>Nominera representanter till nationella grupper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aseline="0" dirty="0"/>
              <a:t>Delta i kunskapsrådsmöten och nätverksträffar för processtöd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77A6-05CD-4EAB-954D-F374D0D0D6F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834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 8"/>
          <p:cNvGrpSpPr/>
          <p:nvPr/>
        </p:nvGrpSpPr>
        <p:grpSpPr>
          <a:xfrm>
            <a:off x="2828230" y="51470"/>
            <a:ext cx="7720434" cy="4444644"/>
            <a:chOff x="1676102" y="123478"/>
            <a:chExt cx="7720434" cy="4444644"/>
          </a:xfrm>
        </p:grpSpPr>
        <p:graphicFrame>
          <p:nvGraphicFramePr>
            <p:cNvPr id="5" name="Diagram 4"/>
            <p:cNvGraphicFramePr/>
            <p:nvPr/>
          </p:nvGraphicFramePr>
          <p:xfrm>
            <a:off x="1676102" y="123478"/>
            <a:ext cx="7720434" cy="444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ruta 5"/>
            <p:cNvSpPr txBox="1"/>
            <p:nvPr/>
          </p:nvSpPr>
          <p:spPr>
            <a:xfrm>
              <a:off x="4140197" y="2423486"/>
              <a:ext cx="133029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12/9 RSL </a:t>
              </a:r>
            </a:p>
            <a:p>
              <a:r>
                <a:rPr lang="sv-S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13/9 Kunskapsråd gemensamt </a:t>
              </a: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möte </a:t>
              </a:r>
              <a:b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15/9-14/11</a:t>
              </a: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Nationella remisser</a:t>
              </a:r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4126262" y="1042159"/>
              <a:ext cx="135903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10-11/10 RSL</a:t>
              </a: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22/11 RSL </a:t>
              </a:r>
            </a:p>
            <a:p>
              <a:pPr lvl="0"/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Kunskapsråd x 4</a:t>
              </a:r>
            </a:p>
            <a:p>
              <a:pPr lvl="0"/>
              <a:r>
                <a:rPr lang="sv-S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Handlingsplan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Mötestider för </a:t>
              </a:r>
              <a:r>
                <a:rPr lang="sv-S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2025</a:t>
              </a:r>
            </a:p>
            <a:p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15/11-14/2</a:t>
              </a:r>
              <a:b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Nationella remisser</a:t>
              </a: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5527960" y="1503824"/>
              <a:ext cx="18400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endParaRPr lang="sv-S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/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14/2 RSL </a:t>
              </a:r>
              <a:endParaRPr lang="sv-S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/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Kunskapsråd x 4</a:t>
              </a:r>
              <a:b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15/2-14/4 Nationella </a:t>
              </a:r>
              <a:r>
                <a:rPr lang="sv-SE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remisser</a:t>
              </a:r>
              <a:endParaRPr lang="sv-S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5545849" y="2502510"/>
              <a:ext cx="19064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17/4 RSL</a:t>
              </a:r>
            </a:p>
            <a:p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22/5 RSL</a:t>
              </a:r>
            </a:p>
            <a:p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Kunskapsråd x 4</a:t>
              </a:r>
            </a:p>
            <a:p>
              <a:r>
                <a:rPr lang="sv-SE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15/4-14/6 </a:t>
              </a:r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Nationella </a:t>
              </a:r>
              <a:r>
                <a:rPr lang="sv-SE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remisser</a:t>
              </a:r>
              <a:endParaRPr lang="sv-S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Höger 24"/>
            <p:cNvSpPr/>
            <p:nvPr/>
          </p:nvSpPr>
          <p:spPr>
            <a:xfrm rot="5400000">
              <a:off x="7207827" y="2170838"/>
              <a:ext cx="432048" cy="36003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Höger 31"/>
            <p:cNvSpPr/>
            <p:nvPr/>
          </p:nvSpPr>
          <p:spPr>
            <a:xfrm rot="10800000">
              <a:off x="5320295" y="4063151"/>
              <a:ext cx="432048" cy="36003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Höger 32"/>
            <p:cNvSpPr/>
            <p:nvPr/>
          </p:nvSpPr>
          <p:spPr>
            <a:xfrm rot="16200000">
              <a:off x="3448751" y="2154923"/>
              <a:ext cx="432048" cy="36003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Höger 33"/>
            <p:cNvSpPr/>
            <p:nvPr/>
          </p:nvSpPr>
          <p:spPr>
            <a:xfrm>
              <a:off x="5329825" y="286479"/>
              <a:ext cx="432048" cy="36003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" name="textruta 2"/>
            <p:cNvSpPr txBox="1"/>
            <p:nvPr/>
          </p:nvSpPr>
          <p:spPr>
            <a:xfrm>
              <a:off x="7258636" y="84953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Arial Black" panose="020B0A04020102020204" pitchFamily="34" charset="0"/>
                </a:rPr>
                <a:t>Q1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7243831" y="344553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Arial Black" panose="020B0A04020102020204" pitchFamily="34" charset="0"/>
                </a:rPr>
                <a:t>Q2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3256398" y="84953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Arial Black" panose="020B0A04020102020204" pitchFamily="34" charset="0"/>
                </a:rPr>
                <a:t>Q4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3241593" y="344553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Arial Black" panose="020B0A04020102020204" pitchFamily="34" charset="0"/>
                </a:rPr>
                <a:t>Q3</a:t>
              </a:r>
            </a:p>
          </p:txBody>
        </p:sp>
      </p:grpSp>
      <p:sp>
        <p:nvSpPr>
          <p:cNvPr id="2" name="textruta 1"/>
          <p:cNvSpPr txBox="1"/>
          <p:nvPr/>
        </p:nvSpPr>
        <p:spPr>
          <a:xfrm>
            <a:off x="457559" y="2038945"/>
            <a:ext cx="3741983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  <a:defRPr/>
            </a:pPr>
            <a:r>
              <a:rPr lang="sv-SE" sz="1400" b="1" dirty="0">
                <a:latin typeface="+mj-lt"/>
              </a:rPr>
              <a:t>Löpande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Följa upp resultat och analysera gap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Samordna och stödja implementering</a:t>
            </a:r>
          </a:p>
          <a:p>
            <a:pPr marL="180000" lvl="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Lämna synpunkter till samordnade remissvar på nationella kunskapsstöd</a:t>
            </a:r>
          </a:p>
          <a:p>
            <a:pPr marL="180000" lvl="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Lämna synpunkter till andra samordnade remissvar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Lämna underlag till ansökningar om högspecialiserad vård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Nominera till nationella grupper</a:t>
            </a:r>
          </a:p>
        </p:txBody>
      </p:sp>
      <p:sp>
        <p:nvSpPr>
          <p:cNvPr id="21" name="Rubrik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3926177" cy="1419376"/>
          </a:xfrm>
        </p:spPr>
        <p:txBody>
          <a:bodyPr>
            <a:normAutofit fontScale="90000"/>
          </a:bodyPr>
          <a:lstStyle/>
          <a:p>
            <a:r>
              <a:rPr lang="sv-SE" sz="3200" dirty="0"/>
              <a:t>Regionala programområden </a:t>
            </a:r>
            <a:r>
              <a:rPr lang="sv-SE" sz="3200" dirty="0" err="1"/>
              <a:t>årshjul</a:t>
            </a:r>
            <a:r>
              <a:rPr lang="sv-SE" sz="3200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48949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5634</TotalTime>
  <Words>124</Words>
  <Application>Microsoft Office PowerPoint</Application>
  <PresentationFormat>Bildspel på skärmen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Office-tema</vt:lpstr>
      <vt:lpstr>Regionala programområden årshjul 2024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Thålin Conny</cp:lastModifiedBy>
  <cp:revision>131</cp:revision>
  <cp:lastPrinted>2022-11-14T14:41:30Z</cp:lastPrinted>
  <dcterms:created xsi:type="dcterms:W3CDTF">2018-10-12T09:18:07Z</dcterms:created>
  <dcterms:modified xsi:type="dcterms:W3CDTF">2024-01-18T07:31:44Z</dcterms:modified>
</cp:coreProperties>
</file>