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2" r:id="rId2"/>
    <p:sldId id="282" r:id="rId3"/>
    <p:sldId id="331" r:id="rId4"/>
    <p:sldId id="303" r:id="rId5"/>
    <p:sldId id="335" r:id="rId6"/>
    <p:sldId id="306" r:id="rId7"/>
    <p:sldId id="334" r:id="rId8"/>
    <p:sldId id="333" r:id="rId9"/>
    <p:sldId id="329" r:id="rId10"/>
    <p:sldId id="336" r:id="rId11"/>
    <p:sldId id="327" r:id="rId12"/>
    <p:sldId id="313" r:id="rId13"/>
    <p:sldId id="314" r:id="rId14"/>
    <p:sldId id="320" r:id="rId15"/>
    <p:sldId id="337" r:id="rId16"/>
    <p:sldId id="268" r:id="rId17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63A"/>
    <a:srgbClr val="0066B3"/>
    <a:srgbClr val="BC151C"/>
    <a:srgbClr val="EF4044"/>
    <a:srgbClr val="F2CD13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187" autoAdjust="0"/>
    <p:restoredTop sz="95865" autoAdjust="0"/>
  </p:normalViewPr>
  <p:slideViewPr>
    <p:cSldViewPr>
      <p:cViewPr varScale="1">
        <p:scale>
          <a:sx n="127" d="100"/>
          <a:sy n="127" d="100"/>
        </p:scale>
        <p:origin x="710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2023-04-19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Sjukvårdsregionens</a:t>
            </a:r>
            <a:r>
              <a:rPr lang="sv-SE" baseline="0" dirty="0" smtClean="0"/>
              <a:t> webbplats används för att stödja samverkan.</a:t>
            </a:r>
          </a:p>
          <a:p>
            <a:endParaRPr lang="sv-SE" baseline="0" dirty="0" smtClean="0"/>
          </a:p>
          <a:p>
            <a:r>
              <a:rPr lang="sv-SE" baseline="0" dirty="0" smtClean="0"/>
              <a:t>Här hittar du: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Avtal och överenskommelser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Gemensam planering och uppföljning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Processtöd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Mötesdokumentation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Resultat och vårdstatistik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0297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Sjukvårdsregionens</a:t>
            </a:r>
            <a:r>
              <a:rPr lang="sv-SE" baseline="0" dirty="0" smtClean="0"/>
              <a:t> webbplats används för att stödja samverkan.</a:t>
            </a:r>
          </a:p>
          <a:p>
            <a:endParaRPr lang="sv-SE" baseline="0" dirty="0" smtClean="0"/>
          </a:p>
          <a:p>
            <a:r>
              <a:rPr lang="sv-SE" baseline="0" dirty="0" smtClean="0"/>
              <a:t>Här hittar du: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Avtal och överenskommelser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Gemensam planering och uppföljning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Processtöd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Mötesdokumentation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Resultat och vårdstatistik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ydostrasjukvardsregionen.se/programomraden/rpo-hjart-och-karlsjukdomar/motesanteckningar-hjart-och-karlsjukdomar/" TargetMode="External"/><Relationship Id="rId7" Type="http://schemas.openxmlformats.org/officeDocument/2006/relationships/hyperlink" Target="https://sydostrasjukvardsregionen.se/programomraden/rpo-halsoframjande/riktade-halsosamtal-utbildningsmaterial/" TargetMode="External"/><Relationship Id="rId2" Type="http://schemas.openxmlformats.org/officeDocument/2006/relationships/hyperlink" Target="https://sydostrasjukvardsregionen.se/programomraden/rpo-hjart-och-karlsjukdomar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ydostrasjukvardsregionen.se/samverkansnamnden/fokusomraden/" TargetMode="External"/><Relationship Id="rId5" Type="http://schemas.openxmlformats.org/officeDocument/2006/relationships/hyperlink" Target="https://sydostrasjukvardsregionen.se/samverkansgrupper/lakemedel/" TargetMode="External"/><Relationship Id="rId4" Type="http://schemas.openxmlformats.org/officeDocument/2006/relationships/hyperlink" Target="https://sydostrasjukvardsregionen.se/kunskapsrad/kunskapsstod/kunskapsstod-kvinnosjukdomar-och-forlossnin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folkhalsa.sjukvard@rjl.se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folkhalsa.sjukvard@rjl.se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446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</a:rPr>
              <a:t>Webbstruktur och samarbetsrum</a:t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Processtödsnätverk 2023-04-19</a:t>
            </a:r>
            <a:endParaRPr lang="sv-SE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940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Exempel och nytt innehåll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hlinkClick r:id="rId2"/>
              </a:rPr>
              <a:t>Hjärt- och kärlsjukdomar </a:t>
            </a:r>
            <a:r>
              <a:rPr lang="sv-SE" sz="1600" dirty="0" smtClean="0">
                <a:hlinkClick r:id="rId2"/>
              </a:rPr>
              <a:t>(</a:t>
            </a:r>
            <a:r>
              <a:rPr lang="sv-SE" sz="1600" dirty="0">
                <a:hlinkClick r:id="rId2"/>
              </a:rPr>
              <a:t>sydostrasjukvardsregionen.se)</a:t>
            </a:r>
            <a:endParaRPr lang="sv-SE" sz="1600" dirty="0" smtClean="0">
              <a:hlinkClick r:id="rId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hlinkClick r:id="rId3"/>
              </a:rPr>
              <a:t>Mötesanteckningar </a:t>
            </a:r>
            <a:r>
              <a:rPr lang="sv-SE" sz="1600" dirty="0">
                <a:hlinkClick r:id="rId3"/>
              </a:rPr>
              <a:t>hjärt- och kärlsjukdomar </a:t>
            </a:r>
            <a:r>
              <a:rPr lang="sv-SE" sz="1600" dirty="0" smtClean="0">
                <a:hlinkClick r:id="rId3"/>
              </a:rPr>
              <a:t> </a:t>
            </a:r>
            <a:r>
              <a:rPr lang="sv-SE" sz="1600" dirty="0">
                <a:hlinkClick r:id="rId3"/>
              </a:rPr>
              <a:t>(sydostrasjukvardsregionen.se</a:t>
            </a:r>
            <a:r>
              <a:rPr lang="sv-SE" sz="1600" dirty="0" smtClean="0">
                <a:hlinkClick r:id="rId3"/>
              </a:rPr>
              <a:t>)</a:t>
            </a: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hlinkClick r:id="rId4"/>
              </a:rPr>
              <a:t>Kunskapsstöd </a:t>
            </a:r>
            <a:r>
              <a:rPr lang="sv-SE" sz="1600" dirty="0">
                <a:hlinkClick r:id="rId4"/>
              </a:rPr>
              <a:t>kvinnosjukdomar och förlossning </a:t>
            </a:r>
            <a:r>
              <a:rPr lang="sv-SE" sz="1600" dirty="0" smtClean="0">
                <a:hlinkClick r:id="rId4"/>
              </a:rPr>
              <a:t>(</a:t>
            </a:r>
            <a:r>
              <a:rPr lang="sv-SE" sz="1600" dirty="0">
                <a:hlinkClick r:id="rId4"/>
              </a:rPr>
              <a:t>sydostrasjukvardsregionen.se</a:t>
            </a:r>
            <a:r>
              <a:rPr lang="sv-SE" sz="1600" dirty="0" smtClean="0">
                <a:hlinkClick r:id="rId4"/>
              </a:rPr>
              <a:t>)</a:t>
            </a: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hlinkClick r:id="rId5"/>
              </a:rPr>
              <a:t>Läkemedel </a:t>
            </a:r>
            <a:r>
              <a:rPr lang="sv-SE" sz="1600" dirty="0" smtClean="0">
                <a:hlinkClick r:id="rId5"/>
              </a:rPr>
              <a:t>(</a:t>
            </a:r>
            <a:r>
              <a:rPr lang="sv-SE" sz="1600" dirty="0">
                <a:hlinkClick r:id="rId5"/>
              </a:rPr>
              <a:t>sydostrasjukvardsregionen.se</a:t>
            </a:r>
            <a:r>
              <a:rPr lang="sv-SE" sz="1600" dirty="0" smtClean="0">
                <a:hlinkClick r:id="rId5"/>
              </a:rPr>
              <a:t>)</a:t>
            </a: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hlinkClick r:id="rId6"/>
              </a:rPr>
              <a:t>Samarbetsområden (</a:t>
            </a:r>
            <a:r>
              <a:rPr lang="sv-SE" sz="1600" dirty="0">
                <a:hlinkClick r:id="rId6"/>
              </a:rPr>
              <a:t>sydostrasjukvardsregionen.se</a:t>
            </a:r>
            <a:r>
              <a:rPr lang="sv-SE" sz="1600" dirty="0" smtClean="0">
                <a:hlinkClick r:id="rId6"/>
              </a:rPr>
              <a:t>)</a:t>
            </a: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hlinkClick r:id="rId7"/>
              </a:rPr>
              <a:t>Riktade hälsosamtal utbildningsmaterial </a:t>
            </a:r>
            <a:r>
              <a:rPr lang="sv-SE" sz="1600" dirty="0" smtClean="0">
                <a:hlinkClick r:id="rId7"/>
              </a:rPr>
              <a:t>(</a:t>
            </a:r>
            <a:r>
              <a:rPr lang="sv-SE" sz="1600" dirty="0">
                <a:hlinkClick r:id="rId7"/>
              </a:rPr>
              <a:t>sydostrasjukvardsregionen.se)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58738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Samarbetsrum för arbetsmaterial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22725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2"/>
          <a:srcRect t="16363" r="34323" b="8808"/>
          <a:stretch/>
        </p:blipFill>
        <p:spPr>
          <a:xfrm>
            <a:off x="364954" y="-9841"/>
            <a:ext cx="8383510" cy="517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Beställ samarbetsrum</a:t>
            </a:r>
            <a:endParaRPr lang="sv-SE" sz="32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Mejla </a:t>
            </a:r>
            <a:r>
              <a:rPr lang="sv-SE" sz="2000" u="sng" dirty="0" smtClean="0">
                <a:hlinkClick r:id="rId2"/>
              </a:rPr>
              <a:t>folkhalsa.sjukvard@rjl.se</a:t>
            </a:r>
            <a:endParaRPr lang="sv-S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Skriv </a:t>
            </a:r>
            <a:r>
              <a:rPr lang="sv-SE" sz="2000" dirty="0"/>
              <a:t>”Samarbetsrum Sydöstra sjukvårdsregionen” i </a:t>
            </a:r>
            <a:r>
              <a:rPr lang="sv-SE" sz="2000" dirty="0" err="1" smtClean="0"/>
              <a:t>ämnesraden</a:t>
            </a:r>
            <a:r>
              <a:rPr lang="sv-SE" sz="2000" dirty="0" smtClean="0"/>
              <a:t> </a:t>
            </a:r>
            <a:r>
              <a:rPr lang="sv-SE" sz="2000" dirty="0"/>
              <a:t>och </a:t>
            </a:r>
            <a:r>
              <a:rPr lang="sv-SE" sz="2000" dirty="0" smtClean="0"/>
              <a:t>ange:</a:t>
            </a:r>
          </a:p>
          <a:p>
            <a:pPr marL="623888" lvl="1">
              <a:buFont typeface="Arial" panose="020B0604020202020204" pitchFamily="34" charset="0"/>
              <a:buChar char="•"/>
            </a:pPr>
            <a:r>
              <a:rPr lang="sv-SE" sz="2000" dirty="0" smtClean="0"/>
              <a:t>Gruppens namn</a:t>
            </a:r>
          </a:p>
          <a:p>
            <a:pPr marL="623888" lvl="1">
              <a:buFont typeface="Arial" panose="020B0604020202020204" pitchFamily="34" charset="0"/>
              <a:buChar char="•"/>
            </a:pPr>
            <a:r>
              <a:rPr lang="sv-SE" sz="2000" dirty="0" smtClean="0"/>
              <a:t>Medlemmarnas </a:t>
            </a:r>
            <a:r>
              <a:rPr lang="sv-SE" sz="2000" dirty="0"/>
              <a:t>namn och </a:t>
            </a:r>
            <a:r>
              <a:rPr lang="sv-SE" sz="2000" dirty="0" smtClean="0"/>
              <a:t>e-post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86409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Kom ihåg att…</a:t>
            </a:r>
            <a:endParaRPr lang="sv-SE" sz="32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s</a:t>
            </a:r>
            <a:r>
              <a:rPr lang="sv-SE" sz="1800" dirty="0" smtClean="0"/>
              <a:t>äkra </a:t>
            </a:r>
            <a:r>
              <a:rPr lang="sv-SE" sz="1800" dirty="0"/>
              <a:t>backup för gruppens dokumentation i din egen </a:t>
            </a:r>
            <a:r>
              <a:rPr lang="sv-SE" sz="1800" dirty="0" smtClean="0"/>
              <a:t>katalog (H:/G:)</a:t>
            </a:r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g</a:t>
            </a:r>
            <a:r>
              <a:rPr lang="sv-SE" sz="1800" dirty="0" smtClean="0"/>
              <a:t>å </a:t>
            </a:r>
            <a:r>
              <a:rPr lang="sv-SE" sz="1800" dirty="0"/>
              <a:t>igenom </a:t>
            </a:r>
            <a:r>
              <a:rPr lang="sv-SE" sz="1800" dirty="0" smtClean="0"/>
              <a:t>användning av webbplatsen </a:t>
            </a:r>
            <a:r>
              <a:rPr lang="sv-SE" sz="1800" dirty="0"/>
              <a:t>och </a:t>
            </a:r>
            <a:r>
              <a:rPr lang="sv-SE" sz="1800" dirty="0" smtClean="0"/>
              <a:t>samarbetsrum </a:t>
            </a:r>
            <a:r>
              <a:rPr lang="sv-SE" sz="1800" dirty="0"/>
              <a:t>med din 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rapportera fel </a:t>
            </a:r>
            <a:r>
              <a:rPr lang="sv-SE" sz="1800" dirty="0"/>
              <a:t>till </a:t>
            </a:r>
            <a:r>
              <a:rPr lang="sv-SE" sz="1800" dirty="0">
                <a:hlinkClick r:id="rId2"/>
              </a:rPr>
              <a:t>folkhalsa.sjukvard@rjl.se</a:t>
            </a:r>
            <a:r>
              <a:rPr lang="sv-SE" sz="1800" dirty="0"/>
              <a:t> </a:t>
            </a:r>
            <a:endParaRPr lang="sv-SE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anmäla behov </a:t>
            </a:r>
            <a:r>
              <a:rPr lang="sv-SE" sz="1800" dirty="0"/>
              <a:t>av </a:t>
            </a:r>
            <a:r>
              <a:rPr lang="sv-SE" sz="1800" dirty="0" smtClean="0"/>
              <a:t>nya sidor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b</a:t>
            </a:r>
            <a:r>
              <a:rPr lang="sv-SE" sz="1800" dirty="0" smtClean="0"/>
              <a:t>eställa samarbetsrum </a:t>
            </a:r>
            <a:r>
              <a:rPr lang="sv-SE" sz="1800" dirty="0"/>
              <a:t>vid </a:t>
            </a:r>
            <a:r>
              <a:rPr lang="sv-SE" sz="1800" dirty="0" smtClean="0"/>
              <a:t>behov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g</a:t>
            </a:r>
            <a:r>
              <a:rPr lang="sv-SE" sz="1800" dirty="0" smtClean="0"/>
              <a:t>allra inaktuellt innehåll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anmäla byte av redaktör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t</a:t>
            </a:r>
            <a:r>
              <a:rPr lang="sv-SE" sz="1800" dirty="0" smtClean="0"/>
              <a:t>a hjälp om du kör fast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52671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Behov och frågor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000" dirty="0" smtClean="0"/>
              <a:t>Vad saknar du?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 smtClean="0"/>
              <a:t>Vad är svårt?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 smtClean="0"/>
              <a:t>Förbättringsförslag?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73735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446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  <a:latin typeface="+mj-lt"/>
              </a:rPr>
              <a:t>www.sydostrasjukvardsregionen.se </a:t>
            </a:r>
          </a:p>
        </p:txBody>
      </p:sp>
    </p:spTree>
    <p:extLst>
      <p:ext uri="{BB962C8B-B14F-4D97-AF65-F5344CB8AC3E}">
        <p14:creationId xmlns:p14="http://schemas.microsoft.com/office/powerpoint/2010/main" val="20991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En webbplats för samverkan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Vi använder sjukvårdsregionens webbplats för att dela information om sjukvårdsregionala gruppers arbete, gemensamma avtal </a:t>
            </a:r>
            <a:r>
              <a:rPr lang="sv-SE" sz="1600" dirty="0"/>
              <a:t>och </a:t>
            </a:r>
            <a:r>
              <a:rPr lang="sv-SE" sz="1600" dirty="0" smtClean="0"/>
              <a:t>överenskommelser, planering och uppföljning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Webbplatsen vänder </a:t>
            </a:r>
            <a:r>
              <a:rPr lang="sv-SE" sz="1600" dirty="0"/>
              <a:t>sig i första hand till </a:t>
            </a:r>
            <a:r>
              <a:rPr lang="sv-SE" sz="1600" dirty="0" smtClean="0"/>
              <a:t>medarbetare och chefer med sjukvårdsregionala och nationella uppdrag, </a:t>
            </a:r>
            <a:r>
              <a:rPr lang="sv-SE" sz="1600" dirty="0"/>
              <a:t>andra </a:t>
            </a:r>
            <a:r>
              <a:rPr lang="sv-SE" sz="1600" dirty="0" smtClean="0"/>
              <a:t>sjukvårdsregioner och samarbetspartners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Den används också för att stödja grupperna med gemensamma processbeskrivningar, rutiner och mallar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Respektive region publicerar för de programområden och arbetsgrupper man har värdskap </a:t>
            </a:r>
            <a:r>
              <a:rPr lang="sv-SE" sz="1600" dirty="0" smtClean="0"/>
              <a:t>för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6166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Standardsidor för RPO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Huvudsida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Mötesanteckningar (ny)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Kunskapsstöd (vid behov)</a:t>
            </a: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Arbetsgrupp </a:t>
            </a:r>
            <a:r>
              <a:rPr lang="sv-SE" sz="2000" dirty="0"/>
              <a:t>(vid behov)</a:t>
            </a:r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28943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Ny </a:t>
            </a:r>
            <a:r>
              <a:rPr lang="sv-SE" sz="3600" dirty="0"/>
              <a:t>struktur </a:t>
            </a:r>
            <a:r>
              <a:rPr lang="sv-SE" sz="3600" dirty="0" smtClean="0"/>
              <a:t>för RPO </a:t>
            </a:r>
            <a:r>
              <a:rPr lang="sv-SE" sz="3600" dirty="0"/>
              <a:t>huvudsida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indent="-180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/>
              <a:t>Uppdrag (</a:t>
            </a:r>
            <a:r>
              <a:rPr lang="sv-SE" sz="1400" dirty="0" smtClean="0"/>
              <a:t>länk)</a:t>
            </a:r>
            <a:endParaRPr lang="sv-SE" sz="1400" dirty="0"/>
          </a:p>
          <a:p>
            <a:pPr indent="-180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/>
              <a:t>Prioriterade </a:t>
            </a:r>
            <a:r>
              <a:rPr lang="sv-SE" sz="1400" dirty="0" smtClean="0"/>
              <a:t>insatser </a:t>
            </a:r>
            <a:endParaRPr lang="sv-SE" sz="1400" dirty="0"/>
          </a:p>
          <a:p>
            <a:pPr indent="-180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 smtClean="0"/>
              <a:t>Planering och uppföljning</a:t>
            </a:r>
          </a:p>
          <a:p>
            <a:pPr marL="358775" lvl="1" indent="-1825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 smtClean="0"/>
              <a:t>Mötestider</a:t>
            </a:r>
          </a:p>
          <a:p>
            <a:pPr marL="358775" lvl="1" indent="-1825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 smtClean="0"/>
              <a:t>Dokumentation</a:t>
            </a:r>
          </a:p>
          <a:p>
            <a:pPr marL="540000" lvl="2" indent="-180000">
              <a:spcBef>
                <a:spcPts val="0"/>
              </a:spcBef>
            </a:pPr>
            <a:r>
              <a:rPr lang="sv-SE" sz="1400" dirty="0" smtClean="0"/>
              <a:t>Mötesanteckningar (länk) </a:t>
            </a:r>
          </a:p>
          <a:p>
            <a:pPr marL="540000" lvl="2" indent="-180000">
              <a:spcBef>
                <a:spcPts val="0"/>
              </a:spcBef>
            </a:pPr>
            <a:r>
              <a:rPr lang="sv-SE" sz="1400" dirty="0" smtClean="0"/>
              <a:t>Levande handlingsplan</a:t>
            </a:r>
          </a:p>
          <a:p>
            <a:pPr marL="540000" lvl="2" indent="-180000">
              <a:spcBef>
                <a:spcPts val="0"/>
              </a:spcBef>
            </a:pP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Rapporter</a:t>
            </a:r>
          </a:p>
          <a:p>
            <a:pPr marL="540000" lvl="2" indent="-180000">
              <a:spcBef>
                <a:spcPts val="0"/>
              </a:spcBef>
            </a:pP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Resultat</a:t>
            </a:r>
          </a:p>
          <a:p>
            <a:pPr marL="540000" lvl="2" indent="-180000">
              <a:spcBef>
                <a:spcPts val="0"/>
              </a:spcBef>
            </a:pP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Samarbetsrum (länk)</a:t>
            </a:r>
          </a:p>
          <a:p>
            <a:pPr indent="-180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Kunskapsstöd (länk) 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indent="-180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/>
              <a:t>Kontakt</a:t>
            </a:r>
          </a:p>
          <a:p>
            <a:pPr marL="360000" lvl="1" indent="-180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/>
              <a:t>Processtöd</a:t>
            </a:r>
          </a:p>
          <a:p>
            <a:pPr marL="360000" lvl="1" indent="-180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/>
              <a:t>Ordförande</a:t>
            </a:r>
          </a:p>
          <a:p>
            <a:pPr marL="360000" lvl="1" indent="-180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/>
              <a:t>Ledamöter </a:t>
            </a:r>
          </a:p>
          <a:p>
            <a:pPr marL="360000" lvl="1" indent="-180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 smtClean="0"/>
              <a:t>NPO-representant</a:t>
            </a:r>
          </a:p>
          <a:p>
            <a:pPr marL="360000" lvl="1" indent="-180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 smtClean="0"/>
              <a:t>NPO (länk) </a:t>
            </a:r>
            <a:endParaRPr lang="sv-SE" sz="1400" dirty="0"/>
          </a:p>
          <a:p>
            <a:pPr indent="-180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Arbetsgrupper</a:t>
            </a:r>
          </a:p>
          <a:p>
            <a:pPr indent="-180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 smtClean="0"/>
              <a:t>Kunskapsråd (länk)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93716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Mötesanteckningar på egen sida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PDF med tydliga dokumentnamn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Senast överst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Tabell för bilagor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Äldre planer och rapporter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Gallra efter behov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4196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Dokumentnamn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sz="2000" dirty="0" smtClean="0"/>
              <a:t>RPO_psykisk_halsa_20230122_motesanteckningar.pdf</a:t>
            </a:r>
            <a:endParaRPr lang="sv-SE" sz="2000" dirty="0"/>
          </a:p>
          <a:p>
            <a:pPr lvl="0"/>
            <a:r>
              <a:rPr lang="sv-SE" sz="2000" dirty="0"/>
              <a:t>RPO_psykisk_halsa_20230122_bilaga_rubrik.pdf</a:t>
            </a:r>
          </a:p>
          <a:p>
            <a:pPr lvl="0"/>
            <a:r>
              <a:rPr lang="sv-SE" sz="2000" dirty="0"/>
              <a:t>RPO_psykisk_halsa_handlingsplan.pdf</a:t>
            </a:r>
          </a:p>
        </p:txBody>
      </p:sp>
    </p:spTree>
    <p:extLst>
      <p:ext uri="{BB962C8B-B14F-4D97-AF65-F5344CB8AC3E}">
        <p14:creationId xmlns:p14="http://schemas.microsoft.com/office/powerpoint/2010/main" val="319767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Arbetsgrupp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2598738" algn="l"/>
              </a:tabLst>
            </a:pPr>
            <a:r>
              <a:rPr lang="sv-SE" sz="2000" dirty="0" smtClean="0"/>
              <a:t>Uppdrag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2598738" algn="l"/>
              </a:tabLst>
            </a:pPr>
            <a:r>
              <a:rPr lang="sv-SE" sz="2000" dirty="0" smtClean="0"/>
              <a:t>Kontakt</a:t>
            </a:r>
          </a:p>
          <a:p>
            <a:pPr marL="1085850" lvl="1" indent="-342900">
              <a:buFont typeface="Arial" panose="020B0604020202020204" pitchFamily="34" charset="0"/>
              <a:buChar char="•"/>
              <a:tabLst>
                <a:tab pos="2598738" algn="l"/>
              </a:tabLst>
            </a:pPr>
            <a:r>
              <a:rPr lang="sv-SE" sz="2000" dirty="0" smtClean="0"/>
              <a:t>Processtöd/sammankallande</a:t>
            </a:r>
            <a:endParaRPr lang="sv-SE" sz="2000" dirty="0"/>
          </a:p>
          <a:p>
            <a:pPr marL="1085850" lvl="1" indent="-342900">
              <a:buFont typeface="Arial" panose="020B0604020202020204" pitchFamily="34" charset="0"/>
              <a:buChar char="•"/>
              <a:tabLst>
                <a:tab pos="2598738" algn="l"/>
              </a:tabLst>
            </a:pPr>
            <a:r>
              <a:rPr lang="sv-SE" sz="2000" dirty="0" smtClean="0"/>
              <a:t>Ledamöter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2598738" algn="l"/>
              </a:tabLst>
            </a:pPr>
            <a:r>
              <a:rPr lang="sv-SE" sz="2000" dirty="0" smtClean="0"/>
              <a:t>Dokumentation</a:t>
            </a:r>
          </a:p>
          <a:p>
            <a:pPr marL="1085850" lvl="1" indent="-342900">
              <a:buFont typeface="Arial" panose="020B0604020202020204" pitchFamily="34" charset="0"/>
              <a:buChar char="•"/>
              <a:tabLst>
                <a:tab pos="2598738" algn="l"/>
              </a:tabLst>
            </a:pPr>
            <a:r>
              <a:rPr lang="sv-SE" sz="2000" dirty="0" smtClean="0"/>
              <a:t>Rapporter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429795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Kunskapsstöd</a:t>
            </a:r>
            <a:endParaRPr lang="sv-SE" sz="36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Sjukvårdsregionala riktlinjer administreras i någon av regionernas dokumenthanteringssystem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Nuvarande </a:t>
            </a:r>
            <a:r>
              <a:rPr lang="sv-SE" sz="2000" dirty="0" err="1" smtClean="0"/>
              <a:t>pdf:er</a:t>
            </a:r>
            <a:r>
              <a:rPr lang="sv-SE" sz="2000" dirty="0" smtClean="0"/>
              <a:t> </a:t>
            </a:r>
            <a:r>
              <a:rPr lang="sv-SE" sz="2000" dirty="0" smtClean="0"/>
              <a:t>i </a:t>
            </a:r>
            <a:r>
              <a:rPr lang="sv-SE" sz="2000" dirty="0" err="1" smtClean="0"/>
              <a:t>Mediabiblioteket</a:t>
            </a:r>
            <a:r>
              <a:rPr lang="sv-SE" sz="2000" dirty="0" smtClean="0"/>
              <a:t> ersätts </a:t>
            </a:r>
            <a:r>
              <a:rPr lang="sv-SE" sz="2000" dirty="0" smtClean="0"/>
              <a:t>med länkar till dokumenten i </a:t>
            </a:r>
            <a:r>
              <a:rPr lang="sv-SE" sz="2000" dirty="0" err="1" smtClean="0"/>
              <a:t>Dokumenta</a:t>
            </a:r>
            <a:r>
              <a:rPr lang="sv-SE" sz="2000" dirty="0" smtClean="0"/>
              <a:t> eller Evolution på respektive sida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Beslutsprocess, innehållsansvar </a:t>
            </a:r>
            <a:r>
              <a:rPr lang="sv-SE" sz="2000" dirty="0" smtClean="0"/>
              <a:t>och revideringsplan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Arbetsmaterial i samarbetsrum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951857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Levande dokument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Ladda inte upp flera versioner av levande handlingsplaner eller kunskapsstöd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Ersätt istället dokumentet och behåll samma dokumentnamn för att inte bryta länkar</a:t>
            </a: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Arkivera tidigare versioner på din dator eller i ett samarbetsrum</a:t>
            </a:r>
          </a:p>
        </p:txBody>
      </p:sp>
    </p:spTree>
    <p:extLst>
      <p:ext uri="{BB962C8B-B14F-4D97-AF65-F5344CB8AC3E}">
        <p14:creationId xmlns:p14="http://schemas.microsoft.com/office/powerpoint/2010/main" val="324061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3168</TotalTime>
  <Words>420</Words>
  <Application>Microsoft Office PowerPoint</Application>
  <PresentationFormat>Bildspel på skärmen (16:9)</PresentationFormat>
  <Paragraphs>102</Paragraphs>
  <Slides>16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Office-tema</vt:lpstr>
      <vt:lpstr>Webbstruktur och samarbetsrum  Processtödsnätverk 2023-04-19</vt:lpstr>
      <vt:lpstr>En webbplats för samverkan</vt:lpstr>
      <vt:lpstr>Standardsidor för RPO</vt:lpstr>
      <vt:lpstr>Ny struktur för RPO huvudsida</vt:lpstr>
      <vt:lpstr>Mötesanteckningar på egen sida</vt:lpstr>
      <vt:lpstr>Dokumentnamn</vt:lpstr>
      <vt:lpstr>Arbetsgrupp</vt:lpstr>
      <vt:lpstr>Kunskapsstöd</vt:lpstr>
      <vt:lpstr>Levande dokument</vt:lpstr>
      <vt:lpstr>Exempel och nytt innehåll</vt:lpstr>
      <vt:lpstr>Samarbetsrum för arbetsmaterial</vt:lpstr>
      <vt:lpstr>PowerPoint-presentation</vt:lpstr>
      <vt:lpstr>Beställ samarbetsrum</vt:lpstr>
      <vt:lpstr>Kom ihåg att…</vt:lpstr>
      <vt:lpstr>Behov och frågor</vt:lpstr>
      <vt:lpstr>www.sydostrasjukvardsregionen.se 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Thålin Conny</cp:lastModifiedBy>
  <cp:revision>150</cp:revision>
  <dcterms:created xsi:type="dcterms:W3CDTF">2018-10-12T09:18:07Z</dcterms:created>
  <dcterms:modified xsi:type="dcterms:W3CDTF">2023-04-19T12:24:37Z</dcterms:modified>
</cp:coreProperties>
</file>