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8" r:id="rId2"/>
    <p:sldId id="330" r:id="rId3"/>
    <p:sldId id="332" r:id="rId4"/>
    <p:sldId id="337" r:id="rId5"/>
    <p:sldId id="334" r:id="rId6"/>
    <p:sldId id="33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6" d="100"/>
          <a:sy n="96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2023-12-20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RPO/RSG &lt;område&gt;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>Översiktlig </a:t>
            </a:r>
            <a:r>
              <a:rPr lang="sv-SE" sz="3200" dirty="0" smtClean="0">
                <a:solidFill>
                  <a:schemeClr val="bg1"/>
                </a:solidFill>
              </a:rPr>
              <a:t>handlingsplan</a:t>
            </a:r>
            <a:r>
              <a:rPr lang="sv-SE" sz="3200" dirty="0" smtClean="0">
                <a:solidFill>
                  <a:schemeClr val="bg1"/>
                </a:solidFill>
              </a:rPr>
              <a:t/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/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1400" dirty="0" smtClean="0">
                <a:solidFill>
                  <a:schemeClr val="bg1"/>
                </a:solidFill>
              </a:rPr>
              <a:t>Uppdaterad: 2023-xx-xx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Instruktioner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Den översiktliga handlingsplanen är en levande lägesbild som används i dialog för kontinuerlig planering, uppföljning och rapportering.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Nationellt insatsområde: </a:t>
            </a:r>
            <a:r>
              <a:rPr lang="sv-SE" sz="2000" dirty="0" smtClean="0"/>
              <a:t>insatsområden från NPO </a:t>
            </a:r>
            <a:r>
              <a:rPr lang="sv-SE" sz="2000" dirty="0"/>
              <a:t>verksamhetsplan. Lämnas tom i de fall </a:t>
            </a:r>
            <a:r>
              <a:rPr lang="sv-SE" sz="2000" dirty="0" smtClean="0"/>
              <a:t>RPO/RSG:s </a:t>
            </a:r>
            <a:r>
              <a:rPr lang="sv-SE" sz="2000" dirty="0"/>
              <a:t>prioriterade område inte utgår från nationellt insatsområde</a:t>
            </a:r>
            <a:endParaRPr lang="sv-SE" sz="1467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Prioriterat område och patientlöfte:</a:t>
            </a:r>
            <a:r>
              <a:rPr lang="sv-SE" sz="2000" dirty="0" smtClean="0"/>
              <a:t> RPO/RSG:s prioriterade områden kopplade till sjukvårdsregionens patientlöften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Aktiviteter:</a:t>
            </a:r>
            <a:r>
              <a:rPr lang="sv-SE" sz="2000" dirty="0" smtClean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Uppföljning:</a:t>
            </a:r>
            <a:r>
              <a:rPr lang="sv-SE" sz="2000" dirty="0" smtClean="0"/>
              <a:t> ange metod, kvalitetsindikatorer, </a:t>
            </a:r>
            <a:r>
              <a:rPr lang="sv-SE" sz="2000" dirty="0" err="1" smtClean="0"/>
              <a:t>målvärden</a:t>
            </a:r>
            <a:r>
              <a:rPr lang="sv-SE" sz="2000" dirty="0" smtClean="0"/>
              <a:t> och resultat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Status:</a:t>
            </a:r>
            <a:r>
              <a:rPr lang="sv-SE" sz="2000" dirty="0" smtClean="0"/>
              <a:t> ange om arbetet går enligt plan (grön), pågår med mindre problem (gul), </a:t>
            </a:r>
            <a:br>
              <a:rPr lang="sv-SE" sz="2000" dirty="0" smtClean="0"/>
            </a:br>
            <a:r>
              <a:rPr lang="sv-SE" sz="2000" dirty="0" smtClean="0"/>
              <a:t>har allvarliga problem (röd) eller är avslutat (kryssruta)</a:t>
            </a:r>
            <a:endParaRPr lang="sv-SE" sz="2000" dirty="0"/>
          </a:p>
          <a:p>
            <a:r>
              <a:rPr lang="sv-SE" sz="2000" dirty="0" smtClean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 smtClean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76603"/>
              </p:ext>
            </p:extLst>
          </p:nvPr>
        </p:nvGraphicFramePr>
        <p:xfrm>
          <a:off x="0" y="0"/>
          <a:ext cx="12191999" cy="59640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Prioriterat område </a:t>
                      </a:r>
                      <a:br>
                        <a:rPr lang="sv-SE" sz="1600" dirty="0" smtClean="0"/>
                      </a:br>
                      <a:r>
                        <a:rPr lang="sv-SE" sz="1600" dirty="0" smtClean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1999" cy="59640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Prioriterat område </a:t>
                      </a:r>
                      <a:br>
                        <a:rPr lang="sv-SE" sz="1600" dirty="0" smtClean="0"/>
                      </a:br>
                      <a:r>
                        <a:rPr lang="sv-SE" sz="1600" dirty="0" smtClean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179</Words>
  <Application>Microsoft Office PowerPoint</Application>
  <PresentationFormat>Bredbild</PresentationFormat>
  <Paragraphs>23</Paragraphs>
  <Slides>6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RPO/RSG &lt;område&gt;  Översiktlig handlingsplan  Uppdaterad: 2023-xx-xx</vt:lpstr>
      <vt:lpstr>Instruktioner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för översiktlig handlingsplan</dc:title>
  <dc:creator>Maria Minich Karlsson</dc:creator>
  <cp:lastModifiedBy>Thålin Conny</cp:lastModifiedBy>
  <cp:revision>102</cp:revision>
  <dcterms:created xsi:type="dcterms:W3CDTF">2020-10-30T06:43:58Z</dcterms:created>
  <dcterms:modified xsi:type="dcterms:W3CDTF">2023-12-20T13:25:06Z</dcterms:modified>
</cp:coreProperties>
</file>