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6.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7.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 id="2147483668" r:id="rId2"/>
    <p:sldMasterId id="2147483676" r:id="rId3"/>
    <p:sldMasterId id="2147483684" r:id="rId4"/>
    <p:sldMasterId id="2147483692" r:id="rId5"/>
    <p:sldMasterId id="2147483700" r:id="rId6"/>
    <p:sldMasterId id="2147483708" r:id="rId7"/>
  </p:sldMasterIdLst>
  <p:notesMasterIdLst>
    <p:notesMasterId r:id="rId22"/>
  </p:notesMasterIdLst>
  <p:sldIdLst>
    <p:sldId id="322" r:id="rId8"/>
    <p:sldId id="320" r:id="rId9"/>
    <p:sldId id="321" r:id="rId10"/>
    <p:sldId id="323" r:id="rId11"/>
    <p:sldId id="324" r:id="rId12"/>
    <p:sldId id="256" r:id="rId13"/>
    <p:sldId id="265" r:id="rId14"/>
    <p:sldId id="296" r:id="rId15"/>
    <p:sldId id="266" r:id="rId16"/>
    <p:sldId id="298" r:id="rId17"/>
    <p:sldId id="300" r:id="rId18"/>
    <p:sldId id="301" r:id="rId19"/>
    <p:sldId id="318" r:id="rId20"/>
    <p:sldId id="326" r:id="rId21"/>
  </p:sldIdLst>
  <p:sldSz cx="12192000" cy="6858000"/>
  <p:notesSz cx="6794500" cy="9931400"/>
  <p:custDataLst>
    <p:tags r:id="rId23"/>
  </p:custData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52A"/>
    <a:srgbClr val="FFEBFF"/>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llanmörkt forma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llanmörkt format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7AC3CCA-C797-4891-BE02-D94E43425B78}" styleName="Mellanmörkt format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DF18680-E054-41AD-8BC1-D1AEF772440D}" styleName="Mellanmörkt format 2 - Dekorfär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93" autoAdjust="0"/>
    <p:restoredTop sz="68187" autoAdjust="0"/>
  </p:normalViewPr>
  <p:slideViewPr>
    <p:cSldViewPr snapToGrid="0">
      <p:cViewPr varScale="1">
        <p:scale>
          <a:sx n="80" d="100"/>
          <a:sy n="80" d="100"/>
        </p:scale>
        <p:origin x="1656"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tags" Target="tags/tag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B75EDF-16FC-42F3-BD70-23D1AF99BC43}" type="doc">
      <dgm:prSet loTypeId="urn:microsoft.com/office/officeart/2005/8/layout/hChevron3" loCatId="process" qsTypeId="urn:microsoft.com/office/officeart/2005/8/quickstyle/simple1" qsCatId="simple" csTypeId="urn:microsoft.com/office/officeart/2005/8/colors/accent1_2" csCatId="accent1" phldr="1"/>
      <dgm:spPr/>
    </dgm:pt>
    <dgm:pt modelId="{B9305219-7D60-4CF9-B21F-7F820AB0C46D}">
      <dgm:prSet phldrT="[Text]"/>
      <dgm:spPr>
        <a:solidFill>
          <a:schemeClr val="tx1">
            <a:lumMod val="50000"/>
            <a:lumOff val="50000"/>
          </a:schemeClr>
        </a:solidFill>
      </dgm:spPr>
      <dgm:t>
        <a:bodyPr/>
        <a:lstStyle/>
        <a:p>
          <a:r>
            <a:rPr lang="sv-SE" dirty="0"/>
            <a:t>Introduktion</a:t>
          </a:r>
          <a:endParaRPr lang="en-US" dirty="0"/>
        </a:p>
      </dgm:t>
    </dgm:pt>
    <dgm:pt modelId="{917770A3-38E4-4C79-8D5D-F5865A165527}" type="parTrans" cxnId="{EBED664D-96AB-4E13-9A6C-1793A1E63A3D}">
      <dgm:prSet/>
      <dgm:spPr/>
      <dgm:t>
        <a:bodyPr/>
        <a:lstStyle/>
        <a:p>
          <a:endParaRPr lang="en-US"/>
        </a:p>
      </dgm:t>
    </dgm:pt>
    <dgm:pt modelId="{4FC60528-7B1F-48B1-95FE-21266AF98FA0}" type="sibTrans" cxnId="{EBED664D-96AB-4E13-9A6C-1793A1E63A3D}">
      <dgm:prSet/>
      <dgm:spPr/>
      <dgm:t>
        <a:bodyPr/>
        <a:lstStyle/>
        <a:p>
          <a:endParaRPr lang="en-US"/>
        </a:p>
      </dgm:t>
    </dgm:pt>
    <dgm:pt modelId="{66C843CC-9875-4B45-9742-22EA66FB677F}">
      <dgm:prSet phldrT="[Text]"/>
      <dgm:spPr>
        <a:solidFill>
          <a:schemeClr val="tx1">
            <a:lumMod val="50000"/>
            <a:lumOff val="50000"/>
          </a:schemeClr>
        </a:solidFill>
      </dgm:spPr>
      <dgm:t>
        <a:bodyPr/>
        <a:lstStyle/>
        <a:p>
          <a:r>
            <a:rPr lang="sv-SE" dirty="0"/>
            <a:t>Beslut</a:t>
          </a:r>
          <a:endParaRPr lang="en-US" dirty="0"/>
        </a:p>
      </dgm:t>
    </dgm:pt>
    <dgm:pt modelId="{299C77E1-2351-4E99-8341-E0A2093FFC94}" type="parTrans" cxnId="{55A499E4-F4BF-42A7-95F5-425276BF8FC9}">
      <dgm:prSet/>
      <dgm:spPr/>
      <dgm:t>
        <a:bodyPr/>
        <a:lstStyle/>
        <a:p>
          <a:endParaRPr lang="en-US"/>
        </a:p>
      </dgm:t>
    </dgm:pt>
    <dgm:pt modelId="{718D6633-897B-4631-AE64-067B200312C0}" type="sibTrans" cxnId="{55A499E4-F4BF-42A7-95F5-425276BF8FC9}">
      <dgm:prSet/>
      <dgm:spPr/>
      <dgm:t>
        <a:bodyPr/>
        <a:lstStyle/>
        <a:p>
          <a:endParaRPr lang="en-US"/>
        </a:p>
      </dgm:t>
    </dgm:pt>
    <dgm:pt modelId="{71691ECD-B89C-4722-98CB-14FBE0251B4D}">
      <dgm:prSet phldrT="[Text]"/>
      <dgm:spPr>
        <a:solidFill>
          <a:schemeClr val="tx1">
            <a:lumMod val="50000"/>
            <a:lumOff val="50000"/>
          </a:schemeClr>
        </a:solidFill>
      </dgm:spPr>
      <dgm:t>
        <a:bodyPr/>
        <a:lstStyle/>
        <a:p>
          <a:r>
            <a:rPr lang="sv-SE" dirty="0"/>
            <a:t>Uppföljning</a:t>
          </a:r>
          <a:endParaRPr lang="en-US" dirty="0"/>
        </a:p>
      </dgm:t>
    </dgm:pt>
    <dgm:pt modelId="{D317FE9F-7633-4F1B-AC4B-D6B5C8366228}" type="parTrans" cxnId="{D4F42BC2-5D71-4F91-9254-CF9BC3AE3F5D}">
      <dgm:prSet/>
      <dgm:spPr/>
      <dgm:t>
        <a:bodyPr/>
        <a:lstStyle/>
        <a:p>
          <a:endParaRPr lang="en-US"/>
        </a:p>
      </dgm:t>
    </dgm:pt>
    <dgm:pt modelId="{3E0C1D36-9D6A-4109-91AD-72140E6C2AE0}" type="sibTrans" cxnId="{D4F42BC2-5D71-4F91-9254-CF9BC3AE3F5D}">
      <dgm:prSet/>
      <dgm:spPr/>
      <dgm:t>
        <a:bodyPr/>
        <a:lstStyle/>
        <a:p>
          <a:endParaRPr lang="en-US"/>
        </a:p>
      </dgm:t>
    </dgm:pt>
    <dgm:pt modelId="{DFD1A17E-16E0-42EE-B0EE-01DF21945C8D}">
      <dgm:prSet/>
      <dgm:spPr>
        <a:solidFill>
          <a:schemeClr val="tx1">
            <a:lumMod val="50000"/>
            <a:lumOff val="50000"/>
          </a:schemeClr>
        </a:solidFill>
      </dgm:spPr>
      <dgm:t>
        <a:bodyPr/>
        <a:lstStyle/>
        <a:p>
          <a:r>
            <a:rPr lang="sv-SE" dirty="0"/>
            <a:t>Jämföra alternativ</a:t>
          </a:r>
          <a:endParaRPr lang="en-US" dirty="0"/>
        </a:p>
      </dgm:t>
    </dgm:pt>
    <dgm:pt modelId="{C96FFC22-9599-4CA2-9017-D19C13837169}" type="parTrans" cxnId="{A243575D-0F0B-4376-B3D1-23E318F2867C}">
      <dgm:prSet/>
      <dgm:spPr/>
      <dgm:t>
        <a:bodyPr/>
        <a:lstStyle/>
        <a:p>
          <a:endParaRPr lang="en-US"/>
        </a:p>
      </dgm:t>
    </dgm:pt>
    <dgm:pt modelId="{179D71E9-1D8A-4B9B-987E-4CBD8A81D3D6}" type="sibTrans" cxnId="{A243575D-0F0B-4376-B3D1-23E318F2867C}">
      <dgm:prSet/>
      <dgm:spPr/>
      <dgm:t>
        <a:bodyPr/>
        <a:lstStyle/>
        <a:p>
          <a:endParaRPr lang="en-US"/>
        </a:p>
      </dgm:t>
    </dgm:pt>
    <dgm:pt modelId="{251554E2-252B-4F68-B76F-101885AFEB99}">
      <dgm:prSet/>
      <dgm:spPr>
        <a:solidFill>
          <a:schemeClr val="tx1">
            <a:lumMod val="50000"/>
            <a:lumOff val="50000"/>
          </a:schemeClr>
        </a:solidFill>
      </dgm:spPr>
      <dgm:t>
        <a:bodyPr/>
        <a:lstStyle/>
        <a:p>
          <a:r>
            <a:rPr lang="sv-SE" dirty="0"/>
            <a:t>Brukarens syn och avvägningar</a:t>
          </a:r>
          <a:endParaRPr lang="en-US" dirty="0"/>
        </a:p>
      </dgm:t>
    </dgm:pt>
    <dgm:pt modelId="{7A6A023F-3080-47A6-B3CD-010314366C6F}" type="parTrans" cxnId="{E9A00C70-3B47-4677-91AC-B9C6703E1AFC}">
      <dgm:prSet/>
      <dgm:spPr/>
      <dgm:t>
        <a:bodyPr/>
        <a:lstStyle/>
        <a:p>
          <a:endParaRPr lang="en-US"/>
        </a:p>
      </dgm:t>
    </dgm:pt>
    <dgm:pt modelId="{E1DF5CD5-00AD-487A-ABA4-01AD4F769F72}" type="sibTrans" cxnId="{E9A00C70-3B47-4677-91AC-B9C6703E1AFC}">
      <dgm:prSet/>
      <dgm:spPr/>
      <dgm:t>
        <a:bodyPr/>
        <a:lstStyle/>
        <a:p>
          <a:endParaRPr lang="en-US"/>
        </a:p>
      </dgm:t>
    </dgm:pt>
    <dgm:pt modelId="{1B5D42AC-5CCF-423A-B4C2-4A7DAC38E48C}" type="pres">
      <dgm:prSet presAssocID="{36B75EDF-16FC-42F3-BD70-23D1AF99BC43}" presName="Name0" presStyleCnt="0">
        <dgm:presLayoutVars>
          <dgm:dir/>
          <dgm:resizeHandles val="exact"/>
        </dgm:presLayoutVars>
      </dgm:prSet>
      <dgm:spPr/>
    </dgm:pt>
    <dgm:pt modelId="{E02423B8-B5B2-4D3C-BC70-156A5188DB43}" type="pres">
      <dgm:prSet presAssocID="{B9305219-7D60-4CF9-B21F-7F820AB0C46D}" presName="parTxOnly" presStyleLbl="node1" presStyleIdx="0" presStyleCnt="5" custLinFactY="-15041" custLinFactNeighborX="5651" custLinFactNeighborY="-100000">
        <dgm:presLayoutVars>
          <dgm:bulletEnabled val="1"/>
        </dgm:presLayoutVars>
      </dgm:prSet>
      <dgm:spPr/>
      <dgm:t>
        <a:bodyPr/>
        <a:lstStyle/>
        <a:p>
          <a:endParaRPr lang="sv-SE"/>
        </a:p>
      </dgm:t>
    </dgm:pt>
    <dgm:pt modelId="{FC0456B6-51B5-4412-B2E3-3FCF14F69842}" type="pres">
      <dgm:prSet presAssocID="{4FC60528-7B1F-48B1-95FE-21266AF98FA0}" presName="parSpace" presStyleCnt="0"/>
      <dgm:spPr/>
    </dgm:pt>
    <dgm:pt modelId="{10FD707F-921D-4599-AB46-EA564EB5639F}" type="pres">
      <dgm:prSet presAssocID="{DFD1A17E-16E0-42EE-B0EE-01DF21945C8D}" presName="parTxOnly" presStyleLbl="node1" presStyleIdx="1" presStyleCnt="5" custLinFactY="-12308" custLinFactNeighborX="9484" custLinFactNeighborY="-100000">
        <dgm:presLayoutVars>
          <dgm:bulletEnabled val="1"/>
        </dgm:presLayoutVars>
      </dgm:prSet>
      <dgm:spPr/>
      <dgm:t>
        <a:bodyPr/>
        <a:lstStyle/>
        <a:p>
          <a:endParaRPr lang="sv-SE"/>
        </a:p>
      </dgm:t>
    </dgm:pt>
    <dgm:pt modelId="{E8AA23A6-0C93-42FA-B1FF-BA8327FCFA31}" type="pres">
      <dgm:prSet presAssocID="{179D71E9-1D8A-4B9B-987E-4CBD8A81D3D6}" presName="parSpace" presStyleCnt="0"/>
      <dgm:spPr/>
    </dgm:pt>
    <dgm:pt modelId="{B04A8824-A1CD-406D-91BD-D5DD9A9A750E}" type="pres">
      <dgm:prSet presAssocID="{251554E2-252B-4F68-B76F-101885AFEB99}" presName="parTxOnly" presStyleLbl="node1" presStyleIdx="2" presStyleCnt="5" custLinFactY="-14412" custLinFactNeighborX="15679" custLinFactNeighborY="-100000">
        <dgm:presLayoutVars>
          <dgm:bulletEnabled val="1"/>
        </dgm:presLayoutVars>
      </dgm:prSet>
      <dgm:spPr/>
      <dgm:t>
        <a:bodyPr/>
        <a:lstStyle/>
        <a:p>
          <a:endParaRPr lang="sv-SE"/>
        </a:p>
      </dgm:t>
    </dgm:pt>
    <dgm:pt modelId="{7E27E0BA-B6D8-46DE-BAAF-57A4A637D39B}" type="pres">
      <dgm:prSet presAssocID="{E1DF5CD5-00AD-487A-ABA4-01AD4F769F72}" presName="parSpace" presStyleCnt="0"/>
      <dgm:spPr/>
    </dgm:pt>
    <dgm:pt modelId="{6A78B4E6-C08F-4152-B5B2-FE0D0D0829E4}" type="pres">
      <dgm:prSet presAssocID="{66C843CC-9875-4B45-9742-22EA66FB677F}" presName="parTxOnly" presStyleLbl="node1" presStyleIdx="3" presStyleCnt="5" custLinFactY="-14625" custLinFactNeighborX="15098" custLinFactNeighborY="-100000">
        <dgm:presLayoutVars>
          <dgm:bulletEnabled val="1"/>
        </dgm:presLayoutVars>
      </dgm:prSet>
      <dgm:spPr/>
      <dgm:t>
        <a:bodyPr/>
        <a:lstStyle/>
        <a:p>
          <a:endParaRPr lang="sv-SE"/>
        </a:p>
      </dgm:t>
    </dgm:pt>
    <dgm:pt modelId="{5D35357F-0948-41BE-AAC4-23C1D1FAC9E6}" type="pres">
      <dgm:prSet presAssocID="{718D6633-897B-4631-AE64-067B200312C0}" presName="parSpace" presStyleCnt="0"/>
      <dgm:spPr/>
    </dgm:pt>
    <dgm:pt modelId="{896390DF-C1AE-4DEE-8062-134A25446D83}" type="pres">
      <dgm:prSet presAssocID="{71691ECD-B89C-4722-98CB-14FBE0251B4D}" presName="parTxOnly" presStyleLbl="node1" presStyleIdx="4" presStyleCnt="5" custLinFactY="-15850" custLinFactNeighborX="11561" custLinFactNeighborY="-100000">
        <dgm:presLayoutVars>
          <dgm:bulletEnabled val="1"/>
        </dgm:presLayoutVars>
      </dgm:prSet>
      <dgm:spPr/>
      <dgm:t>
        <a:bodyPr/>
        <a:lstStyle/>
        <a:p>
          <a:endParaRPr lang="sv-SE"/>
        </a:p>
      </dgm:t>
    </dgm:pt>
  </dgm:ptLst>
  <dgm:cxnLst>
    <dgm:cxn modelId="{DB8ABC47-B0E1-432B-87A9-10218B4F4C65}" type="presOf" srcId="{B9305219-7D60-4CF9-B21F-7F820AB0C46D}" destId="{E02423B8-B5B2-4D3C-BC70-156A5188DB43}" srcOrd="0" destOrd="0" presId="urn:microsoft.com/office/officeart/2005/8/layout/hChevron3"/>
    <dgm:cxn modelId="{A243575D-0F0B-4376-B3D1-23E318F2867C}" srcId="{36B75EDF-16FC-42F3-BD70-23D1AF99BC43}" destId="{DFD1A17E-16E0-42EE-B0EE-01DF21945C8D}" srcOrd="1" destOrd="0" parTransId="{C96FFC22-9599-4CA2-9017-D19C13837169}" sibTransId="{179D71E9-1D8A-4B9B-987E-4CBD8A81D3D6}"/>
    <dgm:cxn modelId="{EBED664D-96AB-4E13-9A6C-1793A1E63A3D}" srcId="{36B75EDF-16FC-42F3-BD70-23D1AF99BC43}" destId="{B9305219-7D60-4CF9-B21F-7F820AB0C46D}" srcOrd="0" destOrd="0" parTransId="{917770A3-38E4-4C79-8D5D-F5865A165527}" sibTransId="{4FC60528-7B1F-48B1-95FE-21266AF98FA0}"/>
    <dgm:cxn modelId="{5B18B1BB-D933-4E54-A52D-63AF3D3CA8BE}" type="presOf" srcId="{251554E2-252B-4F68-B76F-101885AFEB99}" destId="{B04A8824-A1CD-406D-91BD-D5DD9A9A750E}" srcOrd="0" destOrd="0" presId="urn:microsoft.com/office/officeart/2005/8/layout/hChevron3"/>
    <dgm:cxn modelId="{37447AB0-A66B-4BA9-8689-9D48877C8DE1}" type="presOf" srcId="{36B75EDF-16FC-42F3-BD70-23D1AF99BC43}" destId="{1B5D42AC-5CCF-423A-B4C2-4A7DAC38E48C}" srcOrd="0" destOrd="0" presId="urn:microsoft.com/office/officeart/2005/8/layout/hChevron3"/>
    <dgm:cxn modelId="{E9A00C70-3B47-4677-91AC-B9C6703E1AFC}" srcId="{36B75EDF-16FC-42F3-BD70-23D1AF99BC43}" destId="{251554E2-252B-4F68-B76F-101885AFEB99}" srcOrd="2" destOrd="0" parTransId="{7A6A023F-3080-47A6-B3CD-010314366C6F}" sibTransId="{E1DF5CD5-00AD-487A-ABA4-01AD4F769F72}"/>
    <dgm:cxn modelId="{1A411C75-7DCC-4653-BB6C-BCF22882C320}" type="presOf" srcId="{DFD1A17E-16E0-42EE-B0EE-01DF21945C8D}" destId="{10FD707F-921D-4599-AB46-EA564EB5639F}" srcOrd="0" destOrd="0" presId="urn:microsoft.com/office/officeart/2005/8/layout/hChevron3"/>
    <dgm:cxn modelId="{55A499E4-F4BF-42A7-95F5-425276BF8FC9}" srcId="{36B75EDF-16FC-42F3-BD70-23D1AF99BC43}" destId="{66C843CC-9875-4B45-9742-22EA66FB677F}" srcOrd="3" destOrd="0" parTransId="{299C77E1-2351-4E99-8341-E0A2093FFC94}" sibTransId="{718D6633-897B-4631-AE64-067B200312C0}"/>
    <dgm:cxn modelId="{D4F42BC2-5D71-4F91-9254-CF9BC3AE3F5D}" srcId="{36B75EDF-16FC-42F3-BD70-23D1AF99BC43}" destId="{71691ECD-B89C-4722-98CB-14FBE0251B4D}" srcOrd="4" destOrd="0" parTransId="{D317FE9F-7633-4F1B-AC4B-D6B5C8366228}" sibTransId="{3E0C1D36-9D6A-4109-91AD-72140E6C2AE0}"/>
    <dgm:cxn modelId="{DB3CED83-2A65-484D-AE38-F6A6440E609D}" type="presOf" srcId="{66C843CC-9875-4B45-9742-22EA66FB677F}" destId="{6A78B4E6-C08F-4152-B5B2-FE0D0D0829E4}" srcOrd="0" destOrd="0" presId="urn:microsoft.com/office/officeart/2005/8/layout/hChevron3"/>
    <dgm:cxn modelId="{BA07E6ED-38CE-4C39-89CB-F4030C99A803}" type="presOf" srcId="{71691ECD-B89C-4722-98CB-14FBE0251B4D}" destId="{896390DF-C1AE-4DEE-8062-134A25446D83}" srcOrd="0" destOrd="0" presId="urn:microsoft.com/office/officeart/2005/8/layout/hChevron3"/>
    <dgm:cxn modelId="{0A5190BD-A773-4E52-B2D7-97D68C8055FC}" type="presParOf" srcId="{1B5D42AC-5CCF-423A-B4C2-4A7DAC38E48C}" destId="{E02423B8-B5B2-4D3C-BC70-156A5188DB43}" srcOrd="0" destOrd="0" presId="urn:microsoft.com/office/officeart/2005/8/layout/hChevron3"/>
    <dgm:cxn modelId="{DA07A9A2-67F6-436E-8470-A10B3213FB11}" type="presParOf" srcId="{1B5D42AC-5CCF-423A-B4C2-4A7DAC38E48C}" destId="{FC0456B6-51B5-4412-B2E3-3FCF14F69842}" srcOrd="1" destOrd="0" presId="urn:microsoft.com/office/officeart/2005/8/layout/hChevron3"/>
    <dgm:cxn modelId="{70279B5F-98E9-40C3-86C7-F74FB948236F}" type="presParOf" srcId="{1B5D42AC-5CCF-423A-B4C2-4A7DAC38E48C}" destId="{10FD707F-921D-4599-AB46-EA564EB5639F}" srcOrd="2" destOrd="0" presId="urn:microsoft.com/office/officeart/2005/8/layout/hChevron3"/>
    <dgm:cxn modelId="{B4618CD7-3AC9-409B-9168-9578CBD9A806}" type="presParOf" srcId="{1B5D42AC-5CCF-423A-B4C2-4A7DAC38E48C}" destId="{E8AA23A6-0C93-42FA-B1FF-BA8327FCFA31}" srcOrd="3" destOrd="0" presId="urn:microsoft.com/office/officeart/2005/8/layout/hChevron3"/>
    <dgm:cxn modelId="{9C1E934A-D519-4BBE-BE10-A8287FDC050D}" type="presParOf" srcId="{1B5D42AC-5CCF-423A-B4C2-4A7DAC38E48C}" destId="{B04A8824-A1CD-406D-91BD-D5DD9A9A750E}" srcOrd="4" destOrd="0" presId="urn:microsoft.com/office/officeart/2005/8/layout/hChevron3"/>
    <dgm:cxn modelId="{83C99EC3-F6D9-4891-A532-7B0615D3AE9B}" type="presParOf" srcId="{1B5D42AC-5CCF-423A-B4C2-4A7DAC38E48C}" destId="{7E27E0BA-B6D8-46DE-BAAF-57A4A637D39B}" srcOrd="5" destOrd="0" presId="urn:microsoft.com/office/officeart/2005/8/layout/hChevron3"/>
    <dgm:cxn modelId="{178D73D9-E0E7-4BF1-8085-D025FBFFD01C}" type="presParOf" srcId="{1B5D42AC-5CCF-423A-B4C2-4A7DAC38E48C}" destId="{6A78B4E6-C08F-4152-B5B2-FE0D0D0829E4}" srcOrd="6" destOrd="0" presId="urn:microsoft.com/office/officeart/2005/8/layout/hChevron3"/>
    <dgm:cxn modelId="{69778B15-571E-4FC8-A9C1-D32EA66E1116}" type="presParOf" srcId="{1B5D42AC-5CCF-423A-B4C2-4A7DAC38E48C}" destId="{5D35357F-0948-41BE-AAC4-23C1D1FAC9E6}" srcOrd="7" destOrd="0" presId="urn:microsoft.com/office/officeart/2005/8/layout/hChevron3"/>
    <dgm:cxn modelId="{20BC5956-5288-4B12-9C53-8695B422B704}" type="presParOf" srcId="{1B5D42AC-5CCF-423A-B4C2-4A7DAC38E48C}" destId="{896390DF-C1AE-4DEE-8062-134A25446D83}"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2B4FADB-C096-4715-B462-CE1121C702A3}" type="doc">
      <dgm:prSet loTypeId="urn:microsoft.com/office/officeart/2005/8/layout/chevron1" loCatId="process" qsTypeId="urn:microsoft.com/office/officeart/2005/8/quickstyle/simple1" qsCatId="simple" csTypeId="urn:microsoft.com/office/officeart/2005/8/colors/accent1_2" csCatId="accent1" phldr="1"/>
      <dgm:spPr/>
    </dgm:pt>
    <dgm:pt modelId="{6FBE3D04-C444-46F5-9B2B-D7D569101219}">
      <dgm:prSet phldrT="[Text]"/>
      <dgm:spPr>
        <a:solidFill>
          <a:schemeClr val="tx1">
            <a:lumMod val="90000"/>
            <a:lumOff val="10000"/>
          </a:schemeClr>
        </a:solidFill>
      </dgm:spPr>
      <dgm:t>
        <a:bodyPr/>
        <a:lstStyle/>
        <a:p>
          <a:r>
            <a:rPr lang="sv-SE" dirty="0"/>
            <a:t>Start</a:t>
          </a:r>
          <a:endParaRPr lang="en-US" dirty="0"/>
        </a:p>
      </dgm:t>
    </dgm:pt>
    <dgm:pt modelId="{A1FF0380-299C-4611-BF26-4EF3046D8B7F}" type="parTrans" cxnId="{967179B1-8FF6-48C6-8D07-B93054EC17F7}">
      <dgm:prSet/>
      <dgm:spPr/>
      <dgm:t>
        <a:bodyPr/>
        <a:lstStyle/>
        <a:p>
          <a:endParaRPr lang="en-US"/>
        </a:p>
      </dgm:t>
    </dgm:pt>
    <dgm:pt modelId="{0FAA3ECF-2040-48CC-B9E1-FE21DB39814D}" type="sibTrans" cxnId="{967179B1-8FF6-48C6-8D07-B93054EC17F7}">
      <dgm:prSet/>
      <dgm:spPr/>
      <dgm:t>
        <a:bodyPr/>
        <a:lstStyle/>
        <a:p>
          <a:endParaRPr lang="en-US"/>
        </a:p>
      </dgm:t>
    </dgm:pt>
    <dgm:pt modelId="{482C9FC2-0154-42F1-A000-087EB6C46532}">
      <dgm:prSet phldrT="[Text]"/>
      <dgm:spPr>
        <a:solidFill>
          <a:schemeClr val="tx1">
            <a:lumMod val="90000"/>
            <a:lumOff val="10000"/>
          </a:schemeClr>
        </a:solidFill>
      </dgm:spPr>
      <dgm:t>
        <a:bodyPr/>
        <a:lstStyle/>
        <a:p>
          <a:r>
            <a:rPr lang="sv-SE" dirty="0"/>
            <a:t>Uppföljning</a:t>
          </a:r>
          <a:endParaRPr lang="en-US" dirty="0"/>
        </a:p>
      </dgm:t>
    </dgm:pt>
    <dgm:pt modelId="{41CD75BA-9EFB-46CC-8A9E-1BAE7FED6D5C}" type="parTrans" cxnId="{05DFFBC5-53E1-4DAF-8078-7F51B894E091}">
      <dgm:prSet/>
      <dgm:spPr/>
      <dgm:t>
        <a:bodyPr/>
        <a:lstStyle/>
        <a:p>
          <a:endParaRPr lang="en-US"/>
        </a:p>
      </dgm:t>
    </dgm:pt>
    <dgm:pt modelId="{26F952DE-7D9B-406F-BA51-21E039526B33}" type="sibTrans" cxnId="{05DFFBC5-53E1-4DAF-8078-7F51B894E091}">
      <dgm:prSet/>
      <dgm:spPr/>
      <dgm:t>
        <a:bodyPr/>
        <a:lstStyle/>
        <a:p>
          <a:endParaRPr lang="en-US"/>
        </a:p>
      </dgm:t>
    </dgm:pt>
    <dgm:pt modelId="{2192CF73-07D2-4AB2-BB85-60C69D0A0564}">
      <dgm:prSet phldrT="[Text]"/>
      <dgm:spPr>
        <a:solidFill>
          <a:schemeClr val="tx1">
            <a:lumMod val="90000"/>
            <a:lumOff val="10000"/>
          </a:schemeClr>
        </a:solidFill>
      </dgm:spPr>
      <dgm:t>
        <a:bodyPr/>
        <a:lstStyle/>
        <a:p>
          <a:r>
            <a:rPr lang="sv-SE" dirty="0"/>
            <a:t>Avslut</a:t>
          </a:r>
          <a:endParaRPr lang="en-US" dirty="0"/>
        </a:p>
      </dgm:t>
    </dgm:pt>
    <dgm:pt modelId="{EA6A71B8-EE8F-43FD-A7DC-358B2902A9ED}" type="parTrans" cxnId="{5630BFB4-C2E1-40FA-B849-6C9894040954}">
      <dgm:prSet/>
      <dgm:spPr/>
      <dgm:t>
        <a:bodyPr/>
        <a:lstStyle/>
        <a:p>
          <a:endParaRPr lang="en-US"/>
        </a:p>
      </dgm:t>
    </dgm:pt>
    <dgm:pt modelId="{EB5F1EB4-0527-4D7E-91BE-86E43DFFEE2E}" type="sibTrans" cxnId="{5630BFB4-C2E1-40FA-B849-6C9894040954}">
      <dgm:prSet/>
      <dgm:spPr/>
      <dgm:t>
        <a:bodyPr/>
        <a:lstStyle/>
        <a:p>
          <a:endParaRPr lang="en-US"/>
        </a:p>
      </dgm:t>
    </dgm:pt>
    <dgm:pt modelId="{8351A843-55A5-476B-BF49-6B43FCC36BEF}">
      <dgm:prSet/>
      <dgm:spPr>
        <a:solidFill>
          <a:schemeClr val="tx1">
            <a:lumMod val="90000"/>
            <a:lumOff val="10000"/>
          </a:schemeClr>
        </a:solidFill>
      </dgm:spPr>
      <dgm:t>
        <a:bodyPr/>
        <a:lstStyle/>
        <a:p>
          <a:r>
            <a:rPr lang="sv-SE" dirty="0"/>
            <a:t>Samtycke</a:t>
          </a:r>
          <a:endParaRPr lang="en-US" dirty="0"/>
        </a:p>
      </dgm:t>
    </dgm:pt>
    <dgm:pt modelId="{CC031463-E6E1-428C-A75C-39012A2E9631}" type="parTrans" cxnId="{2725381F-772A-4AC6-9F92-BF71ECBEE91F}">
      <dgm:prSet/>
      <dgm:spPr/>
      <dgm:t>
        <a:bodyPr/>
        <a:lstStyle/>
        <a:p>
          <a:endParaRPr lang="en-US"/>
        </a:p>
      </dgm:t>
    </dgm:pt>
    <dgm:pt modelId="{468EAA22-CD83-4743-973B-BDF7608E655E}" type="sibTrans" cxnId="{2725381F-772A-4AC6-9F92-BF71ECBEE91F}">
      <dgm:prSet/>
      <dgm:spPr/>
      <dgm:t>
        <a:bodyPr/>
        <a:lstStyle/>
        <a:p>
          <a:endParaRPr lang="en-US"/>
        </a:p>
      </dgm:t>
    </dgm:pt>
    <dgm:pt modelId="{997DECD2-E29B-4AF2-A136-8661178A5A14}">
      <dgm:prSet/>
      <dgm:spPr>
        <a:solidFill>
          <a:schemeClr val="tx1">
            <a:lumMod val="90000"/>
            <a:lumOff val="10000"/>
          </a:schemeClr>
        </a:solidFill>
      </dgm:spPr>
      <dgm:t>
        <a:bodyPr/>
        <a:lstStyle/>
        <a:p>
          <a:r>
            <a:rPr lang="sv-SE" dirty="0"/>
            <a:t>Kallelse</a:t>
          </a:r>
          <a:endParaRPr lang="en-US" dirty="0"/>
        </a:p>
      </dgm:t>
    </dgm:pt>
    <dgm:pt modelId="{2A69BC18-E3EF-4139-9E63-C75D75F2E47F}" type="parTrans" cxnId="{05569636-3982-4184-9C96-D307FDFC1703}">
      <dgm:prSet/>
      <dgm:spPr/>
      <dgm:t>
        <a:bodyPr/>
        <a:lstStyle/>
        <a:p>
          <a:endParaRPr lang="en-US"/>
        </a:p>
      </dgm:t>
    </dgm:pt>
    <dgm:pt modelId="{D7AB40B6-0154-4ACA-BE7A-D89EEBD897AC}" type="sibTrans" cxnId="{05569636-3982-4184-9C96-D307FDFC1703}">
      <dgm:prSet/>
      <dgm:spPr/>
      <dgm:t>
        <a:bodyPr/>
        <a:lstStyle/>
        <a:p>
          <a:endParaRPr lang="en-US"/>
        </a:p>
      </dgm:t>
    </dgm:pt>
    <dgm:pt modelId="{68907E2D-AC50-4DC9-AE4A-9524366614EA}">
      <dgm:prSet/>
      <dgm:spPr>
        <a:solidFill>
          <a:schemeClr val="tx1">
            <a:lumMod val="90000"/>
            <a:lumOff val="10000"/>
          </a:schemeClr>
        </a:solidFill>
      </dgm:spPr>
      <dgm:t>
        <a:bodyPr/>
        <a:lstStyle/>
        <a:p>
          <a:r>
            <a:rPr lang="sv-SE" dirty="0"/>
            <a:t>Möte</a:t>
          </a:r>
          <a:endParaRPr lang="en-US" dirty="0"/>
        </a:p>
      </dgm:t>
    </dgm:pt>
    <dgm:pt modelId="{186863F2-83FC-407A-B30B-B7AEB69477FB}" type="parTrans" cxnId="{E85FCBDA-21C5-4D18-A61C-20690A1B5B64}">
      <dgm:prSet/>
      <dgm:spPr/>
      <dgm:t>
        <a:bodyPr/>
        <a:lstStyle/>
        <a:p>
          <a:endParaRPr lang="en-US"/>
        </a:p>
      </dgm:t>
    </dgm:pt>
    <dgm:pt modelId="{F966D59A-7354-4310-A171-C8BD522B412D}" type="sibTrans" cxnId="{E85FCBDA-21C5-4D18-A61C-20690A1B5B64}">
      <dgm:prSet/>
      <dgm:spPr/>
      <dgm:t>
        <a:bodyPr/>
        <a:lstStyle/>
        <a:p>
          <a:endParaRPr lang="en-US"/>
        </a:p>
      </dgm:t>
    </dgm:pt>
    <dgm:pt modelId="{603D7B98-EB54-4060-AE46-399A0A072827}" type="pres">
      <dgm:prSet presAssocID="{82B4FADB-C096-4715-B462-CE1121C702A3}" presName="Name0" presStyleCnt="0">
        <dgm:presLayoutVars>
          <dgm:dir/>
          <dgm:animLvl val="lvl"/>
          <dgm:resizeHandles val="exact"/>
        </dgm:presLayoutVars>
      </dgm:prSet>
      <dgm:spPr/>
    </dgm:pt>
    <dgm:pt modelId="{228B7CD2-9D88-454F-A7D5-14C1B90D6EF0}" type="pres">
      <dgm:prSet presAssocID="{6FBE3D04-C444-46F5-9B2B-D7D569101219}" presName="parTxOnly" presStyleLbl="node1" presStyleIdx="0" presStyleCnt="6" custLinFactNeighborX="54018" custLinFactNeighborY="-27153">
        <dgm:presLayoutVars>
          <dgm:chMax val="0"/>
          <dgm:chPref val="0"/>
          <dgm:bulletEnabled val="1"/>
        </dgm:presLayoutVars>
      </dgm:prSet>
      <dgm:spPr/>
      <dgm:t>
        <a:bodyPr/>
        <a:lstStyle/>
        <a:p>
          <a:endParaRPr lang="sv-SE"/>
        </a:p>
      </dgm:t>
    </dgm:pt>
    <dgm:pt modelId="{033CA572-F47C-4F74-B798-3C6E74174E71}" type="pres">
      <dgm:prSet presAssocID="{0FAA3ECF-2040-48CC-B9E1-FE21DB39814D}" presName="parTxOnlySpace" presStyleCnt="0"/>
      <dgm:spPr/>
    </dgm:pt>
    <dgm:pt modelId="{562197FA-93CA-4A0B-A1D6-37B8E4E0AFE7}" type="pres">
      <dgm:prSet presAssocID="{8351A843-55A5-476B-BF49-6B43FCC36BEF}" presName="parTxOnly" presStyleLbl="node1" presStyleIdx="1" presStyleCnt="6" custLinFactNeighborX="-33699" custLinFactNeighborY="-26512">
        <dgm:presLayoutVars>
          <dgm:chMax val="0"/>
          <dgm:chPref val="0"/>
          <dgm:bulletEnabled val="1"/>
        </dgm:presLayoutVars>
      </dgm:prSet>
      <dgm:spPr/>
      <dgm:t>
        <a:bodyPr/>
        <a:lstStyle/>
        <a:p>
          <a:endParaRPr lang="sv-SE"/>
        </a:p>
      </dgm:t>
    </dgm:pt>
    <dgm:pt modelId="{0ABF4C65-C850-4154-86BB-7DB3310A55FF}" type="pres">
      <dgm:prSet presAssocID="{468EAA22-CD83-4743-973B-BDF7608E655E}" presName="parTxOnlySpace" presStyleCnt="0"/>
      <dgm:spPr/>
    </dgm:pt>
    <dgm:pt modelId="{6CEC9377-07C1-4E97-9EC9-4D60753F9E5F}" type="pres">
      <dgm:prSet presAssocID="{997DECD2-E29B-4AF2-A136-8661178A5A14}" presName="parTxOnly" presStyleLbl="node1" presStyleIdx="2" presStyleCnt="6" custLinFactX="-2619" custLinFactNeighborX="-100000" custLinFactNeighborY="-26220">
        <dgm:presLayoutVars>
          <dgm:chMax val="0"/>
          <dgm:chPref val="0"/>
          <dgm:bulletEnabled val="1"/>
        </dgm:presLayoutVars>
      </dgm:prSet>
      <dgm:spPr/>
      <dgm:t>
        <a:bodyPr/>
        <a:lstStyle/>
        <a:p>
          <a:endParaRPr lang="sv-SE"/>
        </a:p>
      </dgm:t>
    </dgm:pt>
    <dgm:pt modelId="{C983778E-5A22-4EB6-B871-98FF30A9CFBF}" type="pres">
      <dgm:prSet presAssocID="{D7AB40B6-0154-4ACA-BE7A-D89EEBD897AC}" presName="parTxOnlySpace" presStyleCnt="0"/>
      <dgm:spPr/>
    </dgm:pt>
    <dgm:pt modelId="{341F494C-BD2B-4B00-B64C-D0C35EC00FE0}" type="pres">
      <dgm:prSet presAssocID="{68907E2D-AC50-4DC9-AE4A-9524366614EA}" presName="parTxOnly" presStyleLbl="node1" presStyleIdx="3" presStyleCnt="6" custLinFactX="-10881" custLinFactNeighborX="-100000" custLinFactNeighborY="-26220">
        <dgm:presLayoutVars>
          <dgm:chMax val="0"/>
          <dgm:chPref val="0"/>
          <dgm:bulletEnabled val="1"/>
        </dgm:presLayoutVars>
      </dgm:prSet>
      <dgm:spPr/>
      <dgm:t>
        <a:bodyPr/>
        <a:lstStyle/>
        <a:p>
          <a:endParaRPr lang="sv-SE"/>
        </a:p>
      </dgm:t>
    </dgm:pt>
    <dgm:pt modelId="{07832DD6-2C5A-436D-9E07-11349FCE9D79}" type="pres">
      <dgm:prSet presAssocID="{F966D59A-7354-4310-A171-C8BD522B412D}" presName="parTxOnlySpace" presStyleCnt="0"/>
      <dgm:spPr/>
    </dgm:pt>
    <dgm:pt modelId="{6AFE6057-ADC6-4F51-84E6-1DC3D4F96908}" type="pres">
      <dgm:prSet presAssocID="{482C9FC2-0154-42F1-A000-087EB6C46532}" presName="parTxOnly" presStyleLbl="node1" presStyleIdx="4" presStyleCnt="6" custLinFactX="-21259" custLinFactNeighborX="-100000" custLinFactNeighborY="-26220">
        <dgm:presLayoutVars>
          <dgm:chMax val="0"/>
          <dgm:chPref val="0"/>
          <dgm:bulletEnabled val="1"/>
        </dgm:presLayoutVars>
      </dgm:prSet>
      <dgm:spPr/>
      <dgm:t>
        <a:bodyPr/>
        <a:lstStyle/>
        <a:p>
          <a:endParaRPr lang="sv-SE"/>
        </a:p>
      </dgm:t>
    </dgm:pt>
    <dgm:pt modelId="{07806B3C-A740-4DDF-933E-FE0AB8963669}" type="pres">
      <dgm:prSet presAssocID="{26F952DE-7D9B-406F-BA51-21E039526B33}" presName="parTxOnlySpace" presStyleCnt="0"/>
      <dgm:spPr/>
    </dgm:pt>
    <dgm:pt modelId="{72A3A705-27BC-463B-923D-6C0F2156F702}" type="pres">
      <dgm:prSet presAssocID="{2192CF73-07D2-4AB2-BB85-60C69D0A0564}" presName="parTxOnly" presStyleLbl="node1" presStyleIdx="5" presStyleCnt="6" custLinFactX="-30244" custLinFactNeighborX="-100000" custLinFactNeighborY="-27030">
        <dgm:presLayoutVars>
          <dgm:chMax val="0"/>
          <dgm:chPref val="0"/>
          <dgm:bulletEnabled val="1"/>
        </dgm:presLayoutVars>
      </dgm:prSet>
      <dgm:spPr/>
      <dgm:t>
        <a:bodyPr/>
        <a:lstStyle/>
        <a:p>
          <a:endParaRPr lang="sv-SE"/>
        </a:p>
      </dgm:t>
    </dgm:pt>
  </dgm:ptLst>
  <dgm:cxnLst>
    <dgm:cxn modelId="{6A5A9248-E87D-453A-BE3D-FE92807AC562}" type="presOf" srcId="{82B4FADB-C096-4715-B462-CE1121C702A3}" destId="{603D7B98-EB54-4060-AE46-399A0A072827}" srcOrd="0" destOrd="0" presId="urn:microsoft.com/office/officeart/2005/8/layout/chevron1"/>
    <dgm:cxn modelId="{05DFFBC5-53E1-4DAF-8078-7F51B894E091}" srcId="{82B4FADB-C096-4715-B462-CE1121C702A3}" destId="{482C9FC2-0154-42F1-A000-087EB6C46532}" srcOrd="4" destOrd="0" parTransId="{41CD75BA-9EFB-46CC-8A9E-1BAE7FED6D5C}" sibTransId="{26F952DE-7D9B-406F-BA51-21E039526B33}"/>
    <dgm:cxn modelId="{2725381F-772A-4AC6-9F92-BF71ECBEE91F}" srcId="{82B4FADB-C096-4715-B462-CE1121C702A3}" destId="{8351A843-55A5-476B-BF49-6B43FCC36BEF}" srcOrd="1" destOrd="0" parTransId="{CC031463-E6E1-428C-A75C-39012A2E9631}" sibTransId="{468EAA22-CD83-4743-973B-BDF7608E655E}"/>
    <dgm:cxn modelId="{05569636-3982-4184-9C96-D307FDFC1703}" srcId="{82B4FADB-C096-4715-B462-CE1121C702A3}" destId="{997DECD2-E29B-4AF2-A136-8661178A5A14}" srcOrd="2" destOrd="0" parTransId="{2A69BC18-E3EF-4139-9E63-C75D75F2E47F}" sibTransId="{D7AB40B6-0154-4ACA-BE7A-D89EEBD897AC}"/>
    <dgm:cxn modelId="{967179B1-8FF6-48C6-8D07-B93054EC17F7}" srcId="{82B4FADB-C096-4715-B462-CE1121C702A3}" destId="{6FBE3D04-C444-46F5-9B2B-D7D569101219}" srcOrd="0" destOrd="0" parTransId="{A1FF0380-299C-4611-BF26-4EF3046D8B7F}" sibTransId="{0FAA3ECF-2040-48CC-B9E1-FE21DB39814D}"/>
    <dgm:cxn modelId="{98E43C5D-09C7-4971-9957-53AC793768C5}" type="presOf" srcId="{8351A843-55A5-476B-BF49-6B43FCC36BEF}" destId="{562197FA-93CA-4A0B-A1D6-37B8E4E0AFE7}" srcOrd="0" destOrd="0" presId="urn:microsoft.com/office/officeart/2005/8/layout/chevron1"/>
    <dgm:cxn modelId="{5630BFB4-C2E1-40FA-B849-6C9894040954}" srcId="{82B4FADB-C096-4715-B462-CE1121C702A3}" destId="{2192CF73-07D2-4AB2-BB85-60C69D0A0564}" srcOrd="5" destOrd="0" parTransId="{EA6A71B8-EE8F-43FD-A7DC-358B2902A9ED}" sibTransId="{EB5F1EB4-0527-4D7E-91BE-86E43DFFEE2E}"/>
    <dgm:cxn modelId="{753ECD2F-4545-4A08-AC11-3E0C61A2905A}" type="presOf" srcId="{6FBE3D04-C444-46F5-9B2B-D7D569101219}" destId="{228B7CD2-9D88-454F-A7D5-14C1B90D6EF0}" srcOrd="0" destOrd="0" presId="urn:microsoft.com/office/officeart/2005/8/layout/chevron1"/>
    <dgm:cxn modelId="{86D511D6-9989-4739-A611-E87BAF5E627F}" type="presOf" srcId="{997DECD2-E29B-4AF2-A136-8661178A5A14}" destId="{6CEC9377-07C1-4E97-9EC9-4D60753F9E5F}" srcOrd="0" destOrd="0" presId="urn:microsoft.com/office/officeart/2005/8/layout/chevron1"/>
    <dgm:cxn modelId="{E85FCBDA-21C5-4D18-A61C-20690A1B5B64}" srcId="{82B4FADB-C096-4715-B462-CE1121C702A3}" destId="{68907E2D-AC50-4DC9-AE4A-9524366614EA}" srcOrd="3" destOrd="0" parTransId="{186863F2-83FC-407A-B30B-B7AEB69477FB}" sibTransId="{F966D59A-7354-4310-A171-C8BD522B412D}"/>
    <dgm:cxn modelId="{341A9CFC-5479-4E47-8882-189A2B00AB9F}" type="presOf" srcId="{68907E2D-AC50-4DC9-AE4A-9524366614EA}" destId="{341F494C-BD2B-4B00-B64C-D0C35EC00FE0}" srcOrd="0" destOrd="0" presId="urn:microsoft.com/office/officeart/2005/8/layout/chevron1"/>
    <dgm:cxn modelId="{487A6B2E-33EB-4597-9B75-3D52C0EB5926}" type="presOf" srcId="{482C9FC2-0154-42F1-A000-087EB6C46532}" destId="{6AFE6057-ADC6-4F51-84E6-1DC3D4F96908}" srcOrd="0" destOrd="0" presId="urn:microsoft.com/office/officeart/2005/8/layout/chevron1"/>
    <dgm:cxn modelId="{1D2B07AB-9F5E-4B45-A0B6-9AFECF45B528}" type="presOf" srcId="{2192CF73-07D2-4AB2-BB85-60C69D0A0564}" destId="{72A3A705-27BC-463B-923D-6C0F2156F702}" srcOrd="0" destOrd="0" presId="urn:microsoft.com/office/officeart/2005/8/layout/chevron1"/>
    <dgm:cxn modelId="{5F00C76A-D154-4EB5-AA48-4235FFD41A22}" type="presParOf" srcId="{603D7B98-EB54-4060-AE46-399A0A072827}" destId="{228B7CD2-9D88-454F-A7D5-14C1B90D6EF0}" srcOrd="0" destOrd="0" presId="urn:microsoft.com/office/officeart/2005/8/layout/chevron1"/>
    <dgm:cxn modelId="{29ED136D-B95E-4721-A161-3070F6C478B4}" type="presParOf" srcId="{603D7B98-EB54-4060-AE46-399A0A072827}" destId="{033CA572-F47C-4F74-B798-3C6E74174E71}" srcOrd="1" destOrd="0" presId="urn:microsoft.com/office/officeart/2005/8/layout/chevron1"/>
    <dgm:cxn modelId="{A84B5E10-7BF2-4EAF-B6D3-A1B9A1F2DB3B}" type="presParOf" srcId="{603D7B98-EB54-4060-AE46-399A0A072827}" destId="{562197FA-93CA-4A0B-A1D6-37B8E4E0AFE7}" srcOrd="2" destOrd="0" presId="urn:microsoft.com/office/officeart/2005/8/layout/chevron1"/>
    <dgm:cxn modelId="{6CBF6A8C-C16B-443A-9892-694310D2B7A9}" type="presParOf" srcId="{603D7B98-EB54-4060-AE46-399A0A072827}" destId="{0ABF4C65-C850-4154-86BB-7DB3310A55FF}" srcOrd="3" destOrd="0" presId="urn:microsoft.com/office/officeart/2005/8/layout/chevron1"/>
    <dgm:cxn modelId="{38534FAF-C7CA-41A4-AA31-C58F989F9BF8}" type="presParOf" srcId="{603D7B98-EB54-4060-AE46-399A0A072827}" destId="{6CEC9377-07C1-4E97-9EC9-4D60753F9E5F}" srcOrd="4" destOrd="0" presId="urn:microsoft.com/office/officeart/2005/8/layout/chevron1"/>
    <dgm:cxn modelId="{5FFFD248-3100-49AA-8D45-E1166AF9EA9B}" type="presParOf" srcId="{603D7B98-EB54-4060-AE46-399A0A072827}" destId="{C983778E-5A22-4EB6-B871-98FF30A9CFBF}" srcOrd="5" destOrd="0" presId="urn:microsoft.com/office/officeart/2005/8/layout/chevron1"/>
    <dgm:cxn modelId="{571B9802-ED10-40F3-BBD7-95F7E49F044D}" type="presParOf" srcId="{603D7B98-EB54-4060-AE46-399A0A072827}" destId="{341F494C-BD2B-4B00-B64C-D0C35EC00FE0}" srcOrd="6" destOrd="0" presId="urn:microsoft.com/office/officeart/2005/8/layout/chevron1"/>
    <dgm:cxn modelId="{29B6E77A-CDFB-491F-9D30-B36EDD954A07}" type="presParOf" srcId="{603D7B98-EB54-4060-AE46-399A0A072827}" destId="{07832DD6-2C5A-436D-9E07-11349FCE9D79}" srcOrd="7" destOrd="0" presId="urn:microsoft.com/office/officeart/2005/8/layout/chevron1"/>
    <dgm:cxn modelId="{66D9B840-6857-4677-82E1-35E33F8AAC7A}" type="presParOf" srcId="{603D7B98-EB54-4060-AE46-399A0A072827}" destId="{6AFE6057-ADC6-4F51-84E6-1DC3D4F96908}" srcOrd="8" destOrd="0" presId="urn:microsoft.com/office/officeart/2005/8/layout/chevron1"/>
    <dgm:cxn modelId="{9B581D9F-189B-4BAA-BECC-383186ED6B32}" type="presParOf" srcId="{603D7B98-EB54-4060-AE46-399A0A072827}" destId="{07806B3C-A740-4DDF-933E-FE0AB8963669}" srcOrd="9" destOrd="0" presId="urn:microsoft.com/office/officeart/2005/8/layout/chevron1"/>
    <dgm:cxn modelId="{4C6B13AF-62A9-4E1F-A572-7593AFE58FF2}" type="presParOf" srcId="{603D7B98-EB54-4060-AE46-399A0A072827}" destId="{72A3A705-27BC-463B-923D-6C0F2156F702}" srcOrd="10"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F5D6D2E-690D-4135-B25F-A034BD8F0609}" type="doc">
      <dgm:prSet loTypeId="urn:microsoft.com/office/officeart/2005/8/layout/chevron2" loCatId="process" qsTypeId="urn:microsoft.com/office/officeart/2005/8/quickstyle/simple1" qsCatId="simple" csTypeId="urn:microsoft.com/office/officeart/2005/8/colors/accent3_4" csCatId="accent3" phldr="1"/>
      <dgm:spPr/>
      <dgm:t>
        <a:bodyPr/>
        <a:lstStyle/>
        <a:p>
          <a:endParaRPr lang="sv-SE"/>
        </a:p>
      </dgm:t>
    </dgm:pt>
    <dgm:pt modelId="{061B1B9F-2468-4D5F-A912-C3572A48C4C7}">
      <dgm:prSet phldrT="[Text]"/>
      <dgm:spPr/>
      <dgm:t>
        <a:bodyPr/>
        <a:lstStyle/>
        <a:p>
          <a:r>
            <a:rPr lang="sv-SE" dirty="0"/>
            <a:t>Förberedelse</a:t>
          </a:r>
        </a:p>
      </dgm:t>
    </dgm:pt>
    <dgm:pt modelId="{80C5830D-0BFC-4D41-9683-3DF4C7467259}" type="parTrans" cxnId="{59B33BA7-5538-462F-A30F-E2089503572C}">
      <dgm:prSet/>
      <dgm:spPr/>
      <dgm:t>
        <a:bodyPr/>
        <a:lstStyle/>
        <a:p>
          <a:endParaRPr lang="sv-SE"/>
        </a:p>
      </dgm:t>
    </dgm:pt>
    <dgm:pt modelId="{B7A9E9D2-1A4C-4B8F-A6FA-F86C5FC9412D}" type="sibTrans" cxnId="{59B33BA7-5538-462F-A30F-E2089503572C}">
      <dgm:prSet/>
      <dgm:spPr/>
      <dgm:t>
        <a:bodyPr/>
        <a:lstStyle/>
        <a:p>
          <a:endParaRPr lang="sv-SE"/>
        </a:p>
      </dgm:t>
    </dgm:pt>
    <dgm:pt modelId="{2540FF6D-0CEC-4C3B-AC46-EB8E1B49211C}">
      <dgm:prSet phldrT="[Text]"/>
      <dgm:spPr/>
      <dgm:t>
        <a:bodyPr/>
        <a:lstStyle/>
        <a:p>
          <a:r>
            <a:rPr lang="sv-SE" b="1">
              <a:solidFill>
                <a:schemeClr val="accent5">
                  <a:lumMod val="50000"/>
                </a:schemeClr>
              </a:solidFill>
            </a:rPr>
            <a:t>Brukaren upplever flexibilitet, kunskap och tillit hos personalen</a:t>
          </a:r>
          <a:endParaRPr lang="sv-SE" b="1" dirty="0">
            <a:solidFill>
              <a:schemeClr val="accent5">
                <a:lumMod val="50000"/>
              </a:schemeClr>
            </a:solidFill>
          </a:endParaRPr>
        </a:p>
      </dgm:t>
    </dgm:pt>
    <dgm:pt modelId="{2E5D8E5C-FF00-4989-A0D2-AA8B8E64B8F0}" type="parTrans" cxnId="{9F763EB3-EA9C-4E69-BF17-BE6D89CF28D1}">
      <dgm:prSet/>
      <dgm:spPr/>
      <dgm:t>
        <a:bodyPr/>
        <a:lstStyle/>
        <a:p>
          <a:endParaRPr lang="sv-SE"/>
        </a:p>
      </dgm:t>
    </dgm:pt>
    <dgm:pt modelId="{EE2FF4D8-2454-4F39-B355-5178FC5EFE9A}" type="sibTrans" cxnId="{9F763EB3-EA9C-4E69-BF17-BE6D89CF28D1}">
      <dgm:prSet/>
      <dgm:spPr/>
      <dgm:t>
        <a:bodyPr/>
        <a:lstStyle/>
        <a:p>
          <a:endParaRPr lang="sv-SE"/>
        </a:p>
      </dgm:t>
    </dgm:pt>
    <dgm:pt modelId="{F7D1967F-C883-4E52-A1F3-8FBCFA16B355}">
      <dgm:prSet phldrT="[Text]"/>
      <dgm:spPr/>
      <dgm:t>
        <a:bodyPr/>
        <a:lstStyle/>
        <a:p>
          <a:r>
            <a:rPr lang="sv-SE" b="1">
              <a:solidFill>
                <a:schemeClr val="bg2">
                  <a:lumMod val="50000"/>
                </a:schemeClr>
              </a:solidFill>
            </a:rPr>
            <a:t>Vi ökar kunskapen om SIP och motiverar brukaren att delta</a:t>
          </a:r>
          <a:endParaRPr lang="sv-SE" b="1" dirty="0">
            <a:solidFill>
              <a:schemeClr val="bg2">
                <a:lumMod val="50000"/>
              </a:schemeClr>
            </a:solidFill>
          </a:endParaRPr>
        </a:p>
      </dgm:t>
    </dgm:pt>
    <dgm:pt modelId="{4BFB7FA5-A732-4820-A1D6-2C10E41D44E6}" type="parTrans" cxnId="{5F11818B-352A-424E-803D-BA7353740584}">
      <dgm:prSet/>
      <dgm:spPr/>
      <dgm:t>
        <a:bodyPr/>
        <a:lstStyle/>
        <a:p>
          <a:endParaRPr lang="sv-SE"/>
        </a:p>
      </dgm:t>
    </dgm:pt>
    <dgm:pt modelId="{40DCDD26-1E99-434F-AD9A-E398B4102E8C}" type="sibTrans" cxnId="{5F11818B-352A-424E-803D-BA7353740584}">
      <dgm:prSet/>
      <dgm:spPr/>
      <dgm:t>
        <a:bodyPr/>
        <a:lstStyle/>
        <a:p>
          <a:endParaRPr lang="sv-SE"/>
        </a:p>
      </dgm:t>
    </dgm:pt>
    <dgm:pt modelId="{94AAE00F-C934-40FD-9397-4B01F07A15F9}">
      <dgm:prSet phldrT="[Text]"/>
      <dgm:spPr/>
      <dgm:t>
        <a:bodyPr/>
        <a:lstStyle/>
        <a:p>
          <a:r>
            <a:rPr lang="sv-SE" dirty="0"/>
            <a:t>Utbyte av kunskap</a:t>
          </a:r>
        </a:p>
      </dgm:t>
    </dgm:pt>
    <dgm:pt modelId="{05D9DF04-51E8-4497-BE51-3F9D7E85E53D}" type="parTrans" cxnId="{D701122A-85A5-4D04-BC02-89D951E401E2}">
      <dgm:prSet/>
      <dgm:spPr/>
      <dgm:t>
        <a:bodyPr/>
        <a:lstStyle/>
        <a:p>
          <a:endParaRPr lang="sv-SE"/>
        </a:p>
      </dgm:t>
    </dgm:pt>
    <dgm:pt modelId="{C9AFCAE2-25DD-4A94-87E0-94F1B9E366ED}" type="sibTrans" cxnId="{D701122A-85A5-4D04-BC02-89D951E401E2}">
      <dgm:prSet/>
      <dgm:spPr/>
      <dgm:t>
        <a:bodyPr/>
        <a:lstStyle/>
        <a:p>
          <a:endParaRPr lang="sv-SE"/>
        </a:p>
      </dgm:t>
    </dgm:pt>
    <dgm:pt modelId="{771C7B10-A225-4026-AB73-12B316AE32CC}">
      <dgm:prSet phldrT="[Text]"/>
      <dgm:spPr/>
      <dgm:t>
        <a:bodyPr/>
        <a:lstStyle/>
        <a:p>
          <a:r>
            <a:rPr lang="sv-SE" b="1">
              <a:solidFill>
                <a:schemeClr val="accent5">
                  <a:lumMod val="50000"/>
                </a:schemeClr>
              </a:solidFill>
            </a:rPr>
            <a:t>Brukaren och personalen utbyter kunskap</a:t>
          </a:r>
          <a:endParaRPr lang="sv-SE" b="1" dirty="0">
            <a:solidFill>
              <a:schemeClr val="accent5">
                <a:lumMod val="50000"/>
              </a:schemeClr>
            </a:solidFill>
          </a:endParaRPr>
        </a:p>
      </dgm:t>
    </dgm:pt>
    <dgm:pt modelId="{359CB42C-8F43-4837-95E6-F08EC862E083}" type="parTrans" cxnId="{674B9A6D-FD55-42D4-8BB3-209D9B18E7EA}">
      <dgm:prSet/>
      <dgm:spPr/>
      <dgm:t>
        <a:bodyPr/>
        <a:lstStyle/>
        <a:p>
          <a:endParaRPr lang="sv-SE"/>
        </a:p>
      </dgm:t>
    </dgm:pt>
    <dgm:pt modelId="{6D38D50E-895B-4405-919E-B6948FDCCC0F}" type="sibTrans" cxnId="{674B9A6D-FD55-42D4-8BB3-209D9B18E7EA}">
      <dgm:prSet/>
      <dgm:spPr/>
      <dgm:t>
        <a:bodyPr/>
        <a:lstStyle/>
        <a:p>
          <a:endParaRPr lang="sv-SE"/>
        </a:p>
      </dgm:t>
    </dgm:pt>
    <dgm:pt modelId="{34626476-C075-4645-9AEF-178D61E1626E}">
      <dgm:prSet phldrT="[Text]"/>
      <dgm:spPr/>
      <dgm:t>
        <a:bodyPr/>
        <a:lstStyle/>
        <a:p>
          <a:r>
            <a:rPr lang="en-US" b="1">
              <a:solidFill>
                <a:srgbClr val="00152A"/>
              </a:solidFill>
              <a:effectLst/>
            </a:rPr>
            <a:t>Vi är tydliga och öppna när vi förser brukarna med information</a:t>
          </a:r>
          <a:endParaRPr lang="sv-SE" b="1" dirty="0">
            <a:solidFill>
              <a:srgbClr val="00152A"/>
            </a:solidFill>
          </a:endParaRPr>
        </a:p>
      </dgm:t>
    </dgm:pt>
    <dgm:pt modelId="{F332E5CD-B98B-4BE0-97A6-2484C9239F8D}" type="parTrans" cxnId="{DB58A63F-0EFA-4BD9-92FC-D3CE1F57B2AD}">
      <dgm:prSet/>
      <dgm:spPr/>
      <dgm:t>
        <a:bodyPr/>
        <a:lstStyle/>
        <a:p>
          <a:endParaRPr lang="sv-SE"/>
        </a:p>
      </dgm:t>
    </dgm:pt>
    <dgm:pt modelId="{4D05441B-C88E-4242-9D7C-FB83DA2FE4C2}" type="sibTrans" cxnId="{DB58A63F-0EFA-4BD9-92FC-D3CE1F57B2AD}">
      <dgm:prSet/>
      <dgm:spPr/>
      <dgm:t>
        <a:bodyPr/>
        <a:lstStyle/>
        <a:p>
          <a:endParaRPr lang="sv-SE"/>
        </a:p>
      </dgm:t>
    </dgm:pt>
    <dgm:pt modelId="{D78591A4-B4CB-4CFB-88CF-47CBDD79776D}">
      <dgm:prSet phldrT="[Text]"/>
      <dgm:spPr/>
      <dgm:t>
        <a:bodyPr/>
        <a:lstStyle/>
        <a:p>
          <a:r>
            <a:rPr lang="sv-SE" dirty="0"/>
            <a:t>Kallelse</a:t>
          </a:r>
        </a:p>
      </dgm:t>
    </dgm:pt>
    <dgm:pt modelId="{848DBDF5-C8D0-4159-BB7E-CAC4C44AFDA2}" type="parTrans" cxnId="{A002DC2B-C376-47F2-BBB5-BDC9ADF15A96}">
      <dgm:prSet/>
      <dgm:spPr/>
      <dgm:t>
        <a:bodyPr/>
        <a:lstStyle/>
        <a:p>
          <a:endParaRPr lang="sv-SE"/>
        </a:p>
      </dgm:t>
    </dgm:pt>
    <dgm:pt modelId="{92CDA5FB-D14D-494B-8A18-802AFB15FF27}" type="sibTrans" cxnId="{A002DC2B-C376-47F2-BBB5-BDC9ADF15A96}">
      <dgm:prSet/>
      <dgm:spPr/>
      <dgm:t>
        <a:bodyPr/>
        <a:lstStyle/>
        <a:p>
          <a:endParaRPr lang="sv-SE"/>
        </a:p>
      </dgm:t>
    </dgm:pt>
    <dgm:pt modelId="{6AD163D0-EAC9-44DA-A27B-A6204F80B1BF}">
      <dgm:prSet phldrT="[Text]"/>
      <dgm:spPr/>
      <dgm:t>
        <a:bodyPr/>
        <a:lstStyle/>
        <a:p>
          <a:r>
            <a:rPr lang="en-US" b="1">
              <a:solidFill>
                <a:schemeClr val="accent5">
                  <a:lumMod val="50000"/>
                </a:schemeClr>
              </a:solidFill>
              <a:effectLst/>
            </a:rPr>
            <a:t>Kallelsen är ett avtryck av förberedelserna mellan brukaren och personal</a:t>
          </a:r>
          <a:endParaRPr lang="sv-SE" dirty="0">
            <a:solidFill>
              <a:schemeClr val="accent5">
                <a:lumMod val="50000"/>
              </a:schemeClr>
            </a:solidFill>
          </a:endParaRPr>
        </a:p>
      </dgm:t>
    </dgm:pt>
    <dgm:pt modelId="{594AA66B-068A-4A79-8E05-456B84392B9B}" type="parTrans" cxnId="{293D4731-199A-49AB-9E0B-2DB37EC01199}">
      <dgm:prSet/>
      <dgm:spPr/>
      <dgm:t>
        <a:bodyPr/>
        <a:lstStyle/>
        <a:p>
          <a:endParaRPr lang="sv-SE"/>
        </a:p>
      </dgm:t>
    </dgm:pt>
    <dgm:pt modelId="{69734548-AD80-4606-BEDB-AEA651071F7D}" type="sibTrans" cxnId="{293D4731-199A-49AB-9E0B-2DB37EC01199}">
      <dgm:prSet/>
      <dgm:spPr/>
      <dgm:t>
        <a:bodyPr/>
        <a:lstStyle/>
        <a:p>
          <a:endParaRPr lang="sv-SE"/>
        </a:p>
      </dgm:t>
    </dgm:pt>
    <dgm:pt modelId="{AB916ADC-3242-495D-ADF6-952E84F85A58}">
      <dgm:prSet phldrT="[Text]"/>
      <dgm:spPr/>
      <dgm:t>
        <a:bodyPr/>
        <a:lstStyle/>
        <a:p>
          <a:r>
            <a:rPr lang="en-US" b="1">
              <a:solidFill>
                <a:srgbClr val="00152A"/>
              </a:solidFill>
              <a:effectLst/>
            </a:rPr>
            <a:t>Kallelsen är digital och baseras på brukarmedverkan</a:t>
          </a:r>
          <a:endParaRPr lang="sv-SE" dirty="0">
            <a:solidFill>
              <a:srgbClr val="00152A"/>
            </a:solidFill>
          </a:endParaRPr>
        </a:p>
      </dgm:t>
    </dgm:pt>
    <dgm:pt modelId="{79CA7007-CB76-4E0A-998E-9660F372F36F}" type="parTrans" cxnId="{09BC9687-B5D8-46AE-BE0B-7EEE1B762EA3}">
      <dgm:prSet/>
      <dgm:spPr/>
      <dgm:t>
        <a:bodyPr/>
        <a:lstStyle/>
        <a:p>
          <a:endParaRPr lang="sv-SE"/>
        </a:p>
      </dgm:t>
    </dgm:pt>
    <dgm:pt modelId="{EDF7EA88-A0A0-45A4-932D-04882469DA5D}" type="sibTrans" cxnId="{09BC9687-B5D8-46AE-BE0B-7EEE1B762EA3}">
      <dgm:prSet/>
      <dgm:spPr/>
      <dgm:t>
        <a:bodyPr/>
        <a:lstStyle/>
        <a:p>
          <a:endParaRPr lang="sv-SE"/>
        </a:p>
      </dgm:t>
    </dgm:pt>
    <dgm:pt modelId="{0583D282-9210-4721-8F7F-A47F6A213900}">
      <dgm:prSet/>
      <dgm:spPr/>
      <dgm:t>
        <a:bodyPr/>
        <a:lstStyle/>
        <a:p>
          <a:r>
            <a:rPr lang="sv-SE" dirty="0"/>
            <a:t>Möte</a:t>
          </a:r>
        </a:p>
      </dgm:t>
    </dgm:pt>
    <dgm:pt modelId="{68C46028-5C16-4CF6-AB83-814B77188FCE}" type="parTrans" cxnId="{CAA1BFCB-3F0D-4292-8E4D-9514D7C87D55}">
      <dgm:prSet/>
      <dgm:spPr/>
      <dgm:t>
        <a:bodyPr/>
        <a:lstStyle/>
        <a:p>
          <a:endParaRPr lang="sv-SE"/>
        </a:p>
      </dgm:t>
    </dgm:pt>
    <dgm:pt modelId="{5029DF50-231A-473E-BC42-09AC7D321310}" type="sibTrans" cxnId="{CAA1BFCB-3F0D-4292-8E4D-9514D7C87D55}">
      <dgm:prSet/>
      <dgm:spPr/>
      <dgm:t>
        <a:bodyPr/>
        <a:lstStyle/>
        <a:p>
          <a:endParaRPr lang="sv-SE"/>
        </a:p>
      </dgm:t>
    </dgm:pt>
    <dgm:pt modelId="{2C9F3031-25E6-4C37-9C06-40B985976FB5}">
      <dgm:prSet/>
      <dgm:spPr/>
      <dgm:t>
        <a:bodyPr/>
        <a:lstStyle/>
        <a:p>
          <a:r>
            <a:rPr lang="sv-SE" dirty="0"/>
            <a:t>Uppföljning</a:t>
          </a:r>
        </a:p>
      </dgm:t>
    </dgm:pt>
    <dgm:pt modelId="{376310AF-531C-4E97-91EB-2C1FAF05DFA4}" type="parTrans" cxnId="{6538FB59-2E5B-45C9-B7F2-819437BCEB7E}">
      <dgm:prSet/>
      <dgm:spPr/>
      <dgm:t>
        <a:bodyPr/>
        <a:lstStyle/>
        <a:p>
          <a:endParaRPr lang="sv-SE"/>
        </a:p>
      </dgm:t>
    </dgm:pt>
    <dgm:pt modelId="{0C921D39-41FF-4A17-9A8E-31AD81DB847A}" type="sibTrans" cxnId="{6538FB59-2E5B-45C9-B7F2-819437BCEB7E}">
      <dgm:prSet/>
      <dgm:spPr/>
      <dgm:t>
        <a:bodyPr/>
        <a:lstStyle/>
        <a:p>
          <a:endParaRPr lang="sv-SE"/>
        </a:p>
      </dgm:t>
    </dgm:pt>
    <dgm:pt modelId="{58ACEC15-AF15-4905-BEDB-E4B938491419}">
      <dgm:prSet/>
      <dgm:spPr/>
      <dgm:t>
        <a:bodyPr/>
        <a:lstStyle/>
        <a:p>
          <a:r>
            <a:rPr lang="sv-SE" b="1">
              <a:solidFill>
                <a:schemeClr val="accent5">
                  <a:lumMod val="50000"/>
                </a:schemeClr>
              </a:solidFill>
              <a:effectLst/>
              <a:latin typeface="+mn-lt"/>
              <a:ea typeface="+mn-ea"/>
              <a:cs typeface="+mn-cs"/>
            </a:rPr>
            <a:t>På</a:t>
          </a:r>
          <a:r>
            <a:rPr lang="sv-SE" b="1" baseline="0">
              <a:solidFill>
                <a:schemeClr val="accent5">
                  <a:lumMod val="50000"/>
                </a:schemeClr>
              </a:solidFill>
              <a:effectLst/>
              <a:latin typeface="+mn-lt"/>
              <a:ea typeface="+mn-ea"/>
              <a:cs typeface="+mn-cs"/>
            </a:rPr>
            <a:t> mötet fokuseras brukarens behov och hen känner kontroll över vad som diskuteras och dokumenteras</a:t>
          </a:r>
          <a:endParaRPr lang="sv-SE" dirty="0">
            <a:solidFill>
              <a:schemeClr val="accent5">
                <a:lumMod val="50000"/>
              </a:schemeClr>
            </a:solidFill>
          </a:endParaRPr>
        </a:p>
      </dgm:t>
    </dgm:pt>
    <dgm:pt modelId="{F84A1257-423B-41B9-A215-A78E94A71920}" type="parTrans" cxnId="{C13FD523-B3D5-46F3-9452-1C321A832040}">
      <dgm:prSet/>
      <dgm:spPr/>
      <dgm:t>
        <a:bodyPr/>
        <a:lstStyle/>
        <a:p>
          <a:endParaRPr lang="sv-SE"/>
        </a:p>
      </dgm:t>
    </dgm:pt>
    <dgm:pt modelId="{05008F76-9529-4E72-B24D-5392B3FD5D98}" type="sibTrans" cxnId="{C13FD523-B3D5-46F3-9452-1C321A832040}">
      <dgm:prSet/>
      <dgm:spPr/>
      <dgm:t>
        <a:bodyPr/>
        <a:lstStyle/>
        <a:p>
          <a:endParaRPr lang="sv-SE"/>
        </a:p>
      </dgm:t>
    </dgm:pt>
    <dgm:pt modelId="{B2962200-70E0-4ABD-A205-BA477835A072}">
      <dgm:prSet/>
      <dgm:spPr/>
      <dgm:t>
        <a:bodyPr/>
        <a:lstStyle/>
        <a:p>
          <a:r>
            <a:rPr lang="en-US" b="1">
              <a:solidFill>
                <a:schemeClr val="accent5">
                  <a:lumMod val="50000"/>
                </a:schemeClr>
              </a:solidFill>
              <a:effectLst/>
            </a:rPr>
            <a:t>Uppföljningen är tydlig och brukaren känner sig inte pressad</a:t>
          </a:r>
          <a:endParaRPr lang="sv-SE" dirty="0">
            <a:solidFill>
              <a:schemeClr val="accent5">
                <a:lumMod val="50000"/>
              </a:schemeClr>
            </a:solidFill>
          </a:endParaRPr>
        </a:p>
      </dgm:t>
    </dgm:pt>
    <dgm:pt modelId="{389ADBE9-C837-4A5E-87F7-AA83D4DA2179}" type="parTrans" cxnId="{D9F97963-9F59-4A69-AE07-C4BC6C731334}">
      <dgm:prSet/>
      <dgm:spPr/>
      <dgm:t>
        <a:bodyPr/>
        <a:lstStyle/>
        <a:p>
          <a:endParaRPr lang="sv-SE"/>
        </a:p>
      </dgm:t>
    </dgm:pt>
    <dgm:pt modelId="{3B7735ED-E3A2-4199-9FC3-5A6B8E21D987}" type="sibTrans" cxnId="{D9F97963-9F59-4A69-AE07-C4BC6C731334}">
      <dgm:prSet/>
      <dgm:spPr/>
      <dgm:t>
        <a:bodyPr/>
        <a:lstStyle/>
        <a:p>
          <a:endParaRPr lang="sv-SE"/>
        </a:p>
      </dgm:t>
    </dgm:pt>
    <dgm:pt modelId="{E13FE8A2-9556-4546-9162-48DBB820BF65}">
      <dgm:prSet/>
      <dgm:spPr/>
      <dgm:t>
        <a:bodyPr/>
        <a:lstStyle/>
        <a:p>
          <a:r>
            <a:rPr lang="sv-SE" b="1">
              <a:solidFill>
                <a:srgbClr val="00152A"/>
              </a:solidFill>
            </a:rPr>
            <a:t>Vi följer en tydlig mötesstruktur</a:t>
          </a:r>
          <a:endParaRPr lang="sv-SE" b="1" dirty="0">
            <a:solidFill>
              <a:srgbClr val="00152A"/>
            </a:solidFill>
          </a:endParaRPr>
        </a:p>
      </dgm:t>
    </dgm:pt>
    <dgm:pt modelId="{A6CAB3D8-EE4B-4221-89DF-37DFF19F2691}" type="parTrans" cxnId="{8EF627E2-09C5-4096-A903-C8A25AE729A6}">
      <dgm:prSet/>
      <dgm:spPr/>
      <dgm:t>
        <a:bodyPr/>
        <a:lstStyle/>
        <a:p>
          <a:endParaRPr lang="sv-SE"/>
        </a:p>
      </dgm:t>
    </dgm:pt>
    <dgm:pt modelId="{D286AFB1-BE70-466B-8C25-639ABFC4898F}" type="sibTrans" cxnId="{8EF627E2-09C5-4096-A903-C8A25AE729A6}">
      <dgm:prSet/>
      <dgm:spPr/>
      <dgm:t>
        <a:bodyPr/>
        <a:lstStyle/>
        <a:p>
          <a:endParaRPr lang="sv-SE"/>
        </a:p>
      </dgm:t>
    </dgm:pt>
    <dgm:pt modelId="{05D397F8-BC3E-4718-9D1F-906A43493EA4}">
      <dgm:prSet/>
      <dgm:spPr/>
      <dgm:t>
        <a:bodyPr/>
        <a:lstStyle/>
        <a:p>
          <a:r>
            <a:rPr lang="sv-SE" b="1">
              <a:solidFill>
                <a:srgbClr val="00152A"/>
              </a:solidFill>
            </a:rPr>
            <a:t>Vi bestämmer tid för uppföljning</a:t>
          </a:r>
          <a:endParaRPr lang="sv-SE" b="1" dirty="0">
            <a:solidFill>
              <a:srgbClr val="00152A"/>
            </a:solidFill>
          </a:endParaRPr>
        </a:p>
      </dgm:t>
    </dgm:pt>
    <dgm:pt modelId="{109AC941-184C-452C-B193-82E856B5B89C}" type="parTrans" cxnId="{D677C3D4-E6A0-48F9-8480-CC9637BE68F7}">
      <dgm:prSet/>
      <dgm:spPr/>
      <dgm:t>
        <a:bodyPr/>
        <a:lstStyle/>
        <a:p>
          <a:endParaRPr lang="sv-SE"/>
        </a:p>
      </dgm:t>
    </dgm:pt>
    <dgm:pt modelId="{4EF22F22-E538-422E-9C9B-7CC356CF55E3}" type="sibTrans" cxnId="{D677C3D4-E6A0-48F9-8480-CC9637BE68F7}">
      <dgm:prSet/>
      <dgm:spPr/>
      <dgm:t>
        <a:bodyPr/>
        <a:lstStyle/>
        <a:p>
          <a:endParaRPr lang="sv-SE"/>
        </a:p>
      </dgm:t>
    </dgm:pt>
    <dgm:pt modelId="{7F99786F-26AB-4267-9A86-4D3F91BDB591}">
      <dgm:prSet/>
      <dgm:spPr/>
      <dgm:t>
        <a:bodyPr/>
        <a:lstStyle/>
        <a:p>
          <a:endParaRPr lang="sv-SE" dirty="0"/>
        </a:p>
      </dgm:t>
    </dgm:pt>
    <dgm:pt modelId="{3CD654BE-62D0-4FB7-8627-D88909186A8D}" type="parTrans" cxnId="{D520CEE8-11FB-4320-8FCA-E1B0467F5580}">
      <dgm:prSet/>
      <dgm:spPr/>
      <dgm:t>
        <a:bodyPr/>
        <a:lstStyle/>
        <a:p>
          <a:endParaRPr lang="sv-SE"/>
        </a:p>
      </dgm:t>
    </dgm:pt>
    <dgm:pt modelId="{5D868556-23B2-41B5-BAAC-141E32DFC1DE}" type="sibTrans" cxnId="{D520CEE8-11FB-4320-8FCA-E1B0467F5580}">
      <dgm:prSet/>
      <dgm:spPr/>
      <dgm:t>
        <a:bodyPr/>
        <a:lstStyle/>
        <a:p>
          <a:endParaRPr lang="sv-SE"/>
        </a:p>
      </dgm:t>
    </dgm:pt>
    <dgm:pt modelId="{5631F923-72B8-41A5-8F36-62311EADD94C}" type="pres">
      <dgm:prSet presAssocID="{7F5D6D2E-690D-4135-B25F-A034BD8F0609}" presName="linearFlow" presStyleCnt="0">
        <dgm:presLayoutVars>
          <dgm:dir/>
          <dgm:animLvl val="lvl"/>
          <dgm:resizeHandles val="exact"/>
        </dgm:presLayoutVars>
      </dgm:prSet>
      <dgm:spPr/>
      <dgm:t>
        <a:bodyPr/>
        <a:lstStyle/>
        <a:p>
          <a:endParaRPr lang="sv-SE"/>
        </a:p>
      </dgm:t>
    </dgm:pt>
    <dgm:pt modelId="{63AFB852-BE05-46D7-AE0B-692C7AC86C47}" type="pres">
      <dgm:prSet presAssocID="{061B1B9F-2468-4D5F-A912-C3572A48C4C7}" presName="composite" presStyleCnt="0"/>
      <dgm:spPr/>
    </dgm:pt>
    <dgm:pt modelId="{473BB5EE-7700-4022-AA05-2E7EAE7ACFCD}" type="pres">
      <dgm:prSet presAssocID="{061B1B9F-2468-4D5F-A912-C3572A48C4C7}" presName="parentText" presStyleLbl="alignNode1" presStyleIdx="0" presStyleCnt="5">
        <dgm:presLayoutVars>
          <dgm:chMax val="1"/>
          <dgm:bulletEnabled val="1"/>
        </dgm:presLayoutVars>
      </dgm:prSet>
      <dgm:spPr/>
      <dgm:t>
        <a:bodyPr/>
        <a:lstStyle/>
        <a:p>
          <a:endParaRPr lang="sv-SE"/>
        </a:p>
      </dgm:t>
    </dgm:pt>
    <dgm:pt modelId="{0386C6F8-AD3D-4FA6-9600-DCEFB6A11980}" type="pres">
      <dgm:prSet presAssocID="{061B1B9F-2468-4D5F-A912-C3572A48C4C7}" presName="descendantText" presStyleLbl="alignAcc1" presStyleIdx="0" presStyleCnt="5">
        <dgm:presLayoutVars>
          <dgm:bulletEnabled val="1"/>
        </dgm:presLayoutVars>
      </dgm:prSet>
      <dgm:spPr/>
      <dgm:t>
        <a:bodyPr/>
        <a:lstStyle/>
        <a:p>
          <a:endParaRPr lang="sv-SE"/>
        </a:p>
      </dgm:t>
    </dgm:pt>
    <dgm:pt modelId="{59BBCCA9-5A8D-47FA-BFDC-4E6D4E8F344B}" type="pres">
      <dgm:prSet presAssocID="{B7A9E9D2-1A4C-4B8F-A6FA-F86C5FC9412D}" presName="sp" presStyleCnt="0"/>
      <dgm:spPr/>
    </dgm:pt>
    <dgm:pt modelId="{5743C1BA-E115-43D0-89E2-EBE763765B44}" type="pres">
      <dgm:prSet presAssocID="{94AAE00F-C934-40FD-9397-4B01F07A15F9}" presName="composite" presStyleCnt="0"/>
      <dgm:spPr/>
    </dgm:pt>
    <dgm:pt modelId="{20AAF0FC-F113-4553-B880-E1AFD4C94EC1}" type="pres">
      <dgm:prSet presAssocID="{94AAE00F-C934-40FD-9397-4B01F07A15F9}" presName="parentText" presStyleLbl="alignNode1" presStyleIdx="1" presStyleCnt="5" custLinFactNeighborX="-15" custLinFactNeighborY="-17846">
        <dgm:presLayoutVars>
          <dgm:chMax val="1"/>
          <dgm:bulletEnabled val="1"/>
        </dgm:presLayoutVars>
      </dgm:prSet>
      <dgm:spPr/>
      <dgm:t>
        <a:bodyPr/>
        <a:lstStyle/>
        <a:p>
          <a:endParaRPr lang="sv-SE"/>
        </a:p>
      </dgm:t>
    </dgm:pt>
    <dgm:pt modelId="{0A1FDFF6-A45B-4E19-B26C-759FDB4CF078}" type="pres">
      <dgm:prSet presAssocID="{94AAE00F-C934-40FD-9397-4B01F07A15F9}" presName="descendantText" presStyleLbl="alignAcc1" presStyleIdx="1" presStyleCnt="5" custLinFactNeighborX="1" custLinFactNeighborY="-30888">
        <dgm:presLayoutVars>
          <dgm:bulletEnabled val="1"/>
        </dgm:presLayoutVars>
      </dgm:prSet>
      <dgm:spPr/>
      <dgm:t>
        <a:bodyPr/>
        <a:lstStyle/>
        <a:p>
          <a:endParaRPr lang="sv-SE"/>
        </a:p>
      </dgm:t>
    </dgm:pt>
    <dgm:pt modelId="{4C0970B3-4F5B-4EFF-92DB-7D0DA203AC1D}" type="pres">
      <dgm:prSet presAssocID="{C9AFCAE2-25DD-4A94-87E0-94F1B9E366ED}" presName="sp" presStyleCnt="0"/>
      <dgm:spPr/>
    </dgm:pt>
    <dgm:pt modelId="{0871EA51-4963-4567-BEB9-A2B30356B721}" type="pres">
      <dgm:prSet presAssocID="{D78591A4-B4CB-4CFB-88CF-47CBDD79776D}" presName="composite" presStyleCnt="0"/>
      <dgm:spPr/>
    </dgm:pt>
    <dgm:pt modelId="{887D0C6B-3A65-45EF-8845-CCB41B9048C2}" type="pres">
      <dgm:prSet presAssocID="{D78591A4-B4CB-4CFB-88CF-47CBDD79776D}" presName="parentText" presStyleLbl="alignNode1" presStyleIdx="2" presStyleCnt="5" custLinFactNeighborX="-15" custLinFactNeighborY="-37180">
        <dgm:presLayoutVars>
          <dgm:chMax val="1"/>
          <dgm:bulletEnabled val="1"/>
        </dgm:presLayoutVars>
      </dgm:prSet>
      <dgm:spPr/>
      <dgm:t>
        <a:bodyPr/>
        <a:lstStyle/>
        <a:p>
          <a:endParaRPr lang="sv-SE"/>
        </a:p>
      </dgm:t>
    </dgm:pt>
    <dgm:pt modelId="{CE18A4B3-125F-47D8-B595-82B5C3ABC493}" type="pres">
      <dgm:prSet presAssocID="{D78591A4-B4CB-4CFB-88CF-47CBDD79776D}" presName="descendantText" presStyleLbl="alignAcc1" presStyleIdx="2" presStyleCnt="5" custLinFactNeighborX="1" custLinFactNeighborY="-57200">
        <dgm:presLayoutVars>
          <dgm:bulletEnabled val="1"/>
        </dgm:presLayoutVars>
      </dgm:prSet>
      <dgm:spPr/>
      <dgm:t>
        <a:bodyPr/>
        <a:lstStyle/>
        <a:p>
          <a:endParaRPr lang="sv-SE"/>
        </a:p>
      </dgm:t>
    </dgm:pt>
    <dgm:pt modelId="{EA3845E9-E5A2-4089-A538-F021EFFFA6E1}" type="pres">
      <dgm:prSet presAssocID="{92CDA5FB-D14D-494B-8A18-802AFB15FF27}" presName="sp" presStyleCnt="0"/>
      <dgm:spPr/>
    </dgm:pt>
    <dgm:pt modelId="{B591FC2F-F6B7-4998-9DF6-F08AFE50900E}" type="pres">
      <dgm:prSet presAssocID="{0583D282-9210-4721-8F7F-A47F6A213900}" presName="composite" presStyleCnt="0"/>
      <dgm:spPr/>
    </dgm:pt>
    <dgm:pt modelId="{1F9EF9D4-5B66-45E3-8366-C954501D5EAE}" type="pres">
      <dgm:prSet presAssocID="{0583D282-9210-4721-8F7F-A47F6A213900}" presName="parentText" presStyleLbl="alignNode1" presStyleIdx="3" presStyleCnt="5" custLinFactNeighborX="-15" custLinFactNeighborY="-56514">
        <dgm:presLayoutVars>
          <dgm:chMax val="1"/>
          <dgm:bulletEnabled val="1"/>
        </dgm:presLayoutVars>
      </dgm:prSet>
      <dgm:spPr/>
      <dgm:t>
        <a:bodyPr/>
        <a:lstStyle/>
        <a:p>
          <a:endParaRPr lang="sv-SE"/>
        </a:p>
      </dgm:t>
    </dgm:pt>
    <dgm:pt modelId="{605E8587-02DF-40D2-B2BA-70A3D2B5A5C5}" type="pres">
      <dgm:prSet presAssocID="{0583D282-9210-4721-8F7F-A47F6A213900}" presName="descendantText" presStyleLbl="alignAcc1" presStyleIdx="3" presStyleCnt="5" custLinFactNeighborX="1" custLinFactNeighborY="-89232">
        <dgm:presLayoutVars>
          <dgm:bulletEnabled val="1"/>
        </dgm:presLayoutVars>
      </dgm:prSet>
      <dgm:spPr/>
      <dgm:t>
        <a:bodyPr/>
        <a:lstStyle/>
        <a:p>
          <a:endParaRPr lang="sv-SE"/>
        </a:p>
      </dgm:t>
    </dgm:pt>
    <dgm:pt modelId="{7071CB20-B6D7-4D05-8848-5E62BC460DCD}" type="pres">
      <dgm:prSet presAssocID="{5029DF50-231A-473E-BC42-09AC7D321310}" presName="sp" presStyleCnt="0"/>
      <dgm:spPr/>
    </dgm:pt>
    <dgm:pt modelId="{07B4ED8D-438D-4428-A563-9764B01B947D}" type="pres">
      <dgm:prSet presAssocID="{2C9F3031-25E6-4C37-9C06-40B985976FB5}" presName="composite" presStyleCnt="0"/>
      <dgm:spPr/>
    </dgm:pt>
    <dgm:pt modelId="{6702E8C8-601B-46AC-8B12-B101DA6FA233}" type="pres">
      <dgm:prSet presAssocID="{2C9F3031-25E6-4C37-9C06-40B985976FB5}" presName="parentText" presStyleLbl="alignNode1" presStyleIdx="4" presStyleCnt="5" custLinFactNeighborX="-15" custLinFactNeighborY="-76591">
        <dgm:presLayoutVars>
          <dgm:chMax val="1"/>
          <dgm:bulletEnabled val="1"/>
        </dgm:presLayoutVars>
      </dgm:prSet>
      <dgm:spPr/>
      <dgm:t>
        <a:bodyPr/>
        <a:lstStyle/>
        <a:p>
          <a:endParaRPr lang="sv-SE"/>
        </a:p>
      </dgm:t>
    </dgm:pt>
    <dgm:pt modelId="{3BEC399D-B432-4F6B-A6BA-6DBD504B3AD0}" type="pres">
      <dgm:prSet presAssocID="{2C9F3031-25E6-4C37-9C06-40B985976FB5}" presName="descendantText" presStyleLbl="alignAcc1" presStyleIdx="4" presStyleCnt="5" custLinFactY="-20120" custLinFactNeighborX="1" custLinFactNeighborY="-100000">
        <dgm:presLayoutVars>
          <dgm:bulletEnabled val="1"/>
        </dgm:presLayoutVars>
      </dgm:prSet>
      <dgm:spPr/>
      <dgm:t>
        <a:bodyPr/>
        <a:lstStyle/>
        <a:p>
          <a:endParaRPr lang="sv-SE"/>
        </a:p>
      </dgm:t>
    </dgm:pt>
  </dgm:ptLst>
  <dgm:cxnLst>
    <dgm:cxn modelId="{11154BC7-196B-4A02-811F-AB724A91728A}" type="presOf" srcId="{D78591A4-B4CB-4CFB-88CF-47CBDD79776D}" destId="{887D0C6B-3A65-45EF-8845-CCB41B9048C2}" srcOrd="0" destOrd="0" presId="urn:microsoft.com/office/officeart/2005/8/layout/chevron2"/>
    <dgm:cxn modelId="{DB58A63F-0EFA-4BD9-92FC-D3CE1F57B2AD}" srcId="{94AAE00F-C934-40FD-9397-4B01F07A15F9}" destId="{34626476-C075-4645-9AEF-178D61E1626E}" srcOrd="1" destOrd="0" parTransId="{F332E5CD-B98B-4BE0-97A6-2484C9239F8D}" sibTransId="{4D05441B-C88E-4242-9D7C-FB83DA2FE4C2}"/>
    <dgm:cxn modelId="{09BC9687-B5D8-46AE-BE0B-7EEE1B762EA3}" srcId="{D78591A4-B4CB-4CFB-88CF-47CBDD79776D}" destId="{AB916ADC-3242-495D-ADF6-952E84F85A58}" srcOrd="1" destOrd="0" parTransId="{79CA7007-CB76-4E0A-998E-9660F372F36F}" sibTransId="{EDF7EA88-A0A0-45A4-932D-04882469DA5D}"/>
    <dgm:cxn modelId="{EB119053-EBE1-416C-A9A3-7BAB77954997}" type="presOf" srcId="{B2962200-70E0-4ABD-A205-BA477835A072}" destId="{3BEC399D-B432-4F6B-A6BA-6DBD504B3AD0}" srcOrd="0" destOrd="0" presId="urn:microsoft.com/office/officeart/2005/8/layout/chevron2"/>
    <dgm:cxn modelId="{A7F15500-826A-462E-8F7F-CB73D25F138B}" type="presOf" srcId="{7F5D6D2E-690D-4135-B25F-A034BD8F0609}" destId="{5631F923-72B8-41A5-8F36-62311EADD94C}" srcOrd="0" destOrd="0" presId="urn:microsoft.com/office/officeart/2005/8/layout/chevron2"/>
    <dgm:cxn modelId="{08A11BF2-82F5-438D-97E2-5D605BD45E99}" type="presOf" srcId="{58ACEC15-AF15-4905-BEDB-E4B938491419}" destId="{605E8587-02DF-40D2-B2BA-70A3D2B5A5C5}" srcOrd="0" destOrd="0" presId="urn:microsoft.com/office/officeart/2005/8/layout/chevron2"/>
    <dgm:cxn modelId="{674B9A6D-FD55-42D4-8BB3-209D9B18E7EA}" srcId="{94AAE00F-C934-40FD-9397-4B01F07A15F9}" destId="{771C7B10-A225-4026-AB73-12B316AE32CC}" srcOrd="0" destOrd="0" parTransId="{359CB42C-8F43-4837-95E6-F08EC862E083}" sibTransId="{6D38D50E-895B-4405-919E-B6948FDCCC0F}"/>
    <dgm:cxn modelId="{EEF7EF6D-B4FA-478D-A5D9-F12CD0D2EDFD}" type="presOf" srcId="{061B1B9F-2468-4D5F-A912-C3572A48C4C7}" destId="{473BB5EE-7700-4022-AA05-2E7EAE7ACFCD}" srcOrd="0" destOrd="0" presId="urn:microsoft.com/office/officeart/2005/8/layout/chevron2"/>
    <dgm:cxn modelId="{6538FB59-2E5B-45C9-B7F2-819437BCEB7E}" srcId="{7F5D6D2E-690D-4135-B25F-A034BD8F0609}" destId="{2C9F3031-25E6-4C37-9C06-40B985976FB5}" srcOrd="4" destOrd="0" parTransId="{376310AF-531C-4E97-91EB-2C1FAF05DFA4}" sibTransId="{0C921D39-41FF-4A17-9A8E-31AD81DB847A}"/>
    <dgm:cxn modelId="{D701122A-85A5-4D04-BC02-89D951E401E2}" srcId="{7F5D6D2E-690D-4135-B25F-A034BD8F0609}" destId="{94AAE00F-C934-40FD-9397-4B01F07A15F9}" srcOrd="1" destOrd="0" parTransId="{05D9DF04-51E8-4497-BE51-3F9D7E85E53D}" sibTransId="{C9AFCAE2-25DD-4A94-87E0-94F1B9E366ED}"/>
    <dgm:cxn modelId="{8EF627E2-09C5-4096-A903-C8A25AE729A6}" srcId="{0583D282-9210-4721-8F7F-A47F6A213900}" destId="{E13FE8A2-9556-4546-9162-48DBB820BF65}" srcOrd="1" destOrd="0" parTransId="{A6CAB3D8-EE4B-4221-89DF-37DFF19F2691}" sibTransId="{D286AFB1-BE70-466B-8C25-639ABFC4898F}"/>
    <dgm:cxn modelId="{A60BDD5E-03FE-4EA1-84D1-20983EB2CA4A}" type="presOf" srcId="{6AD163D0-EAC9-44DA-A27B-A6204F80B1BF}" destId="{CE18A4B3-125F-47D8-B595-82B5C3ABC493}" srcOrd="0" destOrd="0" presId="urn:microsoft.com/office/officeart/2005/8/layout/chevron2"/>
    <dgm:cxn modelId="{3BE2E19E-E71F-4F17-A138-D710EBFD1112}" type="presOf" srcId="{34626476-C075-4645-9AEF-178D61E1626E}" destId="{0A1FDFF6-A45B-4E19-B26C-759FDB4CF078}" srcOrd="0" destOrd="1" presId="urn:microsoft.com/office/officeart/2005/8/layout/chevron2"/>
    <dgm:cxn modelId="{2DCBE55C-DAD8-4258-A97D-E6D0DDC05EC8}" type="presOf" srcId="{05D397F8-BC3E-4718-9D1F-906A43493EA4}" destId="{3BEC399D-B432-4F6B-A6BA-6DBD504B3AD0}" srcOrd="0" destOrd="1" presId="urn:microsoft.com/office/officeart/2005/8/layout/chevron2"/>
    <dgm:cxn modelId="{C7FC9BE8-C690-4F18-91B7-72D36793DE39}" type="presOf" srcId="{F7D1967F-C883-4E52-A1F3-8FBCFA16B355}" destId="{0386C6F8-AD3D-4FA6-9600-DCEFB6A11980}" srcOrd="0" destOrd="1" presId="urn:microsoft.com/office/officeart/2005/8/layout/chevron2"/>
    <dgm:cxn modelId="{59B33BA7-5538-462F-A30F-E2089503572C}" srcId="{7F5D6D2E-690D-4135-B25F-A034BD8F0609}" destId="{061B1B9F-2468-4D5F-A912-C3572A48C4C7}" srcOrd="0" destOrd="0" parTransId="{80C5830D-0BFC-4D41-9683-3DF4C7467259}" sibTransId="{B7A9E9D2-1A4C-4B8F-A6FA-F86C5FC9412D}"/>
    <dgm:cxn modelId="{CAA1BFCB-3F0D-4292-8E4D-9514D7C87D55}" srcId="{7F5D6D2E-690D-4135-B25F-A034BD8F0609}" destId="{0583D282-9210-4721-8F7F-A47F6A213900}" srcOrd="3" destOrd="0" parTransId="{68C46028-5C16-4CF6-AB83-814B77188FCE}" sibTransId="{5029DF50-231A-473E-BC42-09AC7D321310}"/>
    <dgm:cxn modelId="{D520CEE8-11FB-4320-8FCA-E1B0467F5580}" srcId="{2C9F3031-25E6-4C37-9C06-40B985976FB5}" destId="{7F99786F-26AB-4267-9A86-4D3F91BDB591}" srcOrd="2" destOrd="0" parTransId="{3CD654BE-62D0-4FB7-8627-D88909186A8D}" sibTransId="{5D868556-23B2-41B5-BAAC-141E32DFC1DE}"/>
    <dgm:cxn modelId="{5F11818B-352A-424E-803D-BA7353740584}" srcId="{061B1B9F-2468-4D5F-A912-C3572A48C4C7}" destId="{F7D1967F-C883-4E52-A1F3-8FBCFA16B355}" srcOrd="1" destOrd="0" parTransId="{4BFB7FA5-A732-4820-A1D6-2C10E41D44E6}" sibTransId="{40DCDD26-1E99-434F-AD9A-E398B4102E8C}"/>
    <dgm:cxn modelId="{41C41D6C-906C-4044-8E0D-C71E19DC096D}" type="presOf" srcId="{E13FE8A2-9556-4546-9162-48DBB820BF65}" destId="{605E8587-02DF-40D2-B2BA-70A3D2B5A5C5}" srcOrd="0" destOrd="1" presId="urn:microsoft.com/office/officeart/2005/8/layout/chevron2"/>
    <dgm:cxn modelId="{D9F97963-9F59-4A69-AE07-C4BC6C731334}" srcId="{2C9F3031-25E6-4C37-9C06-40B985976FB5}" destId="{B2962200-70E0-4ABD-A205-BA477835A072}" srcOrd="0" destOrd="0" parTransId="{389ADBE9-C837-4A5E-87F7-AA83D4DA2179}" sibTransId="{3B7735ED-E3A2-4199-9FC3-5A6B8E21D987}"/>
    <dgm:cxn modelId="{84AD1E58-BE52-46CF-812A-1D65E3A4DE5B}" type="presOf" srcId="{2C9F3031-25E6-4C37-9C06-40B985976FB5}" destId="{6702E8C8-601B-46AC-8B12-B101DA6FA233}" srcOrd="0" destOrd="0" presId="urn:microsoft.com/office/officeart/2005/8/layout/chevron2"/>
    <dgm:cxn modelId="{86E76246-7F9D-4A28-8FC4-9040A977A446}" type="presOf" srcId="{7F99786F-26AB-4267-9A86-4D3F91BDB591}" destId="{3BEC399D-B432-4F6B-A6BA-6DBD504B3AD0}" srcOrd="0" destOrd="2" presId="urn:microsoft.com/office/officeart/2005/8/layout/chevron2"/>
    <dgm:cxn modelId="{A002DC2B-C376-47F2-BBB5-BDC9ADF15A96}" srcId="{7F5D6D2E-690D-4135-B25F-A034BD8F0609}" destId="{D78591A4-B4CB-4CFB-88CF-47CBDD79776D}" srcOrd="2" destOrd="0" parTransId="{848DBDF5-C8D0-4159-BB7E-CAC4C44AFDA2}" sibTransId="{92CDA5FB-D14D-494B-8A18-802AFB15FF27}"/>
    <dgm:cxn modelId="{89297D15-003C-416E-A07B-7ECF5E85A5F8}" type="presOf" srcId="{0583D282-9210-4721-8F7F-A47F6A213900}" destId="{1F9EF9D4-5B66-45E3-8366-C954501D5EAE}" srcOrd="0" destOrd="0" presId="urn:microsoft.com/office/officeart/2005/8/layout/chevron2"/>
    <dgm:cxn modelId="{C29537FE-3DD8-4F11-B986-F8CE2EA78BAB}" type="presOf" srcId="{2540FF6D-0CEC-4C3B-AC46-EB8E1B49211C}" destId="{0386C6F8-AD3D-4FA6-9600-DCEFB6A11980}" srcOrd="0" destOrd="0" presId="urn:microsoft.com/office/officeart/2005/8/layout/chevron2"/>
    <dgm:cxn modelId="{B4A53029-4708-4A84-9DAA-E8BC6C605EA4}" type="presOf" srcId="{94AAE00F-C934-40FD-9397-4B01F07A15F9}" destId="{20AAF0FC-F113-4553-B880-E1AFD4C94EC1}" srcOrd="0" destOrd="0" presId="urn:microsoft.com/office/officeart/2005/8/layout/chevron2"/>
    <dgm:cxn modelId="{497AE821-C6F2-4AF9-8797-6D40BB90D45A}" type="presOf" srcId="{AB916ADC-3242-495D-ADF6-952E84F85A58}" destId="{CE18A4B3-125F-47D8-B595-82B5C3ABC493}" srcOrd="0" destOrd="1" presId="urn:microsoft.com/office/officeart/2005/8/layout/chevron2"/>
    <dgm:cxn modelId="{293D4731-199A-49AB-9E0B-2DB37EC01199}" srcId="{D78591A4-B4CB-4CFB-88CF-47CBDD79776D}" destId="{6AD163D0-EAC9-44DA-A27B-A6204F80B1BF}" srcOrd="0" destOrd="0" parTransId="{594AA66B-068A-4A79-8E05-456B84392B9B}" sibTransId="{69734548-AD80-4606-BEDB-AEA651071F7D}"/>
    <dgm:cxn modelId="{9571FD93-750B-408C-B276-B4E0F72CF65B}" type="presOf" srcId="{771C7B10-A225-4026-AB73-12B316AE32CC}" destId="{0A1FDFF6-A45B-4E19-B26C-759FDB4CF078}" srcOrd="0" destOrd="0" presId="urn:microsoft.com/office/officeart/2005/8/layout/chevron2"/>
    <dgm:cxn modelId="{C13FD523-B3D5-46F3-9452-1C321A832040}" srcId="{0583D282-9210-4721-8F7F-A47F6A213900}" destId="{58ACEC15-AF15-4905-BEDB-E4B938491419}" srcOrd="0" destOrd="0" parTransId="{F84A1257-423B-41B9-A215-A78E94A71920}" sibTransId="{05008F76-9529-4E72-B24D-5392B3FD5D98}"/>
    <dgm:cxn modelId="{D677C3D4-E6A0-48F9-8480-CC9637BE68F7}" srcId="{2C9F3031-25E6-4C37-9C06-40B985976FB5}" destId="{05D397F8-BC3E-4718-9D1F-906A43493EA4}" srcOrd="1" destOrd="0" parTransId="{109AC941-184C-452C-B193-82E856B5B89C}" sibTransId="{4EF22F22-E538-422E-9C9B-7CC356CF55E3}"/>
    <dgm:cxn modelId="{9F763EB3-EA9C-4E69-BF17-BE6D89CF28D1}" srcId="{061B1B9F-2468-4D5F-A912-C3572A48C4C7}" destId="{2540FF6D-0CEC-4C3B-AC46-EB8E1B49211C}" srcOrd="0" destOrd="0" parTransId="{2E5D8E5C-FF00-4989-A0D2-AA8B8E64B8F0}" sibTransId="{EE2FF4D8-2454-4F39-B355-5178FC5EFE9A}"/>
    <dgm:cxn modelId="{B2AEBF65-C8EF-4772-B053-DF8F46486932}" type="presParOf" srcId="{5631F923-72B8-41A5-8F36-62311EADD94C}" destId="{63AFB852-BE05-46D7-AE0B-692C7AC86C47}" srcOrd="0" destOrd="0" presId="urn:microsoft.com/office/officeart/2005/8/layout/chevron2"/>
    <dgm:cxn modelId="{11F8EAB3-392E-4DBD-9A07-5AC0B3357E80}" type="presParOf" srcId="{63AFB852-BE05-46D7-AE0B-692C7AC86C47}" destId="{473BB5EE-7700-4022-AA05-2E7EAE7ACFCD}" srcOrd="0" destOrd="0" presId="urn:microsoft.com/office/officeart/2005/8/layout/chevron2"/>
    <dgm:cxn modelId="{A3F91AD3-EEEE-4577-9F41-9F5A543E8674}" type="presParOf" srcId="{63AFB852-BE05-46D7-AE0B-692C7AC86C47}" destId="{0386C6F8-AD3D-4FA6-9600-DCEFB6A11980}" srcOrd="1" destOrd="0" presId="urn:microsoft.com/office/officeart/2005/8/layout/chevron2"/>
    <dgm:cxn modelId="{9742F7B5-E244-4811-A382-0CFE4A3A1494}" type="presParOf" srcId="{5631F923-72B8-41A5-8F36-62311EADD94C}" destId="{59BBCCA9-5A8D-47FA-BFDC-4E6D4E8F344B}" srcOrd="1" destOrd="0" presId="urn:microsoft.com/office/officeart/2005/8/layout/chevron2"/>
    <dgm:cxn modelId="{22A69525-3012-4FE9-9183-FAEC955AA842}" type="presParOf" srcId="{5631F923-72B8-41A5-8F36-62311EADD94C}" destId="{5743C1BA-E115-43D0-89E2-EBE763765B44}" srcOrd="2" destOrd="0" presId="urn:microsoft.com/office/officeart/2005/8/layout/chevron2"/>
    <dgm:cxn modelId="{D9F8C034-C09A-4E0F-9E8E-6740D4A6397F}" type="presParOf" srcId="{5743C1BA-E115-43D0-89E2-EBE763765B44}" destId="{20AAF0FC-F113-4553-B880-E1AFD4C94EC1}" srcOrd="0" destOrd="0" presId="urn:microsoft.com/office/officeart/2005/8/layout/chevron2"/>
    <dgm:cxn modelId="{7341569A-59B8-4CAF-88DC-0D7EA4780361}" type="presParOf" srcId="{5743C1BA-E115-43D0-89E2-EBE763765B44}" destId="{0A1FDFF6-A45B-4E19-B26C-759FDB4CF078}" srcOrd="1" destOrd="0" presId="urn:microsoft.com/office/officeart/2005/8/layout/chevron2"/>
    <dgm:cxn modelId="{2CE84000-E472-45E5-AB9A-A45354785D21}" type="presParOf" srcId="{5631F923-72B8-41A5-8F36-62311EADD94C}" destId="{4C0970B3-4F5B-4EFF-92DB-7D0DA203AC1D}" srcOrd="3" destOrd="0" presId="urn:microsoft.com/office/officeart/2005/8/layout/chevron2"/>
    <dgm:cxn modelId="{0F2D70A8-B69F-442F-BE10-1C70D14A07D1}" type="presParOf" srcId="{5631F923-72B8-41A5-8F36-62311EADD94C}" destId="{0871EA51-4963-4567-BEB9-A2B30356B721}" srcOrd="4" destOrd="0" presId="urn:microsoft.com/office/officeart/2005/8/layout/chevron2"/>
    <dgm:cxn modelId="{038D3268-1BD6-4594-868F-98AE45DF335C}" type="presParOf" srcId="{0871EA51-4963-4567-BEB9-A2B30356B721}" destId="{887D0C6B-3A65-45EF-8845-CCB41B9048C2}" srcOrd="0" destOrd="0" presId="urn:microsoft.com/office/officeart/2005/8/layout/chevron2"/>
    <dgm:cxn modelId="{EDD89FB3-7A10-4032-B0B5-562DD3369D79}" type="presParOf" srcId="{0871EA51-4963-4567-BEB9-A2B30356B721}" destId="{CE18A4B3-125F-47D8-B595-82B5C3ABC493}" srcOrd="1" destOrd="0" presId="urn:microsoft.com/office/officeart/2005/8/layout/chevron2"/>
    <dgm:cxn modelId="{D1323F4D-21DF-439E-968F-69EAAB963B17}" type="presParOf" srcId="{5631F923-72B8-41A5-8F36-62311EADD94C}" destId="{EA3845E9-E5A2-4089-A538-F021EFFFA6E1}" srcOrd="5" destOrd="0" presId="urn:microsoft.com/office/officeart/2005/8/layout/chevron2"/>
    <dgm:cxn modelId="{7672BD4C-AD7D-4467-B160-74C3A655CB8B}" type="presParOf" srcId="{5631F923-72B8-41A5-8F36-62311EADD94C}" destId="{B591FC2F-F6B7-4998-9DF6-F08AFE50900E}" srcOrd="6" destOrd="0" presId="urn:microsoft.com/office/officeart/2005/8/layout/chevron2"/>
    <dgm:cxn modelId="{472C8C2C-B085-4085-AA06-288B572B3DAE}" type="presParOf" srcId="{B591FC2F-F6B7-4998-9DF6-F08AFE50900E}" destId="{1F9EF9D4-5B66-45E3-8366-C954501D5EAE}" srcOrd="0" destOrd="0" presId="urn:microsoft.com/office/officeart/2005/8/layout/chevron2"/>
    <dgm:cxn modelId="{A801BC6C-A078-4AE6-96CA-873888EC0230}" type="presParOf" srcId="{B591FC2F-F6B7-4998-9DF6-F08AFE50900E}" destId="{605E8587-02DF-40D2-B2BA-70A3D2B5A5C5}" srcOrd="1" destOrd="0" presId="urn:microsoft.com/office/officeart/2005/8/layout/chevron2"/>
    <dgm:cxn modelId="{CEB36192-C5F9-4AC5-9AF4-72F4803F465A}" type="presParOf" srcId="{5631F923-72B8-41A5-8F36-62311EADD94C}" destId="{7071CB20-B6D7-4D05-8848-5E62BC460DCD}" srcOrd="7" destOrd="0" presId="urn:microsoft.com/office/officeart/2005/8/layout/chevron2"/>
    <dgm:cxn modelId="{BCBB9662-12AC-4BF5-8FEA-94D9DEE6E4D2}" type="presParOf" srcId="{5631F923-72B8-41A5-8F36-62311EADD94C}" destId="{07B4ED8D-438D-4428-A563-9764B01B947D}" srcOrd="8" destOrd="0" presId="urn:microsoft.com/office/officeart/2005/8/layout/chevron2"/>
    <dgm:cxn modelId="{430509C0-0792-4695-A86D-098986CE1ECB}" type="presParOf" srcId="{07B4ED8D-438D-4428-A563-9764B01B947D}" destId="{6702E8C8-601B-46AC-8B12-B101DA6FA233}" srcOrd="0" destOrd="0" presId="urn:microsoft.com/office/officeart/2005/8/layout/chevron2"/>
    <dgm:cxn modelId="{C91602D4-9433-4838-8EA7-8EEAF4CD3DD9}" type="presParOf" srcId="{07B4ED8D-438D-4428-A563-9764B01B947D}" destId="{3BEC399D-B432-4F6B-A6BA-6DBD504B3AD0}"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2423B8-B5B2-4D3C-BC70-156A5188DB43}">
      <dsp:nvSpPr>
        <dsp:cNvPr id="0" name=""/>
        <dsp:cNvSpPr/>
      </dsp:nvSpPr>
      <dsp:spPr>
        <a:xfrm>
          <a:off x="31366" y="1010161"/>
          <a:ext cx="2654826" cy="1061930"/>
        </a:xfrm>
        <a:prstGeom prst="homePlate">
          <a:avLst/>
        </a:prstGeom>
        <a:solidFill>
          <a:schemeClr val="tx1">
            <a:lumMod val="50000"/>
            <a:lumOff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7348" tIns="58674" rIns="29337" bIns="58674" numCol="1" spcCol="1270" anchor="ctr" anchorCtr="0">
          <a:noAutofit/>
        </a:bodyPr>
        <a:lstStyle/>
        <a:p>
          <a:pPr lvl="0" algn="ctr" defTabSz="977900">
            <a:lnSpc>
              <a:spcPct val="90000"/>
            </a:lnSpc>
            <a:spcBef>
              <a:spcPct val="0"/>
            </a:spcBef>
            <a:spcAft>
              <a:spcPct val="35000"/>
            </a:spcAft>
          </a:pPr>
          <a:r>
            <a:rPr lang="sv-SE" sz="2200" kern="1200" dirty="0"/>
            <a:t>Introduktion</a:t>
          </a:r>
          <a:endParaRPr lang="en-US" sz="2200" kern="1200" dirty="0"/>
        </a:p>
      </dsp:txBody>
      <dsp:txXfrm>
        <a:off x="31366" y="1010161"/>
        <a:ext cx="2389344" cy="1061930"/>
      </dsp:txXfrm>
    </dsp:sp>
    <dsp:sp modelId="{10FD707F-921D-4599-AB46-EA564EB5639F}">
      <dsp:nvSpPr>
        <dsp:cNvPr id="0" name=""/>
        <dsp:cNvSpPr/>
      </dsp:nvSpPr>
      <dsp:spPr>
        <a:xfrm>
          <a:off x="2175579" y="1039183"/>
          <a:ext cx="2654826" cy="1061930"/>
        </a:xfrm>
        <a:prstGeom prst="chevron">
          <a:avLst/>
        </a:prstGeom>
        <a:solidFill>
          <a:schemeClr val="tx1">
            <a:lumMod val="50000"/>
            <a:lumOff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58674" rIns="29337" bIns="58674" numCol="1" spcCol="1270" anchor="ctr" anchorCtr="0">
          <a:noAutofit/>
        </a:bodyPr>
        <a:lstStyle/>
        <a:p>
          <a:pPr lvl="0" algn="ctr" defTabSz="977900">
            <a:lnSpc>
              <a:spcPct val="90000"/>
            </a:lnSpc>
            <a:spcBef>
              <a:spcPct val="0"/>
            </a:spcBef>
            <a:spcAft>
              <a:spcPct val="35000"/>
            </a:spcAft>
          </a:pPr>
          <a:r>
            <a:rPr lang="sv-SE" sz="2200" kern="1200" dirty="0"/>
            <a:t>Jämföra alternativ</a:t>
          </a:r>
          <a:endParaRPr lang="en-US" sz="2200" kern="1200" dirty="0"/>
        </a:p>
      </dsp:txBody>
      <dsp:txXfrm>
        <a:off x="2706544" y="1039183"/>
        <a:ext cx="1592896" cy="1061930"/>
      </dsp:txXfrm>
    </dsp:sp>
    <dsp:sp modelId="{B04A8824-A1CD-406D-91BD-D5DD9A9A750E}">
      <dsp:nvSpPr>
        <dsp:cNvPr id="0" name=""/>
        <dsp:cNvSpPr/>
      </dsp:nvSpPr>
      <dsp:spPr>
        <a:xfrm>
          <a:off x="4332333" y="1016840"/>
          <a:ext cx="2654826" cy="1061930"/>
        </a:xfrm>
        <a:prstGeom prst="chevron">
          <a:avLst/>
        </a:prstGeom>
        <a:solidFill>
          <a:schemeClr val="tx1">
            <a:lumMod val="50000"/>
            <a:lumOff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58674" rIns="29337" bIns="58674" numCol="1" spcCol="1270" anchor="ctr" anchorCtr="0">
          <a:noAutofit/>
        </a:bodyPr>
        <a:lstStyle/>
        <a:p>
          <a:pPr lvl="0" algn="ctr" defTabSz="977900">
            <a:lnSpc>
              <a:spcPct val="90000"/>
            </a:lnSpc>
            <a:spcBef>
              <a:spcPct val="0"/>
            </a:spcBef>
            <a:spcAft>
              <a:spcPct val="35000"/>
            </a:spcAft>
          </a:pPr>
          <a:r>
            <a:rPr lang="sv-SE" sz="2200" kern="1200" dirty="0"/>
            <a:t>Brukarens syn och avvägningar</a:t>
          </a:r>
          <a:endParaRPr lang="en-US" sz="2200" kern="1200" dirty="0"/>
        </a:p>
      </dsp:txBody>
      <dsp:txXfrm>
        <a:off x="4863298" y="1016840"/>
        <a:ext cx="1592896" cy="1061930"/>
      </dsp:txXfrm>
    </dsp:sp>
    <dsp:sp modelId="{6A78B4E6-C08F-4152-B5B2-FE0D0D0829E4}">
      <dsp:nvSpPr>
        <dsp:cNvPr id="0" name=""/>
        <dsp:cNvSpPr/>
      </dsp:nvSpPr>
      <dsp:spPr>
        <a:xfrm>
          <a:off x="6453109" y="1014578"/>
          <a:ext cx="2654826" cy="1061930"/>
        </a:xfrm>
        <a:prstGeom prst="chevron">
          <a:avLst/>
        </a:prstGeom>
        <a:solidFill>
          <a:schemeClr val="tx1">
            <a:lumMod val="50000"/>
            <a:lumOff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58674" rIns="29337" bIns="58674" numCol="1" spcCol="1270" anchor="ctr" anchorCtr="0">
          <a:noAutofit/>
        </a:bodyPr>
        <a:lstStyle/>
        <a:p>
          <a:pPr lvl="0" algn="ctr" defTabSz="977900">
            <a:lnSpc>
              <a:spcPct val="90000"/>
            </a:lnSpc>
            <a:spcBef>
              <a:spcPct val="0"/>
            </a:spcBef>
            <a:spcAft>
              <a:spcPct val="35000"/>
            </a:spcAft>
          </a:pPr>
          <a:r>
            <a:rPr lang="sv-SE" sz="2200" kern="1200" dirty="0"/>
            <a:t>Beslut</a:t>
          </a:r>
          <a:endParaRPr lang="en-US" sz="2200" kern="1200" dirty="0"/>
        </a:p>
      </dsp:txBody>
      <dsp:txXfrm>
        <a:off x="6984074" y="1014578"/>
        <a:ext cx="1592896" cy="1061930"/>
      </dsp:txXfrm>
    </dsp:sp>
    <dsp:sp modelId="{896390DF-C1AE-4DEE-8062-134A25446D83}">
      <dsp:nvSpPr>
        <dsp:cNvPr id="0" name=""/>
        <dsp:cNvSpPr/>
      </dsp:nvSpPr>
      <dsp:spPr>
        <a:xfrm>
          <a:off x="8498166" y="1001570"/>
          <a:ext cx="2654826" cy="1061930"/>
        </a:xfrm>
        <a:prstGeom prst="chevron">
          <a:avLst/>
        </a:prstGeom>
        <a:solidFill>
          <a:schemeClr val="tx1">
            <a:lumMod val="50000"/>
            <a:lumOff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58674" rIns="29337" bIns="58674" numCol="1" spcCol="1270" anchor="ctr" anchorCtr="0">
          <a:noAutofit/>
        </a:bodyPr>
        <a:lstStyle/>
        <a:p>
          <a:pPr lvl="0" algn="ctr" defTabSz="977900">
            <a:lnSpc>
              <a:spcPct val="90000"/>
            </a:lnSpc>
            <a:spcBef>
              <a:spcPct val="0"/>
            </a:spcBef>
            <a:spcAft>
              <a:spcPct val="35000"/>
            </a:spcAft>
          </a:pPr>
          <a:r>
            <a:rPr lang="sv-SE" sz="2200" kern="1200" dirty="0"/>
            <a:t>Uppföljning</a:t>
          </a:r>
          <a:endParaRPr lang="en-US" sz="2200" kern="1200" dirty="0"/>
        </a:p>
      </dsp:txBody>
      <dsp:txXfrm>
        <a:off x="9029131" y="1001570"/>
        <a:ext cx="1592896" cy="10619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8B7CD2-9D88-454F-A7D5-14C1B90D6EF0}">
      <dsp:nvSpPr>
        <dsp:cNvPr id="0" name=""/>
        <dsp:cNvSpPr/>
      </dsp:nvSpPr>
      <dsp:spPr>
        <a:xfrm>
          <a:off x="117293" y="288970"/>
          <a:ext cx="2068446" cy="827378"/>
        </a:xfrm>
        <a:prstGeom prst="chevron">
          <a:avLst/>
        </a:prstGeom>
        <a:solidFill>
          <a:schemeClr val="tx1">
            <a:lumMod val="90000"/>
            <a:lumOff val="1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lvl="0" algn="ctr" defTabSz="844550">
            <a:lnSpc>
              <a:spcPct val="90000"/>
            </a:lnSpc>
            <a:spcBef>
              <a:spcPct val="0"/>
            </a:spcBef>
            <a:spcAft>
              <a:spcPct val="35000"/>
            </a:spcAft>
          </a:pPr>
          <a:r>
            <a:rPr lang="sv-SE" sz="1900" kern="1200" dirty="0"/>
            <a:t>Start</a:t>
          </a:r>
          <a:endParaRPr lang="en-US" sz="1900" kern="1200" dirty="0"/>
        </a:p>
      </dsp:txBody>
      <dsp:txXfrm>
        <a:off x="530982" y="288970"/>
        <a:ext cx="1241068" cy="827378"/>
      </dsp:txXfrm>
    </dsp:sp>
    <dsp:sp modelId="{562197FA-93CA-4A0B-A1D6-37B8E4E0AFE7}">
      <dsp:nvSpPr>
        <dsp:cNvPr id="0" name=""/>
        <dsp:cNvSpPr/>
      </dsp:nvSpPr>
      <dsp:spPr>
        <a:xfrm>
          <a:off x="1797458" y="294274"/>
          <a:ext cx="2068446" cy="827378"/>
        </a:xfrm>
        <a:prstGeom prst="chevron">
          <a:avLst/>
        </a:prstGeom>
        <a:solidFill>
          <a:schemeClr val="tx1">
            <a:lumMod val="90000"/>
            <a:lumOff val="1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lvl="0" algn="ctr" defTabSz="844550">
            <a:lnSpc>
              <a:spcPct val="90000"/>
            </a:lnSpc>
            <a:spcBef>
              <a:spcPct val="0"/>
            </a:spcBef>
            <a:spcAft>
              <a:spcPct val="35000"/>
            </a:spcAft>
          </a:pPr>
          <a:r>
            <a:rPr lang="sv-SE" sz="1900" kern="1200" dirty="0"/>
            <a:t>Samtycke</a:t>
          </a:r>
          <a:endParaRPr lang="en-US" sz="1900" kern="1200" dirty="0"/>
        </a:p>
      </dsp:txBody>
      <dsp:txXfrm>
        <a:off x="2211147" y="294274"/>
        <a:ext cx="1241068" cy="827378"/>
      </dsp:txXfrm>
    </dsp:sp>
    <dsp:sp modelId="{6CEC9377-07C1-4E97-9EC9-4D60753F9E5F}">
      <dsp:nvSpPr>
        <dsp:cNvPr id="0" name=""/>
        <dsp:cNvSpPr/>
      </dsp:nvSpPr>
      <dsp:spPr>
        <a:xfrm>
          <a:off x="3467747" y="296690"/>
          <a:ext cx="2068446" cy="827378"/>
        </a:xfrm>
        <a:prstGeom prst="chevron">
          <a:avLst/>
        </a:prstGeom>
        <a:solidFill>
          <a:schemeClr val="tx1">
            <a:lumMod val="90000"/>
            <a:lumOff val="1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lvl="0" algn="ctr" defTabSz="844550">
            <a:lnSpc>
              <a:spcPct val="90000"/>
            </a:lnSpc>
            <a:spcBef>
              <a:spcPct val="0"/>
            </a:spcBef>
            <a:spcAft>
              <a:spcPct val="35000"/>
            </a:spcAft>
          </a:pPr>
          <a:r>
            <a:rPr lang="sv-SE" sz="1900" kern="1200" dirty="0"/>
            <a:t>Kallelse</a:t>
          </a:r>
          <a:endParaRPr lang="en-US" sz="1900" kern="1200" dirty="0"/>
        </a:p>
      </dsp:txBody>
      <dsp:txXfrm>
        <a:off x="3881436" y="296690"/>
        <a:ext cx="1241068" cy="827378"/>
      </dsp:txXfrm>
    </dsp:sp>
    <dsp:sp modelId="{341F494C-BD2B-4B00-B64C-D0C35EC00FE0}">
      <dsp:nvSpPr>
        <dsp:cNvPr id="0" name=""/>
        <dsp:cNvSpPr/>
      </dsp:nvSpPr>
      <dsp:spPr>
        <a:xfrm>
          <a:off x="5158454" y="296690"/>
          <a:ext cx="2068446" cy="827378"/>
        </a:xfrm>
        <a:prstGeom prst="chevron">
          <a:avLst/>
        </a:prstGeom>
        <a:solidFill>
          <a:schemeClr val="tx1">
            <a:lumMod val="90000"/>
            <a:lumOff val="1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lvl="0" algn="ctr" defTabSz="844550">
            <a:lnSpc>
              <a:spcPct val="90000"/>
            </a:lnSpc>
            <a:spcBef>
              <a:spcPct val="0"/>
            </a:spcBef>
            <a:spcAft>
              <a:spcPct val="35000"/>
            </a:spcAft>
          </a:pPr>
          <a:r>
            <a:rPr lang="sv-SE" sz="1900" kern="1200" dirty="0"/>
            <a:t>Möte</a:t>
          </a:r>
          <a:endParaRPr lang="en-US" sz="1900" kern="1200" dirty="0"/>
        </a:p>
      </dsp:txBody>
      <dsp:txXfrm>
        <a:off x="5572143" y="296690"/>
        <a:ext cx="1241068" cy="827378"/>
      </dsp:txXfrm>
    </dsp:sp>
    <dsp:sp modelId="{6AFE6057-ADC6-4F51-84E6-1DC3D4F96908}">
      <dsp:nvSpPr>
        <dsp:cNvPr id="0" name=""/>
        <dsp:cNvSpPr/>
      </dsp:nvSpPr>
      <dsp:spPr>
        <a:xfrm>
          <a:off x="6805393" y="296690"/>
          <a:ext cx="2068446" cy="827378"/>
        </a:xfrm>
        <a:prstGeom prst="chevron">
          <a:avLst/>
        </a:prstGeom>
        <a:solidFill>
          <a:schemeClr val="tx1">
            <a:lumMod val="90000"/>
            <a:lumOff val="1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lvl="0" algn="ctr" defTabSz="844550">
            <a:lnSpc>
              <a:spcPct val="90000"/>
            </a:lnSpc>
            <a:spcBef>
              <a:spcPct val="0"/>
            </a:spcBef>
            <a:spcAft>
              <a:spcPct val="35000"/>
            </a:spcAft>
          </a:pPr>
          <a:r>
            <a:rPr lang="sv-SE" sz="1900" kern="1200" dirty="0"/>
            <a:t>Uppföljning</a:t>
          </a:r>
          <a:endParaRPr lang="en-US" sz="1900" kern="1200" dirty="0"/>
        </a:p>
      </dsp:txBody>
      <dsp:txXfrm>
        <a:off x="7219082" y="296690"/>
        <a:ext cx="1241068" cy="827378"/>
      </dsp:txXfrm>
    </dsp:sp>
    <dsp:sp modelId="{72A3A705-27BC-463B-923D-6C0F2156F702}">
      <dsp:nvSpPr>
        <dsp:cNvPr id="0" name=""/>
        <dsp:cNvSpPr/>
      </dsp:nvSpPr>
      <dsp:spPr>
        <a:xfrm>
          <a:off x="8481145" y="289988"/>
          <a:ext cx="2068446" cy="827378"/>
        </a:xfrm>
        <a:prstGeom prst="chevron">
          <a:avLst/>
        </a:prstGeom>
        <a:solidFill>
          <a:schemeClr val="tx1">
            <a:lumMod val="90000"/>
            <a:lumOff val="1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lvl="0" algn="ctr" defTabSz="844550">
            <a:lnSpc>
              <a:spcPct val="90000"/>
            </a:lnSpc>
            <a:spcBef>
              <a:spcPct val="0"/>
            </a:spcBef>
            <a:spcAft>
              <a:spcPct val="35000"/>
            </a:spcAft>
          </a:pPr>
          <a:r>
            <a:rPr lang="sv-SE" sz="1900" kern="1200" dirty="0"/>
            <a:t>Avslut</a:t>
          </a:r>
          <a:endParaRPr lang="en-US" sz="1900" kern="1200" dirty="0"/>
        </a:p>
      </dsp:txBody>
      <dsp:txXfrm>
        <a:off x="8894834" y="289988"/>
        <a:ext cx="1241068" cy="8273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3BB5EE-7700-4022-AA05-2E7EAE7ACFCD}">
      <dsp:nvSpPr>
        <dsp:cNvPr id="0" name=""/>
        <dsp:cNvSpPr/>
      </dsp:nvSpPr>
      <dsp:spPr>
        <a:xfrm rot="5400000">
          <a:off x="-188465" y="189434"/>
          <a:ext cx="1256436" cy="879505"/>
        </a:xfrm>
        <a:prstGeom prst="chevron">
          <a:avLst/>
        </a:prstGeom>
        <a:solidFill>
          <a:schemeClr val="accent3">
            <a:shade val="50000"/>
            <a:hueOff val="0"/>
            <a:satOff val="0"/>
            <a:lumOff val="0"/>
            <a:alphaOff val="0"/>
          </a:schemeClr>
        </a:solidFill>
        <a:ln w="25400" cap="flat" cmpd="sng" algn="ctr">
          <a:solidFill>
            <a:schemeClr val="accent3">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sv-SE" sz="1200" kern="1200" dirty="0"/>
            <a:t>Förberedelse</a:t>
          </a:r>
        </a:p>
      </dsp:txBody>
      <dsp:txXfrm rot="-5400000">
        <a:off x="1" y="440722"/>
        <a:ext cx="879505" cy="376931"/>
      </dsp:txXfrm>
    </dsp:sp>
    <dsp:sp modelId="{0386C6F8-AD3D-4FA6-9600-DCEFB6A11980}">
      <dsp:nvSpPr>
        <dsp:cNvPr id="0" name=""/>
        <dsp:cNvSpPr/>
      </dsp:nvSpPr>
      <dsp:spPr>
        <a:xfrm rot="5400000">
          <a:off x="5593965" y="-4713490"/>
          <a:ext cx="816683" cy="10245603"/>
        </a:xfrm>
        <a:prstGeom prst="round2SameRect">
          <a:avLst/>
        </a:prstGeom>
        <a:solidFill>
          <a:schemeClr val="lt1">
            <a:alpha val="90000"/>
            <a:hueOff val="0"/>
            <a:satOff val="0"/>
            <a:lumOff val="0"/>
            <a:alphaOff val="0"/>
          </a:schemeClr>
        </a:solidFill>
        <a:ln w="25400" cap="flat" cmpd="sng" algn="ctr">
          <a:solidFill>
            <a:schemeClr val="accent3">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sv-SE" sz="1500" b="1" kern="1200">
              <a:solidFill>
                <a:schemeClr val="accent5">
                  <a:lumMod val="50000"/>
                </a:schemeClr>
              </a:solidFill>
            </a:rPr>
            <a:t>Brukaren upplever flexibilitet, kunskap och tillit hos personalen</a:t>
          </a:r>
          <a:endParaRPr lang="sv-SE" sz="1500" b="1" kern="1200" dirty="0">
            <a:solidFill>
              <a:schemeClr val="accent5">
                <a:lumMod val="50000"/>
              </a:schemeClr>
            </a:solidFill>
          </a:endParaRPr>
        </a:p>
        <a:p>
          <a:pPr marL="114300" lvl="1" indent="-114300" algn="l" defTabSz="666750">
            <a:lnSpc>
              <a:spcPct val="90000"/>
            </a:lnSpc>
            <a:spcBef>
              <a:spcPct val="0"/>
            </a:spcBef>
            <a:spcAft>
              <a:spcPct val="15000"/>
            </a:spcAft>
            <a:buChar char="••"/>
          </a:pPr>
          <a:r>
            <a:rPr lang="sv-SE" sz="1500" b="1" kern="1200">
              <a:solidFill>
                <a:schemeClr val="bg2">
                  <a:lumMod val="50000"/>
                </a:schemeClr>
              </a:solidFill>
            </a:rPr>
            <a:t>Vi ökar kunskapen om SIP och motiverar brukaren att delta</a:t>
          </a:r>
          <a:endParaRPr lang="sv-SE" sz="1500" b="1" kern="1200" dirty="0">
            <a:solidFill>
              <a:schemeClr val="bg2">
                <a:lumMod val="50000"/>
              </a:schemeClr>
            </a:solidFill>
          </a:endParaRPr>
        </a:p>
      </dsp:txBody>
      <dsp:txXfrm rot="-5400000">
        <a:off x="879506" y="40836"/>
        <a:ext cx="10205736" cy="736949"/>
      </dsp:txXfrm>
    </dsp:sp>
    <dsp:sp modelId="{20AAF0FC-F113-4553-B880-E1AFD4C94EC1}">
      <dsp:nvSpPr>
        <dsp:cNvPr id="0" name=""/>
        <dsp:cNvSpPr/>
      </dsp:nvSpPr>
      <dsp:spPr>
        <a:xfrm rot="5400000">
          <a:off x="-188465" y="1106037"/>
          <a:ext cx="1256436" cy="879505"/>
        </a:xfrm>
        <a:prstGeom prst="chevron">
          <a:avLst/>
        </a:prstGeom>
        <a:solidFill>
          <a:schemeClr val="accent3">
            <a:shade val="50000"/>
            <a:hueOff val="42215"/>
            <a:satOff val="5882"/>
            <a:lumOff val="13670"/>
            <a:alphaOff val="0"/>
          </a:schemeClr>
        </a:solidFill>
        <a:ln w="25400" cap="flat" cmpd="sng" algn="ctr">
          <a:solidFill>
            <a:schemeClr val="accent3">
              <a:shade val="50000"/>
              <a:hueOff val="42215"/>
              <a:satOff val="5882"/>
              <a:lumOff val="1367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sv-SE" sz="1200" kern="1200" dirty="0"/>
            <a:t>Utbyte av kunskap</a:t>
          </a:r>
        </a:p>
      </dsp:txBody>
      <dsp:txXfrm rot="-5400000">
        <a:off x="1" y="1357325"/>
        <a:ext cx="879505" cy="376931"/>
      </dsp:txXfrm>
    </dsp:sp>
    <dsp:sp modelId="{0A1FDFF6-A45B-4E19-B26C-759FDB4CF078}">
      <dsp:nvSpPr>
        <dsp:cNvPr id="0" name=""/>
        <dsp:cNvSpPr/>
      </dsp:nvSpPr>
      <dsp:spPr>
        <a:xfrm rot="5400000">
          <a:off x="5593965" y="-3824921"/>
          <a:ext cx="816683" cy="10245603"/>
        </a:xfrm>
        <a:prstGeom prst="round2SameRect">
          <a:avLst/>
        </a:prstGeom>
        <a:solidFill>
          <a:schemeClr val="lt1">
            <a:alpha val="90000"/>
            <a:hueOff val="0"/>
            <a:satOff val="0"/>
            <a:lumOff val="0"/>
            <a:alphaOff val="0"/>
          </a:schemeClr>
        </a:solidFill>
        <a:ln w="25400" cap="flat" cmpd="sng" algn="ctr">
          <a:solidFill>
            <a:schemeClr val="accent3">
              <a:shade val="50000"/>
              <a:hueOff val="42215"/>
              <a:satOff val="5882"/>
              <a:lumOff val="1367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sv-SE" sz="1500" b="1" kern="1200">
              <a:solidFill>
                <a:schemeClr val="accent5">
                  <a:lumMod val="50000"/>
                </a:schemeClr>
              </a:solidFill>
            </a:rPr>
            <a:t>Brukaren och personalen utbyter kunskap</a:t>
          </a:r>
          <a:endParaRPr lang="sv-SE" sz="1500" b="1" kern="1200" dirty="0">
            <a:solidFill>
              <a:schemeClr val="accent5">
                <a:lumMod val="50000"/>
              </a:schemeClr>
            </a:solidFill>
          </a:endParaRPr>
        </a:p>
        <a:p>
          <a:pPr marL="114300" lvl="1" indent="-114300" algn="l" defTabSz="666750">
            <a:lnSpc>
              <a:spcPct val="90000"/>
            </a:lnSpc>
            <a:spcBef>
              <a:spcPct val="0"/>
            </a:spcBef>
            <a:spcAft>
              <a:spcPct val="15000"/>
            </a:spcAft>
            <a:buChar char="••"/>
          </a:pPr>
          <a:r>
            <a:rPr lang="en-US" sz="1500" b="1" kern="1200">
              <a:solidFill>
                <a:srgbClr val="00152A"/>
              </a:solidFill>
              <a:effectLst/>
            </a:rPr>
            <a:t>Vi är tydliga och öppna när vi förser brukarna med information</a:t>
          </a:r>
          <a:endParaRPr lang="sv-SE" sz="1500" b="1" kern="1200" dirty="0">
            <a:solidFill>
              <a:srgbClr val="00152A"/>
            </a:solidFill>
          </a:endParaRPr>
        </a:p>
      </dsp:txBody>
      <dsp:txXfrm rot="-5400000">
        <a:off x="879506" y="929405"/>
        <a:ext cx="10205736" cy="736949"/>
      </dsp:txXfrm>
    </dsp:sp>
    <dsp:sp modelId="{887D0C6B-3A65-45EF-8845-CCB41B9048C2}">
      <dsp:nvSpPr>
        <dsp:cNvPr id="0" name=""/>
        <dsp:cNvSpPr/>
      </dsp:nvSpPr>
      <dsp:spPr>
        <a:xfrm rot="5400000">
          <a:off x="-188465" y="2003943"/>
          <a:ext cx="1256436" cy="879505"/>
        </a:xfrm>
        <a:prstGeom prst="chevron">
          <a:avLst/>
        </a:prstGeom>
        <a:solidFill>
          <a:schemeClr val="accent3">
            <a:shade val="50000"/>
            <a:hueOff val="84431"/>
            <a:satOff val="11763"/>
            <a:lumOff val="27339"/>
            <a:alphaOff val="0"/>
          </a:schemeClr>
        </a:solidFill>
        <a:ln w="25400" cap="flat" cmpd="sng" algn="ctr">
          <a:solidFill>
            <a:schemeClr val="accent3">
              <a:shade val="50000"/>
              <a:hueOff val="84431"/>
              <a:satOff val="11763"/>
              <a:lumOff val="2733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sv-SE" sz="1200" kern="1200" dirty="0"/>
            <a:t>Kallelse</a:t>
          </a:r>
        </a:p>
      </dsp:txBody>
      <dsp:txXfrm rot="-5400000">
        <a:off x="1" y="2255231"/>
        <a:ext cx="879505" cy="376931"/>
      </dsp:txXfrm>
    </dsp:sp>
    <dsp:sp modelId="{CE18A4B3-125F-47D8-B595-82B5C3ABC493}">
      <dsp:nvSpPr>
        <dsp:cNvPr id="0" name=""/>
        <dsp:cNvSpPr/>
      </dsp:nvSpPr>
      <dsp:spPr>
        <a:xfrm rot="5400000">
          <a:off x="5593965" y="-2898981"/>
          <a:ext cx="816683" cy="10245603"/>
        </a:xfrm>
        <a:prstGeom prst="round2SameRect">
          <a:avLst/>
        </a:prstGeom>
        <a:solidFill>
          <a:schemeClr val="lt1">
            <a:alpha val="90000"/>
            <a:hueOff val="0"/>
            <a:satOff val="0"/>
            <a:lumOff val="0"/>
            <a:alphaOff val="0"/>
          </a:schemeClr>
        </a:solidFill>
        <a:ln w="25400" cap="flat" cmpd="sng" algn="ctr">
          <a:solidFill>
            <a:schemeClr val="accent3">
              <a:shade val="50000"/>
              <a:hueOff val="84431"/>
              <a:satOff val="11763"/>
              <a:lumOff val="273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US" sz="1500" b="1" kern="1200">
              <a:solidFill>
                <a:schemeClr val="accent5">
                  <a:lumMod val="50000"/>
                </a:schemeClr>
              </a:solidFill>
              <a:effectLst/>
            </a:rPr>
            <a:t>Kallelsen är ett avtryck av förberedelserna mellan brukaren och personal</a:t>
          </a:r>
          <a:endParaRPr lang="sv-SE" sz="1500" kern="1200" dirty="0">
            <a:solidFill>
              <a:schemeClr val="accent5">
                <a:lumMod val="50000"/>
              </a:schemeClr>
            </a:solidFill>
          </a:endParaRPr>
        </a:p>
        <a:p>
          <a:pPr marL="114300" lvl="1" indent="-114300" algn="l" defTabSz="666750">
            <a:lnSpc>
              <a:spcPct val="90000"/>
            </a:lnSpc>
            <a:spcBef>
              <a:spcPct val="0"/>
            </a:spcBef>
            <a:spcAft>
              <a:spcPct val="15000"/>
            </a:spcAft>
            <a:buChar char="••"/>
          </a:pPr>
          <a:r>
            <a:rPr lang="en-US" sz="1500" b="1" kern="1200">
              <a:solidFill>
                <a:srgbClr val="00152A"/>
              </a:solidFill>
              <a:effectLst/>
            </a:rPr>
            <a:t>Kallelsen är digital och baseras på brukarmedverkan</a:t>
          </a:r>
          <a:endParaRPr lang="sv-SE" sz="1500" kern="1200" dirty="0">
            <a:solidFill>
              <a:srgbClr val="00152A"/>
            </a:solidFill>
          </a:endParaRPr>
        </a:p>
      </dsp:txBody>
      <dsp:txXfrm rot="-5400000">
        <a:off x="879506" y="1855345"/>
        <a:ext cx="10205736" cy="736949"/>
      </dsp:txXfrm>
    </dsp:sp>
    <dsp:sp modelId="{1F9EF9D4-5B66-45E3-8366-C954501D5EAE}">
      <dsp:nvSpPr>
        <dsp:cNvPr id="0" name=""/>
        <dsp:cNvSpPr/>
      </dsp:nvSpPr>
      <dsp:spPr>
        <a:xfrm rot="5400000">
          <a:off x="-188465" y="2901850"/>
          <a:ext cx="1256436" cy="879505"/>
        </a:xfrm>
        <a:prstGeom prst="chevron">
          <a:avLst/>
        </a:prstGeom>
        <a:solidFill>
          <a:schemeClr val="accent3">
            <a:shade val="50000"/>
            <a:hueOff val="84431"/>
            <a:satOff val="11763"/>
            <a:lumOff val="27339"/>
            <a:alphaOff val="0"/>
          </a:schemeClr>
        </a:solidFill>
        <a:ln w="25400" cap="flat" cmpd="sng" algn="ctr">
          <a:solidFill>
            <a:schemeClr val="accent3">
              <a:shade val="50000"/>
              <a:hueOff val="84431"/>
              <a:satOff val="11763"/>
              <a:lumOff val="2733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sv-SE" sz="1200" kern="1200" dirty="0"/>
            <a:t>Möte</a:t>
          </a:r>
        </a:p>
      </dsp:txBody>
      <dsp:txXfrm rot="-5400000">
        <a:off x="1" y="3153138"/>
        <a:ext cx="879505" cy="376931"/>
      </dsp:txXfrm>
    </dsp:sp>
    <dsp:sp modelId="{605E8587-02DF-40D2-B2BA-70A3D2B5A5C5}">
      <dsp:nvSpPr>
        <dsp:cNvPr id="0" name=""/>
        <dsp:cNvSpPr/>
      </dsp:nvSpPr>
      <dsp:spPr>
        <a:xfrm rot="5400000">
          <a:off x="5593965" y="-2019755"/>
          <a:ext cx="816683" cy="10245603"/>
        </a:xfrm>
        <a:prstGeom prst="round2SameRect">
          <a:avLst/>
        </a:prstGeom>
        <a:solidFill>
          <a:schemeClr val="lt1">
            <a:alpha val="90000"/>
            <a:hueOff val="0"/>
            <a:satOff val="0"/>
            <a:lumOff val="0"/>
            <a:alphaOff val="0"/>
          </a:schemeClr>
        </a:solidFill>
        <a:ln w="25400" cap="flat" cmpd="sng" algn="ctr">
          <a:solidFill>
            <a:schemeClr val="accent3">
              <a:shade val="50000"/>
              <a:hueOff val="84431"/>
              <a:satOff val="11763"/>
              <a:lumOff val="273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sv-SE" sz="1500" b="1" kern="1200">
              <a:solidFill>
                <a:schemeClr val="accent5">
                  <a:lumMod val="50000"/>
                </a:schemeClr>
              </a:solidFill>
              <a:effectLst/>
              <a:latin typeface="+mn-lt"/>
              <a:ea typeface="+mn-ea"/>
              <a:cs typeface="+mn-cs"/>
            </a:rPr>
            <a:t>På</a:t>
          </a:r>
          <a:r>
            <a:rPr lang="sv-SE" sz="1500" b="1" kern="1200" baseline="0">
              <a:solidFill>
                <a:schemeClr val="accent5">
                  <a:lumMod val="50000"/>
                </a:schemeClr>
              </a:solidFill>
              <a:effectLst/>
              <a:latin typeface="+mn-lt"/>
              <a:ea typeface="+mn-ea"/>
              <a:cs typeface="+mn-cs"/>
            </a:rPr>
            <a:t> mötet fokuseras brukarens behov och hen känner kontroll över vad som diskuteras och dokumenteras</a:t>
          </a:r>
          <a:endParaRPr lang="sv-SE" sz="1500" kern="1200" dirty="0">
            <a:solidFill>
              <a:schemeClr val="accent5">
                <a:lumMod val="50000"/>
              </a:schemeClr>
            </a:solidFill>
          </a:endParaRPr>
        </a:p>
        <a:p>
          <a:pPr marL="114300" lvl="1" indent="-114300" algn="l" defTabSz="666750">
            <a:lnSpc>
              <a:spcPct val="90000"/>
            </a:lnSpc>
            <a:spcBef>
              <a:spcPct val="0"/>
            </a:spcBef>
            <a:spcAft>
              <a:spcPct val="15000"/>
            </a:spcAft>
            <a:buChar char="••"/>
          </a:pPr>
          <a:r>
            <a:rPr lang="sv-SE" sz="1500" b="1" kern="1200">
              <a:solidFill>
                <a:srgbClr val="00152A"/>
              </a:solidFill>
            </a:rPr>
            <a:t>Vi följer en tydlig mötesstruktur</a:t>
          </a:r>
          <a:endParaRPr lang="sv-SE" sz="1500" b="1" kern="1200" dirty="0">
            <a:solidFill>
              <a:srgbClr val="00152A"/>
            </a:solidFill>
          </a:endParaRPr>
        </a:p>
      </dsp:txBody>
      <dsp:txXfrm rot="-5400000">
        <a:off x="879506" y="2734571"/>
        <a:ext cx="10205736" cy="736949"/>
      </dsp:txXfrm>
    </dsp:sp>
    <dsp:sp modelId="{6702E8C8-601B-46AC-8B12-B101DA6FA233}">
      <dsp:nvSpPr>
        <dsp:cNvPr id="0" name=""/>
        <dsp:cNvSpPr/>
      </dsp:nvSpPr>
      <dsp:spPr>
        <a:xfrm rot="5400000">
          <a:off x="-188465" y="3790421"/>
          <a:ext cx="1256436" cy="879505"/>
        </a:xfrm>
        <a:prstGeom prst="chevron">
          <a:avLst/>
        </a:prstGeom>
        <a:solidFill>
          <a:schemeClr val="accent3">
            <a:shade val="50000"/>
            <a:hueOff val="42215"/>
            <a:satOff val="5882"/>
            <a:lumOff val="13670"/>
            <a:alphaOff val="0"/>
          </a:schemeClr>
        </a:solidFill>
        <a:ln w="25400" cap="flat" cmpd="sng" algn="ctr">
          <a:solidFill>
            <a:schemeClr val="accent3">
              <a:shade val="50000"/>
              <a:hueOff val="42215"/>
              <a:satOff val="5882"/>
              <a:lumOff val="1367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sv-SE" sz="1200" kern="1200" dirty="0"/>
            <a:t>Uppföljning</a:t>
          </a:r>
        </a:p>
      </dsp:txBody>
      <dsp:txXfrm rot="-5400000">
        <a:off x="1" y="4041709"/>
        <a:ext cx="879505" cy="376931"/>
      </dsp:txXfrm>
    </dsp:sp>
    <dsp:sp modelId="{3BEC399D-B432-4F6B-A6BA-6DBD504B3AD0}">
      <dsp:nvSpPr>
        <dsp:cNvPr id="0" name=""/>
        <dsp:cNvSpPr/>
      </dsp:nvSpPr>
      <dsp:spPr>
        <a:xfrm rot="5400000">
          <a:off x="5593965" y="-1131186"/>
          <a:ext cx="816683" cy="10245603"/>
        </a:xfrm>
        <a:prstGeom prst="round2SameRect">
          <a:avLst/>
        </a:prstGeom>
        <a:solidFill>
          <a:schemeClr val="lt1">
            <a:alpha val="90000"/>
            <a:hueOff val="0"/>
            <a:satOff val="0"/>
            <a:lumOff val="0"/>
            <a:alphaOff val="0"/>
          </a:schemeClr>
        </a:solidFill>
        <a:ln w="25400" cap="flat" cmpd="sng" algn="ctr">
          <a:solidFill>
            <a:schemeClr val="accent3">
              <a:shade val="50000"/>
              <a:hueOff val="42215"/>
              <a:satOff val="5882"/>
              <a:lumOff val="1367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US" sz="1500" b="1" kern="1200">
              <a:solidFill>
                <a:schemeClr val="accent5">
                  <a:lumMod val="50000"/>
                </a:schemeClr>
              </a:solidFill>
              <a:effectLst/>
            </a:rPr>
            <a:t>Uppföljningen är tydlig och brukaren känner sig inte pressad</a:t>
          </a:r>
          <a:endParaRPr lang="sv-SE" sz="1500" kern="1200" dirty="0">
            <a:solidFill>
              <a:schemeClr val="accent5">
                <a:lumMod val="50000"/>
              </a:schemeClr>
            </a:solidFill>
          </a:endParaRPr>
        </a:p>
        <a:p>
          <a:pPr marL="114300" lvl="1" indent="-114300" algn="l" defTabSz="666750">
            <a:lnSpc>
              <a:spcPct val="90000"/>
            </a:lnSpc>
            <a:spcBef>
              <a:spcPct val="0"/>
            </a:spcBef>
            <a:spcAft>
              <a:spcPct val="15000"/>
            </a:spcAft>
            <a:buChar char="••"/>
          </a:pPr>
          <a:r>
            <a:rPr lang="sv-SE" sz="1500" b="1" kern="1200">
              <a:solidFill>
                <a:srgbClr val="00152A"/>
              </a:solidFill>
            </a:rPr>
            <a:t>Vi bestämmer tid för uppföljning</a:t>
          </a:r>
          <a:endParaRPr lang="sv-SE" sz="1500" b="1" kern="1200" dirty="0">
            <a:solidFill>
              <a:srgbClr val="00152A"/>
            </a:solidFill>
          </a:endParaRPr>
        </a:p>
        <a:p>
          <a:pPr marL="114300" lvl="1" indent="-114300" algn="l" defTabSz="666750">
            <a:lnSpc>
              <a:spcPct val="90000"/>
            </a:lnSpc>
            <a:spcBef>
              <a:spcPct val="0"/>
            </a:spcBef>
            <a:spcAft>
              <a:spcPct val="15000"/>
            </a:spcAft>
            <a:buChar char="••"/>
          </a:pPr>
          <a:endParaRPr lang="sv-SE" sz="1500" kern="1200" dirty="0"/>
        </a:p>
      </dsp:txBody>
      <dsp:txXfrm rot="-5400000">
        <a:off x="879506" y="3623140"/>
        <a:ext cx="10205736" cy="736949"/>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8645" y="0"/>
            <a:ext cx="2944283" cy="498295"/>
          </a:xfrm>
          <a:prstGeom prst="rect">
            <a:avLst/>
          </a:prstGeom>
        </p:spPr>
        <p:txBody>
          <a:bodyPr vert="horz" lIns="91440" tIns="45720" rIns="91440" bIns="45720" rtlCol="0"/>
          <a:lstStyle>
            <a:lvl1pPr algn="r">
              <a:defRPr sz="1200"/>
            </a:lvl1pPr>
          </a:lstStyle>
          <a:p>
            <a:fld id="{A6A169E0-6531-4B78-83B2-A9CF68E2519C}" type="datetimeFigureOut">
              <a:rPr lang="en-US" smtClean="0"/>
              <a:t>3/10/2022</a:t>
            </a:fld>
            <a:endParaRPr lang="en-US"/>
          </a:p>
        </p:txBody>
      </p:sp>
      <p:sp>
        <p:nvSpPr>
          <p:cNvPr id="4" name="Slide Image Placeholder 3"/>
          <p:cNvSpPr>
            <a:spLocks noGrp="1" noRot="1" noChangeAspect="1"/>
          </p:cNvSpPr>
          <p:nvPr>
            <p:ph type="sldImg" idx="2"/>
          </p:nvPr>
        </p:nvSpPr>
        <p:spPr>
          <a:xfrm>
            <a:off x="419100" y="1241425"/>
            <a:ext cx="5956300" cy="33512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9486"/>
            <a:ext cx="5435600" cy="391048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3107"/>
            <a:ext cx="2944283" cy="49829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8645" y="9433107"/>
            <a:ext cx="2944283" cy="498294"/>
          </a:xfrm>
          <a:prstGeom prst="rect">
            <a:avLst/>
          </a:prstGeom>
        </p:spPr>
        <p:txBody>
          <a:bodyPr vert="horz" lIns="91440" tIns="45720" rIns="91440" bIns="45720" rtlCol="0" anchor="b"/>
          <a:lstStyle>
            <a:lvl1pPr algn="r">
              <a:defRPr sz="1200"/>
            </a:lvl1pPr>
          </a:lstStyle>
          <a:p>
            <a:fld id="{EB892106-6D4F-4276-ADB3-8B85467D09CE}" type="slidenum">
              <a:rPr lang="en-US" smtClean="0"/>
              <a:t>‹#›</a:t>
            </a:fld>
            <a:endParaRPr lang="en-US"/>
          </a:p>
        </p:txBody>
      </p:sp>
    </p:spTree>
    <p:extLst>
      <p:ext uri="{BB962C8B-B14F-4D97-AF65-F5344CB8AC3E}">
        <p14:creationId xmlns:p14="http://schemas.microsoft.com/office/powerpoint/2010/main" val="1330923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v-SE" altLang="sv-SE" dirty="0" smtClean="0"/>
          </a:p>
        </p:txBody>
      </p:sp>
      <p:sp>
        <p:nvSpPr>
          <p:cNvPr id="67588"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B7E16EA-8B17-48ED-A35C-D393725C1ECB}" type="slidenum">
              <a:rPr kumimoji="0" lang="sv-SE" altLang="sv-SE"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sv-SE" altLang="sv-SE"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291500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73A234E8-2C0B-4BDF-BA5E-E5D760C77A5F}" type="slidenum">
              <a:rPr lang="sv-SE" smtClean="0"/>
              <a:pPr/>
              <a:t>10</a:t>
            </a:fld>
            <a:endParaRPr lang="sv-SE"/>
          </a:p>
        </p:txBody>
      </p:sp>
    </p:spTree>
    <p:extLst>
      <p:ext uri="{BB962C8B-B14F-4D97-AF65-F5344CB8AC3E}">
        <p14:creationId xmlns:p14="http://schemas.microsoft.com/office/powerpoint/2010/main" val="40034625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EB892106-6D4F-4276-ADB3-8B85467D09CE}" type="slidenum">
              <a:rPr lang="en-US" smtClean="0"/>
              <a:t>11</a:t>
            </a:fld>
            <a:endParaRPr lang="en-US"/>
          </a:p>
        </p:txBody>
      </p:sp>
    </p:spTree>
    <p:extLst>
      <p:ext uri="{BB962C8B-B14F-4D97-AF65-F5344CB8AC3E}">
        <p14:creationId xmlns:p14="http://schemas.microsoft.com/office/powerpoint/2010/main" val="24347944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EF923C5B-A29E-4E8A-9941-81C57591648D}" type="slidenum">
              <a:rPr lang="sv-SE" smtClean="0"/>
              <a:pPr/>
              <a:t>12</a:t>
            </a:fld>
            <a:endParaRPr lang="sv-SE"/>
          </a:p>
        </p:txBody>
      </p:sp>
    </p:spTree>
    <p:extLst>
      <p:ext uri="{BB962C8B-B14F-4D97-AF65-F5344CB8AC3E}">
        <p14:creationId xmlns:p14="http://schemas.microsoft.com/office/powerpoint/2010/main" val="18030697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v-SE" altLang="sv-SE" dirty="0" smtClean="0"/>
          </a:p>
        </p:txBody>
      </p:sp>
      <p:sp>
        <p:nvSpPr>
          <p:cNvPr id="67588"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B7E16EA-8B17-48ED-A35C-D393725C1ECB}" type="slidenum">
              <a:rPr kumimoji="0" lang="sv-SE" altLang="sv-SE"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sv-SE" altLang="sv-SE"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77162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v-SE" altLang="sv-SE" dirty="0" smtClean="0"/>
          </a:p>
        </p:txBody>
      </p:sp>
      <p:sp>
        <p:nvSpPr>
          <p:cNvPr id="67588"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B7E16EA-8B17-48ED-A35C-D393725C1ECB}" type="slidenum">
              <a:rPr kumimoji="0" lang="sv-SE" altLang="sv-SE"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sv-SE" altLang="sv-SE"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9097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v-SE" altLang="sv-SE" dirty="0" smtClean="0"/>
          </a:p>
        </p:txBody>
      </p:sp>
      <p:sp>
        <p:nvSpPr>
          <p:cNvPr id="67588"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B7E16EA-8B17-48ED-A35C-D393725C1ECB}" type="slidenum">
              <a:rPr kumimoji="0" lang="sv-SE" altLang="sv-SE"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sv-SE" altLang="sv-SE"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80181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v-SE" altLang="sv-SE" dirty="0" smtClean="0"/>
          </a:p>
        </p:txBody>
      </p:sp>
      <p:sp>
        <p:nvSpPr>
          <p:cNvPr id="67588"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B7E16EA-8B17-48ED-A35C-D393725C1ECB}" type="slidenum">
              <a:rPr kumimoji="0" lang="sv-SE" altLang="sv-SE"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sv-SE" altLang="sv-SE"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27289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v-SE" altLang="sv-SE" dirty="0" smtClean="0"/>
          </a:p>
        </p:txBody>
      </p:sp>
      <p:sp>
        <p:nvSpPr>
          <p:cNvPr id="67588"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B7E16EA-8B17-48ED-A35C-D393725C1ECB}" type="slidenum">
              <a:rPr kumimoji="0" lang="sv-SE" altLang="sv-SE"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sv-SE" altLang="sv-SE"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62891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892106-6D4F-4276-ADB3-8B85467D09CE}" type="slidenum">
              <a:rPr lang="en-US" smtClean="0"/>
              <a:t>6</a:t>
            </a:fld>
            <a:endParaRPr lang="en-US"/>
          </a:p>
        </p:txBody>
      </p:sp>
    </p:spTree>
    <p:extLst>
      <p:ext uri="{BB962C8B-B14F-4D97-AF65-F5344CB8AC3E}">
        <p14:creationId xmlns:p14="http://schemas.microsoft.com/office/powerpoint/2010/main" val="20589221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US" dirty="0"/>
          </a:p>
        </p:txBody>
      </p:sp>
      <p:sp>
        <p:nvSpPr>
          <p:cNvPr id="4" name="Platshållare för bildnummer 3"/>
          <p:cNvSpPr>
            <a:spLocks noGrp="1"/>
          </p:cNvSpPr>
          <p:nvPr>
            <p:ph type="sldNum" sz="quarter" idx="10"/>
          </p:nvPr>
        </p:nvSpPr>
        <p:spPr/>
        <p:txBody>
          <a:bodyPr/>
          <a:lstStyle/>
          <a:p>
            <a:fld id="{EB892106-6D4F-4276-ADB3-8B85467D09CE}" type="slidenum">
              <a:rPr lang="en-US" smtClean="0"/>
              <a:t>7</a:t>
            </a:fld>
            <a:endParaRPr lang="en-US"/>
          </a:p>
        </p:txBody>
      </p:sp>
    </p:spTree>
    <p:extLst>
      <p:ext uri="{BB962C8B-B14F-4D97-AF65-F5344CB8AC3E}">
        <p14:creationId xmlns:p14="http://schemas.microsoft.com/office/powerpoint/2010/main" val="41646318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228600" indent="-228600">
              <a:buAutoNum type="arabicPeriod"/>
            </a:pPr>
            <a:endParaRPr lang="sv-SE"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8C71474B-0B35-E846-9C60-20B87137E4F4}" type="slidenum">
              <a:rPr lang="sv-SE" smtClean="0"/>
              <a:t>8</a:t>
            </a:fld>
            <a:endParaRPr lang="sv-SE"/>
          </a:p>
        </p:txBody>
      </p:sp>
    </p:spTree>
    <p:extLst>
      <p:ext uri="{BB962C8B-B14F-4D97-AF65-F5344CB8AC3E}">
        <p14:creationId xmlns:p14="http://schemas.microsoft.com/office/powerpoint/2010/main" val="38637683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US" dirty="0"/>
          </a:p>
        </p:txBody>
      </p:sp>
      <p:sp>
        <p:nvSpPr>
          <p:cNvPr id="4" name="Platshållare för bildnummer 3"/>
          <p:cNvSpPr>
            <a:spLocks noGrp="1"/>
          </p:cNvSpPr>
          <p:nvPr>
            <p:ph type="sldNum" sz="quarter" idx="10"/>
          </p:nvPr>
        </p:nvSpPr>
        <p:spPr/>
        <p:txBody>
          <a:bodyPr/>
          <a:lstStyle/>
          <a:p>
            <a:fld id="{EB892106-6D4F-4276-ADB3-8B85467D09CE}" type="slidenum">
              <a:rPr lang="en-US" smtClean="0"/>
              <a:t>9</a:t>
            </a:fld>
            <a:endParaRPr lang="en-US"/>
          </a:p>
        </p:txBody>
      </p:sp>
    </p:spTree>
    <p:extLst>
      <p:ext uri="{BB962C8B-B14F-4D97-AF65-F5344CB8AC3E}">
        <p14:creationId xmlns:p14="http://schemas.microsoft.com/office/powerpoint/2010/main" val="18586136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9.emf"/><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slideMaster" Target="../slideMasters/slideMaster7.xml"/><Relationship Id="rId4" Type="http://schemas.openxmlformats.org/officeDocument/2006/relationships/tags" Target="../tags/tag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pic>
        <p:nvPicPr>
          <p:cNvPr id="7" name="Picture 2" descr="SU_PPT_eld"/>
          <p:cNvPicPr>
            <a:picLocks noChangeAspect="1" noChangeArrowheads="1"/>
          </p:cNvPicPr>
          <p:nvPr/>
        </p:nvPicPr>
        <p:blipFill>
          <a:blip r:embed="rId2" cstate="print"/>
          <a:srcRect l="4988" t="-362"/>
          <a:stretch>
            <a:fillRect/>
          </a:stretch>
        </p:blipFill>
        <p:spPr bwMode="auto">
          <a:xfrm>
            <a:off x="0" y="1573584"/>
            <a:ext cx="9677400" cy="5286375"/>
          </a:xfrm>
          <a:prstGeom prst="rect">
            <a:avLst/>
          </a:prstGeom>
          <a:noFill/>
        </p:spPr>
      </p:pic>
      <p:sp>
        <p:nvSpPr>
          <p:cNvPr id="2" name="Rubrik 1"/>
          <p:cNvSpPr>
            <a:spLocks noGrp="1"/>
          </p:cNvSpPr>
          <p:nvPr>
            <p:ph type="ctrTitle"/>
          </p:nvPr>
        </p:nvSpPr>
        <p:spPr>
          <a:xfrm>
            <a:off x="796800" y="2437200"/>
            <a:ext cx="8841600" cy="1425600"/>
          </a:xfrm>
        </p:spPr>
        <p:txBody>
          <a:bodyPr lIns="72000" tIns="36000" rIns="72000" bIns="36000" anchor="ctr" anchorCtr="0">
            <a:normAutofit/>
          </a:bodyPr>
          <a:lstStyle>
            <a:lvl1pPr algn="l">
              <a:defRPr sz="4400" b="0">
                <a:latin typeface="Verdana" pitchFamily="34" charset="0"/>
                <a:ea typeface="Verdana" pitchFamily="34" charset="0"/>
                <a:cs typeface="Verdana" pitchFamily="34" charset="0"/>
              </a:defRPr>
            </a:lvl1pPr>
          </a:lstStyle>
          <a:p>
            <a:r>
              <a:rPr lang="en-US"/>
              <a:t>Click to edit Master title style</a:t>
            </a:r>
            <a:endParaRPr lang="sv-SE" dirty="0"/>
          </a:p>
        </p:txBody>
      </p:sp>
      <p:sp>
        <p:nvSpPr>
          <p:cNvPr id="3" name="Underrubrik 2"/>
          <p:cNvSpPr>
            <a:spLocks noGrp="1"/>
          </p:cNvSpPr>
          <p:nvPr>
            <p:ph type="subTitle" idx="1"/>
          </p:nvPr>
        </p:nvSpPr>
        <p:spPr>
          <a:xfrm>
            <a:off x="796800" y="3859200"/>
            <a:ext cx="8841600" cy="1166400"/>
          </a:xfrm>
        </p:spPr>
        <p:txBody>
          <a:bodyPr>
            <a:norm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sv-SE" dirty="0"/>
          </a:p>
        </p:txBody>
      </p:sp>
      <p:sp>
        <p:nvSpPr>
          <p:cNvPr id="4" name="Platshållare för datum 3"/>
          <p:cNvSpPr>
            <a:spLocks noGrp="1"/>
          </p:cNvSpPr>
          <p:nvPr>
            <p:ph type="dt" sz="half" idx="10"/>
          </p:nvPr>
        </p:nvSpPr>
        <p:spPr>
          <a:xfrm>
            <a:off x="796800" y="6386400"/>
            <a:ext cx="1497600" cy="280800"/>
          </a:xfrm>
        </p:spPr>
        <p:txBody>
          <a:bodyPr/>
          <a:lstStyle/>
          <a:p>
            <a:fld id="{DAF3032F-43BC-43D3-AC3E-7C6B844BDCBA}" type="datetimeFigureOut">
              <a:rPr lang="en-US" smtClean="0"/>
              <a:t>3/10/2022</a:t>
            </a:fld>
            <a:endParaRPr lang="en-US"/>
          </a:p>
        </p:txBody>
      </p:sp>
      <p:sp>
        <p:nvSpPr>
          <p:cNvPr id="5" name="Platshållare för sidfot 4"/>
          <p:cNvSpPr>
            <a:spLocks noGrp="1"/>
          </p:cNvSpPr>
          <p:nvPr>
            <p:ph type="ftr" sz="quarter" idx="11"/>
          </p:nvPr>
        </p:nvSpPr>
        <p:spPr>
          <a:xfrm>
            <a:off x="2352000" y="6386400"/>
            <a:ext cx="5990400" cy="280800"/>
          </a:xfrm>
        </p:spPr>
        <p:txBody>
          <a:bodyPr/>
          <a:lstStyle/>
          <a:p>
            <a:endParaRPr lang="en-US"/>
          </a:p>
        </p:txBody>
      </p:sp>
      <p:sp>
        <p:nvSpPr>
          <p:cNvPr id="6" name="Platshållare för bildnummer 5"/>
          <p:cNvSpPr>
            <a:spLocks noGrp="1"/>
          </p:cNvSpPr>
          <p:nvPr>
            <p:ph type="sldNum" sz="quarter" idx="12"/>
          </p:nvPr>
        </p:nvSpPr>
        <p:spPr>
          <a:xfrm>
            <a:off x="8400000" y="6386400"/>
            <a:ext cx="1900800" cy="280800"/>
          </a:xfrm>
        </p:spPr>
        <p:txBody>
          <a:bodyPr/>
          <a:lstStyle/>
          <a:p>
            <a:fld id="{9C7D83F7-FE6F-4989-9A29-3DFEB4B90710}" type="slidenum">
              <a:rPr lang="en-US" smtClean="0"/>
              <a:t>‹#›</a:t>
            </a:fld>
            <a:endParaRPr lang="en-US"/>
          </a:p>
        </p:txBody>
      </p:sp>
    </p:spTree>
    <p:extLst>
      <p:ext uri="{BB962C8B-B14F-4D97-AF65-F5344CB8AC3E}">
        <p14:creationId xmlns:p14="http://schemas.microsoft.com/office/powerpoint/2010/main" val="403235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nchor="b" anchorCtr="0"/>
          <a:lstStyle/>
          <a:p>
            <a:r>
              <a:rPr lang="en-US"/>
              <a:t>Click to edit Master title style</a:t>
            </a:r>
            <a:endParaRPr lang="sv-SE" dirty="0"/>
          </a:p>
        </p:txBody>
      </p:sp>
      <p:sp>
        <p:nvSpPr>
          <p:cNvPr id="3" name="Platshållare för innehåll 2"/>
          <p:cNvSpPr>
            <a:spLocks noGrp="1"/>
          </p:cNvSpPr>
          <p:nvPr>
            <p:ph sz="half" idx="1"/>
          </p:nvPr>
        </p:nvSpPr>
        <p:spPr>
          <a:xfrm>
            <a:off x="796800" y="1310400"/>
            <a:ext cx="5198400" cy="4316400"/>
          </a:xfrm>
        </p:spPr>
        <p:txBody>
          <a:bodyPr/>
          <a:lstStyle>
            <a:lvl1pPr>
              <a:defRPr sz="1800"/>
            </a:lvl1pPr>
            <a:lvl2pPr>
              <a:defRPr sz="1400"/>
            </a:lvl2pPr>
            <a:lvl3pPr>
              <a:defRPr sz="1000"/>
            </a:lvl3pPr>
            <a:lvl4pPr>
              <a:defRPr sz="800"/>
            </a:lvl4pPr>
            <a:lvl5pPr>
              <a:defRPr sz="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4" name="Platshållare för innehåll 3"/>
          <p:cNvSpPr>
            <a:spLocks noGrp="1"/>
          </p:cNvSpPr>
          <p:nvPr>
            <p:ph sz="half" idx="2"/>
          </p:nvPr>
        </p:nvSpPr>
        <p:spPr>
          <a:xfrm>
            <a:off x="6196800" y="1310400"/>
            <a:ext cx="5198400" cy="4316400"/>
          </a:xfrm>
        </p:spPr>
        <p:txBody>
          <a:bodyPr/>
          <a:lstStyle>
            <a:lvl1pPr>
              <a:defRPr sz="1800"/>
            </a:lvl1pPr>
            <a:lvl2pPr>
              <a:defRPr sz="1400"/>
            </a:lvl2pPr>
            <a:lvl3pPr>
              <a:defRPr sz="1000"/>
            </a:lvl3pPr>
            <a:lvl4pPr>
              <a:defRPr sz="800"/>
            </a:lvl4pPr>
            <a:lvl5pPr>
              <a:defRPr sz="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5" name="Platshållare för datum 4"/>
          <p:cNvSpPr>
            <a:spLocks noGrp="1"/>
          </p:cNvSpPr>
          <p:nvPr>
            <p:ph type="dt" sz="half" idx="10"/>
          </p:nvPr>
        </p:nvSpPr>
        <p:spPr/>
        <p:txBody>
          <a:bodyPr/>
          <a:lstStyle/>
          <a:p>
            <a:fld id="{EECFF0C1-E423-40F5-AF4D-DF3BE03DC4B2}" type="datetime1">
              <a:rPr lang="sv-SE" smtClean="0"/>
              <a:pPr/>
              <a:t>2022-03-10</a:t>
            </a:fld>
            <a:endParaRPr lang="sv-SE"/>
          </a:p>
        </p:txBody>
      </p:sp>
      <p:sp>
        <p:nvSpPr>
          <p:cNvPr id="6" name="Platshållare för sidfot 5"/>
          <p:cNvSpPr>
            <a:spLocks noGrp="1"/>
          </p:cNvSpPr>
          <p:nvPr>
            <p:ph type="ftr" sz="quarter" idx="11"/>
          </p:nvPr>
        </p:nvSpPr>
        <p:spPr/>
        <p:txBody>
          <a:bodyPr/>
          <a:lstStyle/>
          <a:p>
            <a:r>
              <a:rPr lang="sv-SE"/>
              <a:t>/Namn Namn, Institution eller liknande</a:t>
            </a:r>
          </a:p>
        </p:txBody>
      </p:sp>
      <p:sp>
        <p:nvSpPr>
          <p:cNvPr id="7" name="Platshållare för bildnummer 6"/>
          <p:cNvSpPr>
            <a:spLocks noGrp="1"/>
          </p:cNvSpPr>
          <p:nvPr>
            <p:ph type="sldNum" sz="quarter" idx="12"/>
          </p:nvPr>
        </p:nvSpPr>
        <p:spPr/>
        <p:txBody>
          <a:bodyPr/>
          <a:lstStyle/>
          <a:p>
            <a:fld id="{400B66ED-EE6C-4E7E-848D-94DB84BF3115}" type="slidenum">
              <a:rPr lang="sv-SE" smtClean="0"/>
              <a:pPr/>
              <a:t>‹#›</a:t>
            </a:fld>
            <a:endParaRPr lang="sv-SE"/>
          </a:p>
        </p:txBody>
      </p:sp>
    </p:spTree>
    <p:extLst>
      <p:ext uri="{BB962C8B-B14F-4D97-AF65-F5344CB8AC3E}">
        <p14:creationId xmlns:p14="http://schemas.microsoft.com/office/powerpoint/2010/main" val="2125759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Rubrik och text">
    <p:spTree>
      <p:nvGrpSpPr>
        <p:cNvPr id="1" name=""/>
        <p:cNvGrpSpPr/>
        <p:nvPr/>
      </p:nvGrpSpPr>
      <p:grpSpPr>
        <a:xfrm>
          <a:off x="0" y="0"/>
          <a:ext cx="0" cy="0"/>
          <a:chOff x="0" y="0"/>
          <a:chExt cx="0" cy="0"/>
        </a:xfrm>
      </p:grpSpPr>
      <p:sp>
        <p:nvSpPr>
          <p:cNvPr id="2" name="Rubrik 1"/>
          <p:cNvSpPr>
            <a:spLocks noGrp="1"/>
          </p:cNvSpPr>
          <p:nvPr>
            <p:ph type="title"/>
          </p:nvPr>
        </p:nvSpPr>
        <p:spPr/>
        <p:txBody>
          <a:bodyPr anchor="b" anchorCtr="0"/>
          <a:lstStyle/>
          <a:p>
            <a:r>
              <a:rPr lang="en-US"/>
              <a:t>Click to edit Master title style</a:t>
            </a:r>
            <a:endParaRPr lang="sv-SE" dirty="0"/>
          </a:p>
        </p:txBody>
      </p:sp>
      <p:sp>
        <p:nvSpPr>
          <p:cNvPr id="3" name="Platshållare för innehåll 2"/>
          <p:cNvSpPr>
            <a:spLocks noGrp="1"/>
          </p:cNvSpPr>
          <p:nvPr>
            <p:ph idx="1"/>
          </p:nvPr>
        </p:nvSpPr>
        <p:spPr/>
        <p:txBody>
          <a:bodyPr/>
          <a:lstStyle>
            <a:lvl1pPr marL="1588" indent="-1588">
              <a:lnSpc>
                <a:spcPts val="2600"/>
              </a:lnSpc>
              <a:buNone/>
              <a:defRPr/>
            </a:lvl1pPr>
            <a:lvl2pPr>
              <a:buNone/>
              <a:defRPr/>
            </a:lvl2pPr>
            <a:lvl3pPr>
              <a:buNone/>
              <a:defRPr/>
            </a:lvl3pPr>
            <a:lvl4pPr>
              <a:buNone/>
              <a:defRPr/>
            </a:lvl4pPr>
            <a:lvl5pPr>
              <a:buNone/>
              <a:defRPr/>
            </a:lvl5pPr>
          </a:lstStyle>
          <a:p>
            <a:pPr lvl="0"/>
            <a:r>
              <a:rPr lang="en-US"/>
              <a:t>Edit Master text styles</a:t>
            </a:r>
          </a:p>
        </p:txBody>
      </p:sp>
      <p:sp>
        <p:nvSpPr>
          <p:cNvPr id="4" name="Platshållare för datum 3"/>
          <p:cNvSpPr>
            <a:spLocks noGrp="1"/>
          </p:cNvSpPr>
          <p:nvPr>
            <p:ph type="dt" sz="half" idx="10"/>
          </p:nvPr>
        </p:nvSpPr>
        <p:spPr/>
        <p:txBody>
          <a:bodyPr/>
          <a:lstStyle/>
          <a:p>
            <a:fld id="{B5BDFBA3-680F-4AF0-9A08-4D89E5E722E9}" type="datetime1">
              <a:rPr lang="sv-SE" smtClean="0"/>
              <a:pPr/>
              <a:t>2022-03-10</a:t>
            </a:fld>
            <a:endParaRPr lang="sv-SE"/>
          </a:p>
        </p:txBody>
      </p:sp>
      <p:sp>
        <p:nvSpPr>
          <p:cNvPr id="5" name="Platshållare för sidfot 4"/>
          <p:cNvSpPr>
            <a:spLocks noGrp="1"/>
          </p:cNvSpPr>
          <p:nvPr>
            <p:ph type="ftr" sz="quarter" idx="11"/>
          </p:nvPr>
        </p:nvSpPr>
        <p:spPr/>
        <p:txBody>
          <a:bodyPr/>
          <a:lstStyle/>
          <a:p>
            <a:r>
              <a:rPr lang="sv-SE"/>
              <a:t>/Namn Namn, Institution eller liknande</a:t>
            </a:r>
          </a:p>
        </p:txBody>
      </p:sp>
      <p:sp>
        <p:nvSpPr>
          <p:cNvPr id="6" name="Platshållare för bildnummer 5"/>
          <p:cNvSpPr>
            <a:spLocks noGrp="1"/>
          </p:cNvSpPr>
          <p:nvPr>
            <p:ph type="sldNum" sz="quarter" idx="12"/>
          </p:nvPr>
        </p:nvSpPr>
        <p:spPr/>
        <p:txBody>
          <a:bodyPr/>
          <a:lstStyle/>
          <a:p>
            <a:fld id="{400B66ED-EE6C-4E7E-848D-94DB84BF3115}" type="slidenum">
              <a:rPr lang="sv-SE" smtClean="0"/>
              <a:pPr/>
              <a:t>‹#›</a:t>
            </a:fld>
            <a:endParaRPr lang="sv-SE"/>
          </a:p>
        </p:txBody>
      </p:sp>
    </p:spTree>
    <p:extLst>
      <p:ext uri="{BB962C8B-B14F-4D97-AF65-F5344CB8AC3E}">
        <p14:creationId xmlns:p14="http://schemas.microsoft.com/office/powerpoint/2010/main" val="8699950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nehåll med rubrik">
    <p:spTree>
      <p:nvGrpSpPr>
        <p:cNvPr id="1" name=""/>
        <p:cNvGrpSpPr/>
        <p:nvPr/>
      </p:nvGrpSpPr>
      <p:grpSpPr>
        <a:xfrm>
          <a:off x="0" y="0"/>
          <a:ext cx="0" cy="0"/>
          <a:chOff x="0" y="0"/>
          <a:chExt cx="0" cy="0"/>
        </a:xfrm>
      </p:grpSpPr>
      <p:sp>
        <p:nvSpPr>
          <p:cNvPr id="2" name="Rubrik 1"/>
          <p:cNvSpPr>
            <a:spLocks noGrp="1"/>
          </p:cNvSpPr>
          <p:nvPr>
            <p:ph type="title"/>
          </p:nvPr>
        </p:nvSpPr>
        <p:spPr>
          <a:xfrm>
            <a:off x="796800" y="388800"/>
            <a:ext cx="6254400" cy="795600"/>
          </a:xfrm>
        </p:spPr>
        <p:txBody>
          <a:bodyPr anchor="t" anchorCtr="0"/>
          <a:lstStyle>
            <a:lvl1pPr>
              <a:defRPr/>
            </a:lvl1pPr>
          </a:lstStyle>
          <a:p>
            <a:r>
              <a:rPr lang="en-US"/>
              <a:t>Click to edit Master title style</a:t>
            </a:r>
            <a:endParaRPr lang="sv-SE" dirty="0"/>
          </a:p>
        </p:txBody>
      </p:sp>
      <p:sp>
        <p:nvSpPr>
          <p:cNvPr id="4" name="Platshållare för innehåll 3"/>
          <p:cNvSpPr>
            <a:spLocks noGrp="1"/>
          </p:cNvSpPr>
          <p:nvPr>
            <p:ph sz="half" idx="2"/>
          </p:nvPr>
        </p:nvSpPr>
        <p:spPr>
          <a:xfrm>
            <a:off x="796800" y="1310400"/>
            <a:ext cx="6254400" cy="4316400"/>
          </a:xfrm>
        </p:spPr>
        <p:txBody>
          <a:bodyPr/>
          <a:lstStyle>
            <a:lvl1pPr>
              <a:defRPr sz="18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6" name="Platshållare för innehåll 5"/>
          <p:cNvSpPr>
            <a:spLocks noGrp="1"/>
          </p:cNvSpPr>
          <p:nvPr>
            <p:ph sz="quarter" idx="4"/>
          </p:nvPr>
        </p:nvSpPr>
        <p:spPr>
          <a:xfrm>
            <a:off x="7317136" y="388800"/>
            <a:ext cx="4080000" cy="5238000"/>
          </a:xfrm>
        </p:spPr>
        <p:txBody>
          <a:bodyPr/>
          <a:lstStyle>
            <a:lvl1pPr>
              <a:defRPr sz="18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7" name="Platshållare för datum 6"/>
          <p:cNvSpPr>
            <a:spLocks noGrp="1"/>
          </p:cNvSpPr>
          <p:nvPr>
            <p:ph type="dt" sz="half" idx="10"/>
          </p:nvPr>
        </p:nvSpPr>
        <p:spPr/>
        <p:txBody>
          <a:bodyPr/>
          <a:lstStyle/>
          <a:p>
            <a:fld id="{36EC6DE0-B301-444F-88CE-578D8A721CFD}" type="datetime1">
              <a:rPr lang="sv-SE" smtClean="0"/>
              <a:pPr/>
              <a:t>2022-03-10</a:t>
            </a:fld>
            <a:endParaRPr lang="sv-SE"/>
          </a:p>
        </p:txBody>
      </p:sp>
      <p:sp>
        <p:nvSpPr>
          <p:cNvPr id="8" name="Platshållare för sidfot 7"/>
          <p:cNvSpPr>
            <a:spLocks noGrp="1"/>
          </p:cNvSpPr>
          <p:nvPr>
            <p:ph type="ftr" sz="quarter" idx="11"/>
          </p:nvPr>
        </p:nvSpPr>
        <p:spPr/>
        <p:txBody>
          <a:bodyPr/>
          <a:lstStyle/>
          <a:p>
            <a:r>
              <a:rPr lang="sv-SE"/>
              <a:t>/Namn Namn, Institution eller liknande</a:t>
            </a:r>
          </a:p>
        </p:txBody>
      </p:sp>
      <p:sp>
        <p:nvSpPr>
          <p:cNvPr id="9" name="Platshållare för bildnummer 8"/>
          <p:cNvSpPr>
            <a:spLocks noGrp="1"/>
          </p:cNvSpPr>
          <p:nvPr>
            <p:ph type="sldNum" sz="quarter" idx="12"/>
          </p:nvPr>
        </p:nvSpPr>
        <p:spPr/>
        <p:txBody>
          <a:bodyPr/>
          <a:lstStyle/>
          <a:p>
            <a:fld id="{400B66ED-EE6C-4E7E-848D-94DB84BF3115}" type="slidenum">
              <a:rPr lang="sv-SE" smtClean="0"/>
              <a:pPr/>
              <a:t>‹#›</a:t>
            </a:fld>
            <a:endParaRPr lang="sv-SE"/>
          </a:p>
        </p:txBody>
      </p:sp>
    </p:spTree>
    <p:extLst>
      <p:ext uri="{BB962C8B-B14F-4D97-AF65-F5344CB8AC3E}">
        <p14:creationId xmlns:p14="http://schemas.microsoft.com/office/powerpoint/2010/main" val="25964202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ast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796800" y="1310400"/>
            <a:ext cx="10598400" cy="431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4" name="Platshållare för datum 3"/>
          <p:cNvSpPr>
            <a:spLocks noGrp="1"/>
          </p:cNvSpPr>
          <p:nvPr>
            <p:ph type="dt" sz="half" idx="10"/>
          </p:nvPr>
        </p:nvSpPr>
        <p:spPr/>
        <p:txBody>
          <a:bodyPr/>
          <a:lstStyle/>
          <a:p>
            <a:fld id="{B15A0CD1-9393-490E-B1EB-133B22941BF3}" type="datetime1">
              <a:rPr lang="sv-SE" smtClean="0"/>
              <a:pPr/>
              <a:t>2022-03-10</a:t>
            </a:fld>
            <a:endParaRPr lang="sv-SE"/>
          </a:p>
        </p:txBody>
      </p:sp>
      <p:sp>
        <p:nvSpPr>
          <p:cNvPr id="5" name="Platshållare för sidfot 4"/>
          <p:cNvSpPr>
            <a:spLocks noGrp="1"/>
          </p:cNvSpPr>
          <p:nvPr>
            <p:ph type="ftr" sz="quarter" idx="11"/>
          </p:nvPr>
        </p:nvSpPr>
        <p:spPr/>
        <p:txBody>
          <a:bodyPr/>
          <a:lstStyle/>
          <a:p>
            <a:r>
              <a:rPr lang="sv-SE"/>
              <a:t>/Namn Namn, Institution eller liknande</a:t>
            </a:r>
          </a:p>
        </p:txBody>
      </p:sp>
      <p:sp>
        <p:nvSpPr>
          <p:cNvPr id="6" name="Platshållare för bildnummer 5"/>
          <p:cNvSpPr>
            <a:spLocks noGrp="1"/>
          </p:cNvSpPr>
          <p:nvPr>
            <p:ph type="sldNum" sz="quarter" idx="12"/>
          </p:nvPr>
        </p:nvSpPr>
        <p:spPr/>
        <p:txBody>
          <a:bodyPr/>
          <a:lstStyle/>
          <a:p>
            <a:fld id="{400B66ED-EE6C-4E7E-848D-94DB84BF3115}" type="slidenum">
              <a:rPr lang="sv-SE" smtClean="0"/>
              <a:pPr/>
              <a:t>‹#›</a:t>
            </a:fld>
            <a:endParaRPr lang="sv-SE"/>
          </a:p>
        </p:txBody>
      </p:sp>
    </p:spTree>
    <p:extLst>
      <p:ext uri="{BB962C8B-B14F-4D97-AF65-F5344CB8AC3E}">
        <p14:creationId xmlns:p14="http://schemas.microsoft.com/office/powerpoint/2010/main" val="32741367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A2915625-855C-40FA-BFEA-40D25AD55EC4}" type="datetime1">
              <a:rPr lang="sv-SE" smtClean="0"/>
              <a:pPr/>
              <a:t>2022-03-10</a:t>
            </a:fld>
            <a:endParaRPr lang="sv-SE"/>
          </a:p>
        </p:txBody>
      </p:sp>
      <p:sp>
        <p:nvSpPr>
          <p:cNvPr id="3" name="Platshållare för sidfot 2"/>
          <p:cNvSpPr>
            <a:spLocks noGrp="1"/>
          </p:cNvSpPr>
          <p:nvPr>
            <p:ph type="ftr" sz="quarter" idx="11"/>
          </p:nvPr>
        </p:nvSpPr>
        <p:spPr/>
        <p:txBody>
          <a:bodyPr/>
          <a:lstStyle/>
          <a:p>
            <a:r>
              <a:rPr lang="sv-SE"/>
              <a:t>/Namn Namn, Institution eller liknande</a:t>
            </a:r>
          </a:p>
        </p:txBody>
      </p:sp>
      <p:sp>
        <p:nvSpPr>
          <p:cNvPr id="4" name="Platshållare för bildnummer 3"/>
          <p:cNvSpPr>
            <a:spLocks noGrp="1"/>
          </p:cNvSpPr>
          <p:nvPr>
            <p:ph type="sldNum" sz="quarter" idx="12"/>
          </p:nvPr>
        </p:nvSpPr>
        <p:spPr/>
        <p:txBody>
          <a:bodyPr/>
          <a:lstStyle/>
          <a:p>
            <a:fld id="{400B66ED-EE6C-4E7E-848D-94DB84BF3115}" type="slidenum">
              <a:rPr lang="sv-SE" smtClean="0"/>
              <a:pPr/>
              <a:t>‹#›</a:t>
            </a:fld>
            <a:endParaRPr lang="sv-SE"/>
          </a:p>
        </p:txBody>
      </p:sp>
    </p:spTree>
    <p:extLst>
      <p:ext uri="{BB962C8B-B14F-4D97-AF65-F5344CB8AC3E}">
        <p14:creationId xmlns:p14="http://schemas.microsoft.com/office/powerpoint/2010/main" val="16264246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pic>
        <p:nvPicPr>
          <p:cNvPr id="9" name="Picture 9" descr="SU_PPT_olivkvist"/>
          <p:cNvPicPr>
            <a:picLocks noChangeAspect="1" noChangeArrowheads="1"/>
          </p:cNvPicPr>
          <p:nvPr userDrawn="1"/>
        </p:nvPicPr>
        <p:blipFill>
          <a:blip r:embed="rId2" cstate="print"/>
          <a:srcRect l="1746"/>
          <a:stretch>
            <a:fillRect/>
          </a:stretch>
        </p:blipFill>
        <p:spPr bwMode="auto">
          <a:xfrm>
            <a:off x="2118" y="317500"/>
            <a:ext cx="9175749" cy="6540500"/>
          </a:xfrm>
          <a:prstGeom prst="rect">
            <a:avLst/>
          </a:prstGeom>
          <a:noFill/>
        </p:spPr>
      </p:pic>
      <p:sp>
        <p:nvSpPr>
          <p:cNvPr id="2" name="Rubrik 1"/>
          <p:cNvSpPr>
            <a:spLocks noGrp="1"/>
          </p:cNvSpPr>
          <p:nvPr>
            <p:ph type="ctrTitle"/>
          </p:nvPr>
        </p:nvSpPr>
        <p:spPr>
          <a:xfrm>
            <a:off x="796800" y="2437200"/>
            <a:ext cx="8841600" cy="1425600"/>
          </a:xfrm>
        </p:spPr>
        <p:txBody>
          <a:bodyPr lIns="72000" tIns="36000" rIns="72000" bIns="36000" anchor="ctr" anchorCtr="0">
            <a:normAutofit/>
          </a:bodyPr>
          <a:lstStyle>
            <a:lvl1pPr algn="l">
              <a:defRPr sz="4400" b="0">
                <a:latin typeface="Verdana" pitchFamily="34" charset="0"/>
                <a:ea typeface="Verdana" pitchFamily="34" charset="0"/>
                <a:cs typeface="Verdana" pitchFamily="34" charset="0"/>
              </a:defRPr>
            </a:lvl1pPr>
          </a:lstStyle>
          <a:p>
            <a:r>
              <a:rPr lang="en-US"/>
              <a:t>Click to edit Master title style</a:t>
            </a:r>
            <a:endParaRPr lang="sv-SE" dirty="0"/>
          </a:p>
        </p:txBody>
      </p:sp>
      <p:sp>
        <p:nvSpPr>
          <p:cNvPr id="3" name="Underrubrik 2"/>
          <p:cNvSpPr>
            <a:spLocks noGrp="1"/>
          </p:cNvSpPr>
          <p:nvPr>
            <p:ph type="subTitle" idx="1"/>
          </p:nvPr>
        </p:nvSpPr>
        <p:spPr>
          <a:xfrm>
            <a:off x="796800" y="3859200"/>
            <a:ext cx="8841600" cy="1166400"/>
          </a:xfrm>
        </p:spPr>
        <p:txBody>
          <a:bodyPr>
            <a:norm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sv-SE" dirty="0"/>
          </a:p>
        </p:txBody>
      </p:sp>
      <p:sp>
        <p:nvSpPr>
          <p:cNvPr id="4" name="Platshållare för datum 3"/>
          <p:cNvSpPr>
            <a:spLocks noGrp="1"/>
          </p:cNvSpPr>
          <p:nvPr>
            <p:ph type="dt" sz="half" idx="10"/>
          </p:nvPr>
        </p:nvSpPr>
        <p:spPr>
          <a:xfrm>
            <a:off x="796800" y="6386400"/>
            <a:ext cx="1497600" cy="280800"/>
          </a:xfrm>
        </p:spPr>
        <p:txBody>
          <a:bodyPr/>
          <a:lstStyle/>
          <a:p>
            <a:fld id="{A7771915-69F1-4FD9-A86D-1B922EA6E228}" type="datetime1">
              <a:rPr lang="sv-SE" smtClean="0"/>
              <a:pPr/>
              <a:t>2022-03-10</a:t>
            </a:fld>
            <a:endParaRPr lang="sv-SE"/>
          </a:p>
        </p:txBody>
      </p:sp>
      <p:sp>
        <p:nvSpPr>
          <p:cNvPr id="5" name="Platshållare för sidfot 4"/>
          <p:cNvSpPr>
            <a:spLocks noGrp="1"/>
          </p:cNvSpPr>
          <p:nvPr>
            <p:ph type="ftr" sz="quarter" idx="11"/>
          </p:nvPr>
        </p:nvSpPr>
        <p:spPr>
          <a:xfrm>
            <a:off x="2352000" y="6386400"/>
            <a:ext cx="5990400" cy="280800"/>
          </a:xfrm>
        </p:spPr>
        <p:txBody>
          <a:bodyPr/>
          <a:lstStyle/>
          <a:p>
            <a:r>
              <a:rPr lang="sv-SE" dirty="0"/>
              <a:t>/Namn </a:t>
            </a:r>
            <a:r>
              <a:rPr lang="sv-SE" dirty="0" err="1"/>
              <a:t>Namn</a:t>
            </a:r>
            <a:r>
              <a:rPr lang="sv-SE" dirty="0"/>
              <a:t>, Institution eller liknande</a:t>
            </a:r>
          </a:p>
        </p:txBody>
      </p:sp>
      <p:sp>
        <p:nvSpPr>
          <p:cNvPr id="6" name="Platshållare för bildnummer 5"/>
          <p:cNvSpPr>
            <a:spLocks noGrp="1"/>
          </p:cNvSpPr>
          <p:nvPr>
            <p:ph type="sldNum" sz="quarter" idx="12"/>
          </p:nvPr>
        </p:nvSpPr>
        <p:spPr>
          <a:xfrm>
            <a:off x="8400000" y="6386400"/>
            <a:ext cx="1900800" cy="280800"/>
          </a:xfrm>
        </p:spPr>
        <p:txBody>
          <a:bodyPr/>
          <a:lstStyle/>
          <a:p>
            <a:fld id="{400B66ED-EE6C-4E7E-848D-94DB84BF3115}" type="slidenum">
              <a:rPr lang="sv-SE" smtClean="0"/>
              <a:pPr/>
              <a:t>‹#›</a:t>
            </a:fld>
            <a:endParaRPr lang="sv-SE"/>
          </a:p>
        </p:txBody>
      </p:sp>
    </p:spTree>
    <p:extLst>
      <p:ext uri="{BB962C8B-B14F-4D97-AF65-F5344CB8AC3E}">
        <p14:creationId xmlns:p14="http://schemas.microsoft.com/office/powerpoint/2010/main" val="11862699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nchor="b" anchorCtr="0"/>
          <a:lstStyle/>
          <a:p>
            <a:r>
              <a:rPr lang="en-US"/>
              <a:t>Click to edit Master title style</a:t>
            </a:r>
            <a:endParaRPr lang="sv-SE" dirty="0"/>
          </a:p>
        </p:txBody>
      </p:sp>
      <p:sp>
        <p:nvSpPr>
          <p:cNvPr id="3" name="Platshållare för innehåll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4" name="Platshållare för datum 3"/>
          <p:cNvSpPr>
            <a:spLocks noGrp="1"/>
          </p:cNvSpPr>
          <p:nvPr>
            <p:ph type="dt" sz="half" idx="10"/>
          </p:nvPr>
        </p:nvSpPr>
        <p:spPr/>
        <p:txBody>
          <a:bodyPr/>
          <a:lstStyle/>
          <a:p>
            <a:fld id="{E96D05BE-BB3B-4036-AD50-A0FD6E7CB090}" type="datetime1">
              <a:rPr lang="sv-SE" smtClean="0"/>
              <a:pPr/>
              <a:t>2022-03-10</a:t>
            </a:fld>
            <a:endParaRPr lang="sv-SE"/>
          </a:p>
        </p:txBody>
      </p:sp>
      <p:sp>
        <p:nvSpPr>
          <p:cNvPr id="5" name="Platshållare för sidfot 4"/>
          <p:cNvSpPr>
            <a:spLocks noGrp="1"/>
          </p:cNvSpPr>
          <p:nvPr>
            <p:ph type="ftr" sz="quarter" idx="11"/>
          </p:nvPr>
        </p:nvSpPr>
        <p:spPr/>
        <p:txBody>
          <a:bodyPr/>
          <a:lstStyle/>
          <a:p>
            <a:r>
              <a:rPr lang="sv-SE"/>
              <a:t>/Namn Namn, Institution eller liknande</a:t>
            </a:r>
          </a:p>
        </p:txBody>
      </p:sp>
      <p:sp>
        <p:nvSpPr>
          <p:cNvPr id="6" name="Platshållare för bildnummer 5"/>
          <p:cNvSpPr>
            <a:spLocks noGrp="1"/>
          </p:cNvSpPr>
          <p:nvPr>
            <p:ph type="sldNum" sz="quarter" idx="12"/>
          </p:nvPr>
        </p:nvSpPr>
        <p:spPr/>
        <p:txBody>
          <a:bodyPr/>
          <a:lstStyle/>
          <a:p>
            <a:fld id="{400B66ED-EE6C-4E7E-848D-94DB84BF3115}" type="slidenum">
              <a:rPr lang="sv-SE" smtClean="0"/>
              <a:pPr/>
              <a:t>‹#›</a:t>
            </a:fld>
            <a:endParaRPr lang="sv-SE"/>
          </a:p>
        </p:txBody>
      </p:sp>
    </p:spTree>
    <p:extLst>
      <p:ext uri="{BB962C8B-B14F-4D97-AF65-F5344CB8AC3E}">
        <p14:creationId xmlns:p14="http://schemas.microsoft.com/office/powerpoint/2010/main" val="13020874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nchor="b" anchorCtr="0"/>
          <a:lstStyle/>
          <a:p>
            <a:r>
              <a:rPr lang="en-US"/>
              <a:t>Click to edit Master title style</a:t>
            </a:r>
            <a:endParaRPr lang="sv-SE" dirty="0"/>
          </a:p>
        </p:txBody>
      </p:sp>
      <p:sp>
        <p:nvSpPr>
          <p:cNvPr id="3" name="Platshållare för innehåll 2"/>
          <p:cNvSpPr>
            <a:spLocks noGrp="1"/>
          </p:cNvSpPr>
          <p:nvPr>
            <p:ph sz="half" idx="1"/>
          </p:nvPr>
        </p:nvSpPr>
        <p:spPr>
          <a:xfrm>
            <a:off x="796800" y="1310400"/>
            <a:ext cx="5198400" cy="4316400"/>
          </a:xfrm>
        </p:spPr>
        <p:txBody>
          <a:bodyPr/>
          <a:lstStyle>
            <a:lvl1pPr>
              <a:defRPr sz="1800"/>
            </a:lvl1pPr>
            <a:lvl2pPr>
              <a:defRPr sz="1400"/>
            </a:lvl2pPr>
            <a:lvl3pPr>
              <a:defRPr sz="1000"/>
            </a:lvl3pPr>
            <a:lvl4pPr>
              <a:defRPr sz="800"/>
            </a:lvl4pPr>
            <a:lvl5pPr>
              <a:defRPr sz="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4" name="Platshållare för innehåll 3"/>
          <p:cNvSpPr>
            <a:spLocks noGrp="1"/>
          </p:cNvSpPr>
          <p:nvPr>
            <p:ph sz="half" idx="2"/>
          </p:nvPr>
        </p:nvSpPr>
        <p:spPr>
          <a:xfrm>
            <a:off x="6196800" y="1310400"/>
            <a:ext cx="5198400" cy="4316400"/>
          </a:xfrm>
        </p:spPr>
        <p:txBody>
          <a:bodyPr/>
          <a:lstStyle>
            <a:lvl1pPr>
              <a:defRPr sz="1800"/>
            </a:lvl1pPr>
            <a:lvl2pPr>
              <a:defRPr sz="1400"/>
            </a:lvl2pPr>
            <a:lvl3pPr>
              <a:defRPr sz="1000"/>
            </a:lvl3pPr>
            <a:lvl4pPr>
              <a:defRPr sz="800"/>
            </a:lvl4pPr>
            <a:lvl5pPr>
              <a:defRPr sz="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5" name="Platshållare för datum 4"/>
          <p:cNvSpPr>
            <a:spLocks noGrp="1"/>
          </p:cNvSpPr>
          <p:nvPr>
            <p:ph type="dt" sz="half" idx="10"/>
          </p:nvPr>
        </p:nvSpPr>
        <p:spPr/>
        <p:txBody>
          <a:bodyPr/>
          <a:lstStyle/>
          <a:p>
            <a:fld id="{DABFF3A4-A471-4C12-8539-A340A58BC9F9}" type="datetime1">
              <a:rPr lang="sv-SE" smtClean="0"/>
              <a:pPr/>
              <a:t>2022-03-10</a:t>
            </a:fld>
            <a:endParaRPr lang="sv-SE"/>
          </a:p>
        </p:txBody>
      </p:sp>
      <p:sp>
        <p:nvSpPr>
          <p:cNvPr id="6" name="Platshållare för sidfot 5"/>
          <p:cNvSpPr>
            <a:spLocks noGrp="1"/>
          </p:cNvSpPr>
          <p:nvPr>
            <p:ph type="ftr" sz="quarter" idx="11"/>
          </p:nvPr>
        </p:nvSpPr>
        <p:spPr/>
        <p:txBody>
          <a:bodyPr/>
          <a:lstStyle/>
          <a:p>
            <a:r>
              <a:rPr lang="sv-SE"/>
              <a:t>/Namn Namn, Institution eller liknande</a:t>
            </a:r>
          </a:p>
        </p:txBody>
      </p:sp>
      <p:sp>
        <p:nvSpPr>
          <p:cNvPr id="7" name="Platshållare för bildnummer 6"/>
          <p:cNvSpPr>
            <a:spLocks noGrp="1"/>
          </p:cNvSpPr>
          <p:nvPr>
            <p:ph type="sldNum" sz="quarter" idx="12"/>
          </p:nvPr>
        </p:nvSpPr>
        <p:spPr/>
        <p:txBody>
          <a:bodyPr/>
          <a:lstStyle/>
          <a:p>
            <a:fld id="{400B66ED-EE6C-4E7E-848D-94DB84BF3115}" type="slidenum">
              <a:rPr lang="sv-SE" smtClean="0"/>
              <a:pPr/>
              <a:t>‹#›</a:t>
            </a:fld>
            <a:endParaRPr lang="sv-SE"/>
          </a:p>
        </p:txBody>
      </p:sp>
    </p:spTree>
    <p:extLst>
      <p:ext uri="{BB962C8B-B14F-4D97-AF65-F5344CB8AC3E}">
        <p14:creationId xmlns:p14="http://schemas.microsoft.com/office/powerpoint/2010/main" val="4603848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Rubrik och text">
    <p:spTree>
      <p:nvGrpSpPr>
        <p:cNvPr id="1" name=""/>
        <p:cNvGrpSpPr/>
        <p:nvPr/>
      </p:nvGrpSpPr>
      <p:grpSpPr>
        <a:xfrm>
          <a:off x="0" y="0"/>
          <a:ext cx="0" cy="0"/>
          <a:chOff x="0" y="0"/>
          <a:chExt cx="0" cy="0"/>
        </a:xfrm>
      </p:grpSpPr>
      <p:sp>
        <p:nvSpPr>
          <p:cNvPr id="2" name="Rubrik 1"/>
          <p:cNvSpPr>
            <a:spLocks noGrp="1"/>
          </p:cNvSpPr>
          <p:nvPr>
            <p:ph type="title"/>
          </p:nvPr>
        </p:nvSpPr>
        <p:spPr/>
        <p:txBody>
          <a:bodyPr anchor="b" anchorCtr="0"/>
          <a:lstStyle/>
          <a:p>
            <a:r>
              <a:rPr lang="en-US"/>
              <a:t>Click to edit Master title style</a:t>
            </a:r>
            <a:endParaRPr lang="sv-SE" dirty="0"/>
          </a:p>
        </p:txBody>
      </p:sp>
      <p:sp>
        <p:nvSpPr>
          <p:cNvPr id="3" name="Platshållare för innehåll 2"/>
          <p:cNvSpPr>
            <a:spLocks noGrp="1"/>
          </p:cNvSpPr>
          <p:nvPr>
            <p:ph idx="1"/>
          </p:nvPr>
        </p:nvSpPr>
        <p:spPr/>
        <p:txBody>
          <a:bodyPr/>
          <a:lstStyle>
            <a:lvl1pPr marL="1588" indent="-1588">
              <a:lnSpc>
                <a:spcPts val="2600"/>
              </a:lnSpc>
              <a:buNone/>
              <a:defRPr/>
            </a:lvl1pPr>
            <a:lvl2pPr>
              <a:buNone/>
              <a:defRPr/>
            </a:lvl2pPr>
            <a:lvl3pPr>
              <a:buNone/>
              <a:defRPr/>
            </a:lvl3pPr>
            <a:lvl4pPr>
              <a:buNone/>
              <a:defRPr/>
            </a:lvl4pPr>
            <a:lvl5pPr>
              <a:buNone/>
              <a:defRPr/>
            </a:lvl5pPr>
          </a:lstStyle>
          <a:p>
            <a:pPr lvl="0"/>
            <a:r>
              <a:rPr lang="en-US"/>
              <a:t>Edit Master text styles</a:t>
            </a:r>
          </a:p>
        </p:txBody>
      </p:sp>
      <p:sp>
        <p:nvSpPr>
          <p:cNvPr id="4" name="Platshållare för datum 3"/>
          <p:cNvSpPr>
            <a:spLocks noGrp="1"/>
          </p:cNvSpPr>
          <p:nvPr>
            <p:ph type="dt" sz="half" idx="10"/>
          </p:nvPr>
        </p:nvSpPr>
        <p:spPr/>
        <p:txBody>
          <a:bodyPr/>
          <a:lstStyle/>
          <a:p>
            <a:fld id="{9A1196CE-021D-4675-992D-A594756369FE}" type="datetime1">
              <a:rPr lang="sv-SE" smtClean="0"/>
              <a:pPr/>
              <a:t>2022-03-10</a:t>
            </a:fld>
            <a:endParaRPr lang="sv-SE"/>
          </a:p>
        </p:txBody>
      </p:sp>
      <p:sp>
        <p:nvSpPr>
          <p:cNvPr id="5" name="Platshållare för sidfot 4"/>
          <p:cNvSpPr>
            <a:spLocks noGrp="1"/>
          </p:cNvSpPr>
          <p:nvPr>
            <p:ph type="ftr" sz="quarter" idx="11"/>
          </p:nvPr>
        </p:nvSpPr>
        <p:spPr/>
        <p:txBody>
          <a:bodyPr/>
          <a:lstStyle/>
          <a:p>
            <a:r>
              <a:rPr lang="sv-SE"/>
              <a:t>/Namn Namn, Institution eller liknande</a:t>
            </a:r>
          </a:p>
        </p:txBody>
      </p:sp>
      <p:sp>
        <p:nvSpPr>
          <p:cNvPr id="6" name="Platshållare för bildnummer 5"/>
          <p:cNvSpPr>
            <a:spLocks noGrp="1"/>
          </p:cNvSpPr>
          <p:nvPr>
            <p:ph type="sldNum" sz="quarter" idx="12"/>
          </p:nvPr>
        </p:nvSpPr>
        <p:spPr/>
        <p:txBody>
          <a:bodyPr/>
          <a:lstStyle/>
          <a:p>
            <a:fld id="{400B66ED-EE6C-4E7E-848D-94DB84BF3115}" type="slidenum">
              <a:rPr lang="sv-SE" smtClean="0"/>
              <a:pPr/>
              <a:t>‹#›</a:t>
            </a:fld>
            <a:endParaRPr lang="sv-SE"/>
          </a:p>
        </p:txBody>
      </p:sp>
    </p:spTree>
    <p:extLst>
      <p:ext uri="{BB962C8B-B14F-4D97-AF65-F5344CB8AC3E}">
        <p14:creationId xmlns:p14="http://schemas.microsoft.com/office/powerpoint/2010/main" val="22609911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nehåll med rubrik">
    <p:spTree>
      <p:nvGrpSpPr>
        <p:cNvPr id="1" name=""/>
        <p:cNvGrpSpPr/>
        <p:nvPr/>
      </p:nvGrpSpPr>
      <p:grpSpPr>
        <a:xfrm>
          <a:off x="0" y="0"/>
          <a:ext cx="0" cy="0"/>
          <a:chOff x="0" y="0"/>
          <a:chExt cx="0" cy="0"/>
        </a:xfrm>
      </p:grpSpPr>
      <p:sp>
        <p:nvSpPr>
          <p:cNvPr id="2" name="Rubrik 1"/>
          <p:cNvSpPr>
            <a:spLocks noGrp="1"/>
          </p:cNvSpPr>
          <p:nvPr>
            <p:ph type="title"/>
          </p:nvPr>
        </p:nvSpPr>
        <p:spPr>
          <a:xfrm>
            <a:off x="796800" y="388800"/>
            <a:ext cx="6254400" cy="795600"/>
          </a:xfrm>
        </p:spPr>
        <p:txBody>
          <a:bodyPr anchor="t" anchorCtr="0"/>
          <a:lstStyle>
            <a:lvl1pPr>
              <a:defRPr/>
            </a:lvl1pPr>
          </a:lstStyle>
          <a:p>
            <a:r>
              <a:rPr lang="en-US"/>
              <a:t>Click to edit Master title style</a:t>
            </a:r>
            <a:endParaRPr lang="sv-SE" dirty="0"/>
          </a:p>
        </p:txBody>
      </p:sp>
      <p:sp>
        <p:nvSpPr>
          <p:cNvPr id="4" name="Platshållare för innehåll 3"/>
          <p:cNvSpPr>
            <a:spLocks noGrp="1"/>
          </p:cNvSpPr>
          <p:nvPr>
            <p:ph sz="half" idx="2"/>
          </p:nvPr>
        </p:nvSpPr>
        <p:spPr>
          <a:xfrm>
            <a:off x="796800" y="1310400"/>
            <a:ext cx="6254400" cy="4316400"/>
          </a:xfrm>
        </p:spPr>
        <p:txBody>
          <a:bodyPr/>
          <a:lstStyle>
            <a:lvl1pPr>
              <a:defRPr sz="18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6" name="Platshållare för innehåll 5"/>
          <p:cNvSpPr>
            <a:spLocks noGrp="1"/>
          </p:cNvSpPr>
          <p:nvPr>
            <p:ph sz="quarter" idx="4"/>
          </p:nvPr>
        </p:nvSpPr>
        <p:spPr>
          <a:xfrm>
            <a:off x="7317136" y="388800"/>
            <a:ext cx="4080000" cy="5238000"/>
          </a:xfrm>
        </p:spPr>
        <p:txBody>
          <a:bodyPr/>
          <a:lstStyle>
            <a:lvl1pPr>
              <a:defRPr sz="18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7" name="Platshållare för datum 6"/>
          <p:cNvSpPr>
            <a:spLocks noGrp="1"/>
          </p:cNvSpPr>
          <p:nvPr>
            <p:ph type="dt" sz="half" idx="10"/>
          </p:nvPr>
        </p:nvSpPr>
        <p:spPr/>
        <p:txBody>
          <a:bodyPr/>
          <a:lstStyle/>
          <a:p>
            <a:fld id="{283F0140-D8AF-4BC5-89AA-7DC76DE5F979}" type="datetime1">
              <a:rPr lang="sv-SE" smtClean="0"/>
              <a:pPr/>
              <a:t>2022-03-10</a:t>
            </a:fld>
            <a:endParaRPr lang="sv-SE"/>
          </a:p>
        </p:txBody>
      </p:sp>
      <p:sp>
        <p:nvSpPr>
          <p:cNvPr id="8" name="Platshållare för sidfot 7"/>
          <p:cNvSpPr>
            <a:spLocks noGrp="1"/>
          </p:cNvSpPr>
          <p:nvPr>
            <p:ph type="ftr" sz="quarter" idx="11"/>
          </p:nvPr>
        </p:nvSpPr>
        <p:spPr/>
        <p:txBody>
          <a:bodyPr/>
          <a:lstStyle/>
          <a:p>
            <a:r>
              <a:rPr lang="sv-SE"/>
              <a:t>/Namn Namn, Institution eller liknande</a:t>
            </a:r>
          </a:p>
        </p:txBody>
      </p:sp>
      <p:sp>
        <p:nvSpPr>
          <p:cNvPr id="9" name="Platshållare för bildnummer 8"/>
          <p:cNvSpPr>
            <a:spLocks noGrp="1"/>
          </p:cNvSpPr>
          <p:nvPr>
            <p:ph type="sldNum" sz="quarter" idx="12"/>
          </p:nvPr>
        </p:nvSpPr>
        <p:spPr/>
        <p:txBody>
          <a:bodyPr/>
          <a:lstStyle/>
          <a:p>
            <a:fld id="{400B66ED-EE6C-4E7E-848D-94DB84BF3115}" type="slidenum">
              <a:rPr lang="sv-SE" smtClean="0"/>
              <a:pPr/>
              <a:t>‹#›</a:t>
            </a:fld>
            <a:endParaRPr lang="sv-SE"/>
          </a:p>
        </p:txBody>
      </p:sp>
    </p:spTree>
    <p:extLst>
      <p:ext uri="{BB962C8B-B14F-4D97-AF65-F5344CB8AC3E}">
        <p14:creationId xmlns:p14="http://schemas.microsoft.com/office/powerpoint/2010/main" val="3790368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nchor="b" anchorCtr="0"/>
          <a:lstStyle/>
          <a:p>
            <a:r>
              <a:rPr lang="en-US"/>
              <a:t>Click to edit Master title style</a:t>
            </a:r>
            <a:endParaRPr lang="sv-SE" dirty="0"/>
          </a:p>
        </p:txBody>
      </p:sp>
      <p:sp>
        <p:nvSpPr>
          <p:cNvPr id="3" name="Platshållare för innehåll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4" name="Platshållare för datum 3"/>
          <p:cNvSpPr>
            <a:spLocks noGrp="1"/>
          </p:cNvSpPr>
          <p:nvPr>
            <p:ph type="dt" sz="half" idx="10"/>
          </p:nvPr>
        </p:nvSpPr>
        <p:spPr/>
        <p:txBody>
          <a:bodyPr/>
          <a:lstStyle/>
          <a:p>
            <a:fld id="{DAF3032F-43BC-43D3-AC3E-7C6B844BDCBA}" type="datetimeFigureOut">
              <a:rPr lang="en-US" smtClean="0"/>
              <a:t>3/10/2022</a:t>
            </a:fld>
            <a:endParaRPr lang="en-US"/>
          </a:p>
        </p:txBody>
      </p:sp>
      <p:sp>
        <p:nvSpPr>
          <p:cNvPr id="5" name="Platshållare för sidfot 4"/>
          <p:cNvSpPr>
            <a:spLocks noGrp="1"/>
          </p:cNvSpPr>
          <p:nvPr>
            <p:ph type="ftr" sz="quarter" idx="11"/>
          </p:nvPr>
        </p:nvSpPr>
        <p:spPr/>
        <p:txBody>
          <a:bodyPr/>
          <a:lstStyle/>
          <a:p>
            <a:endParaRPr lang="en-US"/>
          </a:p>
        </p:txBody>
      </p:sp>
      <p:sp>
        <p:nvSpPr>
          <p:cNvPr id="6" name="Platshållare för bildnummer 5"/>
          <p:cNvSpPr>
            <a:spLocks noGrp="1"/>
          </p:cNvSpPr>
          <p:nvPr>
            <p:ph type="sldNum" sz="quarter" idx="12"/>
          </p:nvPr>
        </p:nvSpPr>
        <p:spPr/>
        <p:txBody>
          <a:bodyPr/>
          <a:lstStyle/>
          <a:p>
            <a:fld id="{9C7D83F7-FE6F-4989-9A29-3DFEB4B90710}" type="slidenum">
              <a:rPr lang="en-US" smtClean="0"/>
              <a:t>‹#›</a:t>
            </a:fld>
            <a:endParaRPr lang="en-US"/>
          </a:p>
        </p:txBody>
      </p:sp>
    </p:spTree>
    <p:extLst>
      <p:ext uri="{BB962C8B-B14F-4D97-AF65-F5344CB8AC3E}">
        <p14:creationId xmlns:p14="http://schemas.microsoft.com/office/powerpoint/2010/main" val="9271175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ast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796800" y="1310400"/>
            <a:ext cx="10598400" cy="431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4" name="Platshållare för datum 3"/>
          <p:cNvSpPr>
            <a:spLocks noGrp="1"/>
          </p:cNvSpPr>
          <p:nvPr>
            <p:ph type="dt" sz="half" idx="10"/>
          </p:nvPr>
        </p:nvSpPr>
        <p:spPr/>
        <p:txBody>
          <a:bodyPr/>
          <a:lstStyle/>
          <a:p>
            <a:fld id="{245F4A37-B256-4C9B-96A5-8D5799CD9648}" type="datetime1">
              <a:rPr lang="sv-SE" smtClean="0"/>
              <a:pPr/>
              <a:t>2022-03-10</a:t>
            </a:fld>
            <a:endParaRPr lang="sv-SE"/>
          </a:p>
        </p:txBody>
      </p:sp>
      <p:sp>
        <p:nvSpPr>
          <p:cNvPr id="5" name="Platshållare för sidfot 4"/>
          <p:cNvSpPr>
            <a:spLocks noGrp="1"/>
          </p:cNvSpPr>
          <p:nvPr>
            <p:ph type="ftr" sz="quarter" idx="11"/>
          </p:nvPr>
        </p:nvSpPr>
        <p:spPr/>
        <p:txBody>
          <a:bodyPr/>
          <a:lstStyle/>
          <a:p>
            <a:r>
              <a:rPr lang="sv-SE"/>
              <a:t>/Namn Namn, Institution eller liknande</a:t>
            </a:r>
          </a:p>
        </p:txBody>
      </p:sp>
      <p:sp>
        <p:nvSpPr>
          <p:cNvPr id="6" name="Platshållare för bildnummer 5"/>
          <p:cNvSpPr>
            <a:spLocks noGrp="1"/>
          </p:cNvSpPr>
          <p:nvPr>
            <p:ph type="sldNum" sz="quarter" idx="12"/>
          </p:nvPr>
        </p:nvSpPr>
        <p:spPr/>
        <p:txBody>
          <a:bodyPr/>
          <a:lstStyle/>
          <a:p>
            <a:fld id="{400B66ED-EE6C-4E7E-848D-94DB84BF3115}" type="slidenum">
              <a:rPr lang="sv-SE" smtClean="0"/>
              <a:pPr/>
              <a:t>‹#›</a:t>
            </a:fld>
            <a:endParaRPr lang="sv-SE"/>
          </a:p>
        </p:txBody>
      </p:sp>
    </p:spTree>
    <p:extLst>
      <p:ext uri="{BB962C8B-B14F-4D97-AF65-F5344CB8AC3E}">
        <p14:creationId xmlns:p14="http://schemas.microsoft.com/office/powerpoint/2010/main" val="37506619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9AFAEA63-6703-4768-8D51-0A65C40F41A5}" type="datetime1">
              <a:rPr lang="sv-SE" smtClean="0"/>
              <a:pPr/>
              <a:t>2022-03-10</a:t>
            </a:fld>
            <a:endParaRPr lang="sv-SE"/>
          </a:p>
        </p:txBody>
      </p:sp>
      <p:sp>
        <p:nvSpPr>
          <p:cNvPr id="3" name="Platshållare för sidfot 2"/>
          <p:cNvSpPr>
            <a:spLocks noGrp="1"/>
          </p:cNvSpPr>
          <p:nvPr>
            <p:ph type="ftr" sz="quarter" idx="11"/>
          </p:nvPr>
        </p:nvSpPr>
        <p:spPr/>
        <p:txBody>
          <a:bodyPr/>
          <a:lstStyle/>
          <a:p>
            <a:r>
              <a:rPr lang="sv-SE"/>
              <a:t>/Namn Namn, Institution eller liknande</a:t>
            </a:r>
          </a:p>
        </p:txBody>
      </p:sp>
      <p:sp>
        <p:nvSpPr>
          <p:cNvPr id="4" name="Platshållare för bildnummer 3"/>
          <p:cNvSpPr>
            <a:spLocks noGrp="1"/>
          </p:cNvSpPr>
          <p:nvPr>
            <p:ph type="sldNum" sz="quarter" idx="12"/>
          </p:nvPr>
        </p:nvSpPr>
        <p:spPr/>
        <p:txBody>
          <a:bodyPr/>
          <a:lstStyle/>
          <a:p>
            <a:fld id="{400B66ED-EE6C-4E7E-848D-94DB84BF3115}" type="slidenum">
              <a:rPr lang="sv-SE" smtClean="0"/>
              <a:pPr/>
              <a:t>‹#›</a:t>
            </a:fld>
            <a:endParaRPr lang="sv-SE"/>
          </a:p>
        </p:txBody>
      </p:sp>
    </p:spTree>
    <p:extLst>
      <p:ext uri="{BB962C8B-B14F-4D97-AF65-F5344CB8AC3E}">
        <p14:creationId xmlns:p14="http://schemas.microsoft.com/office/powerpoint/2010/main" val="25329427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2" descr="SU_PPT_eld"/>
          <p:cNvPicPr>
            <a:picLocks noChangeAspect="1" noChangeArrowheads="1"/>
          </p:cNvPicPr>
          <p:nvPr/>
        </p:nvPicPr>
        <p:blipFill>
          <a:blip r:embed="rId2" cstate="print"/>
          <a:srcRect l="4988" t="-362"/>
          <a:stretch>
            <a:fillRect/>
          </a:stretch>
        </p:blipFill>
        <p:spPr bwMode="auto">
          <a:xfrm>
            <a:off x="0" y="1573584"/>
            <a:ext cx="9677400" cy="5286375"/>
          </a:xfrm>
          <a:prstGeom prst="rect">
            <a:avLst/>
          </a:prstGeom>
          <a:noFill/>
        </p:spPr>
      </p:pic>
      <p:sp>
        <p:nvSpPr>
          <p:cNvPr id="2" name="Rubrik 1"/>
          <p:cNvSpPr>
            <a:spLocks noGrp="1"/>
          </p:cNvSpPr>
          <p:nvPr>
            <p:ph type="ctrTitle"/>
          </p:nvPr>
        </p:nvSpPr>
        <p:spPr>
          <a:xfrm>
            <a:off x="796800" y="2437200"/>
            <a:ext cx="8841600" cy="1425600"/>
          </a:xfrm>
          <a:prstGeom prst="rect">
            <a:avLst/>
          </a:prstGeom>
        </p:spPr>
        <p:txBody>
          <a:bodyPr lIns="72000" tIns="36000" rIns="72000" bIns="36000" anchor="ctr" anchorCtr="0">
            <a:normAutofit/>
          </a:bodyPr>
          <a:lstStyle>
            <a:lvl1pPr algn="l">
              <a:defRPr sz="4400" b="0">
                <a:latin typeface="Verdana" pitchFamily="34" charset="0"/>
                <a:ea typeface="Verdana" pitchFamily="34" charset="0"/>
                <a:cs typeface="Verdana" pitchFamily="34" charset="0"/>
              </a:defRPr>
            </a:lvl1pPr>
          </a:lstStyle>
          <a:p>
            <a:r>
              <a:rPr lang="en-US"/>
              <a:t>Click to edit Master title style</a:t>
            </a:r>
            <a:endParaRPr lang="sv-SE" dirty="0"/>
          </a:p>
        </p:txBody>
      </p:sp>
      <p:sp>
        <p:nvSpPr>
          <p:cNvPr id="3" name="Underrubrik 2"/>
          <p:cNvSpPr>
            <a:spLocks noGrp="1"/>
          </p:cNvSpPr>
          <p:nvPr>
            <p:ph type="subTitle" idx="1"/>
          </p:nvPr>
        </p:nvSpPr>
        <p:spPr>
          <a:xfrm>
            <a:off x="796800" y="3859200"/>
            <a:ext cx="8841600" cy="1166400"/>
          </a:xfrm>
          <a:prstGeom prst="rect">
            <a:avLst/>
          </a:prstGeom>
        </p:spPr>
        <p:txBody>
          <a:bodyPr>
            <a:norm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sv-SE" dirty="0"/>
          </a:p>
        </p:txBody>
      </p:sp>
      <p:sp>
        <p:nvSpPr>
          <p:cNvPr id="4" name="Platshållare för datum 3"/>
          <p:cNvSpPr>
            <a:spLocks noGrp="1"/>
          </p:cNvSpPr>
          <p:nvPr>
            <p:ph type="dt" sz="half" idx="10"/>
          </p:nvPr>
        </p:nvSpPr>
        <p:spPr>
          <a:xfrm>
            <a:off x="796800" y="6386400"/>
            <a:ext cx="1497600" cy="280800"/>
          </a:xfrm>
        </p:spPr>
        <p:txBody>
          <a:bodyPr/>
          <a:lstStyle/>
          <a:p>
            <a:fld id="{DAF3032F-43BC-43D3-AC3E-7C6B844BDCBA}" type="datetimeFigureOut">
              <a:rPr lang="en-US" smtClean="0"/>
              <a:t>3/10/2022</a:t>
            </a:fld>
            <a:endParaRPr lang="en-US"/>
          </a:p>
        </p:txBody>
      </p:sp>
      <p:sp>
        <p:nvSpPr>
          <p:cNvPr id="5" name="Platshållare för sidfot 4"/>
          <p:cNvSpPr>
            <a:spLocks noGrp="1"/>
          </p:cNvSpPr>
          <p:nvPr>
            <p:ph type="ftr" sz="quarter" idx="11"/>
          </p:nvPr>
        </p:nvSpPr>
        <p:spPr>
          <a:xfrm>
            <a:off x="2352000" y="6386400"/>
            <a:ext cx="5990400" cy="280800"/>
          </a:xfrm>
        </p:spPr>
        <p:txBody>
          <a:bodyPr/>
          <a:lstStyle/>
          <a:p>
            <a:endParaRPr lang="en-US"/>
          </a:p>
        </p:txBody>
      </p:sp>
      <p:sp>
        <p:nvSpPr>
          <p:cNvPr id="6" name="Platshållare för bildnummer 5"/>
          <p:cNvSpPr>
            <a:spLocks noGrp="1"/>
          </p:cNvSpPr>
          <p:nvPr>
            <p:ph type="sldNum" sz="quarter" idx="12"/>
          </p:nvPr>
        </p:nvSpPr>
        <p:spPr>
          <a:xfrm>
            <a:off x="8400000" y="6386400"/>
            <a:ext cx="1900800" cy="280800"/>
          </a:xfrm>
        </p:spPr>
        <p:txBody>
          <a:bodyPr/>
          <a:lstStyle/>
          <a:p>
            <a:fld id="{9C7D83F7-FE6F-4989-9A29-3DFEB4B90710}" type="slidenum">
              <a:rPr lang="en-US" smtClean="0"/>
              <a:t>‹#›</a:t>
            </a:fld>
            <a:endParaRPr lang="en-US"/>
          </a:p>
        </p:txBody>
      </p:sp>
    </p:spTree>
    <p:extLst>
      <p:ext uri="{BB962C8B-B14F-4D97-AF65-F5344CB8AC3E}">
        <p14:creationId xmlns:p14="http://schemas.microsoft.com/office/powerpoint/2010/main" val="5033107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Caption and Content">
    <p:spTree>
      <p:nvGrpSpPr>
        <p:cNvPr id="1" name=""/>
        <p:cNvGrpSpPr/>
        <p:nvPr/>
      </p:nvGrpSpPr>
      <p:grpSpPr>
        <a:xfrm>
          <a:off x="0" y="0"/>
          <a:ext cx="0" cy="0"/>
          <a:chOff x="0" y="0"/>
          <a:chExt cx="0" cy="0"/>
        </a:xfrm>
      </p:grpSpPr>
      <p:sp>
        <p:nvSpPr>
          <p:cNvPr id="2" name="Rubrik 1"/>
          <p:cNvSpPr>
            <a:spLocks noGrp="1"/>
          </p:cNvSpPr>
          <p:nvPr>
            <p:ph type="title"/>
          </p:nvPr>
        </p:nvSpPr>
        <p:spPr>
          <a:xfrm>
            <a:off x="796800" y="388800"/>
            <a:ext cx="10598400" cy="795600"/>
          </a:xfrm>
          <a:prstGeom prst="rect">
            <a:avLst/>
          </a:prstGeom>
        </p:spPr>
        <p:txBody>
          <a:bodyPr anchor="b" anchorCtr="0"/>
          <a:lstStyle/>
          <a:p>
            <a:r>
              <a:rPr lang="en-US"/>
              <a:t>Click to edit Master title style</a:t>
            </a:r>
            <a:endParaRPr lang="sv-SE" dirty="0"/>
          </a:p>
        </p:txBody>
      </p:sp>
      <p:sp>
        <p:nvSpPr>
          <p:cNvPr id="3" name="Platshållare för innehåll 2"/>
          <p:cNvSpPr>
            <a:spLocks noGrp="1"/>
          </p:cNvSpPr>
          <p:nvPr>
            <p:ph idx="1"/>
          </p:nvPr>
        </p:nvSpPr>
        <p:spPr>
          <a:xfrm>
            <a:off x="796800" y="1310400"/>
            <a:ext cx="10598400" cy="43164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4" name="Platshållare för datum 3"/>
          <p:cNvSpPr>
            <a:spLocks noGrp="1"/>
          </p:cNvSpPr>
          <p:nvPr>
            <p:ph type="dt" sz="half" idx="10"/>
          </p:nvPr>
        </p:nvSpPr>
        <p:spPr/>
        <p:txBody>
          <a:bodyPr/>
          <a:lstStyle/>
          <a:p>
            <a:fld id="{DAF3032F-43BC-43D3-AC3E-7C6B844BDCBA}" type="datetimeFigureOut">
              <a:rPr lang="en-US" smtClean="0"/>
              <a:t>3/10/2022</a:t>
            </a:fld>
            <a:endParaRPr lang="en-US"/>
          </a:p>
        </p:txBody>
      </p:sp>
      <p:sp>
        <p:nvSpPr>
          <p:cNvPr id="5" name="Platshållare för sidfot 4"/>
          <p:cNvSpPr>
            <a:spLocks noGrp="1"/>
          </p:cNvSpPr>
          <p:nvPr>
            <p:ph type="ftr" sz="quarter" idx="11"/>
          </p:nvPr>
        </p:nvSpPr>
        <p:spPr/>
        <p:txBody>
          <a:bodyPr/>
          <a:lstStyle/>
          <a:p>
            <a:endParaRPr lang="en-US"/>
          </a:p>
        </p:txBody>
      </p:sp>
      <p:sp>
        <p:nvSpPr>
          <p:cNvPr id="6" name="Platshållare för bildnummer 5"/>
          <p:cNvSpPr>
            <a:spLocks noGrp="1"/>
          </p:cNvSpPr>
          <p:nvPr>
            <p:ph type="sldNum" sz="quarter" idx="12"/>
          </p:nvPr>
        </p:nvSpPr>
        <p:spPr/>
        <p:txBody>
          <a:bodyPr/>
          <a:lstStyle/>
          <a:p>
            <a:fld id="{9C7D83F7-FE6F-4989-9A29-3DFEB4B90710}" type="slidenum">
              <a:rPr lang="en-US" smtClean="0"/>
              <a:t>‹#›</a:t>
            </a:fld>
            <a:endParaRPr lang="en-US"/>
          </a:p>
        </p:txBody>
      </p:sp>
    </p:spTree>
    <p:extLst>
      <p:ext uri="{BB962C8B-B14F-4D97-AF65-F5344CB8AC3E}">
        <p14:creationId xmlns:p14="http://schemas.microsoft.com/office/powerpoint/2010/main" val="19313110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ubrik 1"/>
          <p:cNvSpPr>
            <a:spLocks noGrp="1"/>
          </p:cNvSpPr>
          <p:nvPr>
            <p:ph type="title"/>
          </p:nvPr>
        </p:nvSpPr>
        <p:spPr>
          <a:xfrm>
            <a:off x="796800" y="388800"/>
            <a:ext cx="10598400" cy="795600"/>
          </a:xfrm>
          <a:prstGeom prst="rect">
            <a:avLst/>
          </a:prstGeom>
        </p:spPr>
        <p:txBody>
          <a:bodyPr anchor="b" anchorCtr="0"/>
          <a:lstStyle/>
          <a:p>
            <a:r>
              <a:rPr lang="en-US"/>
              <a:t>Click to edit Master title style</a:t>
            </a:r>
            <a:endParaRPr lang="sv-SE" dirty="0"/>
          </a:p>
        </p:txBody>
      </p:sp>
      <p:sp>
        <p:nvSpPr>
          <p:cNvPr id="3" name="Platshållare för innehåll 2"/>
          <p:cNvSpPr>
            <a:spLocks noGrp="1"/>
          </p:cNvSpPr>
          <p:nvPr>
            <p:ph sz="half" idx="1"/>
          </p:nvPr>
        </p:nvSpPr>
        <p:spPr>
          <a:xfrm>
            <a:off x="796800" y="1310400"/>
            <a:ext cx="5198400" cy="4316400"/>
          </a:xfrm>
          <a:prstGeom prst="rect">
            <a:avLst/>
          </a:prstGeom>
        </p:spPr>
        <p:txBody>
          <a:bodyPr/>
          <a:lstStyle>
            <a:lvl1pPr>
              <a:defRPr sz="1800"/>
            </a:lvl1pPr>
            <a:lvl2pPr>
              <a:defRPr sz="1400"/>
            </a:lvl2pPr>
            <a:lvl3pPr>
              <a:defRPr sz="1000"/>
            </a:lvl3pPr>
            <a:lvl4pPr>
              <a:defRPr sz="800"/>
            </a:lvl4pPr>
            <a:lvl5pPr>
              <a:defRPr sz="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4" name="Platshållare för innehåll 3"/>
          <p:cNvSpPr>
            <a:spLocks noGrp="1"/>
          </p:cNvSpPr>
          <p:nvPr>
            <p:ph sz="half" idx="2"/>
          </p:nvPr>
        </p:nvSpPr>
        <p:spPr>
          <a:xfrm>
            <a:off x="6196800" y="1310400"/>
            <a:ext cx="5198400" cy="4316400"/>
          </a:xfrm>
          <a:prstGeom prst="rect">
            <a:avLst/>
          </a:prstGeom>
        </p:spPr>
        <p:txBody>
          <a:bodyPr/>
          <a:lstStyle>
            <a:lvl1pPr>
              <a:defRPr sz="1800"/>
            </a:lvl1pPr>
            <a:lvl2pPr>
              <a:defRPr sz="1400"/>
            </a:lvl2pPr>
            <a:lvl3pPr>
              <a:defRPr sz="1000"/>
            </a:lvl3pPr>
            <a:lvl4pPr>
              <a:defRPr sz="800"/>
            </a:lvl4pPr>
            <a:lvl5pPr>
              <a:defRPr sz="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5" name="Platshållare för datum 4"/>
          <p:cNvSpPr>
            <a:spLocks noGrp="1"/>
          </p:cNvSpPr>
          <p:nvPr>
            <p:ph type="dt" sz="half" idx="10"/>
          </p:nvPr>
        </p:nvSpPr>
        <p:spPr/>
        <p:txBody>
          <a:bodyPr/>
          <a:lstStyle/>
          <a:p>
            <a:fld id="{DAF3032F-43BC-43D3-AC3E-7C6B844BDCBA}" type="datetimeFigureOut">
              <a:rPr lang="en-US" smtClean="0"/>
              <a:t>3/10/2022</a:t>
            </a:fld>
            <a:endParaRPr lang="en-US"/>
          </a:p>
        </p:txBody>
      </p:sp>
      <p:sp>
        <p:nvSpPr>
          <p:cNvPr id="6" name="Platshållare för sidfot 5"/>
          <p:cNvSpPr>
            <a:spLocks noGrp="1"/>
          </p:cNvSpPr>
          <p:nvPr>
            <p:ph type="ftr" sz="quarter" idx="11"/>
          </p:nvPr>
        </p:nvSpPr>
        <p:spPr/>
        <p:txBody>
          <a:bodyPr/>
          <a:lstStyle/>
          <a:p>
            <a:endParaRPr lang="en-US"/>
          </a:p>
        </p:txBody>
      </p:sp>
      <p:sp>
        <p:nvSpPr>
          <p:cNvPr id="7" name="Platshållare för bildnummer 6"/>
          <p:cNvSpPr>
            <a:spLocks noGrp="1"/>
          </p:cNvSpPr>
          <p:nvPr>
            <p:ph type="sldNum" sz="quarter" idx="12"/>
          </p:nvPr>
        </p:nvSpPr>
        <p:spPr/>
        <p:txBody>
          <a:bodyPr/>
          <a:lstStyle/>
          <a:p>
            <a:fld id="{9C7D83F7-FE6F-4989-9A29-3DFEB4B90710}" type="slidenum">
              <a:rPr lang="en-US" smtClean="0"/>
              <a:t>‹#›</a:t>
            </a:fld>
            <a:endParaRPr lang="en-US"/>
          </a:p>
        </p:txBody>
      </p:sp>
    </p:spTree>
    <p:extLst>
      <p:ext uri="{BB962C8B-B14F-4D97-AF65-F5344CB8AC3E}">
        <p14:creationId xmlns:p14="http://schemas.microsoft.com/office/powerpoint/2010/main" val="40228291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Content and Text">
    <p:spTree>
      <p:nvGrpSpPr>
        <p:cNvPr id="1" name=""/>
        <p:cNvGrpSpPr/>
        <p:nvPr/>
      </p:nvGrpSpPr>
      <p:grpSpPr>
        <a:xfrm>
          <a:off x="0" y="0"/>
          <a:ext cx="0" cy="0"/>
          <a:chOff x="0" y="0"/>
          <a:chExt cx="0" cy="0"/>
        </a:xfrm>
      </p:grpSpPr>
      <p:sp>
        <p:nvSpPr>
          <p:cNvPr id="2" name="Rubrik 1"/>
          <p:cNvSpPr>
            <a:spLocks noGrp="1"/>
          </p:cNvSpPr>
          <p:nvPr>
            <p:ph type="title"/>
          </p:nvPr>
        </p:nvSpPr>
        <p:spPr>
          <a:xfrm>
            <a:off x="796800" y="388800"/>
            <a:ext cx="10598400" cy="795600"/>
          </a:xfrm>
          <a:prstGeom prst="rect">
            <a:avLst/>
          </a:prstGeom>
        </p:spPr>
        <p:txBody>
          <a:bodyPr anchor="b" anchorCtr="0"/>
          <a:lstStyle/>
          <a:p>
            <a:r>
              <a:rPr lang="en-US"/>
              <a:t>Click to edit Master title style</a:t>
            </a:r>
            <a:endParaRPr lang="sv-SE" dirty="0"/>
          </a:p>
        </p:txBody>
      </p:sp>
      <p:sp>
        <p:nvSpPr>
          <p:cNvPr id="3" name="Platshållare för innehåll 2"/>
          <p:cNvSpPr>
            <a:spLocks noGrp="1"/>
          </p:cNvSpPr>
          <p:nvPr>
            <p:ph idx="1"/>
          </p:nvPr>
        </p:nvSpPr>
        <p:spPr>
          <a:xfrm>
            <a:off x="796800" y="1310400"/>
            <a:ext cx="10598400" cy="4316400"/>
          </a:xfrm>
          <a:prstGeom prst="rect">
            <a:avLst/>
          </a:prstGeom>
        </p:spPr>
        <p:txBody>
          <a:bodyPr/>
          <a:lstStyle>
            <a:lvl1pPr marL="1588" indent="-1588">
              <a:lnSpc>
                <a:spcPts val="2600"/>
              </a:lnSpc>
              <a:buNone/>
              <a:defRPr/>
            </a:lvl1pPr>
            <a:lvl2pPr>
              <a:buNone/>
              <a:defRPr/>
            </a:lvl2pPr>
            <a:lvl3pPr>
              <a:buNone/>
              <a:defRPr/>
            </a:lvl3pPr>
            <a:lvl4pPr>
              <a:buNone/>
              <a:defRPr/>
            </a:lvl4pPr>
            <a:lvl5pPr>
              <a:buNone/>
              <a:defRPr/>
            </a:lvl5pPr>
          </a:lstStyle>
          <a:p>
            <a:pPr lvl="0"/>
            <a:r>
              <a:rPr lang="en-US"/>
              <a:t>Edit Master text styles</a:t>
            </a:r>
          </a:p>
        </p:txBody>
      </p:sp>
      <p:sp>
        <p:nvSpPr>
          <p:cNvPr id="4" name="Platshållare för datum 3"/>
          <p:cNvSpPr>
            <a:spLocks noGrp="1"/>
          </p:cNvSpPr>
          <p:nvPr>
            <p:ph type="dt" sz="half" idx="10"/>
          </p:nvPr>
        </p:nvSpPr>
        <p:spPr/>
        <p:txBody>
          <a:bodyPr/>
          <a:lstStyle/>
          <a:p>
            <a:fld id="{DAF3032F-43BC-43D3-AC3E-7C6B844BDCBA}" type="datetimeFigureOut">
              <a:rPr lang="en-US" smtClean="0"/>
              <a:t>3/10/2022</a:t>
            </a:fld>
            <a:endParaRPr lang="en-US"/>
          </a:p>
        </p:txBody>
      </p:sp>
      <p:sp>
        <p:nvSpPr>
          <p:cNvPr id="5" name="Platshållare för sidfot 4"/>
          <p:cNvSpPr>
            <a:spLocks noGrp="1"/>
          </p:cNvSpPr>
          <p:nvPr>
            <p:ph type="ftr" sz="quarter" idx="11"/>
          </p:nvPr>
        </p:nvSpPr>
        <p:spPr/>
        <p:txBody>
          <a:bodyPr/>
          <a:lstStyle/>
          <a:p>
            <a:endParaRPr lang="en-US"/>
          </a:p>
        </p:txBody>
      </p:sp>
      <p:sp>
        <p:nvSpPr>
          <p:cNvPr id="6" name="Platshållare för bildnummer 5"/>
          <p:cNvSpPr>
            <a:spLocks noGrp="1"/>
          </p:cNvSpPr>
          <p:nvPr>
            <p:ph type="sldNum" sz="quarter" idx="12"/>
          </p:nvPr>
        </p:nvSpPr>
        <p:spPr/>
        <p:txBody>
          <a:bodyPr/>
          <a:lstStyle/>
          <a:p>
            <a:fld id="{9C7D83F7-FE6F-4989-9A29-3DFEB4B90710}" type="slidenum">
              <a:rPr lang="en-US" smtClean="0"/>
              <a:t>‹#›</a:t>
            </a:fld>
            <a:endParaRPr lang="en-US"/>
          </a:p>
        </p:txBody>
      </p:sp>
    </p:spTree>
    <p:extLst>
      <p:ext uri="{BB962C8B-B14F-4D97-AF65-F5344CB8AC3E}">
        <p14:creationId xmlns:p14="http://schemas.microsoft.com/office/powerpoint/2010/main" val="41870071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Rubrik 1"/>
          <p:cNvSpPr>
            <a:spLocks noGrp="1"/>
          </p:cNvSpPr>
          <p:nvPr>
            <p:ph type="title"/>
          </p:nvPr>
        </p:nvSpPr>
        <p:spPr>
          <a:xfrm>
            <a:off x="796800" y="388800"/>
            <a:ext cx="6254400" cy="795600"/>
          </a:xfrm>
          <a:prstGeom prst="rect">
            <a:avLst/>
          </a:prstGeom>
        </p:spPr>
        <p:txBody>
          <a:bodyPr anchor="t" anchorCtr="0"/>
          <a:lstStyle>
            <a:lvl1pPr>
              <a:defRPr/>
            </a:lvl1pPr>
          </a:lstStyle>
          <a:p>
            <a:r>
              <a:rPr lang="en-US"/>
              <a:t>Click to edit Master title style</a:t>
            </a:r>
            <a:endParaRPr lang="sv-SE" dirty="0"/>
          </a:p>
        </p:txBody>
      </p:sp>
      <p:sp>
        <p:nvSpPr>
          <p:cNvPr id="4" name="Platshållare för innehåll 3"/>
          <p:cNvSpPr>
            <a:spLocks noGrp="1"/>
          </p:cNvSpPr>
          <p:nvPr>
            <p:ph sz="half" idx="2"/>
          </p:nvPr>
        </p:nvSpPr>
        <p:spPr>
          <a:xfrm>
            <a:off x="796800" y="1310400"/>
            <a:ext cx="6254400" cy="4316400"/>
          </a:xfrm>
          <a:prstGeom prst="rect">
            <a:avLst/>
          </a:prstGeom>
        </p:spPr>
        <p:txBody>
          <a:bodyPr/>
          <a:lstStyle>
            <a:lvl1pPr>
              <a:defRPr sz="18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6" name="Platshållare för innehåll 5"/>
          <p:cNvSpPr>
            <a:spLocks noGrp="1"/>
          </p:cNvSpPr>
          <p:nvPr>
            <p:ph sz="quarter" idx="4"/>
          </p:nvPr>
        </p:nvSpPr>
        <p:spPr>
          <a:xfrm>
            <a:off x="7317136" y="388800"/>
            <a:ext cx="4080000" cy="5238000"/>
          </a:xfrm>
          <a:prstGeom prst="rect">
            <a:avLst/>
          </a:prstGeom>
        </p:spPr>
        <p:txBody>
          <a:bodyPr/>
          <a:lstStyle>
            <a:lvl1pPr>
              <a:defRPr sz="18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7" name="Platshållare för datum 6"/>
          <p:cNvSpPr>
            <a:spLocks noGrp="1"/>
          </p:cNvSpPr>
          <p:nvPr>
            <p:ph type="dt" sz="half" idx="10"/>
          </p:nvPr>
        </p:nvSpPr>
        <p:spPr/>
        <p:txBody>
          <a:bodyPr/>
          <a:lstStyle/>
          <a:p>
            <a:fld id="{DAF3032F-43BC-43D3-AC3E-7C6B844BDCBA}" type="datetimeFigureOut">
              <a:rPr lang="en-US" smtClean="0"/>
              <a:t>3/10/2022</a:t>
            </a:fld>
            <a:endParaRPr lang="en-US"/>
          </a:p>
        </p:txBody>
      </p:sp>
      <p:sp>
        <p:nvSpPr>
          <p:cNvPr id="8" name="Platshållare för sidfot 7"/>
          <p:cNvSpPr>
            <a:spLocks noGrp="1"/>
          </p:cNvSpPr>
          <p:nvPr>
            <p:ph type="ftr" sz="quarter" idx="11"/>
          </p:nvPr>
        </p:nvSpPr>
        <p:spPr/>
        <p:txBody>
          <a:bodyPr/>
          <a:lstStyle/>
          <a:p>
            <a:endParaRPr lang="en-US"/>
          </a:p>
        </p:txBody>
      </p:sp>
      <p:sp>
        <p:nvSpPr>
          <p:cNvPr id="9" name="Platshållare för bildnummer 8"/>
          <p:cNvSpPr>
            <a:spLocks noGrp="1"/>
          </p:cNvSpPr>
          <p:nvPr>
            <p:ph type="sldNum" sz="quarter" idx="12"/>
          </p:nvPr>
        </p:nvSpPr>
        <p:spPr/>
        <p:txBody>
          <a:bodyPr/>
          <a:lstStyle/>
          <a:p>
            <a:fld id="{9C7D83F7-FE6F-4989-9A29-3DFEB4B90710}" type="slidenum">
              <a:rPr lang="en-US" smtClean="0"/>
              <a:t>‹#›</a:t>
            </a:fld>
            <a:endParaRPr lang="en-US"/>
          </a:p>
        </p:txBody>
      </p:sp>
    </p:spTree>
    <p:extLst>
      <p:ext uri="{BB962C8B-B14F-4D97-AF65-F5344CB8AC3E}">
        <p14:creationId xmlns:p14="http://schemas.microsoft.com/office/powerpoint/2010/main" val="13414317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ext only">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796800" y="1310400"/>
            <a:ext cx="10598400" cy="43164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4" name="Platshållare för datum 3"/>
          <p:cNvSpPr>
            <a:spLocks noGrp="1"/>
          </p:cNvSpPr>
          <p:nvPr>
            <p:ph type="dt" sz="half" idx="10"/>
          </p:nvPr>
        </p:nvSpPr>
        <p:spPr/>
        <p:txBody>
          <a:bodyPr/>
          <a:lstStyle/>
          <a:p>
            <a:fld id="{DAF3032F-43BC-43D3-AC3E-7C6B844BDCBA}" type="datetimeFigureOut">
              <a:rPr lang="en-US" smtClean="0"/>
              <a:t>3/10/2022</a:t>
            </a:fld>
            <a:endParaRPr lang="en-US"/>
          </a:p>
        </p:txBody>
      </p:sp>
      <p:sp>
        <p:nvSpPr>
          <p:cNvPr id="5" name="Platshållare för sidfot 4"/>
          <p:cNvSpPr>
            <a:spLocks noGrp="1"/>
          </p:cNvSpPr>
          <p:nvPr>
            <p:ph type="ftr" sz="quarter" idx="11"/>
          </p:nvPr>
        </p:nvSpPr>
        <p:spPr/>
        <p:txBody>
          <a:bodyPr/>
          <a:lstStyle/>
          <a:p>
            <a:endParaRPr lang="en-US"/>
          </a:p>
        </p:txBody>
      </p:sp>
      <p:sp>
        <p:nvSpPr>
          <p:cNvPr id="6" name="Platshållare för bildnummer 5"/>
          <p:cNvSpPr>
            <a:spLocks noGrp="1"/>
          </p:cNvSpPr>
          <p:nvPr>
            <p:ph type="sldNum" sz="quarter" idx="12"/>
          </p:nvPr>
        </p:nvSpPr>
        <p:spPr/>
        <p:txBody>
          <a:bodyPr/>
          <a:lstStyle/>
          <a:p>
            <a:fld id="{9C7D83F7-FE6F-4989-9A29-3DFEB4B90710}" type="slidenum">
              <a:rPr lang="en-US" smtClean="0"/>
              <a:t>‹#›</a:t>
            </a:fld>
            <a:endParaRPr lang="en-US"/>
          </a:p>
        </p:txBody>
      </p:sp>
    </p:spTree>
    <p:extLst>
      <p:ext uri="{BB962C8B-B14F-4D97-AF65-F5344CB8AC3E}">
        <p14:creationId xmlns:p14="http://schemas.microsoft.com/office/powerpoint/2010/main" val="8531914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DAF3032F-43BC-43D3-AC3E-7C6B844BDCBA}" type="datetimeFigureOut">
              <a:rPr lang="en-US" smtClean="0"/>
              <a:t>3/10/2022</a:t>
            </a:fld>
            <a:endParaRPr lang="en-US"/>
          </a:p>
        </p:txBody>
      </p:sp>
      <p:sp>
        <p:nvSpPr>
          <p:cNvPr id="3" name="Platshållare för sidfot 2"/>
          <p:cNvSpPr>
            <a:spLocks noGrp="1"/>
          </p:cNvSpPr>
          <p:nvPr>
            <p:ph type="ftr" sz="quarter" idx="11"/>
          </p:nvPr>
        </p:nvSpPr>
        <p:spPr/>
        <p:txBody>
          <a:bodyPr/>
          <a:lstStyle/>
          <a:p>
            <a:endParaRPr lang="en-US"/>
          </a:p>
        </p:txBody>
      </p:sp>
      <p:sp>
        <p:nvSpPr>
          <p:cNvPr id="4" name="Platshållare för bildnummer 3"/>
          <p:cNvSpPr>
            <a:spLocks noGrp="1"/>
          </p:cNvSpPr>
          <p:nvPr>
            <p:ph type="sldNum" sz="quarter" idx="12"/>
          </p:nvPr>
        </p:nvSpPr>
        <p:spPr/>
        <p:txBody>
          <a:bodyPr/>
          <a:lstStyle/>
          <a:p>
            <a:fld id="{9C7D83F7-FE6F-4989-9A29-3DFEB4B90710}" type="slidenum">
              <a:rPr lang="en-US" smtClean="0"/>
              <a:t>‹#›</a:t>
            </a:fld>
            <a:endParaRPr lang="en-US"/>
          </a:p>
        </p:txBody>
      </p:sp>
    </p:spTree>
    <p:extLst>
      <p:ext uri="{BB962C8B-B14F-4D97-AF65-F5344CB8AC3E}">
        <p14:creationId xmlns:p14="http://schemas.microsoft.com/office/powerpoint/2010/main" val="21960392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9" descr="SU_PPT_kronor"/>
          <p:cNvPicPr>
            <a:picLocks noChangeAspect="1" noChangeArrowheads="1"/>
          </p:cNvPicPr>
          <p:nvPr userDrawn="1"/>
        </p:nvPicPr>
        <p:blipFill>
          <a:blip r:embed="rId2" cstate="print"/>
          <a:srcRect/>
          <a:stretch>
            <a:fillRect/>
          </a:stretch>
        </p:blipFill>
        <p:spPr bwMode="auto">
          <a:xfrm>
            <a:off x="0" y="1682750"/>
            <a:ext cx="7461251" cy="5175250"/>
          </a:xfrm>
          <a:prstGeom prst="rect">
            <a:avLst/>
          </a:prstGeom>
          <a:noFill/>
        </p:spPr>
      </p:pic>
      <p:sp>
        <p:nvSpPr>
          <p:cNvPr id="2" name="Rubrik 1"/>
          <p:cNvSpPr>
            <a:spLocks noGrp="1"/>
          </p:cNvSpPr>
          <p:nvPr>
            <p:ph type="ctrTitle"/>
          </p:nvPr>
        </p:nvSpPr>
        <p:spPr>
          <a:xfrm>
            <a:off x="796800" y="2437200"/>
            <a:ext cx="8841600" cy="1425600"/>
          </a:xfrm>
          <a:prstGeom prst="rect">
            <a:avLst/>
          </a:prstGeom>
        </p:spPr>
        <p:txBody>
          <a:bodyPr lIns="72000" tIns="36000" rIns="72000" bIns="36000" anchor="ctr" anchorCtr="0">
            <a:normAutofit/>
          </a:bodyPr>
          <a:lstStyle>
            <a:lvl1pPr algn="l">
              <a:defRPr sz="4400" b="0">
                <a:latin typeface="Verdana" pitchFamily="34" charset="0"/>
                <a:ea typeface="Verdana" pitchFamily="34" charset="0"/>
                <a:cs typeface="Verdana" pitchFamily="34" charset="0"/>
              </a:defRPr>
            </a:lvl1pPr>
          </a:lstStyle>
          <a:p>
            <a:r>
              <a:rPr lang="en-US"/>
              <a:t>Click to edit Master title style</a:t>
            </a:r>
            <a:endParaRPr lang="sv-SE" dirty="0"/>
          </a:p>
        </p:txBody>
      </p:sp>
      <p:sp>
        <p:nvSpPr>
          <p:cNvPr id="3" name="Underrubrik 2"/>
          <p:cNvSpPr>
            <a:spLocks noGrp="1"/>
          </p:cNvSpPr>
          <p:nvPr>
            <p:ph type="subTitle" idx="1"/>
          </p:nvPr>
        </p:nvSpPr>
        <p:spPr>
          <a:xfrm>
            <a:off x="796800" y="3859200"/>
            <a:ext cx="8841600" cy="1166400"/>
          </a:xfrm>
          <a:prstGeom prst="rect">
            <a:avLst/>
          </a:prstGeom>
        </p:spPr>
        <p:txBody>
          <a:bodyPr>
            <a:norm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sv-SE" dirty="0"/>
          </a:p>
        </p:txBody>
      </p:sp>
      <p:sp>
        <p:nvSpPr>
          <p:cNvPr id="4" name="Platshållare för datum 3"/>
          <p:cNvSpPr>
            <a:spLocks noGrp="1"/>
          </p:cNvSpPr>
          <p:nvPr>
            <p:ph type="dt" sz="half" idx="10"/>
          </p:nvPr>
        </p:nvSpPr>
        <p:spPr>
          <a:xfrm>
            <a:off x="796800" y="6386400"/>
            <a:ext cx="1497600" cy="280800"/>
          </a:xfrm>
        </p:spPr>
        <p:txBody>
          <a:bodyPr/>
          <a:lstStyle/>
          <a:p>
            <a:fld id="{7DECB34E-EEE1-4B77-B59D-636FD4CBAAEB}" type="datetime1">
              <a:rPr lang="en-GB" smtClean="0"/>
              <a:pPr/>
              <a:t>10/03/2022</a:t>
            </a:fld>
            <a:endParaRPr lang="sv-SE"/>
          </a:p>
        </p:txBody>
      </p:sp>
      <p:sp>
        <p:nvSpPr>
          <p:cNvPr id="5" name="Platshållare för sidfot 4"/>
          <p:cNvSpPr>
            <a:spLocks noGrp="1"/>
          </p:cNvSpPr>
          <p:nvPr>
            <p:ph type="ftr" sz="quarter" idx="11"/>
          </p:nvPr>
        </p:nvSpPr>
        <p:spPr>
          <a:xfrm>
            <a:off x="2352000" y="6386400"/>
            <a:ext cx="5990400" cy="280800"/>
          </a:xfrm>
        </p:spPr>
        <p:txBody>
          <a:bodyPr/>
          <a:lstStyle/>
          <a:p>
            <a:r>
              <a:rPr lang="en-GB"/>
              <a:t>/Name Name, Institution or similar</a:t>
            </a:r>
            <a:endParaRPr lang="sv-SE" dirty="0"/>
          </a:p>
        </p:txBody>
      </p:sp>
      <p:sp>
        <p:nvSpPr>
          <p:cNvPr id="6" name="Platshållare för bildnummer 5"/>
          <p:cNvSpPr>
            <a:spLocks noGrp="1"/>
          </p:cNvSpPr>
          <p:nvPr>
            <p:ph type="sldNum" sz="quarter" idx="12"/>
          </p:nvPr>
        </p:nvSpPr>
        <p:spPr>
          <a:xfrm>
            <a:off x="8400000" y="6386400"/>
            <a:ext cx="1900800" cy="280800"/>
          </a:xfrm>
        </p:spPr>
        <p:txBody>
          <a:bodyPr/>
          <a:lstStyle/>
          <a:p>
            <a:fld id="{400B66ED-EE6C-4E7E-848D-94DB84BF3115}" type="slidenum">
              <a:rPr lang="sv-SE" smtClean="0"/>
              <a:pPr/>
              <a:t>‹#›</a:t>
            </a:fld>
            <a:endParaRPr lang="sv-SE"/>
          </a:p>
        </p:txBody>
      </p:sp>
    </p:spTree>
    <p:extLst>
      <p:ext uri="{BB962C8B-B14F-4D97-AF65-F5344CB8AC3E}">
        <p14:creationId xmlns:p14="http://schemas.microsoft.com/office/powerpoint/2010/main" val="1936953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nchor="b" anchorCtr="0"/>
          <a:lstStyle/>
          <a:p>
            <a:r>
              <a:rPr lang="en-US"/>
              <a:t>Click to edit Master title style</a:t>
            </a:r>
            <a:endParaRPr lang="sv-SE" dirty="0"/>
          </a:p>
        </p:txBody>
      </p:sp>
      <p:sp>
        <p:nvSpPr>
          <p:cNvPr id="3" name="Platshållare för innehåll 2"/>
          <p:cNvSpPr>
            <a:spLocks noGrp="1"/>
          </p:cNvSpPr>
          <p:nvPr>
            <p:ph sz="half" idx="1"/>
          </p:nvPr>
        </p:nvSpPr>
        <p:spPr>
          <a:xfrm>
            <a:off x="796800" y="1310400"/>
            <a:ext cx="5198400" cy="4316400"/>
          </a:xfrm>
        </p:spPr>
        <p:txBody>
          <a:bodyPr/>
          <a:lstStyle>
            <a:lvl1pPr>
              <a:defRPr sz="1800"/>
            </a:lvl1pPr>
            <a:lvl2pPr>
              <a:defRPr sz="1400"/>
            </a:lvl2pPr>
            <a:lvl3pPr>
              <a:defRPr sz="1000"/>
            </a:lvl3pPr>
            <a:lvl4pPr>
              <a:defRPr sz="800"/>
            </a:lvl4pPr>
            <a:lvl5pPr>
              <a:defRPr sz="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4" name="Platshållare för innehåll 3"/>
          <p:cNvSpPr>
            <a:spLocks noGrp="1"/>
          </p:cNvSpPr>
          <p:nvPr>
            <p:ph sz="half" idx="2"/>
          </p:nvPr>
        </p:nvSpPr>
        <p:spPr>
          <a:xfrm>
            <a:off x="6196800" y="1310400"/>
            <a:ext cx="5198400" cy="4316400"/>
          </a:xfrm>
        </p:spPr>
        <p:txBody>
          <a:bodyPr/>
          <a:lstStyle>
            <a:lvl1pPr>
              <a:defRPr sz="1800"/>
            </a:lvl1pPr>
            <a:lvl2pPr>
              <a:defRPr sz="1400"/>
            </a:lvl2pPr>
            <a:lvl3pPr>
              <a:defRPr sz="1000"/>
            </a:lvl3pPr>
            <a:lvl4pPr>
              <a:defRPr sz="800"/>
            </a:lvl4pPr>
            <a:lvl5pPr>
              <a:defRPr sz="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5" name="Platshållare för datum 4"/>
          <p:cNvSpPr>
            <a:spLocks noGrp="1"/>
          </p:cNvSpPr>
          <p:nvPr>
            <p:ph type="dt" sz="half" idx="10"/>
          </p:nvPr>
        </p:nvSpPr>
        <p:spPr/>
        <p:txBody>
          <a:bodyPr/>
          <a:lstStyle/>
          <a:p>
            <a:fld id="{DAF3032F-43BC-43D3-AC3E-7C6B844BDCBA}" type="datetimeFigureOut">
              <a:rPr lang="en-US" smtClean="0"/>
              <a:t>3/10/2022</a:t>
            </a:fld>
            <a:endParaRPr lang="en-US"/>
          </a:p>
        </p:txBody>
      </p:sp>
      <p:sp>
        <p:nvSpPr>
          <p:cNvPr id="6" name="Platshållare för sidfot 5"/>
          <p:cNvSpPr>
            <a:spLocks noGrp="1"/>
          </p:cNvSpPr>
          <p:nvPr>
            <p:ph type="ftr" sz="quarter" idx="11"/>
          </p:nvPr>
        </p:nvSpPr>
        <p:spPr/>
        <p:txBody>
          <a:bodyPr/>
          <a:lstStyle/>
          <a:p>
            <a:endParaRPr lang="en-US"/>
          </a:p>
        </p:txBody>
      </p:sp>
      <p:sp>
        <p:nvSpPr>
          <p:cNvPr id="7" name="Platshållare för bildnummer 6"/>
          <p:cNvSpPr>
            <a:spLocks noGrp="1"/>
          </p:cNvSpPr>
          <p:nvPr>
            <p:ph type="sldNum" sz="quarter" idx="12"/>
          </p:nvPr>
        </p:nvSpPr>
        <p:spPr/>
        <p:txBody>
          <a:bodyPr/>
          <a:lstStyle/>
          <a:p>
            <a:fld id="{9C7D83F7-FE6F-4989-9A29-3DFEB4B90710}" type="slidenum">
              <a:rPr lang="en-US" smtClean="0"/>
              <a:t>‹#›</a:t>
            </a:fld>
            <a:endParaRPr lang="en-US"/>
          </a:p>
        </p:txBody>
      </p:sp>
    </p:spTree>
    <p:extLst>
      <p:ext uri="{BB962C8B-B14F-4D97-AF65-F5344CB8AC3E}">
        <p14:creationId xmlns:p14="http://schemas.microsoft.com/office/powerpoint/2010/main" val="17643291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Caption and Content">
    <p:spTree>
      <p:nvGrpSpPr>
        <p:cNvPr id="1" name=""/>
        <p:cNvGrpSpPr/>
        <p:nvPr/>
      </p:nvGrpSpPr>
      <p:grpSpPr>
        <a:xfrm>
          <a:off x="0" y="0"/>
          <a:ext cx="0" cy="0"/>
          <a:chOff x="0" y="0"/>
          <a:chExt cx="0" cy="0"/>
        </a:xfrm>
      </p:grpSpPr>
      <p:sp>
        <p:nvSpPr>
          <p:cNvPr id="2" name="Rubrik 1"/>
          <p:cNvSpPr>
            <a:spLocks noGrp="1"/>
          </p:cNvSpPr>
          <p:nvPr>
            <p:ph type="title"/>
          </p:nvPr>
        </p:nvSpPr>
        <p:spPr>
          <a:xfrm>
            <a:off x="796800" y="388800"/>
            <a:ext cx="10598400" cy="795600"/>
          </a:xfrm>
          <a:prstGeom prst="rect">
            <a:avLst/>
          </a:prstGeom>
        </p:spPr>
        <p:txBody>
          <a:bodyPr anchor="b" anchorCtr="0"/>
          <a:lstStyle/>
          <a:p>
            <a:r>
              <a:rPr lang="en-US"/>
              <a:t>Click to edit Master title style</a:t>
            </a:r>
            <a:endParaRPr lang="sv-SE" dirty="0"/>
          </a:p>
        </p:txBody>
      </p:sp>
      <p:sp>
        <p:nvSpPr>
          <p:cNvPr id="3" name="Platshållare för innehåll 2"/>
          <p:cNvSpPr>
            <a:spLocks noGrp="1"/>
          </p:cNvSpPr>
          <p:nvPr>
            <p:ph idx="1"/>
          </p:nvPr>
        </p:nvSpPr>
        <p:spPr>
          <a:xfrm>
            <a:off x="796800" y="1310400"/>
            <a:ext cx="10598400" cy="43164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4" name="Platshållare för datum 3"/>
          <p:cNvSpPr>
            <a:spLocks noGrp="1"/>
          </p:cNvSpPr>
          <p:nvPr>
            <p:ph type="dt" sz="half" idx="10"/>
          </p:nvPr>
        </p:nvSpPr>
        <p:spPr/>
        <p:txBody>
          <a:bodyPr/>
          <a:lstStyle/>
          <a:p>
            <a:fld id="{FC926AEC-3631-4DDE-89FB-8A5C4A8FB05A}" type="datetime1">
              <a:rPr lang="en-GB" smtClean="0"/>
              <a:pPr/>
              <a:t>10/03/2022</a:t>
            </a:fld>
            <a:endParaRPr lang="sv-SE"/>
          </a:p>
        </p:txBody>
      </p:sp>
      <p:sp>
        <p:nvSpPr>
          <p:cNvPr id="5" name="Platshållare för sidfot 4"/>
          <p:cNvSpPr>
            <a:spLocks noGrp="1"/>
          </p:cNvSpPr>
          <p:nvPr>
            <p:ph type="ftr" sz="quarter" idx="11"/>
          </p:nvPr>
        </p:nvSpPr>
        <p:spPr/>
        <p:txBody>
          <a:bodyPr/>
          <a:lstStyle/>
          <a:p>
            <a:r>
              <a:rPr lang="en-GB"/>
              <a:t>/Name Name, Institution or similar</a:t>
            </a:r>
            <a:endParaRPr lang="sv-SE"/>
          </a:p>
        </p:txBody>
      </p:sp>
      <p:sp>
        <p:nvSpPr>
          <p:cNvPr id="6" name="Platshållare för bildnummer 5"/>
          <p:cNvSpPr>
            <a:spLocks noGrp="1"/>
          </p:cNvSpPr>
          <p:nvPr>
            <p:ph type="sldNum" sz="quarter" idx="12"/>
          </p:nvPr>
        </p:nvSpPr>
        <p:spPr/>
        <p:txBody>
          <a:bodyPr/>
          <a:lstStyle/>
          <a:p>
            <a:fld id="{400B66ED-EE6C-4E7E-848D-94DB84BF3115}" type="slidenum">
              <a:rPr lang="sv-SE" smtClean="0"/>
              <a:pPr/>
              <a:t>‹#›</a:t>
            </a:fld>
            <a:endParaRPr lang="sv-SE"/>
          </a:p>
        </p:txBody>
      </p:sp>
    </p:spTree>
    <p:extLst>
      <p:ext uri="{BB962C8B-B14F-4D97-AF65-F5344CB8AC3E}">
        <p14:creationId xmlns:p14="http://schemas.microsoft.com/office/powerpoint/2010/main" val="12337347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ubrik 1"/>
          <p:cNvSpPr>
            <a:spLocks noGrp="1"/>
          </p:cNvSpPr>
          <p:nvPr>
            <p:ph type="title"/>
          </p:nvPr>
        </p:nvSpPr>
        <p:spPr>
          <a:xfrm>
            <a:off x="796800" y="388800"/>
            <a:ext cx="10598400" cy="795600"/>
          </a:xfrm>
          <a:prstGeom prst="rect">
            <a:avLst/>
          </a:prstGeom>
        </p:spPr>
        <p:txBody>
          <a:bodyPr anchor="b" anchorCtr="0"/>
          <a:lstStyle/>
          <a:p>
            <a:r>
              <a:rPr lang="en-US"/>
              <a:t>Click to edit Master title style</a:t>
            </a:r>
            <a:endParaRPr lang="sv-SE" dirty="0"/>
          </a:p>
        </p:txBody>
      </p:sp>
      <p:sp>
        <p:nvSpPr>
          <p:cNvPr id="3" name="Platshållare för innehåll 2"/>
          <p:cNvSpPr>
            <a:spLocks noGrp="1"/>
          </p:cNvSpPr>
          <p:nvPr>
            <p:ph sz="half" idx="1"/>
          </p:nvPr>
        </p:nvSpPr>
        <p:spPr>
          <a:xfrm>
            <a:off x="796800" y="1310400"/>
            <a:ext cx="5198400" cy="4316400"/>
          </a:xfrm>
          <a:prstGeom prst="rect">
            <a:avLst/>
          </a:prstGeom>
        </p:spPr>
        <p:txBody>
          <a:bodyPr/>
          <a:lstStyle>
            <a:lvl1pPr>
              <a:defRPr sz="1800"/>
            </a:lvl1pPr>
            <a:lvl2pPr>
              <a:defRPr sz="1400"/>
            </a:lvl2pPr>
            <a:lvl3pPr>
              <a:defRPr sz="1000"/>
            </a:lvl3pPr>
            <a:lvl4pPr>
              <a:defRPr sz="800"/>
            </a:lvl4pPr>
            <a:lvl5pPr>
              <a:defRPr sz="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4" name="Platshållare för innehåll 3"/>
          <p:cNvSpPr>
            <a:spLocks noGrp="1"/>
          </p:cNvSpPr>
          <p:nvPr>
            <p:ph sz="half" idx="2"/>
          </p:nvPr>
        </p:nvSpPr>
        <p:spPr>
          <a:xfrm>
            <a:off x="6196800" y="1310400"/>
            <a:ext cx="5198400" cy="4316400"/>
          </a:xfrm>
          <a:prstGeom prst="rect">
            <a:avLst/>
          </a:prstGeom>
        </p:spPr>
        <p:txBody>
          <a:bodyPr/>
          <a:lstStyle>
            <a:lvl1pPr>
              <a:defRPr sz="1800"/>
            </a:lvl1pPr>
            <a:lvl2pPr>
              <a:defRPr sz="1400"/>
            </a:lvl2pPr>
            <a:lvl3pPr>
              <a:defRPr sz="1000"/>
            </a:lvl3pPr>
            <a:lvl4pPr>
              <a:defRPr sz="800"/>
            </a:lvl4pPr>
            <a:lvl5pPr>
              <a:defRPr sz="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5" name="Platshållare för datum 4"/>
          <p:cNvSpPr>
            <a:spLocks noGrp="1"/>
          </p:cNvSpPr>
          <p:nvPr>
            <p:ph type="dt" sz="half" idx="10"/>
          </p:nvPr>
        </p:nvSpPr>
        <p:spPr/>
        <p:txBody>
          <a:bodyPr/>
          <a:lstStyle/>
          <a:p>
            <a:fld id="{677DACF2-4897-4CDB-AE50-A9CFB738C963}" type="datetime1">
              <a:rPr lang="en-GB" smtClean="0"/>
              <a:pPr/>
              <a:t>10/03/2022</a:t>
            </a:fld>
            <a:endParaRPr lang="sv-SE"/>
          </a:p>
        </p:txBody>
      </p:sp>
      <p:sp>
        <p:nvSpPr>
          <p:cNvPr id="6" name="Platshållare för sidfot 5"/>
          <p:cNvSpPr>
            <a:spLocks noGrp="1"/>
          </p:cNvSpPr>
          <p:nvPr>
            <p:ph type="ftr" sz="quarter" idx="11"/>
          </p:nvPr>
        </p:nvSpPr>
        <p:spPr/>
        <p:txBody>
          <a:bodyPr/>
          <a:lstStyle/>
          <a:p>
            <a:r>
              <a:rPr lang="en-GB"/>
              <a:t>/Name Name, Institution or similar</a:t>
            </a:r>
            <a:endParaRPr lang="sv-SE"/>
          </a:p>
        </p:txBody>
      </p:sp>
      <p:sp>
        <p:nvSpPr>
          <p:cNvPr id="7" name="Platshållare för bildnummer 6"/>
          <p:cNvSpPr>
            <a:spLocks noGrp="1"/>
          </p:cNvSpPr>
          <p:nvPr>
            <p:ph type="sldNum" sz="quarter" idx="12"/>
          </p:nvPr>
        </p:nvSpPr>
        <p:spPr/>
        <p:txBody>
          <a:bodyPr/>
          <a:lstStyle/>
          <a:p>
            <a:fld id="{400B66ED-EE6C-4E7E-848D-94DB84BF3115}" type="slidenum">
              <a:rPr lang="sv-SE" smtClean="0"/>
              <a:pPr/>
              <a:t>‹#›</a:t>
            </a:fld>
            <a:endParaRPr lang="sv-SE"/>
          </a:p>
        </p:txBody>
      </p:sp>
    </p:spTree>
    <p:extLst>
      <p:ext uri="{BB962C8B-B14F-4D97-AF65-F5344CB8AC3E}">
        <p14:creationId xmlns:p14="http://schemas.microsoft.com/office/powerpoint/2010/main" val="19175298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Content and Text">
    <p:spTree>
      <p:nvGrpSpPr>
        <p:cNvPr id="1" name=""/>
        <p:cNvGrpSpPr/>
        <p:nvPr/>
      </p:nvGrpSpPr>
      <p:grpSpPr>
        <a:xfrm>
          <a:off x="0" y="0"/>
          <a:ext cx="0" cy="0"/>
          <a:chOff x="0" y="0"/>
          <a:chExt cx="0" cy="0"/>
        </a:xfrm>
      </p:grpSpPr>
      <p:sp>
        <p:nvSpPr>
          <p:cNvPr id="2" name="Rubrik 1"/>
          <p:cNvSpPr>
            <a:spLocks noGrp="1"/>
          </p:cNvSpPr>
          <p:nvPr>
            <p:ph type="title"/>
          </p:nvPr>
        </p:nvSpPr>
        <p:spPr>
          <a:xfrm>
            <a:off x="796800" y="388800"/>
            <a:ext cx="10598400" cy="795600"/>
          </a:xfrm>
          <a:prstGeom prst="rect">
            <a:avLst/>
          </a:prstGeom>
        </p:spPr>
        <p:txBody>
          <a:bodyPr anchor="b" anchorCtr="0"/>
          <a:lstStyle/>
          <a:p>
            <a:r>
              <a:rPr lang="en-US"/>
              <a:t>Click to edit Master title style</a:t>
            </a:r>
            <a:endParaRPr lang="sv-SE" dirty="0"/>
          </a:p>
        </p:txBody>
      </p:sp>
      <p:sp>
        <p:nvSpPr>
          <p:cNvPr id="3" name="Platshållare för innehåll 2"/>
          <p:cNvSpPr>
            <a:spLocks noGrp="1"/>
          </p:cNvSpPr>
          <p:nvPr>
            <p:ph idx="1"/>
          </p:nvPr>
        </p:nvSpPr>
        <p:spPr>
          <a:xfrm>
            <a:off x="796800" y="1310400"/>
            <a:ext cx="10598400" cy="4316400"/>
          </a:xfrm>
          <a:prstGeom prst="rect">
            <a:avLst/>
          </a:prstGeom>
        </p:spPr>
        <p:txBody>
          <a:bodyPr/>
          <a:lstStyle>
            <a:lvl1pPr marL="1588" indent="-1588">
              <a:lnSpc>
                <a:spcPts val="2600"/>
              </a:lnSpc>
              <a:buNone/>
              <a:defRPr/>
            </a:lvl1pPr>
            <a:lvl2pPr>
              <a:buNone/>
              <a:defRPr/>
            </a:lvl2pPr>
            <a:lvl3pPr>
              <a:buNone/>
              <a:defRPr/>
            </a:lvl3pPr>
            <a:lvl4pPr>
              <a:buNone/>
              <a:defRPr/>
            </a:lvl4pPr>
            <a:lvl5pPr>
              <a:buNone/>
              <a:defRPr/>
            </a:lvl5pPr>
          </a:lstStyle>
          <a:p>
            <a:pPr lvl="0"/>
            <a:r>
              <a:rPr lang="en-US"/>
              <a:t>Edit Master text styles</a:t>
            </a:r>
          </a:p>
        </p:txBody>
      </p:sp>
      <p:sp>
        <p:nvSpPr>
          <p:cNvPr id="4" name="Platshållare för datum 3"/>
          <p:cNvSpPr>
            <a:spLocks noGrp="1"/>
          </p:cNvSpPr>
          <p:nvPr>
            <p:ph type="dt" sz="half" idx="10"/>
          </p:nvPr>
        </p:nvSpPr>
        <p:spPr/>
        <p:txBody>
          <a:bodyPr/>
          <a:lstStyle/>
          <a:p>
            <a:fld id="{3586646C-BC08-4DB8-BC30-4469458B09B8}" type="datetime1">
              <a:rPr lang="en-GB" smtClean="0"/>
              <a:pPr/>
              <a:t>10/03/2022</a:t>
            </a:fld>
            <a:endParaRPr lang="sv-SE"/>
          </a:p>
        </p:txBody>
      </p:sp>
      <p:sp>
        <p:nvSpPr>
          <p:cNvPr id="5" name="Platshållare för sidfot 4"/>
          <p:cNvSpPr>
            <a:spLocks noGrp="1"/>
          </p:cNvSpPr>
          <p:nvPr>
            <p:ph type="ftr" sz="quarter" idx="11"/>
          </p:nvPr>
        </p:nvSpPr>
        <p:spPr/>
        <p:txBody>
          <a:bodyPr/>
          <a:lstStyle/>
          <a:p>
            <a:r>
              <a:rPr lang="en-GB"/>
              <a:t>/Name Name, Institution or similar</a:t>
            </a:r>
            <a:endParaRPr lang="sv-SE"/>
          </a:p>
        </p:txBody>
      </p:sp>
      <p:sp>
        <p:nvSpPr>
          <p:cNvPr id="6" name="Platshållare för bildnummer 5"/>
          <p:cNvSpPr>
            <a:spLocks noGrp="1"/>
          </p:cNvSpPr>
          <p:nvPr>
            <p:ph type="sldNum" sz="quarter" idx="12"/>
          </p:nvPr>
        </p:nvSpPr>
        <p:spPr/>
        <p:txBody>
          <a:bodyPr/>
          <a:lstStyle/>
          <a:p>
            <a:fld id="{400B66ED-EE6C-4E7E-848D-94DB84BF3115}" type="slidenum">
              <a:rPr lang="sv-SE" smtClean="0"/>
              <a:pPr/>
              <a:t>‹#›</a:t>
            </a:fld>
            <a:endParaRPr lang="sv-SE"/>
          </a:p>
        </p:txBody>
      </p:sp>
    </p:spTree>
    <p:extLst>
      <p:ext uri="{BB962C8B-B14F-4D97-AF65-F5344CB8AC3E}">
        <p14:creationId xmlns:p14="http://schemas.microsoft.com/office/powerpoint/2010/main" val="8286349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Rubrik 1"/>
          <p:cNvSpPr>
            <a:spLocks noGrp="1"/>
          </p:cNvSpPr>
          <p:nvPr>
            <p:ph type="title"/>
          </p:nvPr>
        </p:nvSpPr>
        <p:spPr>
          <a:xfrm>
            <a:off x="796800" y="388800"/>
            <a:ext cx="6254400" cy="795600"/>
          </a:xfrm>
          <a:prstGeom prst="rect">
            <a:avLst/>
          </a:prstGeom>
        </p:spPr>
        <p:txBody>
          <a:bodyPr anchor="t" anchorCtr="0"/>
          <a:lstStyle>
            <a:lvl1pPr>
              <a:defRPr/>
            </a:lvl1pPr>
          </a:lstStyle>
          <a:p>
            <a:r>
              <a:rPr lang="en-US"/>
              <a:t>Click to edit Master title style</a:t>
            </a:r>
            <a:endParaRPr lang="sv-SE" dirty="0"/>
          </a:p>
        </p:txBody>
      </p:sp>
      <p:sp>
        <p:nvSpPr>
          <p:cNvPr id="4" name="Platshållare för innehåll 3"/>
          <p:cNvSpPr>
            <a:spLocks noGrp="1"/>
          </p:cNvSpPr>
          <p:nvPr>
            <p:ph sz="half" idx="2"/>
          </p:nvPr>
        </p:nvSpPr>
        <p:spPr>
          <a:xfrm>
            <a:off x="796800" y="1310400"/>
            <a:ext cx="6254400" cy="4316400"/>
          </a:xfrm>
          <a:prstGeom prst="rect">
            <a:avLst/>
          </a:prstGeom>
        </p:spPr>
        <p:txBody>
          <a:bodyPr/>
          <a:lstStyle>
            <a:lvl1pPr>
              <a:defRPr sz="18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6" name="Platshållare för innehåll 5"/>
          <p:cNvSpPr>
            <a:spLocks noGrp="1"/>
          </p:cNvSpPr>
          <p:nvPr>
            <p:ph sz="quarter" idx="4"/>
          </p:nvPr>
        </p:nvSpPr>
        <p:spPr>
          <a:xfrm>
            <a:off x="7317136" y="388800"/>
            <a:ext cx="4080000" cy="5238000"/>
          </a:xfrm>
          <a:prstGeom prst="rect">
            <a:avLst/>
          </a:prstGeom>
        </p:spPr>
        <p:txBody>
          <a:bodyPr/>
          <a:lstStyle>
            <a:lvl1pPr>
              <a:defRPr sz="18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7" name="Platshållare för datum 6"/>
          <p:cNvSpPr>
            <a:spLocks noGrp="1"/>
          </p:cNvSpPr>
          <p:nvPr>
            <p:ph type="dt" sz="half" idx="10"/>
          </p:nvPr>
        </p:nvSpPr>
        <p:spPr/>
        <p:txBody>
          <a:bodyPr/>
          <a:lstStyle/>
          <a:p>
            <a:fld id="{45632855-90EC-4C03-8334-AEFE7A29E4D8}" type="datetime1">
              <a:rPr lang="en-GB" smtClean="0"/>
              <a:pPr/>
              <a:t>10/03/2022</a:t>
            </a:fld>
            <a:endParaRPr lang="sv-SE"/>
          </a:p>
        </p:txBody>
      </p:sp>
      <p:sp>
        <p:nvSpPr>
          <p:cNvPr id="8" name="Platshållare för sidfot 7"/>
          <p:cNvSpPr>
            <a:spLocks noGrp="1"/>
          </p:cNvSpPr>
          <p:nvPr>
            <p:ph type="ftr" sz="quarter" idx="11"/>
          </p:nvPr>
        </p:nvSpPr>
        <p:spPr/>
        <p:txBody>
          <a:bodyPr/>
          <a:lstStyle/>
          <a:p>
            <a:r>
              <a:rPr lang="en-GB"/>
              <a:t>/Name Name, Institution or similar</a:t>
            </a:r>
            <a:endParaRPr lang="sv-SE"/>
          </a:p>
        </p:txBody>
      </p:sp>
      <p:sp>
        <p:nvSpPr>
          <p:cNvPr id="9" name="Platshållare för bildnummer 8"/>
          <p:cNvSpPr>
            <a:spLocks noGrp="1"/>
          </p:cNvSpPr>
          <p:nvPr>
            <p:ph type="sldNum" sz="quarter" idx="12"/>
          </p:nvPr>
        </p:nvSpPr>
        <p:spPr/>
        <p:txBody>
          <a:bodyPr/>
          <a:lstStyle/>
          <a:p>
            <a:fld id="{400B66ED-EE6C-4E7E-848D-94DB84BF3115}" type="slidenum">
              <a:rPr lang="sv-SE" smtClean="0"/>
              <a:pPr/>
              <a:t>‹#›</a:t>
            </a:fld>
            <a:endParaRPr lang="sv-SE"/>
          </a:p>
        </p:txBody>
      </p:sp>
    </p:spTree>
    <p:extLst>
      <p:ext uri="{BB962C8B-B14F-4D97-AF65-F5344CB8AC3E}">
        <p14:creationId xmlns:p14="http://schemas.microsoft.com/office/powerpoint/2010/main" val="36044496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796800" y="1310400"/>
            <a:ext cx="10598400" cy="43164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4" name="Platshållare för datum 3"/>
          <p:cNvSpPr>
            <a:spLocks noGrp="1"/>
          </p:cNvSpPr>
          <p:nvPr>
            <p:ph type="dt" sz="half" idx="10"/>
          </p:nvPr>
        </p:nvSpPr>
        <p:spPr/>
        <p:txBody>
          <a:bodyPr/>
          <a:lstStyle/>
          <a:p>
            <a:fld id="{61AEC348-C6D2-48A0-9D5F-980D06FCF7DE}" type="datetime1">
              <a:rPr lang="en-GB" smtClean="0"/>
              <a:pPr/>
              <a:t>10/03/2022</a:t>
            </a:fld>
            <a:endParaRPr lang="sv-SE"/>
          </a:p>
        </p:txBody>
      </p:sp>
      <p:sp>
        <p:nvSpPr>
          <p:cNvPr id="5" name="Platshållare för sidfot 4"/>
          <p:cNvSpPr>
            <a:spLocks noGrp="1"/>
          </p:cNvSpPr>
          <p:nvPr>
            <p:ph type="ftr" sz="quarter" idx="11"/>
          </p:nvPr>
        </p:nvSpPr>
        <p:spPr/>
        <p:txBody>
          <a:bodyPr/>
          <a:lstStyle/>
          <a:p>
            <a:r>
              <a:rPr lang="en-GB"/>
              <a:t>/Name Name, Institution or similar</a:t>
            </a:r>
            <a:endParaRPr lang="sv-SE"/>
          </a:p>
        </p:txBody>
      </p:sp>
      <p:sp>
        <p:nvSpPr>
          <p:cNvPr id="6" name="Platshållare för bildnummer 5"/>
          <p:cNvSpPr>
            <a:spLocks noGrp="1"/>
          </p:cNvSpPr>
          <p:nvPr>
            <p:ph type="sldNum" sz="quarter" idx="12"/>
          </p:nvPr>
        </p:nvSpPr>
        <p:spPr/>
        <p:txBody>
          <a:bodyPr/>
          <a:lstStyle/>
          <a:p>
            <a:fld id="{400B66ED-EE6C-4E7E-848D-94DB84BF3115}" type="slidenum">
              <a:rPr lang="sv-SE" smtClean="0"/>
              <a:pPr/>
              <a:t>‹#›</a:t>
            </a:fld>
            <a:endParaRPr lang="sv-SE"/>
          </a:p>
        </p:txBody>
      </p:sp>
    </p:spTree>
    <p:extLst>
      <p:ext uri="{BB962C8B-B14F-4D97-AF65-F5344CB8AC3E}">
        <p14:creationId xmlns:p14="http://schemas.microsoft.com/office/powerpoint/2010/main" val="985622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940F3667-EEF8-4181-8A3E-3F9EF34FAF07}" type="datetime1">
              <a:rPr lang="en-GB" smtClean="0"/>
              <a:pPr/>
              <a:t>10/03/2022</a:t>
            </a:fld>
            <a:endParaRPr lang="sv-SE"/>
          </a:p>
        </p:txBody>
      </p:sp>
      <p:sp>
        <p:nvSpPr>
          <p:cNvPr id="3" name="Platshållare för sidfot 2"/>
          <p:cNvSpPr>
            <a:spLocks noGrp="1"/>
          </p:cNvSpPr>
          <p:nvPr>
            <p:ph type="ftr" sz="quarter" idx="11"/>
          </p:nvPr>
        </p:nvSpPr>
        <p:spPr/>
        <p:txBody>
          <a:bodyPr/>
          <a:lstStyle/>
          <a:p>
            <a:r>
              <a:rPr lang="en-GB"/>
              <a:t>/Name Name, Institution or similar</a:t>
            </a:r>
            <a:endParaRPr lang="sv-SE"/>
          </a:p>
        </p:txBody>
      </p:sp>
      <p:sp>
        <p:nvSpPr>
          <p:cNvPr id="4" name="Platshållare för bildnummer 3"/>
          <p:cNvSpPr>
            <a:spLocks noGrp="1"/>
          </p:cNvSpPr>
          <p:nvPr>
            <p:ph type="sldNum" sz="quarter" idx="12"/>
          </p:nvPr>
        </p:nvSpPr>
        <p:spPr/>
        <p:txBody>
          <a:bodyPr/>
          <a:lstStyle/>
          <a:p>
            <a:fld id="{400B66ED-EE6C-4E7E-848D-94DB84BF3115}" type="slidenum">
              <a:rPr lang="sv-SE" smtClean="0"/>
              <a:pPr/>
              <a:t>‹#›</a:t>
            </a:fld>
            <a:endParaRPr lang="sv-SE"/>
          </a:p>
        </p:txBody>
      </p:sp>
    </p:spTree>
    <p:extLst>
      <p:ext uri="{BB962C8B-B14F-4D97-AF65-F5344CB8AC3E}">
        <p14:creationId xmlns:p14="http://schemas.microsoft.com/office/powerpoint/2010/main" val="2217561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9" descr="SU_PPT_olivkvist"/>
          <p:cNvPicPr>
            <a:picLocks noChangeAspect="1" noChangeArrowheads="1"/>
          </p:cNvPicPr>
          <p:nvPr userDrawn="1"/>
        </p:nvPicPr>
        <p:blipFill>
          <a:blip r:embed="rId2" cstate="print"/>
          <a:srcRect l="1746"/>
          <a:stretch>
            <a:fillRect/>
          </a:stretch>
        </p:blipFill>
        <p:spPr bwMode="auto">
          <a:xfrm>
            <a:off x="2118" y="317500"/>
            <a:ext cx="9175749" cy="6540500"/>
          </a:xfrm>
          <a:prstGeom prst="rect">
            <a:avLst/>
          </a:prstGeom>
          <a:noFill/>
        </p:spPr>
      </p:pic>
      <p:sp>
        <p:nvSpPr>
          <p:cNvPr id="2" name="Rubrik 1"/>
          <p:cNvSpPr>
            <a:spLocks noGrp="1"/>
          </p:cNvSpPr>
          <p:nvPr>
            <p:ph type="ctrTitle"/>
          </p:nvPr>
        </p:nvSpPr>
        <p:spPr>
          <a:xfrm>
            <a:off x="796800" y="2437200"/>
            <a:ext cx="8841600" cy="1425600"/>
          </a:xfrm>
          <a:prstGeom prst="rect">
            <a:avLst/>
          </a:prstGeom>
        </p:spPr>
        <p:txBody>
          <a:bodyPr lIns="72000" tIns="36000" rIns="72000" bIns="36000" anchor="ctr" anchorCtr="0">
            <a:normAutofit/>
          </a:bodyPr>
          <a:lstStyle>
            <a:lvl1pPr algn="l">
              <a:defRPr sz="4400" b="0">
                <a:latin typeface="Verdana" pitchFamily="34" charset="0"/>
                <a:ea typeface="Verdana" pitchFamily="34" charset="0"/>
                <a:cs typeface="Verdana" pitchFamily="34" charset="0"/>
              </a:defRPr>
            </a:lvl1pPr>
          </a:lstStyle>
          <a:p>
            <a:r>
              <a:rPr lang="en-US"/>
              <a:t>Click to edit Master title style</a:t>
            </a:r>
            <a:endParaRPr lang="sv-SE" dirty="0"/>
          </a:p>
        </p:txBody>
      </p:sp>
      <p:sp>
        <p:nvSpPr>
          <p:cNvPr id="3" name="Underrubrik 2"/>
          <p:cNvSpPr>
            <a:spLocks noGrp="1"/>
          </p:cNvSpPr>
          <p:nvPr>
            <p:ph type="subTitle" idx="1"/>
          </p:nvPr>
        </p:nvSpPr>
        <p:spPr>
          <a:xfrm>
            <a:off x="796800" y="3859200"/>
            <a:ext cx="8841600" cy="1166400"/>
          </a:xfrm>
          <a:prstGeom prst="rect">
            <a:avLst/>
          </a:prstGeom>
        </p:spPr>
        <p:txBody>
          <a:bodyPr>
            <a:norm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sv-SE" dirty="0"/>
          </a:p>
        </p:txBody>
      </p:sp>
      <p:sp>
        <p:nvSpPr>
          <p:cNvPr id="4" name="Platshållare för datum 3"/>
          <p:cNvSpPr>
            <a:spLocks noGrp="1"/>
          </p:cNvSpPr>
          <p:nvPr>
            <p:ph type="dt" sz="half" idx="10"/>
          </p:nvPr>
        </p:nvSpPr>
        <p:spPr>
          <a:xfrm>
            <a:off x="796800" y="6386400"/>
            <a:ext cx="1497600" cy="280800"/>
          </a:xfrm>
        </p:spPr>
        <p:txBody>
          <a:bodyPr/>
          <a:lstStyle/>
          <a:p>
            <a:fld id="{7DECB34E-EEE1-4B77-B59D-636FD4CBAAEB}" type="datetime1">
              <a:rPr lang="en-GB" smtClean="0"/>
              <a:pPr/>
              <a:t>10/03/2022</a:t>
            </a:fld>
            <a:endParaRPr lang="sv-SE"/>
          </a:p>
        </p:txBody>
      </p:sp>
      <p:sp>
        <p:nvSpPr>
          <p:cNvPr id="5" name="Platshållare för sidfot 4"/>
          <p:cNvSpPr>
            <a:spLocks noGrp="1"/>
          </p:cNvSpPr>
          <p:nvPr>
            <p:ph type="ftr" sz="quarter" idx="11"/>
          </p:nvPr>
        </p:nvSpPr>
        <p:spPr>
          <a:xfrm>
            <a:off x="2352000" y="6386400"/>
            <a:ext cx="5990400" cy="280800"/>
          </a:xfrm>
        </p:spPr>
        <p:txBody>
          <a:bodyPr/>
          <a:lstStyle/>
          <a:p>
            <a:r>
              <a:rPr lang="en-GB"/>
              <a:t>/Name Name, Institution or similar</a:t>
            </a:r>
            <a:endParaRPr lang="sv-SE" dirty="0"/>
          </a:p>
        </p:txBody>
      </p:sp>
      <p:sp>
        <p:nvSpPr>
          <p:cNvPr id="6" name="Platshållare för bildnummer 5"/>
          <p:cNvSpPr>
            <a:spLocks noGrp="1"/>
          </p:cNvSpPr>
          <p:nvPr>
            <p:ph type="sldNum" sz="quarter" idx="12"/>
          </p:nvPr>
        </p:nvSpPr>
        <p:spPr>
          <a:xfrm>
            <a:off x="8400000" y="6386400"/>
            <a:ext cx="1900800" cy="280800"/>
          </a:xfrm>
        </p:spPr>
        <p:txBody>
          <a:bodyPr/>
          <a:lstStyle/>
          <a:p>
            <a:fld id="{400B66ED-EE6C-4E7E-848D-94DB84BF3115}" type="slidenum">
              <a:rPr lang="sv-SE" smtClean="0"/>
              <a:pPr/>
              <a:t>‹#›</a:t>
            </a:fld>
            <a:endParaRPr lang="sv-SE"/>
          </a:p>
        </p:txBody>
      </p:sp>
    </p:spTree>
    <p:extLst>
      <p:ext uri="{BB962C8B-B14F-4D97-AF65-F5344CB8AC3E}">
        <p14:creationId xmlns:p14="http://schemas.microsoft.com/office/powerpoint/2010/main" val="30486243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Caption and Content">
    <p:spTree>
      <p:nvGrpSpPr>
        <p:cNvPr id="1" name=""/>
        <p:cNvGrpSpPr/>
        <p:nvPr/>
      </p:nvGrpSpPr>
      <p:grpSpPr>
        <a:xfrm>
          <a:off x="0" y="0"/>
          <a:ext cx="0" cy="0"/>
          <a:chOff x="0" y="0"/>
          <a:chExt cx="0" cy="0"/>
        </a:xfrm>
      </p:grpSpPr>
      <p:sp>
        <p:nvSpPr>
          <p:cNvPr id="2" name="Rubrik 1"/>
          <p:cNvSpPr>
            <a:spLocks noGrp="1"/>
          </p:cNvSpPr>
          <p:nvPr>
            <p:ph type="title"/>
          </p:nvPr>
        </p:nvSpPr>
        <p:spPr>
          <a:xfrm>
            <a:off x="796800" y="388800"/>
            <a:ext cx="10598400" cy="795600"/>
          </a:xfrm>
          <a:prstGeom prst="rect">
            <a:avLst/>
          </a:prstGeom>
        </p:spPr>
        <p:txBody>
          <a:bodyPr anchor="b" anchorCtr="0"/>
          <a:lstStyle/>
          <a:p>
            <a:r>
              <a:rPr lang="en-US"/>
              <a:t>Click to edit Master title style</a:t>
            </a:r>
            <a:endParaRPr lang="sv-SE" dirty="0"/>
          </a:p>
        </p:txBody>
      </p:sp>
      <p:sp>
        <p:nvSpPr>
          <p:cNvPr id="3" name="Platshållare för innehåll 2"/>
          <p:cNvSpPr>
            <a:spLocks noGrp="1"/>
          </p:cNvSpPr>
          <p:nvPr>
            <p:ph idx="1"/>
          </p:nvPr>
        </p:nvSpPr>
        <p:spPr>
          <a:xfrm>
            <a:off x="796800" y="1310400"/>
            <a:ext cx="10598400" cy="43164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4" name="Platshållare för datum 3"/>
          <p:cNvSpPr>
            <a:spLocks noGrp="1"/>
          </p:cNvSpPr>
          <p:nvPr>
            <p:ph type="dt" sz="half" idx="10"/>
          </p:nvPr>
        </p:nvSpPr>
        <p:spPr/>
        <p:txBody>
          <a:bodyPr/>
          <a:lstStyle/>
          <a:p>
            <a:fld id="{FC926AEC-3631-4DDE-89FB-8A5C4A8FB05A}" type="datetime1">
              <a:rPr lang="en-GB" smtClean="0"/>
              <a:pPr/>
              <a:t>10/03/2022</a:t>
            </a:fld>
            <a:endParaRPr lang="sv-SE"/>
          </a:p>
        </p:txBody>
      </p:sp>
      <p:sp>
        <p:nvSpPr>
          <p:cNvPr id="5" name="Platshållare för sidfot 4"/>
          <p:cNvSpPr>
            <a:spLocks noGrp="1"/>
          </p:cNvSpPr>
          <p:nvPr>
            <p:ph type="ftr" sz="quarter" idx="11"/>
          </p:nvPr>
        </p:nvSpPr>
        <p:spPr/>
        <p:txBody>
          <a:bodyPr/>
          <a:lstStyle/>
          <a:p>
            <a:r>
              <a:rPr lang="en-GB"/>
              <a:t>/Name Name, Institution or similar</a:t>
            </a:r>
            <a:endParaRPr lang="sv-SE"/>
          </a:p>
        </p:txBody>
      </p:sp>
      <p:sp>
        <p:nvSpPr>
          <p:cNvPr id="6" name="Platshållare för bildnummer 5"/>
          <p:cNvSpPr>
            <a:spLocks noGrp="1"/>
          </p:cNvSpPr>
          <p:nvPr>
            <p:ph type="sldNum" sz="quarter" idx="12"/>
          </p:nvPr>
        </p:nvSpPr>
        <p:spPr/>
        <p:txBody>
          <a:bodyPr/>
          <a:lstStyle/>
          <a:p>
            <a:fld id="{400B66ED-EE6C-4E7E-848D-94DB84BF3115}" type="slidenum">
              <a:rPr lang="sv-SE" smtClean="0"/>
              <a:pPr/>
              <a:t>‹#›</a:t>
            </a:fld>
            <a:endParaRPr lang="sv-SE"/>
          </a:p>
        </p:txBody>
      </p:sp>
    </p:spTree>
    <p:extLst>
      <p:ext uri="{BB962C8B-B14F-4D97-AF65-F5344CB8AC3E}">
        <p14:creationId xmlns:p14="http://schemas.microsoft.com/office/powerpoint/2010/main" val="19028020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ubrik 1"/>
          <p:cNvSpPr>
            <a:spLocks noGrp="1"/>
          </p:cNvSpPr>
          <p:nvPr>
            <p:ph type="title"/>
          </p:nvPr>
        </p:nvSpPr>
        <p:spPr>
          <a:xfrm>
            <a:off x="796800" y="388800"/>
            <a:ext cx="10598400" cy="795600"/>
          </a:xfrm>
          <a:prstGeom prst="rect">
            <a:avLst/>
          </a:prstGeom>
        </p:spPr>
        <p:txBody>
          <a:bodyPr anchor="b" anchorCtr="0"/>
          <a:lstStyle/>
          <a:p>
            <a:r>
              <a:rPr lang="en-US"/>
              <a:t>Click to edit Master title style</a:t>
            </a:r>
            <a:endParaRPr lang="sv-SE" dirty="0"/>
          </a:p>
        </p:txBody>
      </p:sp>
      <p:sp>
        <p:nvSpPr>
          <p:cNvPr id="3" name="Platshållare för innehåll 2"/>
          <p:cNvSpPr>
            <a:spLocks noGrp="1"/>
          </p:cNvSpPr>
          <p:nvPr>
            <p:ph sz="half" idx="1"/>
          </p:nvPr>
        </p:nvSpPr>
        <p:spPr>
          <a:xfrm>
            <a:off x="796800" y="1310400"/>
            <a:ext cx="5198400" cy="4316400"/>
          </a:xfrm>
          <a:prstGeom prst="rect">
            <a:avLst/>
          </a:prstGeom>
        </p:spPr>
        <p:txBody>
          <a:bodyPr/>
          <a:lstStyle>
            <a:lvl1pPr>
              <a:defRPr sz="1800"/>
            </a:lvl1pPr>
            <a:lvl2pPr>
              <a:defRPr sz="1400"/>
            </a:lvl2pPr>
            <a:lvl3pPr>
              <a:defRPr sz="1000"/>
            </a:lvl3pPr>
            <a:lvl4pPr>
              <a:defRPr sz="800"/>
            </a:lvl4pPr>
            <a:lvl5pPr>
              <a:defRPr sz="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4" name="Platshållare för innehåll 3"/>
          <p:cNvSpPr>
            <a:spLocks noGrp="1"/>
          </p:cNvSpPr>
          <p:nvPr>
            <p:ph sz="half" idx="2"/>
          </p:nvPr>
        </p:nvSpPr>
        <p:spPr>
          <a:xfrm>
            <a:off x="6196800" y="1310400"/>
            <a:ext cx="5198400" cy="4316400"/>
          </a:xfrm>
          <a:prstGeom prst="rect">
            <a:avLst/>
          </a:prstGeom>
        </p:spPr>
        <p:txBody>
          <a:bodyPr/>
          <a:lstStyle>
            <a:lvl1pPr>
              <a:defRPr sz="1800"/>
            </a:lvl1pPr>
            <a:lvl2pPr>
              <a:defRPr sz="1400"/>
            </a:lvl2pPr>
            <a:lvl3pPr>
              <a:defRPr sz="1000"/>
            </a:lvl3pPr>
            <a:lvl4pPr>
              <a:defRPr sz="800"/>
            </a:lvl4pPr>
            <a:lvl5pPr>
              <a:defRPr sz="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5" name="Platshållare för datum 4"/>
          <p:cNvSpPr>
            <a:spLocks noGrp="1"/>
          </p:cNvSpPr>
          <p:nvPr>
            <p:ph type="dt" sz="half" idx="10"/>
          </p:nvPr>
        </p:nvSpPr>
        <p:spPr/>
        <p:txBody>
          <a:bodyPr/>
          <a:lstStyle/>
          <a:p>
            <a:fld id="{677DACF2-4897-4CDB-AE50-A9CFB738C963}" type="datetime1">
              <a:rPr lang="en-GB" smtClean="0"/>
              <a:pPr/>
              <a:t>10/03/2022</a:t>
            </a:fld>
            <a:endParaRPr lang="sv-SE"/>
          </a:p>
        </p:txBody>
      </p:sp>
      <p:sp>
        <p:nvSpPr>
          <p:cNvPr id="6" name="Platshållare för sidfot 5"/>
          <p:cNvSpPr>
            <a:spLocks noGrp="1"/>
          </p:cNvSpPr>
          <p:nvPr>
            <p:ph type="ftr" sz="quarter" idx="11"/>
          </p:nvPr>
        </p:nvSpPr>
        <p:spPr/>
        <p:txBody>
          <a:bodyPr/>
          <a:lstStyle/>
          <a:p>
            <a:r>
              <a:rPr lang="en-GB"/>
              <a:t>/Name Name, Institution or similar</a:t>
            </a:r>
            <a:endParaRPr lang="sv-SE"/>
          </a:p>
        </p:txBody>
      </p:sp>
      <p:sp>
        <p:nvSpPr>
          <p:cNvPr id="7" name="Platshållare för bildnummer 6"/>
          <p:cNvSpPr>
            <a:spLocks noGrp="1"/>
          </p:cNvSpPr>
          <p:nvPr>
            <p:ph type="sldNum" sz="quarter" idx="12"/>
          </p:nvPr>
        </p:nvSpPr>
        <p:spPr/>
        <p:txBody>
          <a:bodyPr/>
          <a:lstStyle/>
          <a:p>
            <a:fld id="{400B66ED-EE6C-4E7E-848D-94DB84BF3115}" type="slidenum">
              <a:rPr lang="sv-SE" smtClean="0"/>
              <a:pPr/>
              <a:t>‹#›</a:t>
            </a:fld>
            <a:endParaRPr lang="sv-SE"/>
          </a:p>
        </p:txBody>
      </p:sp>
    </p:spTree>
    <p:extLst>
      <p:ext uri="{BB962C8B-B14F-4D97-AF65-F5344CB8AC3E}">
        <p14:creationId xmlns:p14="http://schemas.microsoft.com/office/powerpoint/2010/main" val="38063828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Content and Text">
    <p:spTree>
      <p:nvGrpSpPr>
        <p:cNvPr id="1" name=""/>
        <p:cNvGrpSpPr/>
        <p:nvPr/>
      </p:nvGrpSpPr>
      <p:grpSpPr>
        <a:xfrm>
          <a:off x="0" y="0"/>
          <a:ext cx="0" cy="0"/>
          <a:chOff x="0" y="0"/>
          <a:chExt cx="0" cy="0"/>
        </a:xfrm>
      </p:grpSpPr>
      <p:sp>
        <p:nvSpPr>
          <p:cNvPr id="2" name="Rubrik 1"/>
          <p:cNvSpPr>
            <a:spLocks noGrp="1"/>
          </p:cNvSpPr>
          <p:nvPr>
            <p:ph type="title"/>
          </p:nvPr>
        </p:nvSpPr>
        <p:spPr>
          <a:xfrm>
            <a:off x="796800" y="388800"/>
            <a:ext cx="10598400" cy="795600"/>
          </a:xfrm>
          <a:prstGeom prst="rect">
            <a:avLst/>
          </a:prstGeom>
        </p:spPr>
        <p:txBody>
          <a:bodyPr anchor="b" anchorCtr="0"/>
          <a:lstStyle/>
          <a:p>
            <a:r>
              <a:rPr lang="en-US"/>
              <a:t>Click to edit Master title style</a:t>
            </a:r>
            <a:endParaRPr lang="sv-SE" dirty="0"/>
          </a:p>
        </p:txBody>
      </p:sp>
      <p:sp>
        <p:nvSpPr>
          <p:cNvPr id="3" name="Platshållare för innehåll 2"/>
          <p:cNvSpPr>
            <a:spLocks noGrp="1"/>
          </p:cNvSpPr>
          <p:nvPr>
            <p:ph idx="1"/>
          </p:nvPr>
        </p:nvSpPr>
        <p:spPr>
          <a:xfrm>
            <a:off x="796800" y="1310400"/>
            <a:ext cx="10598400" cy="4316400"/>
          </a:xfrm>
          <a:prstGeom prst="rect">
            <a:avLst/>
          </a:prstGeom>
        </p:spPr>
        <p:txBody>
          <a:bodyPr/>
          <a:lstStyle>
            <a:lvl1pPr marL="1588" indent="-1588">
              <a:lnSpc>
                <a:spcPts val="2600"/>
              </a:lnSpc>
              <a:buNone/>
              <a:defRPr/>
            </a:lvl1pPr>
            <a:lvl2pPr>
              <a:buNone/>
              <a:defRPr/>
            </a:lvl2pPr>
            <a:lvl3pPr>
              <a:buNone/>
              <a:defRPr/>
            </a:lvl3pPr>
            <a:lvl4pPr>
              <a:buNone/>
              <a:defRPr/>
            </a:lvl4pPr>
            <a:lvl5pPr>
              <a:buNone/>
              <a:defRPr/>
            </a:lvl5pPr>
          </a:lstStyle>
          <a:p>
            <a:pPr lvl="0"/>
            <a:r>
              <a:rPr lang="en-US"/>
              <a:t>Edit Master text styles</a:t>
            </a:r>
          </a:p>
        </p:txBody>
      </p:sp>
      <p:sp>
        <p:nvSpPr>
          <p:cNvPr id="4" name="Platshållare för datum 3"/>
          <p:cNvSpPr>
            <a:spLocks noGrp="1"/>
          </p:cNvSpPr>
          <p:nvPr>
            <p:ph type="dt" sz="half" idx="10"/>
          </p:nvPr>
        </p:nvSpPr>
        <p:spPr/>
        <p:txBody>
          <a:bodyPr/>
          <a:lstStyle/>
          <a:p>
            <a:fld id="{3586646C-BC08-4DB8-BC30-4469458B09B8}" type="datetime1">
              <a:rPr lang="en-GB" smtClean="0"/>
              <a:pPr/>
              <a:t>10/03/2022</a:t>
            </a:fld>
            <a:endParaRPr lang="sv-SE"/>
          </a:p>
        </p:txBody>
      </p:sp>
      <p:sp>
        <p:nvSpPr>
          <p:cNvPr id="5" name="Platshållare för sidfot 4"/>
          <p:cNvSpPr>
            <a:spLocks noGrp="1"/>
          </p:cNvSpPr>
          <p:nvPr>
            <p:ph type="ftr" sz="quarter" idx="11"/>
          </p:nvPr>
        </p:nvSpPr>
        <p:spPr/>
        <p:txBody>
          <a:bodyPr/>
          <a:lstStyle/>
          <a:p>
            <a:r>
              <a:rPr lang="en-GB"/>
              <a:t>/Name Name, Institution or similar</a:t>
            </a:r>
            <a:endParaRPr lang="sv-SE"/>
          </a:p>
        </p:txBody>
      </p:sp>
      <p:sp>
        <p:nvSpPr>
          <p:cNvPr id="6" name="Platshållare för bildnummer 5"/>
          <p:cNvSpPr>
            <a:spLocks noGrp="1"/>
          </p:cNvSpPr>
          <p:nvPr>
            <p:ph type="sldNum" sz="quarter" idx="12"/>
          </p:nvPr>
        </p:nvSpPr>
        <p:spPr/>
        <p:txBody>
          <a:bodyPr/>
          <a:lstStyle/>
          <a:p>
            <a:fld id="{400B66ED-EE6C-4E7E-848D-94DB84BF3115}" type="slidenum">
              <a:rPr lang="sv-SE" smtClean="0"/>
              <a:pPr/>
              <a:t>‹#›</a:t>
            </a:fld>
            <a:endParaRPr lang="sv-SE"/>
          </a:p>
        </p:txBody>
      </p:sp>
    </p:spTree>
    <p:extLst>
      <p:ext uri="{BB962C8B-B14F-4D97-AF65-F5344CB8AC3E}">
        <p14:creationId xmlns:p14="http://schemas.microsoft.com/office/powerpoint/2010/main" val="1667348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Rubrik och text">
    <p:spTree>
      <p:nvGrpSpPr>
        <p:cNvPr id="1" name=""/>
        <p:cNvGrpSpPr/>
        <p:nvPr/>
      </p:nvGrpSpPr>
      <p:grpSpPr>
        <a:xfrm>
          <a:off x="0" y="0"/>
          <a:ext cx="0" cy="0"/>
          <a:chOff x="0" y="0"/>
          <a:chExt cx="0" cy="0"/>
        </a:xfrm>
      </p:grpSpPr>
      <p:sp>
        <p:nvSpPr>
          <p:cNvPr id="2" name="Rubrik 1"/>
          <p:cNvSpPr>
            <a:spLocks noGrp="1"/>
          </p:cNvSpPr>
          <p:nvPr>
            <p:ph type="title"/>
          </p:nvPr>
        </p:nvSpPr>
        <p:spPr/>
        <p:txBody>
          <a:bodyPr anchor="b" anchorCtr="0"/>
          <a:lstStyle/>
          <a:p>
            <a:r>
              <a:rPr lang="en-US"/>
              <a:t>Click to edit Master title style</a:t>
            </a:r>
            <a:endParaRPr lang="sv-SE" dirty="0"/>
          </a:p>
        </p:txBody>
      </p:sp>
      <p:sp>
        <p:nvSpPr>
          <p:cNvPr id="3" name="Platshållare för innehåll 2"/>
          <p:cNvSpPr>
            <a:spLocks noGrp="1"/>
          </p:cNvSpPr>
          <p:nvPr>
            <p:ph idx="1"/>
          </p:nvPr>
        </p:nvSpPr>
        <p:spPr/>
        <p:txBody>
          <a:bodyPr/>
          <a:lstStyle>
            <a:lvl1pPr marL="1588" indent="-1588">
              <a:lnSpc>
                <a:spcPts val="2600"/>
              </a:lnSpc>
              <a:buNone/>
              <a:defRPr/>
            </a:lvl1pPr>
            <a:lvl2pPr>
              <a:buNone/>
              <a:defRPr/>
            </a:lvl2pPr>
            <a:lvl3pPr>
              <a:buNone/>
              <a:defRPr/>
            </a:lvl3pPr>
            <a:lvl4pPr>
              <a:buNone/>
              <a:defRPr/>
            </a:lvl4pPr>
            <a:lvl5pPr>
              <a:buNone/>
              <a:defRPr/>
            </a:lvl5pPr>
          </a:lstStyle>
          <a:p>
            <a:pPr lvl="0"/>
            <a:r>
              <a:rPr lang="en-US"/>
              <a:t>Edit Master text styles</a:t>
            </a:r>
          </a:p>
        </p:txBody>
      </p:sp>
      <p:sp>
        <p:nvSpPr>
          <p:cNvPr id="4" name="Platshållare för datum 3"/>
          <p:cNvSpPr>
            <a:spLocks noGrp="1"/>
          </p:cNvSpPr>
          <p:nvPr>
            <p:ph type="dt" sz="half" idx="10"/>
          </p:nvPr>
        </p:nvSpPr>
        <p:spPr/>
        <p:txBody>
          <a:bodyPr/>
          <a:lstStyle/>
          <a:p>
            <a:fld id="{DAF3032F-43BC-43D3-AC3E-7C6B844BDCBA}" type="datetimeFigureOut">
              <a:rPr lang="en-US" smtClean="0"/>
              <a:t>3/10/2022</a:t>
            </a:fld>
            <a:endParaRPr lang="en-US"/>
          </a:p>
        </p:txBody>
      </p:sp>
      <p:sp>
        <p:nvSpPr>
          <p:cNvPr id="5" name="Platshållare för sidfot 4"/>
          <p:cNvSpPr>
            <a:spLocks noGrp="1"/>
          </p:cNvSpPr>
          <p:nvPr>
            <p:ph type="ftr" sz="quarter" idx="11"/>
          </p:nvPr>
        </p:nvSpPr>
        <p:spPr/>
        <p:txBody>
          <a:bodyPr/>
          <a:lstStyle/>
          <a:p>
            <a:endParaRPr lang="en-US"/>
          </a:p>
        </p:txBody>
      </p:sp>
      <p:sp>
        <p:nvSpPr>
          <p:cNvPr id="6" name="Platshållare för bildnummer 5"/>
          <p:cNvSpPr>
            <a:spLocks noGrp="1"/>
          </p:cNvSpPr>
          <p:nvPr>
            <p:ph type="sldNum" sz="quarter" idx="12"/>
          </p:nvPr>
        </p:nvSpPr>
        <p:spPr/>
        <p:txBody>
          <a:bodyPr/>
          <a:lstStyle/>
          <a:p>
            <a:fld id="{9C7D83F7-FE6F-4989-9A29-3DFEB4B90710}" type="slidenum">
              <a:rPr lang="en-US" smtClean="0"/>
              <a:t>‹#›</a:t>
            </a:fld>
            <a:endParaRPr lang="en-US"/>
          </a:p>
        </p:txBody>
      </p:sp>
    </p:spTree>
    <p:extLst>
      <p:ext uri="{BB962C8B-B14F-4D97-AF65-F5344CB8AC3E}">
        <p14:creationId xmlns:p14="http://schemas.microsoft.com/office/powerpoint/2010/main" val="357457027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Rubrik 1"/>
          <p:cNvSpPr>
            <a:spLocks noGrp="1"/>
          </p:cNvSpPr>
          <p:nvPr>
            <p:ph type="title"/>
          </p:nvPr>
        </p:nvSpPr>
        <p:spPr>
          <a:xfrm>
            <a:off x="796800" y="388800"/>
            <a:ext cx="6254400" cy="795600"/>
          </a:xfrm>
          <a:prstGeom prst="rect">
            <a:avLst/>
          </a:prstGeom>
        </p:spPr>
        <p:txBody>
          <a:bodyPr anchor="t" anchorCtr="0"/>
          <a:lstStyle>
            <a:lvl1pPr>
              <a:defRPr/>
            </a:lvl1pPr>
          </a:lstStyle>
          <a:p>
            <a:r>
              <a:rPr lang="en-US"/>
              <a:t>Click to edit Master title style</a:t>
            </a:r>
            <a:endParaRPr lang="sv-SE" dirty="0"/>
          </a:p>
        </p:txBody>
      </p:sp>
      <p:sp>
        <p:nvSpPr>
          <p:cNvPr id="4" name="Platshållare för innehåll 3"/>
          <p:cNvSpPr>
            <a:spLocks noGrp="1"/>
          </p:cNvSpPr>
          <p:nvPr>
            <p:ph sz="half" idx="2"/>
          </p:nvPr>
        </p:nvSpPr>
        <p:spPr>
          <a:xfrm>
            <a:off x="796800" y="1310400"/>
            <a:ext cx="6254400" cy="4316400"/>
          </a:xfrm>
          <a:prstGeom prst="rect">
            <a:avLst/>
          </a:prstGeom>
        </p:spPr>
        <p:txBody>
          <a:bodyPr/>
          <a:lstStyle>
            <a:lvl1pPr>
              <a:defRPr sz="18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6" name="Platshållare för innehåll 5"/>
          <p:cNvSpPr>
            <a:spLocks noGrp="1"/>
          </p:cNvSpPr>
          <p:nvPr>
            <p:ph sz="quarter" idx="4"/>
          </p:nvPr>
        </p:nvSpPr>
        <p:spPr>
          <a:xfrm>
            <a:off x="7317136" y="388800"/>
            <a:ext cx="4080000" cy="5238000"/>
          </a:xfrm>
          <a:prstGeom prst="rect">
            <a:avLst/>
          </a:prstGeom>
        </p:spPr>
        <p:txBody>
          <a:bodyPr/>
          <a:lstStyle>
            <a:lvl1pPr>
              <a:defRPr sz="18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7" name="Platshållare för datum 6"/>
          <p:cNvSpPr>
            <a:spLocks noGrp="1"/>
          </p:cNvSpPr>
          <p:nvPr>
            <p:ph type="dt" sz="half" idx="10"/>
          </p:nvPr>
        </p:nvSpPr>
        <p:spPr/>
        <p:txBody>
          <a:bodyPr/>
          <a:lstStyle/>
          <a:p>
            <a:fld id="{45632855-90EC-4C03-8334-AEFE7A29E4D8}" type="datetime1">
              <a:rPr lang="en-GB" smtClean="0"/>
              <a:pPr/>
              <a:t>10/03/2022</a:t>
            </a:fld>
            <a:endParaRPr lang="sv-SE"/>
          </a:p>
        </p:txBody>
      </p:sp>
      <p:sp>
        <p:nvSpPr>
          <p:cNvPr id="8" name="Platshållare för sidfot 7"/>
          <p:cNvSpPr>
            <a:spLocks noGrp="1"/>
          </p:cNvSpPr>
          <p:nvPr>
            <p:ph type="ftr" sz="quarter" idx="11"/>
          </p:nvPr>
        </p:nvSpPr>
        <p:spPr/>
        <p:txBody>
          <a:bodyPr/>
          <a:lstStyle/>
          <a:p>
            <a:r>
              <a:rPr lang="en-GB"/>
              <a:t>/Name Name, Institution or similar</a:t>
            </a:r>
            <a:endParaRPr lang="sv-SE"/>
          </a:p>
        </p:txBody>
      </p:sp>
      <p:sp>
        <p:nvSpPr>
          <p:cNvPr id="9" name="Platshållare för bildnummer 8"/>
          <p:cNvSpPr>
            <a:spLocks noGrp="1"/>
          </p:cNvSpPr>
          <p:nvPr>
            <p:ph type="sldNum" sz="quarter" idx="12"/>
          </p:nvPr>
        </p:nvSpPr>
        <p:spPr/>
        <p:txBody>
          <a:bodyPr/>
          <a:lstStyle/>
          <a:p>
            <a:fld id="{400B66ED-EE6C-4E7E-848D-94DB84BF3115}" type="slidenum">
              <a:rPr lang="sv-SE" smtClean="0"/>
              <a:pPr/>
              <a:t>‹#›</a:t>
            </a:fld>
            <a:endParaRPr lang="sv-SE"/>
          </a:p>
        </p:txBody>
      </p:sp>
    </p:spTree>
    <p:extLst>
      <p:ext uri="{BB962C8B-B14F-4D97-AF65-F5344CB8AC3E}">
        <p14:creationId xmlns:p14="http://schemas.microsoft.com/office/powerpoint/2010/main" val="42922307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796800" y="1310400"/>
            <a:ext cx="10598400" cy="43164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4" name="Platshållare för datum 3"/>
          <p:cNvSpPr>
            <a:spLocks noGrp="1"/>
          </p:cNvSpPr>
          <p:nvPr>
            <p:ph type="dt" sz="half" idx="10"/>
          </p:nvPr>
        </p:nvSpPr>
        <p:spPr/>
        <p:txBody>
          <a:bodyPr/>
          <a:lstStyle/>
          <a:p>
            <a:fld id="{61AEC348-C6D2-48A0-9D5F-980D06FCF7DE}" type="datetime1">
              <a:rPr lang="en-GB" smtClean="0"/>
              <a:pPr/>
              <a:t>10/03/2022</a:t>
            </a:fld>
            <a:endParaRPr lang="sv-SE"/>
          </a:p>
        </p:txBody>
      </p:sp>
      <p:sp>
        <p:nvSpPr>
          <p:cNvPr id="5" name="Platshållare för sidfot 4"/>
          <p:cNvSpPr>
            <a:spLocks noGrp="1"/>
          </p:cNvSpPr>
          <p:nvPr>
            <p:ph type="ftr" sz="quarter" idx="11"/>
          </p:nvPr>
        </p:nvSpPr>
        <p:spPr/>
        <p:txBody>
          <a:bodyPr/>
          <a:lstStyle/>
          <a:p>
            <a:r>
              <a:rPr lang="en-GB"/>
              <a:t>/Name Name, Institution or similar</a:t>
            </a:r>
            <a:endParaRPr lang="sv-SE"/>
          </a:p>
        </p:txBody>
      </p:sp>
      <p:sp>
        <p:nvSpPr>
          <p:cNvPr id="6" name="Platshållare för bildnummer 5"/>
          <p:cNvSpPr>
            <a:spLocks noGrp="1"/>
          </p:cNvSpPr>
          <p:nvPr>
            <p:ph type="sldNum" sz="quarter" idx="12"/>
          </p:nvPr>
        </p:nvSpPr>
        <p:spPr/>
        <p:txBody>
          <a:bodyPr/>
          <a:lstStyle/>
          <a:p>
            <a:fld id="{400B66ED-EE6C-4E7E-848D-94DB84BF3115}" type="slidenum">
              <a:rPr lang="sv-SE" smtClean="0"/>
              <a:pPr/>
              <a:t>‹#›</a:t>
            </a:fld>
            <a:endParaRPr lang="sv-SE"/>
          </a:p>
        </p:txBody>
      </p:sp>
    </p:spTree>
    <p:extLst>
      <p:ext uri="{BB962C8B-B14F-4D97-AF65-F5344CB8AC3E}">
        <p14:creationId xmlns:p14="http://schemas.microsoft.com/office/powerpoint/2010/main" val="18455829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940F3667-EEF8-4181-8A3E-3F9EF34FAF07}" type="datetime1">
              <a:rPr lang="en-GB" smtClean="0"/>
              <a:pPr/>
              <a:t>10/03/2022</a:t>
            </a:fld>
            <a:endParaRPr lang="sv-SE"/>
          </a:p>
        </p:txBody>
      </p:sp>
      <p:sp>
        <p:nvSpPr>
          <p:cNvPr id="3" name="Platshållare för sidfot 2"/>
          <p:cNvSpPr>
            <a:spLocks noGrp="1"/>
          </p:cNvSpPr>
          <p:nvPr>
            <p:ph type="ftr" sz="quarter" idx="11"/>
          </p:nvPr>
        </p:nvSpPr>
        <p:spPr/>
        <p:txBody>
          <a:bodyPr/>
          <a:lstStyle/>
          <a:p>
            <a:r>
              <a:rPr lang="en-GB"/>
              <a:t>/Name Name, Institution or similar</a:t>
            </a:r>
            <a:endParaRPr lang="sv-SE"/>
          </a:p>
        </p:txBody>
      </p:sp>
      <p:sp>
        <p:nvSpPr>
          <p:cNvPr id="4" name="Platshållare för bildnummer 3"/>
          <p:cNvSpPr>
            <a:spLocks noGrp="1"/>
          </p:cNvSpPr>
          <p:nvPr>
            <p:ph type="sldNum" sz="quarter" idx="12"/>
          </p:nvPr>
        </p:nvSpPr>
        <p:spPr/>
        <p:txBody>
          <a:bodyPr/>
          <a:lstStyle/>
          <a:p>
            <a:fld id="{400B66ED-EE6C-4E7E-848D-94DB84BF3115}" type="slidenum">
              <a:rPr lang="sv-SE" smtClean="0"/>
              <a:pPr/>
              <a:t>‹#›</a:t>
            </a:fld>
            <a:endParaRPr lang="sv-SE"/>
          </a:p>
        </p:txBody>
      </p:sp>
    </p:spTree>
    <p:extLst>
      <p:ext uri="{BB962C8B-B14F-4D97-AF65-F5344CB8AC3E}">
        <p14:creationId xmlns:p14="http://schemas.microsoft.com/office/powerpoint/2010/main" val="10302723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914400" y="2130428"/>
            <a:ext cx="10363200" cy="1470025"/>
          </a:xfrm>
        </p:spPr>
        <p:txBody>
          <a:bodyPr/>
          <a:lstStyle>
            <a:lvl1pPr>
              <a:defRPr baseline="0"/>
            </a:lvl1pPr>
          </a:lstStyle>
          <a:p>
            <a:r>
              <a:rPr lang="sv-SE" dirty="0" smtClean="0"/>
              <a:t>Klicka här för att fylla i rubrik</a:t>
            </a:r>
            <a:endParaRPr lang="sv-SE" dirty="0"/>
          </a:p>
        </p:txBody>
      </p:sp>
    </p:spTree>
    <p:extLst>
      <p:ext uri="{BB962C8B-B14F-4D97-AF65-F5344CB8AC3E}">
        <p14:creationId xmlns:p14="http://schemas.microsoft.com/office/powerpoint/2010/main" val="2864150992"/>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Rubrikbild med foto bakom">
    <p:spTree>
      <p:nvGrpSpPr>
        <p:cNvPr id="1" name=""/>
        <p:cNvGrpSpPr/>
        <p:nvPr/>
      </p:nvGrpSpPr>
      <p:grpSpPr>
        <a:xfrm>
          <a:off x="0" y="0"/>
          <a:ext cx="0" cy="0"/>
          <a:chOff x="0" y="0"/>
          <a:chExt cx="0" cy="0"/>
        </a:xfrm>
      </p:grpSpPr>
      <p:sp>
        <p:nvSpPr>
          <p:cNvPr id="5" name="Platshållare för innehåll 2"/>
          <p:cNvSpPr>
            <a:spLocks noGrp="1"/>
          </p:cNvSpPr>
          <p:nvPr>
            <p:ph idx="1" hasCustomPrompt="1"/>
          </p:nvPr>
        </p:nvSpPr>
        <p:spPr>
          <a:xfrm>
            <a:off x="0" y="0"/>
            <a:ext cx="12192000" cy="6858000"/>
          </a:xfrm>
        </p:spPr>
        <p:txBody>
          <a:bodyPr/>
          <a:lstStyle>
            <a:lvl1pPr marL="0" indent="0">
              <a:buFontTx/>
              <a:buNone/>
              <a:defRPr baseline="0"/>
            </a:lvl1pPr>
          </a:lstStyle>
          <a:p>
            <a:pPr lvl="0"/>
            <a:r>
              <a:rPr lang="sv-SE" dirty="0" smtClean="0"/>
              <a:t>Klicka här för att lägg till en </a:t>
            </a:r>
            <a:r>
              <a:rPr lang="sv-SE" dirty="0" err="1" smtClean="0"/>
              <a:t>helsidebild</a:t>
            </a:r>
            <a:endParaRPr lang="sv-SE" dirty="0" smtClean="0"/>
          </a:p>
        </p:txBody>
      </p:sp>
      <p:sp>
        <p:nvSpPr>
          <p:cNvPr id="3" name="Rubrik 1"/>
          <p:cNvSpPr>
            <a:spLocks noGrp="1"/>
          </p:cNvSpPr>
          <p:nvPr>
            <p:ph type="ctrTitle" hasCustomPrompt="1"/>
          </p:nvPr>
        </p:nvSpPr>
        <p:spPr>
          <a:xfrm>
            <a:off x="914400" y="2130428"/>
            <a:ext cx="10363200" cy="1470025"/>
          </a:xfrm>
        </p:spPr>
        <p:txBody>
          <a:bodyPr/>
          <a:lstStyle>
            <a:lvl1pPr>
              <a:defRPr baseline="0"/>
            </a:lvl1pPr>
          </a:lstStyle>
          <a:p>
            <a:r>
              <a:rPr lang="sv-SE" dirty="0" smtClean="0"/>
              <a:t>Klicka här för att fylla i rubrik ovanpå bild</a:t>
            </a:r>
            <a:endParaRPr lang="sv-SE" dirty="0"/>
          </a:p>
        </p:txBody>
      </p:sp>
    </p:spTree>
    <p:extLst>
      <p:ext uri="{BB962C8B-B14F-4D97-AF65-F5344CB8AC3E}">
        <p14:creationId xmlns:p14="http://schemas.microsoft.com/office/powerpoint/2010/main" val="3898640191"/>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Rubrikbild med blå bakgrund">
    <p:spTree>
      <p:nvGrpSpPr>
        <p:cNvPr id="1" name=""/>
        <p:cNvGrpSpPr/>
        <p:nvPr/>
      </p:nvGrpSpPr>
      <p:grpSpPr>
        <a:xfrm>
          <a:off x="0" y="0"/>
          <a:ext cx="0" cy="0"/>
          <a:chOff x="0" y="0"/>
          <a:chExt cx="0" cy="0"/>
        </a:xfrm>
      </p:grpSpPr>
      <p:sp>
        <p:nvSpPr>
          <p:cNvPr id="2" name="Rektangel 1"/>
          <p:cNvSpPr/>
          <p:nvPr userDrawn="1"/>
        </p:nvSpPr>
        <p:spPr>
          <a:xfrm>
            <a:off x="0" y="0"/>
            <a:ext cx="12192000" cy="6858000"/>
          </a:xfrm>
          <a:prstGeom prst="rect">
            <a:avLst/>
          </a:prstGeom>
          <a:solidFill>
            <a:srgbClr val="0066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3" name="Rubrik 1"/>
          <p:cNvSpPr>
            <a:spLocks noGrp="1"/>
          </p:cNvSpPr>
          <p:nvPr>
            <p:ph type="ctrTitle" hasCustomPrompt="1"/>
          </p:nvPr>
        </p:nvSpPr>
        <p:spPr>
          <a:xfrm>
            <a:off x="914400" y="2130428"/>
            <a:ext cx="10363200" cy="1470025"/>
          </a:xfrm>
        </p:spPr>
        <p:txBody>
          <a:bodyPr/>
          <a:lstStyle>
            <a:lvl1pPr algn="ctr">
              <a:defRPr b="1" baseline="0">
                <a:solidFill>
                  <a:schemeClr val="bg1"/>
                </a:solidFill>
              </a:defRPr>
            </a:lvl1pPr>
          </a:lstStyle>
          <a:p>
            <a:r>
              <a:rPr lang="sv-SE" dirty="0" smtClean="0"/>
              <a:t>Klicka här för att fylla i rubrik ovanpå bild</a:t>
            </a:r>
            <a:endParaRPr lang="sv-SE" dirty="0"/>
          </a:p>
        </p:txBody>
      </p:sp>
    </p:spTree>
    <p:extLst>
      <p:ext uri="{BB962C8B-B14F-4D97-AF65-F5344CB8AC3E}">
        <p14:creationId xmlns:p14="http://schemas.microsoft.com/office/powerpoint/2010/main" val="3566693969"/>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Rubrikbild med röd bakgrund">
    <p:spTree>
      <p:nvGrpSpPr>
        <p:cNvPr id="1" name=""/>
        <p:cNvGrpSpPr/>
        <p:nvPr/>
      </p:nvGrpSpPr>
      <p:grpSpPr>
        <a:xfrm>
          <a:off x="0" y="0"/>
          <a:ext cx="0" cy="0"/>
          <a:chOff x="0" y="0"/>
          <a:chExt cx="0" cy="0"/>
        </a:xfrm>
      </p:grpSpPr>
      <p:sp>
        <p:nvSpPr>
          <p:cNvPr id="2" name="Rektangel 1"/>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3" name="Rubrik 1"/>
          <p:cNvSpPr>
            <a:spLocks noGrp="1"/>
          </p:cNvSpPr>
          <p:nvPr>
            <p:ph type="ctrTitle" hasCustomPrompt="1"/>
          </p:nvPr>
        </p:nvSpPr>
        <p:spPr>
          <a:xfrm>
            <a:off x="914400" y="2130428"/>
            <a:ext cx="10363200" cy="1470025"/>
          </a:xfrm>
        </p:spPr>
        <p:txBody>
          <a:bodyPr/>
          <a:lstStyle>
            <a:lvl1pPr algn="ctr">
              <a:defRPr b="1" baseline="0">
                <a:solidFill>
                  <a:schemeClr val="bg1"/>
                </a:solidFill>
              </a:defRPr>
            </a:lvl1pPr>
          </a:lstStyle>
          <a:p>
            <a:r>
              <a:rPr lang="sv-SE" dirty="0" smtClean="0"/>
              <a:t>Klicka här för att fylla i rubrik ovanpå bild</a:t>
            </a:r>
            <a:endParaRPr lang="sv-SE" dirty="0"/>
          </a:p>
        </p:txBody>
      </p:sp>
    </p:spTree>
    <p:extLst>
      <p:ext uri="{BB962C8B-B14F-4D97-AF65-F5344CB8AC3E}">
        <p14:creationId xmlns:p14="http://schemas.microsoft.com/office/powerpoint/2010/main" val="706032093"/>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Helsidebild">
    <p:spTree>
      <p:nvGrpSpPr>
        <p:cNvPr id="1" name=""/>
        <p:cNvGrpSpPr/>
        <p:nvPr/>
      </p:nvGrpSpPr>
      <p:grpSpPr>
        <a:xfrm>
          <a:off x="0" y="0"/>
          <a:ext cx="0" cy="0"/>
          <a:chOff x="0" y="0"/>
          <a:chExt cx="0" cy="0"/>
        </a:xfrm>
      </p:grpSpPr>
      <p:sp>
        <p:nvSpPr>
          <p:cNvPr id="5" name="Platshållare för innehåll 2"/>
          <p:cNvSpPr>
            <a:spLocks noGrp="1"/>
          </p:cNvSpPr>
          <p:nvPr>
            <p:ph idx="1"/>
          </p:nvPr>
        </p:nvSpPr>
        <p:spPr>
          <a:xfrm>
            <a:off x="0" y="3432"/>
            <a:ext cx="12192000" cy="6858000"/>
          </a:xfrm>
        </p:spPr>
        <p:txBody>
          <a:bodyPr/>
          <a:lstStyle>
            <a:lvl1pPr marL="0" indent="0">
              <a:buFontTx/>
              <a:buNone/>
              <a:defRPr baseline="0"/>
            </a:lvl1pPr>
          </a:lstStyle>
          <a:p>
            <a:pPr lvl="0"/>
            <a:endParaRPr lang="sv-SE" dirty="0" smtClean="0"/>
          </a:p>
        </p:txBody>
      </p:sp>
    </p:spTree>
    <p:extLst>
      <p:ext uri="{BB962C8B-B14F-4D97-AF65-F5344CB8AC3E}">
        <p14:creationId xmlns:p14="http://schemas.microsoft.com/office/powerpoint/2010/main" val="2369313653"/>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a:lvl1pPr>
          </a:lstStyle>
          <a:p>
            <a:r>
              <a:rPr lang="sv-SE" dirty="0" smtClean="0"/>
              <a:t>Klicka här för att fylla i rubrik</a:t>
            </a:r>
            <a:endParaRPr lang="sv-SE" dirty="0"/>
          </a:p>
        </p:txBody>
      </p:sp>
      <p:sp>
        <p:nvSpPr>
          <p:cNvPr id="3" name="Platshållare för innehåll 2"/>
          <p:cNvSpPr>
            <a:spLocks noGrp="1"/>
          </p:cNvSpPr>
          <p:nvPr>
            <p:ph idx="1" hasCustomPrompt="1"/>
          </p:nvPr>
        </p:nvSpPr>
        <p:spPr>
          <a:xfrm>
            <a:off x="609600" y="2276874"/>
            <a:ext cx="10972800" cy="3744415"/>
          </a:xfrm>
        </p:spPr>
        <p:txBody>
          <a:bodyPr/>
          <a:lstStyle>
            <a:lvl1pPr marL="0" indent="0">
              <a:buFontTx/>
              <a:buNone/>
              <a:defRPr/>
            </a:lvl1pPr>
          </a:lstStyle>
          <a:p>
            <a:pPr lvl="0"/>
            <a:r>
              <a:rPr lang="sv-SE" dirty="0" smtClean="0"/>
              <a:t>Klicka här för att ändra texten</a:t>
            </a:r>
          </a:p>
        </p:txBody>
      </p:sp>
    </p:spTree>
    <p:extLst>
      <p:ext uri="{BB962C8B-B14F-4D97-AF65-F5344CB8AC3E}">
        <p14:creationId xmlns:p14="http://schemas.microsoft.com/office/powerpoint/2010/main" val="1251183215"/>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hasCustomPrompt="1"/>
          </p:nvPr>
        </p:nvSpPr>
        <p:spPr>
          <a:xfrm>
            <a:off x="609600" y="2276871"/>
            <a:ext cx="5384800" cy="3648407"/>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sv-SE" dirty="0" smtClean="0"/>
              <a:t>Klicka här för att ändra texten</a:t>
            </a:r>
          </a:p>
        </p:txBody>
      </p:sp>
      <p:sp>
        <p:nvSpPr>
          <p:cNvPr id="4" name="Platshållare för innehåll 3"/>
          <p:cNvSpPr>
            <a:spLocks noGrp="1"/>
          </p:cNvSpPr>
          <p:nvPr>
            <p:ph sz="half" idx="2" hasCustomPrompt="1"/>
          </p:nvPr>
        </p:nvSpPr>
        <p:spPr>
          <a:xfrm>
            <a:off x="6197600" y="2276871"/>
            <a:ext cx="5384800" cy="3648407"/>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sv-SE" dirty="0" smtClean="0"/>
              <a:t>Klicka här för att ändra texten</a:t>
            </a:r>
          </a:p>
        </p:txBody>
      </p:sp>
    </p:spTree>
    <p:extLst>
      <p:ext uri="{BB962C8B-B14F-4D97-AF65-F5344CB8AC3E}">
        <p14:creationId xmlns:p14="http://schemas.microsoft.com/office/powerpoint/2010/main" val="28482226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Innehåll med rubrik">
    <p:spTree>
      <p:nvGrpSpPr>
        <p:cNvPr id="1" name=""/>
        <p:cNvGrpSpPr/>
        <p:nvPr/>
      </p:nvGrpSpPr>
      <p:grpSpPr>
        <a:xfrm>
          <a:off x="0" y="0"/>
          <a:ext cx="0" cy="0"/>
          <a:chOff x="0" y="0"/>
          <a:chExt cx="0" cy="0"/>
        </a:xfrm>
      </p:grpSpPr>
      <p:sp>
        <p:nvSpPr>
          <p:cNvPr id="2" name="Rubrik 1"/>
          <p:cNvSpPr>
            <a:spLocks noGrp="1"/>
          </p:cNvSpPr>
          <p:nvPr>
            <p:ph type="title"/>
          </p:nvPr>
        </p:nvSpPr>
        <p:spPr>
          <a:xfrm>
            <a:off x="796800" y="388800"/>
            <a:ext cx="6254400" cy="795600"/>
          </a:xfrm>
        </p:spPr>
        <p:txBody>
          <a:bodyPr anchor="t" anchorCtr="0"/>
          <a:lstStyle>
            <a:lvl1pPr>
              <a:defRPr/>
            </a:lvl1pPr>
          </a:lstStyle>
          <a:p>
            <a:r>
              <a:rPr lang="en-US"/>
              <a:t>Click to edit Master title style</a:t>
            </a:r>
            <a:endParaRPr lang="sv-SE" dirty="0"/>
          </a:p>
        </p:txBody>
      </p:sp>
      <p:sp>
        <p:nvSpPr>
          <p:cNvPr id="4" name="Platshållare för innehåll 3"/>
          <p:cNvSpPr>
            <a:spLocks noGrp="1"/>
          </p:cNvSpPr>
          <p:nvPr>
            <p:ph sz="half" idx="2"/>
          </p:nvPr>
        </p:nvSpPr>
        <p:spPr>
          <a:xfrm>
            <a:off x="796800" y="1310400"/>
            <a:ext cx="6254400" cy="4316400"/>
          </a:xfrm>
        </p:spPr>
        <p:txBody>
          <a:bodyPr/>
          <a:lstStyle>
            <a:lvl1pPr>
              <a:defRPr sz="18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6" name="Platshållare för innehåll 5"/>
          <p:cNvSpPr>
            <a:spLocks noGrp="1"/>
          </p:cNvSpPr>
          <p:nvPr>
            <p:ph sz="quarter" idx="4"/>
          </p:nvPr>
        </p:nvSpPr>
        <p:spPr>
          <a:xfrm>
            <a:off x="7317136" y="388800"/>
            <a:ext cx="4080000" cy="5238000"/>
          </a:xfrm>
        </p:spPr>
        <p:txBody>
          <a:bodyPr/>
          <a:lstStyle>
            <a:lvl1pPr>
              <a:defRPr sz="18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7" name="Platshållare för datum 6"/>
          <p:cNvSpPr>
            <a:spLocks noGrp="1"/>
          </p:cNvSpPr>
          <p:nvPr>
            <p:ph type="dt" sz="half" idx="10"/>
          </p:nvPr>
        </p:nvSpPr>
        <p:spPr/>
        <p:txBody>
          <a:bodyPr/>
          <a:lstStyle/>
          <a:p>
            <a:fld id="{DAF3032F-43BC-43D3-AC3E-7C6B844BDCBA}" type="datetimeFigureOut">
              <a:rPr lang="en-US" smtClean="0"/>
              <a:t>3/10/2022</a:t>
            </a:fld>
            <a:endParaRPr lang="en-US"/>
          </a:p>
        </p:txBody>
      </p:sp>
      <p:sp>
        <p:nvSpPr>
          <p:cNvPr id="8" name="Platshållare för sidfot 7"/>
          <p:cNvSpPr>
            <a:spLocks noGrp="1"/>
          </p:cNvSpPr>
          <p:nvPr>
            <p:ph type="ftr" sz="quarter" idx="11"/>
          </p:nvPr>
        </p:nvSpPr>
        <p:spPr/>
        <p:txBody>
          <a:bodyPr/>
          <a:lstStyle/>
          <a:p>
            <a:endParaRPr lang="en-US"/>
          </a:p>
        </p:txBody>
      </p:sp>
      <p:sp>
        <p:nvSpPr>
          <p:cNvPr id="9" name="Platshållare för bildnummer 8"/>
          <p:cNvSpPr>
            <a:spLocks noGrp="1"/>
          </p:cNvSpPr>
          <p:nvPr>
            <p:ph type="sldNum" sz="quarter" idx="12"/>
          </p:nvPr>
        </p:nvSpPr>
        <p:spPr/>
        <p:txBody>
          <a:bodyPr/>
          <a:lstStyle/>
          <a:p>
            <a:fld id="{9C7D83F7-FE6F-4989-9A29-3DFEB4B90710}" type="slidenum">
              <a:rPr lang="en-US" smtClean="0"/>
              <a:t>‹#›</a:t>
            </a:fld>
            <a:endParaRPr lang="en-US"/>
          </a:p>
        </p:txBody>
      </p:sp>
    </p:spTree>
    <p:extLst>
      <p:ext uri="{BB962C8B-B14F-4D97-AF65-F5344CB8AC3E}">
        <p14:creationId xmlns:p14="http://schemas.microsoft.com/office/powerpoint/2010/main" val="30493333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vå innehållsdelar 2">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623392" y="1028733"/>
            <a:ext cx="5376597" cy="1143000"/>
          </a:xfrm>
        </p:spPr>
        <p:txBody>
          <a:bodyPr/>
          <a:lstStyle>
            <a:lvl1pPr>
              <a:defRPr/>
            </a:lvl1pPr>
          </a:lstStyle>
          <a:p>
            <a:r>
              <a:rPr lang="sv-SE" dirty="0" smtClean="0"/>
              <a:t>Klicka här för att ändra rubrik</a:t>
            </a:r>
            <a:endParaRPr lang="sv-SE" dirty="0"/>
          </a:p>
        </p:txBody>
      </p:sp>
      <p:sp>
        <p:nvSpPr>
          <p:cNvPr id="3" name="Platshållare för innehåll 2"/>
          <p:cNvSpPr>
            <a:spLocks noGrp="1"/>
          </p:cNvSpPr>
          <p:nvPr>
            <p:ph sz="half" idx="1" hasCustomPrompt="1"/>
          </p:nvPr>
        </p:nvSpPr>
        <p:spPr>
          <a:xfrm>
            <a:off x="609600" y="2276871"/>
            <a:ext cx="5384800" cy="3648407"/>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sv-SE" dirty="0" smtClean="0"/>
              <a:t>Klicka här för att ändra texten</a:t>
            </a:r>
          </a:p>
        </p:txBody>
      </p:sp>
      <p:sp>
        <p:nvSpPr>
          <p:cNvPr id="4" name="Platshållare för innehåll 3"/>
          <p:cNvSpPr>
            <a:spLocks noGrp="1"/>
          </p:cNvSpPr>
          <p:nvPr>
            <p:ph sz="half" idx="2" hasCustomPrompt="1"/>
          </p:nvPr>
        </p:nvSpPr>
        <p:spPr>
          <a:xfrm>
            <a:off x="6197600" y="548682"/>
            <a:ext cx="5384800" cy="5376597"/>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sv-SE" dirty="0" smtClean="0"/>
              <a:t>Klicka här för att ändra texten</a:t>
            </a:r>
          </a:p>
        </p:txBody>
      </p:sp>
    </p:spTree>
    <p:extLst>
      <p:ext uri="{BB962C8B-B14F-4D97-AF65-F5344CB8AC3E}">
        <p14:creationId xmlns:p14="http://schemas.microsoft.com/office/powerpoint/2010/main" val="77153209"/>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3_Grundsida">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2165" y="1624"/>
          <a:ext cx="2159" cy="1619"/>
        </p:xfrm>
        <a:graphic>
          <a:graphicData uri="http://schemas.openxmlformats.org/presentationml/2006/ole">
            <mc:AlternateContent xmlns:mc="http://schemas.openxmlformats.org/markup-compatibility/2006">
              <mc:Choice xmlns:v="urn:schemas-microsoft-com:vml" Requires="v">
                <p:oleObj spid="_x0000_s1033" name="think-cell Slide" r:id="rId6" imgW="360" imgH="360" progId="TCLayout.ActiveDocument.1">
                  <p:embed/>
                </p:oleObj>
              </mc:Choice>
              <mc:Fallback>
                <p:oleObj name="think-cell Slide" r:id="rId6" imgW="360" imgH="360" progId="TCLayout.ActiveDocument.1">
                  <p:embed/>
                  <p:pic>
                    <p:nvPicPr>
                      <p:cNvPr id="3" name="Object 2" hidden="1"/>
                      <p:cNvPicPr/>
                      <p:nvPr/>
                    </p:nvPicPr>
                    <p:blipFill>
                      <a:blip r:embed="rId7"/>
                      <a:stretch>
                        <a:fillRect/>
                      </a:stretch>
                    </p:blipFill>
                    <p:spPr>
                      <a:xfrm>
                        <a:off x="2165" y="1624"/>
                        <a:ext cx="2159" cy="1619"/>
                      </a:xfrm>
                      <a:prstGeom prst="rect">
                        <a:avLst/>
                      </a:prstGeom>
                    </p:spPr>
                  </p:pic>
                </p:oleObj>
              </mc:Fallback>
            </mc:AlternateContent>
          </a:graphicData>
        </a:graphic>
      </p:graphicFrame>
      <p:sp>
        <p:nvSpPr>
          <p:cNvPr id="2" name="Rubrik 1"/>
          <p:cNvSpPr>
            <a:spLocks noGrp="1"/>
          </p:cNvSpPr>
          <p:nvPr>
            <p:ph type="title"/>
          </p:nvPr>
        </p:nvSpPr>
        <p:spPr>
          <a:xfrm>
            <a:off x="400979" y="419361"/>
            <a:ext cx="11393620" cy="325159"/>
          </a:xfrm>
        </p:spPr>
        <p:txBody>
          <a:bodyPr/>
          <a:lstStyle>
            <a:lvl1pPr>
              <a:lnSpc>
                <a:spcPts val="2449"/>
              </a:lnSpc>
              <a:defRPr sz="2245">
                <a:solidFill>
                  <a:schemeClr val="tx1"/>
                </a:solidFill>
              </a:defRPr>
            </a:lvl1pPr>
          </a:lstStyle>
          <a:p>
            <a:r>
              <a:rPr lang="en-US"/>
              <a:t>Click to edit Master title style</a:t>
            </a:r>
            <a:endParaRPr lang="en-GB" dirty="0"/>
          </a:p>
        </p:txBody>
      </p:sp>
      <p:sp>
        <p:nvSpPr>
          <p:cNvPr id="5" name="Platshållare för text 4"/>
          <p:cNvSpPr>
            <a:spLocks noGrp="1"/>
          </p:cNvSpPr>
          <p:nvPr>
            <p:ph type="body" sz="quarter" idx="11"/>
          </p:nvPr>
        </p:nvSpPr>
        <p:spPr>
          <a:xfrm>
            <a:off x="400979" y="1169457"/>
            <a:ext cx="11393620" cy="15938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7"/>
          <p:cNvSpPr>
            <a:spLocks noGrp="1"/>
          </p:cNvSpPr>
          <p:nvPr>
            <p:ph type="body" sz="quarter" idx="19"/>
            <p:custDataLst>
              <p:tags r:id="rId3"/>
            </p:custDataLst>
          </p:nvPr>
        </p:nvSpPr>
        <p:spPr>
          <a:xfrm>
            <a:off x="399119" y="799153"/>
            <a:ext cx="9641736" cy="282728"/>
          </a:xfrm>
          <a:noFill/>
          <a:ln w="9525">
            <a:noFill/>
            <a:miter lim="800000"/>
            <a:headEnd/>
            <a:tailEnd/>
          </a:ln>
        </p:spPr>
        <p:txBody>
          <a:bodyPr vert="horz" wrap="square" lIns="0" tIns="0" rIns="0" bIns="0" numCol="1" anchor="t" anchorCtr="0" compatLnSpc="1">
            <a:prstTxWarp prst="textNoShape">
              <a:avLst/>
            </a:prstTxWarp>
            <a:spAutoFit/>
          </a:bodyPr>
          <a:lstStyle>
            <a:lvl1pPr>
              <a:defRPr lang="en-US" sz="1837" i="0" dirty="0" smtClean="0">
                <a:solidFill>
                  <a:schemeClr val="accent4"/>
                </a:solidFill>
              </a:defRPr>
            </a:lvl1pPr>
          </a:lstStyle>
          <a:p>
            <a:pPr lvl="0"/>
            <a:r>
              <a:rPr lang="en-US"/>
              <a:t>Click to edit Master text styles</a:t>
            </a:r>
          </a:p>
        </p:txBody>
      </p:sp>
      <p:sp>
        <p:nvSpPr>
          <p:cNvPr id="10" name="Text Placeholder 8"/>
          <p:cNvSpPr>
            <a:spLocks noGrp="1"/>
          </p:cNvSpPr>
          <p:nvPr>
            <p:ph type="body" sz="quarter" idx="12" hasCustomPrompt="1"/>
            <p:custDataLst>
              <p:tags r:id="rId4"/>
            </p:custDataLst>
          </p:nvPr>
        </p:nvSpPr>
        <p:spPr>
          <a:xfrm>
            <a:off x="399563" y="5902245"/>
            <a:ext cx="11577916" cy="510219"/>
          </a:xfrm>
        </p:spPr>
        <p:txBody>
          <a:bodyPr anchor="b" anchorCtr="0"/>
          <a:lstStyle>
            <a:lvl1pPr marL="0" indent="0" defTabSz="639692">
              <a:lnSpc>
                <a:spcPts val="919"/>
              </a:lnSpc>
              <a:spcAft>
                <a:spcPts val="0"/>
              </a:spcAft>
              <a:buNone/>
              <a:tabLst>
                <a:tab pos="479364" algn="r"/>
                <a:tab pos="639692" algn="l"/>
              </a:tabLst>
              <a:defRPr sz="1020">
                <a:solidFill>
                  <a:schemeClr val="tx1">
                    <a:lumMod val="65000"/>
                    <a:lumOff val="35000"/>
                  </a:schemeClr>
                </a:solidFill>
              </a:defRPr>
            </a:lvl1pPr>
          </a:lstStyle>
          <a:p>
            <a:pPr marL="628355" lvl="0" indent="-628355" defTabSz="639692">
              <a:lnSpc>
                <a:spcPts val="1020"/>
              </a:lnSpc>
              <a:spcAft>
                <a:spcPts val="0"/>
              </a:spcAft>
              <a:tabLst>
                <a:tab pos="479364" algn="r"/>
                <a:tab pos="639692" algn="l"/>
              </a:tabLst>
            </a:pPr>
            <a:r>
              <a:rPr lang="sv-SE" sz="1020" dirty="0">
                <a:ea typeface="Verdana" pitchFamily="34" charset="0"/>
                <a:cs typeface="Verdana" pitchFamily="34" charset="0"/>
              </a:rPr>
              <a:t>	Not:	xxxxxx</a:t>
            </a:r>
          </a:p>
          <a:p>
            <a:pPr marL="628355" lvl="0" indent="-628355" defTabSz="639692">
              <a:lnSpc>
                <a:spcPts val="1020"/>
              </a:lnSpc>
              <a:spcAft>
                <a:spcPts val="0"/>
              </a:spcAft>
              <a:tabLst>
                <a:tab pos="479364" algn="r"/>
                <a:tab pos="639692" algn="l"/>
              </a:tabLst>
            </a:pPr>
            <a:r>
              <a:rPr lang="sv-SE" sz="1020" dirty="0">
                <a:ea typeface="Verdana" pitchFamily="34" charset="0"/>
                <a:cs typeface="Verdana" pitchFamily="34" charset="0"/>
              </a:rPr>
              <a:t>	*	xxx</a:t>
            </a:r>
          </a:p>
          <a:p>
            <a:pPr marL="628355" lvl="0" indent="-628355" defTabSz="639692">
              <a:lnSpc>
                <a:spcPts val="1020"/>
              </a:lnSpc>
              <a:spcAft>
                <a:spcPts val="0"/>
              </a:spcAft>
              <a:tabLst>
                <a:tab pos="479364" algn="r"/>
                <a:tab pos="639692" algn="l"/>
              </a:tabLst>
            </a:pPr>
            <a:r>
              <a:rPr lang="sv-SE" sz="1020" dirty="0">
                <a:ea typeface="Verdana" pitchFamily="34" charset="0"/>
                <a:cs typeface="Verdana" pitchFamily="34" charset="0"/>
              </a:rPr>
              <a:t>	Källa:	</a:t>
            </a:r>
            <a:r>
              <a:rPr lang="sv-SE" sz="1020" dirty="0" err="1">
                <a:ea typeface="Verdana" pitchFamily="34" charset="0"/>
                <a:cs typeface="Verdana" pitchFamily="34" charset="0"/>
              </a:rPr>
              <a:t>xxxx</a:t>
            </a:r>
            <a:endParaRPr lang="sv-SE" sz="1020" dirty="0">
              <a:ea typeface="Verdana" pitchFamily="34" charset="0"/>
              <a:cs typeface="Verdana" pitchFamily="34" charset="0"/>
            </a:endParaRPr>
          </a:p>
        </p:txBody>
      </p:sp>
      <p:sp>
        <p:nvSpPr>
          <p:cNvPr id="7" name="Platshållare för bildnummer 5"/>
          <p:cNvSpPr txBox="1">
            <a:spLocks/>
          </p:cNvSpPr>
          <p:nvPr userDrawn="1"/>
        </p:nvSpPr>
        <p:spPr>
          <a:xfrm>
            <a:off x="11136641" y="6533748"/>
            <a:ext cx="720000" cy="108000"/>
          </a:xfrm>
          <a:prstGeom prst="rect">
            <a:avLst/>
          </a:prstGeom>
        </p:spPr>
        <p:txBody>
          <a:bodyPr vert="horz" lIns="0" tIns="0" rIns="0" bIns="0" rtlCol="0" anchor="b" anchorCtr="0"/>
          <a:lstStyle>
            <a:defPPr>
              <a:defRPr lang="sv-SE"/>
            </a:defPPr>
            <a:lvl1pPr marL="0" algn="r" defTabSz="914400" rtl="0" eaLnBrk="1" latinLnBrk="0" hangingPunct="1">
              <a:defRPr sz="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96C602A-63EE-46CF-AAA0-57BFED8B59D2}" type="slidenum">
              <a:rPr lang="en-GB" sz="800" smtClean="0"/>
              <a:pPr/>
              <a:t>‹#›</a:t>
            </a:fld>
            <a:endParaRPr lang="en-GB" sz="800" dirty="0"/>
          </a:p>
        </p:txBody>
      </p:sp>
    </p:spTree>
    <p:extLst>
      <p:ext uri="{BB962C8B-B14F-4D97-AF65-F5344CB8AC3E}">
        <p14:creationId xmlns:p14="http://schemas.microsoft.com/office/powerpoint/2010/main" val="350410865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a:xfrm>
            <a:off x="838200" y="6356351"/>
            <a:ext cx="2743200" cy="365125"/>
          </a:xfrm>
          <a:prstGeom prst="rect">
            <a:avLst/>
          </a:prstGeom>
        </p:spPr>
        <p:txBody>
          <a:bodyPr/>
          <a:lstStyle/>
          <a:p>
            <a:fld id="{9AD77D31-A802-4BC9-B03B-B2DA0087A579}" type="datetimeFigureOut">
              <a:rPr lang="sv-SE" smtClean="0"/>
              <a:t>2022-03-10</a:t>
            </a:fld>
            <a:endParaRPr lang="sv-SE"/>
          </a:p>
        </p:txBody>
      </p:sp>
      <p:sp>
        <p:nvSpPr>
          <p:cNvPr id="4" name="Platshållare för sidfot 3"/>
          <p:cNvSpPr>
            <a:spLocks noGrp="1"/>
          </p:cNvSpPr>
          <p:nvPr>
            <p:ph type="ftr" sz="quarter" idx="11"/>
          </p:nvPr>
        </p:nvSpPr>
        <p:spPr>
          <a:xfrm>
            <a:off x="4038600" y="6356351"/>
            <a:ext cx="4114800" cy="365125"/>
          </a:xfrm>
          <a:prstGeom prst="rect">
            <a:avLst/>
          </a:prstGeom>
        </p:spPr>
        <p:txBody>
          <a:bodyPr/>
          <a:lstStyle/>
          <a:p>
            <a:endParaRPr lang="sv-SE"/>
          </a:p>
        </p:txBody>
      </p:sp>
      <p:sp>
        <p:nvSpPr>
          <p:cNvPr id="5" name="Platshållare för bildnummer 4"/>
          <p:cNvSpPr>
            <a:spLocks noGrp="1"/>
          </p:cNvSpPr>
          <p:nvPr>
            <p:ph type="sldNum" sz="quarter" idx="12"/>
          </p:nvPr>
        </p:nvSpPr>
        <p:spPr>
          <a:xfrm>
            <a:off x="8610600" y="6356351"/>
            <a:ext cx="2743200" cy="365125"/>
          </a:xfrm>
          <a:prstGeom prst="rect">
            <a:avLst/>
          </a:prstGeom>
        </p:spPr>
        <p:txBody>
          <a:bodyPr/>
          <a:lstStyle/>
          <a:p>
            <a:fld id="{F64917E2-226B-44E7-BB1E-0ADA55DBE322}" type="slidenum">
              <a:rPr lang="sv-SE" smtClean="0"/>
              <a:t>‹#›</a:t>
            </a:fld>
            <a:endParaRPr lang="sv-SE"/>
          </a:p>
        </p:txBody>
      </p:sp>
    </p:spTree>
    <p:extLst>
      <p:ext uri="{BB962C8B-B14F-4D97-AF65-F5344CB8AC3E}">
        <p14:creationId xmlns:p14="http://schemas.microsoft.com/office/powerpoint/2010/main" val="1704735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Endast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796800" y="1310400"/>
            <a:ext cx="10598400" cy="431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4" name="Platshållare för datum 3"/>
          <p:cNvSpPr>
            <a:spLocks noGrp="1"/>
          </p:cNvSpPr>
          <p:nvPr>
            <p:ph type="dt" sz="half" idx="10"/>
          </p:nvPr>
        </p:nvSpPr>
        <p:spPr/>
        <p:txBody>
          <a:bodyPr/>
          <a:lstStyle/>
          <a:p>
            <a:fld id="{DAF3032F-43BC-43D3-AC3E-7C6B844BDCBA}" type="datetimeFigureOut">
              <a:rPr lang="en-US" smtClean="0"/>
              <a:t>3/10/2022</a:t>
            </a:fld>
            <a:endParaRPr lang="en-US"/>
          </a:p>
        </p:txBody>
      </p:sp>
      <p:sp>
        <p:nvSpPr>
          <p:cNvPr id="5" name="Platshållare för sidfot 4"/>
          <p:cNvSpPr>
            <a:spLocks noGrp="1"/>
          </p:cNvSpPr>
          <p:nvPr>
            <p:ph type="ftr" sz="quarter" idx="11"/>
          </p:nvPr>
        </p:nvSpPr>
        <p:spPr/>
        <p:txBody>
          <a:bodyPr/>
          <a:lstStyle/>
          <a:p>
            <a:endParaRPr lang="en-US"/>
          </a:p>
        </p:txBody>
      </p:sp>
      <p:sp>
        <p:nvSpPr>
          <p:cNvPr id="6" name="Platshållare för bildnummer 5"/>
          <p:cNvSpPr>
            <a:spLocks noGrp="1"/>
          </p:cNvSpPr>
          <p:nvPr>
            <p:ph type="sldNum" sz="quarter" idx="12"/>
          </p:nvPr>
        </p:nvSpPr>
        <p:spPr/>
        <p:txBody>
          <a:bodyPr/>
          <a:lstStyle/>
          <a:p>
            <a:fld id="{9C7D83F7-FE6F-4989-9A29-3DFEB4B90710}" type="slidenum">
              <a:rPr lang="en-US" smtClean="0"/>
              <a:t>‹#›</a:t>
            </a:fld>
            <a:endParaRPr lang="en-US"/>
          </a:p>
        </p:txBody>
      </p:sp>
    </p:spTree>
    <p:extLst>
      <p:ext uri="{BB962C8B-B14F-4D97-AF65-F5344CB8AC3E}">
        <p14:creationId xmlns:p14="http://schemas.microsoft.com/office/powerpoint/2010/main" val="3808178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DAF3032F-43BC-43D3-AC3E-7C6B844BDCBA}" type="datetimeFigureOut">
              <a:rPr lang="en-US" smtClean="0"/>
              <a:t>3/10/2022</a:t>
            </a:fld>
            <a:endParaRPr lang="en-US"/>
          </a:p>
        </p:txBody>
      </p:sp>
      <p:sp>
        <p:nvSpPr>
          <p:cNvPr id="3" name="Platshållare för sidfot 2"/>
          <p:cNvSpPr>
            <a:spLocks noGrp="1"/>
          </p:cNvSpPr>
          <p:nvPr>
            <p:ph type="ftr" sz="quarter" idx="11"/>
          </p:nvPr>
        </p:nvSpPr>
        <p:spPr/>
        <p:txBody>
          <a:bodyPr/>
          <a:lstStyle/>
          <a:p>
            <a:endParaRPr lang="en-US"/>
          </a:p>
        </p:txBody>
      </p:sp>
      <p:sp>
        <p:nvSpPr>
          <p:cNvPr id="4" name="Platshållare för bildnummer 3"/>
          <p:cNvSpPr>
            <a:spLocks noGrp="1"/>
          </p:cNvSpPr>
          <p:nvPr>
            <p:ph type="sldNum" sz="quarter" idx="12"/>
          </p:nvPr>
        </p:nvSpPr>
        <p:spPr/>
        <p:txBody>
          <a:bodyPr/>
          <a:lstStyle/>
          <a:p>
            <a:fld id="{9C7D83F7-FE6F-4989-9A29-3DFEB4B90710}" type="slidenum">
              <a:rPr lang="en-US" smtClean="0"/>
              <a:t>‹#›</a:t>
            </a:fld>
            <a:endParaRPr lang="en-US"/>
          </a:p>
        </p:txBody>
      </p:sp>
    </p:spTree>
    <p:extLst>
      <p:ext uri="{BB962C8B-B14F-4D97-AF65-F5344CB8AC3E}">
        <p14:creationId xmlns:p14="http://schemas.microsoft.com/office/powerpoint/2010/main" val="1301131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pic>
        <p:nvPicPr>
          <p:cNvPr id="8" name="Picture 9" descr="SU_PPT_kronor"/>
          <p:cNvPicPr>
            <a:picLocks noChangeAspect="1" noChangeArrowheads="1"/>
          </p:cNvPicPr>
          <p:nvPr userDrawn="1"/>
        </p:nvPicPr>
        <p:blipFill>
          <a:blip r:embed="rId2" cstate="print"/>
          <a:srcRect/>
          <a:stretch>
            <a:fillRect/>
          </a:stretch>
        </p:blipFill>
        <p:spPr bwMode="auto">
          <a:xfrm>
            <a:off x="0" y="1682750"/>
            <a:ext cx="7461251" cy="5175250"/>
          </a:xfrm>
          <a:prstGeom prst="rect">
            <a:avLst/>
          </a:prstGeom>
          <a:noFill/>
        </p:spPr>
      </p:pic>
      <p:sp>
        <p:nvSpPr>
          <p:cNvPr id="2" name="Rubrik 1"/>
          <p:cNvSpPr>
            <a:spLocks noGrp="1"/>
          </p:cNvSpPr>
          <p:nvPr>
            <p:ph type="ctrTitle"/>
          </p:nvPr>
        </p:nvSpPr>
        <p:spPr>
          <a:xfrm>
            <a:off x="796800" y="2437200"/>
            <a:ext cx="8841600" cy="1425600"/>
          </a:xfrm>
        </p:spPr>
        <p:txBody>
          <a:bodyPr lIns="72000" tIns="36000" rIns="72000" bIns="36000" anchor="ctr" anchorCtr="0">
            <a:normAutofit/>
          </a:bodyPr>
          <a:lstStyle>
            <a:lvl1pPr algn="l">
              <a:defRPr sz="4400" b="0">
                <a:latin typeface="Verdana" pitchFamily="34" charset="0"/>
                <a:ea typeface="Verdana" pitchFamily="34" charset="0"/>
                <a:cs typeface="Verdana" pitchFamily="34" charset="0"/>
              </a:defRPr>
            </a:lvl1pPr>
          </a:lstStyle>
          <a:p>
            <a:r>
              <a:rPr lang="en-US"/>
              <a:t>Click to edit Master title style</a:t>
            </a:r>
            <a:endParaRPr lang="sv-SE" dirty="0"/>
          </a:p>
        </p:txBody>
      </p:sp>
      <p:sp>
        <p:nvSpPr>
          <p:cNvPr id="3" name="Underrubrik 2"/>
          <p:cNvSpPr>
            <a:spLocks noGrp="1"/>
          </p:cNvSpPr>
          <p:nvPr>
            <p:ph type="subTitle" idx="1"/>
          </p:nvPr>
        </p:nvSpPr>
        <p:spPr>
          <a:xfrm>
            <a:off x="796800" y="3859200"/>
            <a:ext cx="8841600" cy="1166400"/>
          </a:xfrm>
        </p:spPr>
        <p:txBody>
          <a:bodyPr>
            <a:norm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sv-SE" dirty="0"/>
          </a:p>
        </p:txBody>
      </p:sp>
      <p:sp>
        <p:nvSpPr>
          <p:cNvPr id="4" name="Platshållare för datum 3"/>
          <p:cNvSpPr>
            <a:spLocks noGrp="1"/>
          </p:cNvSpPr>
          <p:nvPr>
            <p:ph type="dt" sz="half" idx="10"/>
          </p:nvPr>
        </p:nvSpPr>
        <p:spPr>
          <a:xfrm>
            <a:off x="796800" y="6386400"/>
            <a:ext cx="1497600" cy="280800"/>
          </a:xfrm>
        </p:spPr>
        <p:txBody>
          <a:bodyPr/>
          <a:lstStyle/>
          <a:p>
            <a:fld id="{7BD41E77-EE77-4AF9-AAFC-B23735CAC27B}" type="datetime1">
              <a:rPr lang="sv-SE" smtClean="0"/>
              <a:pPr/>
              <a:t>2022-03-10</a:t>
            </a:fld>
            <a:endParaRPr lang="sv-SE"/>
          </a:p>
        </p:txBody>
      </p:sp>
      <p:sp>
        <p:nvSpPr>
          <p:cNvPr id="5" name="Platshållare för sidfot 4"/>
          <p:cNvSpPr>
            <a:spLocks noGrp="1"/>
          </p:cNvSpPr>
          <p:nvPr>
            <p:ph type="ftr" sz="quarter" idx="11"/>
          </p:nvPr>
        </p:nvSpPr>
        <p:spPr>
          <a:xfrm>
            <a:off x="2352000" y="6386400"/>
            <a:ext cx="5990400" cy="280800"/>
          </a:xfrm>
        </p:spPr>
        <p:txBody>
          <a:bodyPr/>
          <a:lstStyle/>
          <a:p>
            <a:r>
              <a:rPr lang="sv-SE" dirty="0"/>
              <a:t>/Namn </a:t>
            </a:r>
            <a:r>
              <a:rPr lang="sv-SE" dirty="0" err="1"/>
              <a:t>Namn</a:t>
            </a:r>
            <a:r>
              <a:rPr lang="sv-SE" dirty="0"/>
              <a:t>, Institution eller liknande</a:t>
            </a:r>
          </a:p>
        </p:txBody>
      </p:sp>
      <p:sp>
        <p:nvSpPr>
          <p:cNvPr id="6" name="Platshållare för bildnummer 5"/>
          <p:cNvSpPr>
            <a:spLocks noGrp="1"/>
          </p:cNvSpPr>
          <p:nvPr>
            <p:ph type="sldNum" sz="quarter" idx="12"/>
          </p:nvPr>
        </p:nvSpPr>
        <p:spPr>
          <a:xfrm>
            <a:off x="8400000" y="6386400"/>
            <a:ext cx="1900800" cy="280800"/>
          </a:xfrm>
        </p:spPr>
        <p:txBody>
          <a:bodyPr/>
          <a:lstStyle/>
          <a:p>
            <a:fld id="{400B66ED-EE6C-4E7E-848D-94DB84BF3115}" type="slidenum">
              <a:rPr lang="sv-SE" smtClean="0"/>
              <a:pPr/>
              <a:t>‹#›</a:t>
            </a:fld>
            <a:endParaRPr lang="sv-SE"/>
          </a:p>
        </p:txBody>
      </p:sp>
    </p:spTree>
    <p:extLst>
      <p:ext uri="{BB962C8B-B14F-4D97-AF65-F5344CB8AC3E}">
        <p14:creationId xmlns:p14="http://schemas.microsoft.com/office/powerpoint/2010/main" val="343782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nchor="b" anchorCtr="0"/>
          <a:lstStyle/>
          <a:p>
            <a:r>
              <a:rPr lang="en-US"/>
              <a:t>Click to edit Master title style</a:t>
            </a:r>
            <a:endParaRPr lang="sv-SE" dirty="0"/>
          </a:p>
        </p:txBody>
      </p:sp>
      <p:sp>
        <p:nvSpPr>
          <p:cNvPr id="3" name="Platshållare för innehåll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4" name="Platshållare för datum 3"/>
          <p:cNvSpPr>
            <a:spLocks noGrp="1"/>
          </p:cNvSpPr>
          <p:nvPr>
            <p:ph type="dt" sz="half" idx="10"/>
          </p:nvPr>
        </p:nvSpPr>
        <p:spPr/>
        <p:txBody>
          <a:bodyPr/>
          <a:lstStyle/>
          <a:p>
            <a:fld id="{C68623CD-1C53-4F69-AADD-25D95D22E6EA}" type="datetime1">
              <a:rPr lang="sv-SE" smtClean="0"/>
              <a:pPr/>
              <a:t>2022-03-10</a:t>
            </a:fld>
            <a:endParaRPr lang="sv-SE"/>
          </a:p>
        </p:txBody>
      </p:sp>
      <p:sp>
        <p:nvSpPr>
          <p:cNvPr id="5" name="Platshållare för sidfot 4"/>
          <p:cNvSpPr>
            <a:spLocks noGrp="1"/>
          </p:cNvSpPr>
          <p:nvPr>
            <p:ph type="ftr" sz="quarter" idx="11"/>
          </p:nvPr>
        </p:nvSpPr>
        <p:spPr/>
        <p:txBody>
          <a:bodyPr/>
          <a:lstStyle/>
          <a:p>
            <a:r>
              <a:rPr lang="sv-SE"/>
              <a:t>/Namn Namn, Institution eller liknande</a:t>
            </a:r>
          </a:p>
        </p:txBody>
      </p:sp>
      <p:sp>
        <p:nvSpPr>
          <p:cNvPr id="6" name="Platshållare för bildnummer 5"/>
          <p:cNvSpPr>
            <a:spLocks noGrp="1"/>
          </p:cNvSpPr>
          <p:nvPr>
            <p:ph type="sldNum" sz="quarter" idx="12"/>
          </p:nvPr>
        </p:nvSpPr>
        <p:spPr/>
        <p:txBody>
          <a:bodyPr/>
          <a:lstStyle/>
          <a:p>
            <a:fld id="{400B66ED-EE6C-4E7E-848D-94DB84BF3115}" type="slidenum">
              <a:rPr lang="sv-SE" smtClean="0"/>
              <a:pPr/>
              <a:t>‹#›</a:t>
            </a:fld>
            <a:endParaRPr lang="sv-SE"/>
          </a:p>
        </p:txBody>
      </p:sp>
    </p:spTree>
    <p:extLst>
      <p:ext uri="{BB962C8B-B14F-4D97-AF65-F5344CB8AC3E}">
        <p14:creationId xmlns:p14="http://schemas.microsoft.com/office/powerpoint/2010/main" val="3778273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9"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 Id="rId9" Type="http://schemas.openxmlformats.org/officeDocument/2006/relationships/image" Target="../media/image5.pn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 Id="rId9" Type="http://schemas.openxmlformats.org/officeDocument/2006/relationships/image" Target="../media/image5.png"/></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38.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5" Type="http://schemas.openxmlformats.org/officeDocument/2006/relationships/slideLayout" Target="../slideLayouts/slideLayout40.xml"/><Relationship Id="rId4" Type="http://schemas.openxmlformats.org/officeDocument/2006/relationships/slideLayout" Target="../slideLayouts/slideLayout39.xml"/><Relationship Id="rId9" Type="http://schemas.openxmlformats.org/officeDocument/2006/relationships/image" Target="../media/image5.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image" Target="../media/image7.jpeg"/><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image" Target="../media/image6.jpeg"/><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theme" Target="../theme/theme7.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96800" y="388800"/>
            <a:ext cx="10598400" cy="795600"/>
          </a:xfrm>
          <a:prstGeom prst="rect">
            <a:avLst/>
          </a:prstGeom>
        </p:spPr>
        <p:txBody>
          <a:bodyPr vert="horz" lIns="91440" tIns="45720" rIns="91440" bIns="45720" rtlCol="0" anchor="b" anchorCtr="0">
            <a:normAutofit/>
          </a:bodyPr>
          <a:lstStyle/>
          <a:p>
            <a:r>
              <a:rPr lang="sv-SE" dirty="0"/>
              <a:t>Klicka här för att ändra format</a:t>
            </a:r>
          </a:p>
        </p:txBody>
      </p:sp>
      <p:sp>
        <p:nvSpPr>
          <p:cNvPr id="3" name="Platshållare för text 2"/>
          <p:cNvSpPr>
            <a:spLocks noGrp="1"/>
          </p:cNvSpPr>
          <p:nvPr>
            <p:ph type="body" idx="1"/>
          </p:nvPr>
        </p:nvSpPr>
        <p:spPr>
          <a:xfrm>
            <a:off x="796800" y="1310400"/>
            <a:ext cx="10598400" cy="4316400"/>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796800" y="6386400"/>
            <a:ext cx="1497600" cy="280800"/>
          </a:xfrm>
          <a:prstGeom prst="rect">
            <a:avLst/>
          </a:prstGeom>
        </p:spPr>
        <p:txBody>
          <a:bodyPr vert="horz" lIns="91440" tIns="45720" rIns="91440" bIns="45720" rtlCol="0" anchor="ctr"/>
          <a:lstStyle>
            <a:lvl1pPr algn="l">
              <a:defRPr sz="1200">
                <a:solidFill>
                  <a:schemeClr val="tx1"/>
                </a:solidFill>
                <a:latin typeface="Verdana" pitchFamily="34" charset="0"/>
                <a:ea typeface="Verdana" pitchFamily="34" charset="0"/>
                <a:cs typeface="Verdana" pitchFamily="34" charset="0"/>
              </a:defRPr>
            </a:lvl1pPr>
          </a:lstStyle>
          <a:p>
            <a:fld id="{DAF3032F-43BC-43D3-AC3E-7C6B844BDCBA}" type="datetimeFigureOut">
              <a:rPr lang="en-US" smtClean="0"/>
              <a:t>3/10/2022</a:t>
            </a:fld>
            <a:endParaRPr lang="en-US"/>
          </a:p>
        </p:txBody>
      </p:sp>
      <p:sp>
        <p:nvSpPr>
          <p:cNvPr id="5" name="Platshållare för sidfot 4"/>
          <p:cNvSpPr>
            <a:spLocks noGrp="1"/>
          </p:cNvSpPr>
          <p:nvPr>
            <p:ph type="ftr" sz="quarter" idx="3"/>
          </p:nvPr>
        </p:nvSpPr>
        <p:spPr>
          <a:xfrm>
            <a:off x="2352000" y="6386400"/>
            <a:ext cx="5990400" cy="280800"/>
          </a:xfrm>
          <a:prstGeom prst="rect">
            <a:avLst/>
          </a:prstGeom>
        </p:spPr>
        <p:txBody>
          <a:bodyPr vert="horz" lIns="91440" tIns="45720" rIns="91440" bIns="45720" rtlCol="0" anchor="t"/>
          <a:lstStyle>
            <a:lvl1pPr algn="l">
              <a:defRPr sz="1200">
                <a:solidFill>
                  <a:schemeClr val="tx1"/>
                </a:solidFill>
                <a:latin typeface="Verdana" pitchFamily="34" charset="0"/>
                <a:ea typeface="Verdana" pitchFamily="34" charset="0"/>
                <a:cs typeface="Verdana" pitchFamily="34" charset="0"/>
              </a:defRPr>
            </a:lvl1pPr>
          </a:lstStyle>
          <a:p>
            <a:endParaRPr lang="en-US"/>
          </a:p>
        </p:txBody>
      </p:sp>
      <p:sp>
        <p:nvSpPr>
          <p:cNvPr id="6" name="Platshållare för bildnummer 5"/>
          <p:cNvSpPr>
            <a:spLocks noGrp="1"/>
          </p:cNvSpPr>
          <p:nvPr>
            <p:ph type="sldNum" sz="quarter" idx="4"/>
          </p:nvPr>
        </p:nvSpPr>
        <p:spPr>
          <a:xfrm>
            <a:off x="8400000" y="6386400"/>
            <a:ext cx="1900800" cy="280800"/>
          </a:xfrm>
          <a:prstGeom prst="rect">
            <a:avLst/>
          </a:prstGeom>
        </p:spPr>
        <p:txBody>
          <a:bodyPr vert="horz" lIns="91440" tIns="45720" rIns="91440" bIns="45720" rtlCol="0" anchor="ctr"/>
          <a:lstStyle>
            <a:lvl1pPr algn="r">
              <a:defRPr sz="1200">
                <a:solidFill>
                  <a:schemeClr val="tx1"/>
                </a:solidFill>
                <a:latin typeface="Verdana" pitchFamily="34" charset="0"/>
                <a:ea typeface="Verdana" pitchFamily="34" charset="0"/>
                <a:cs typeface="Verdana" pitchFamily="34" charset="0"/>
              </a:defRPr>
            </a:lvl1pPr>
          </a:lstStyle>
          <a:p>
            <a:fld id="{9C7D83F7-FE6F-4989-9A29-3DFEB4B90710}" type="slidenum">
              <a:rPr lang="en-US" smtClean="0"/>
              <a:t>‹#›</a:t>
            </a:fld>
            <a:endParaRPr lang="en-US"/>
          </a:p>
        </p:txBody>
      </p:sp>
      <p:pic>
        <p:nvPicPr>
          <p:cNvPr id="8" name="Picture 15" descr="SU_logo_32mm_300dpi_SVENSK"/>
          <p:cNvPicPr>
            <a:picLocks noChangeAspect="1" noChangeArrowheads="1"/>
          </p:cNvPicPr>
          <p:nvPr/>
        </p:nvPicPr>
        <p:blipFill>
          <a:blip r:embed="rId9" cstate="print"/>
          <a:srcRect/>
          <a:stretch>
            <a:fillRect/>
          </a:stretch>
        </p:blipFill>
        <p:spPr bwMode="auto">
          <a:xfrm>
            <a:off x="10473268" y="5718175"/>
            <a:ext cx="1375833" cy="909638"/>
          </a:xfrm>
          <a:prstGeom prst="rect">
            <a:avLst/>
          </a:prstGeom>
          <a:noFill/>
        </p:spPr>
      </p:pic>
    </p:spTree>
    <p:extLst>
      <p:ext uri="{BB962C8B-B14F-4D97-AF65-F5344CB8AC3E}">
        <p14:creationId xmlns:p14="http://schemas.microsoft.com/office/powerpoint/2010/main" val="1875400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l" defTabSz="914400" rtl="0" eaLnBrk="1" latinLnBrk="0" hangingPunct="1">
        <a:spcBef>
          <a:spcPct val="0"/>
        </a:spcBef>
        <a:buNone/>
        <a:defRPr sz="2600" b="1" i="0" u="none" kern="1200">
          <a:solidFill>
            <a:schemeClr val="tx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lnSpc>
          <a:spcPts val="2900"/>
        </a:lnSpc>
        <a:spcBef>
          <a:spcPct val="20000"/>
        </a:spcBef>
        <a:buSzPct val="93000"/>
        <a:buFont typeface="Verdana" pitchFamily="34" charset="0"/>
        <a:buChar char="●"/>
        <a:defRPr sz="20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000" b="0" i="0" u="none"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96800" y="388800"/>
            <a:ext cx="10598400" cy="795600"/>
          </a:xfrm>
          <a:prstGeom prst="rect">
            <a:avLst/>
          </a:prstGeom>
        </p:spPr>
        <p:txBody>
          <a:bodyPr vert="horz" lIns="91440" tIns="45720" rIns="91440" bIns="45720" rtlCol="0" anchor="b" anchorCtr="0">
            <a:normAutofit/>
          </a:bodyPr>
          <a:lstStyle/>
          <a:p>
            <a:r>
              <a:rPr lang="sv-SE" dirty="0"/>
              <a:t>Klicka här för att ändra format</a:t>
            </a:r>
          </a:p>
        </p:txBody>
      </p:sp>
      <p:sp>
        <p:nvSpPr>
          <p:cNvPr id="3" name="Platshållare för text 2"/>
          <p:cNvSpPr>
            <a:spLocks noGrp="1"/>
          </p:cNvSpPr>
          <p:nvPr>
            <p:ph type="body" idx="1"/>
          </p:nvPr>
        </p:nvSpPr>
        <p:spPr>
          <a:xfrm>
            <a:off x="796800" y="1310400"/>
            <a:ext cx="10598400" cy="4316400"/>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796800" y="6386400"/>
            <a:ext cx="1497600" cy="280800"/>
          </a:xfrm>
          <a:prstGeom prst="rect">
            <a:avLst/>
          </a:prstGeom>
        </p:spPr>
        <p:txBody>
          <a:bodyPr vert="horz" lIns="91440" tIns="45720" rIns="91440" bIns="45720" rtlCol="0" anchor="ctr"/>
          <a:lstStyle>
            <a:lvl1pPr algn="l">
              <a:defRPr sz="1200">
                <a:solidFill>
                  <a:schemeClr val="tx1"/>
                </a:solidFill>
                <a:latin typeface="Verdana" pitchFamily="34" charset="0"/>
                <a:ea typeface="Verdana" pitchFamily="34" charset="0"/>
                <a:cs typeface="Verdana" pitchFamily="34" charset="0"/>
              </a:defRPr>
            </a:lvl1pPr>
          </a:lstStyle>
          <a:p>
            <a:fld id="{A830039C-C471-4E80-9C68-A3F4AF5BF84D}" type="datetime1">
              <a:rPr lang="sv-SE" smtClean="0"/>
              <a:pPr/>
              <a:t>2022-03-10</a:t>
            </a:fld>
            <a:endParaRPr lang="sv-SE" dirty="0"/>
          </a:p>
        </p:txBody>
      </p:sp>
      <p:sp>
        <p:nvSpPr>
          <p:cNvPr id="5" name="Platshållare för sidfot 4"/>
          <p:cNvSpPr>
            <a:spLocks noGrp="1"/>
          </p:cNvSpPr>
          <p:nvPr>
            <p:ph type="ftr" sz="quarter" idx="3"/>
          </p:nvPr>
        </p:nvSpPr>
        <p:spPr>
          <a:xfrm>
            <a:off x="2352000" y="6386400"/>
            <a:ext cx="5990400" cy="280800"/>
          </a:xfrm>
          <a:prstGeom prst="rect">
            <a:avLst/>
          </a:prstGeom>
        </p:spPr>
        <p:txBody>
          <a:bodyPr vert="horz" lIns="91440" tIns="45720" rIns="91440" bIns="45720" rtlCol="0" anchor="t"/>
          <a:lstStyle>
            <a:lvl1pPr algn="l">
              <a:defRPr sz="1200">
                <a:solidFill>
                  <a:schemeClr val="tx1"/>
                </a:solidFill>
                <a:latin typeface="Verdana" pitchFamily="34" charset="0"/>
                <a:ea typeface="Verdana" pitchFamily="34" charset="0"/>
                <a:cs typeface="Verdana" pitchFamily="34" charset="0"/>
              </a:defRPr>
            </a:lvl1pPr>
          </a:lstStyle>
          <a:p>
            <a:r>
              <a:rPr lang="sv-SE" dirty="0"/>
              <a:t>/Namn </a:t>
            </a:r>
            <a:r>
              <a:rPr lang="sv-SE" dirty="0" err="1"/>
              <a:t>Namn</a:t>
            </a:r>
            <a:r>
              <a:rPr lang="sv-SE" dirty="0"/>
              <a:t>, Institution eller liknande</a:t>
            </a:r>
          </a:p>
        </p:txBody>
      </p:sp>
      <p:sp>
        <p:nvSpPr>
          <p:cNvPr id="6" name="Platshållare för bildnummer 5"/>
          <p:cNvSpPr>
            <a:spLocks noGrp="1"/>
          </p:cNvSpPr>
          <p:nvPr>
            <p:ph type="sldNum" sz="quarter" idx="4"/>
          </p:nvPr>
        </p:nvSpPr>
        <p:spPr>
          <a:xfrm>
            <a:off x="8400000" y="6386400"/>
            <a:ext cx="1900800" cy="280800"/>
          </a:xfrm>
          <a:prstGeom prst="rect">
            <a:avLst/>
          </a:prstGeom>
        </p:spPr>
        <p:txBody>
          <a:bodyPr vert="horz" lIns="91440" tIns="45720" rIns="91440" bIns="45720" rtlCol="0" anchor="ctr"/>
          <a:lstStyle>
            <a:lvl1pPr algn="r">
              <a:defRPr sz="1200">
                <a:solidFill>
                  <a:schemeClr val="tx1"/>
                </a:solidFill>
                <a:latin typeface="Verdana" pitchFamily="34" charset="0"/>
                <a:ea typeface="Verdana" pitchFamily="34" charset="0"/>
                <a:cs typeface="Verdana" pitchFamily="34" charset="0"/>
              </a:defRPr>
            </a:lvl1pPr>
          </a:lstStyle>
          <a:p>
            <a:fld id="{400B66ED-EE6C-4E7E-848D-94DB84BF3115}" type="slidenum">
              <a:rPr lang="sv-SE" smtClean="0"/>
              <a:pPr/>
              <a:t>‹#›</a:t>
            </a:fld>
            <a:endParaRPr lang="sv-SE" dirty="0"/>
          </a:p>
        </p:txBody>
      </p:sp>
      <p:pic>
        <p:nvPicPr>
          <p:cNvPr id="8" name="Picture 15" descr="SU_logo_32mm_300dpi_SVENSK"/>
          <p:cNvPicPr>
            <a:picLocks noChangeAspect="1" noChangeArrowheads="1"/>
          </p:cNvPicPr>
          <p:nvPr/>
        </p:nvPicPr>
        <p:blipFill>
          <a:blip r:embed="rId9" cstate="print"/>
          <a:srcRect/>
          <a:stretch>
            <a:fillRect/>
          </a:stretch>
        </p:blipFill>
        <p:spPr bwMode="auto">
          <a:xfrm>
            <a:off x="10473268" y="5718175"/>
            <a:ext cx="1375833" cy="909638"/>
          </a:xfrm>
          <a:prstGeom prst="rect">
            <a:avLst/>
          </a:prstGeom>
          <a:noFill/>
        </p:spPr>
      </p:pic>
    </p:spTree>
    <p:extLst>
      <p:ext uri="{BB962C8B-B14F-4D97-AF65-F5344CB8AC3E}">
        <p14:creationId xmlns:p14="http://schemas.microsoft.com/office/powerpoint/2010/main" val="3051072027"/>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Lst>
  <p:hf sldNum="0" hdr="0"/>
  <p:txStyles>
    <p:titleStyle>
      <a:lvl1pPr algn="l" defTabSz="914400" rtl="0" eaLnBrk="1" latinLnBrk="0" hangingPunct="1">
        <a:spcBef>
          <a:spcPct val="0"/>
        </a:spcBef>
        <a:buNone/>
        <a:defRPr sz="2600" b="1" kern="1200">
          <a:solidFill>
            <a:schemeClr val="tx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lnSpc>
          <a:spcPts val="2900"/>
        </a:lnSpc>
        <a:spcBef>
          <a:spcPct val="20000"/>
        </a:spcBef>
        <a:buSzPct val="93000"/>
        <a:buFont typeface="Verdana" pitchFamily="34" charset="0"/>
        <a:buChar char="●"/>
        <a:defRPr sz="20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96800" y="388800"/>
            <a:ext cx="10598400" cy="795600"/>
          </a:xfrm>
          <a:prstGeom prst="rect">
            <a:avLst/>
          </a:prstGeom>
        </p:spPr>
        <p:txBody>
          <a:bodyPr vert="horz" lIns="91440" tIns="45720" rIns="91440" bIns="45720" rtlCol="0" anchor="b" anchorCtr="0">
            <a:normAutofit/>
          </a:bodyPr>
          <a:lstStyle/>
          <a:p>
            <a:r>
              <a:rPr lang="sv-SE" dirty="0"/>
              <a:t>Klicka här för att ändra format</a:t>
            </a:r>
          </a:p>
        </p:txBody>
      </p:sp>
      <p:sp>
        <p:nvSpPr>
          <p:cNvPr id="3" name="Platshållare för text 2"/>
          <p:cNvSpPr>
            <a:spLocks noGrp="1"/>
          </p:cNvSpPr>
          <p:nvPr>
            <p:ph type="body" idx="1"/>
          </p:nvPr>
        </p:nvSpPr>
        <p:spPr>
          <a:xfrm>
            <a:off x="796800" y="1310400"/>
            <a:ext cx="10598400" cy="4316400"/>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796800" y="6386400"/>
            <a:ext cx="1497600" cy="280800"/>
          </a:xfrm>
          <a:prstGeom prst="rect">
            <a:avLst/>
          </a:prstGeom>
        </p:spPr>
        <p:txBody>
          <a:bodyPr vert="horz" lIns="91440" tIns="45720" rIns="91440" bIns="45720" rtlCol="0" anchor="ctr"/>
          <a:lstStyle>
            <a:lvl1pPr algn="l">
              <a:defRPr sz="1200">
                <a:solidFill>
                  <a:schemeClr val="tx1"/>
                </a:solidFill>
                <a:latin typeface="Verdana" pitchFamily="34" charset="0"/>
                <a:ea typeface="Verdana" pitchFamily="34" charset="0"/>
                <a:cs typeface="Verdana" pitchFamily="34" charset="0"/>
              </a:defRPr>
            </a:lvl1pPr>
          </a:lstStyle>
          <a:p>
            <a:fld id="{1CB4D6CE-52AE-4882-8486-346FBC4F12F8}" type="datetime1">
              <a:rPr lang="sv-SE" smtClean="0"/>
              <a:pPr/>
              <a:t>2022-03-10</a:t>
            </a:fld>
            <a:endParaRPr lang="sv-SE" dirty="0"/>
          </a:p>
        </p:txBody>
      </p:sp>
      <p:sp>
        <p:nvSpPr>
          <p:cNvPr id="5" name="Platshållare för sidfot 4"/>
          <p:cNvSpPr>
            <a:spLocks noGrp="1"/>
          </p:cNvSpPr>
          <p:nvPr>
            <p:ph type="ftr" sz="quarter" idx="3"/>
          </p:nvPr>
        </p:nvSpPr>
        <p:spPr>
          <a:xfrm>
            <a:off x="2352000" y="6386400"/>
            <a:ext cx="5990400" cy="280800"/>
          </a:xfrm>
          <a:prstGeom prst="rect">
            <a:avLst/>
          </a:prstGeom>
        </p:spPr>
        <p:txBody>
          <a:bodyPr vert="horz" lIns="91440" tIns="45720" rIns="91440" bIns="45720" rtlCol="0" anchor="t"/>
          <a:lstStyle>
            <a:lvl1pPr algn="l">
              <a:defRPr sz="1200">
                <a:solidFill>
                  <a:schemeClr val="tx1"/>
                </a:solidFill>
                <a:latin typeface="Verdana" pitchFamily="34" charset="0"/>
                <a:ea typeface="Verdana" pitchFamily="34" charset="0"/>
                <a:cs typeface="Verdana" pitchFamily="34" charset="0"/>
              </a:defRPr>
            </a:lvl1pPr>
          </a:lstStyle>
          <a:p>
            <a:r>
              <a:rPr lang="sv-SE" dirty="0"/>
              <a:t>/Namn </a:t>
            </a:r>
            <a:r>
              <a:rPr lang="sv-SE" dirty="0" err="1"/>
              <a:t>Namn</a:t>
            </a:r>
            <a:r>
              <a:rPr lang="sv-SE" dirty="0"/>
              <a:t>, Institution eller liknande</a:t>
            </a:r>
          </a:p>
        </p:txBody>
      </p:sp>
      <p:sp>
        <p:nvSpPr>
          <p:cNvPr id="6" name="Platshållare för bildnummer 5"/>
          <p:cNvSpPr>
            <a:spLocks noGrp="1"/>
          </p:cNvSpPr>
          <p:nvPr>
            <p:ph type="sldNum" sz="quarter" idx="4"/>
          </p:nvPr>
        </p:nvSpPr>
        <p:spPr>
          <a:xfrm>
            <a:off x="8400000" y="6386400"/>
            <a:ext cx="1900800" cy="280800"/>
          </a:xfrm>
          <a:prstGeom prst="rect">
            <a:avLst/>
          </a:prstGeom>
        </p:spPr>
        <p:txBody>
          <a:bodyPr vert="horz" lIns="91440" tIns="45720" rIns="91440" bIns="45720" rtlCol="0" anchor="ctr"/>
          <a:lstStyle>
            <a:lvl1pPr algn="r">
              <a:defRPr sz="1200">
                <a:solidFill>
                  <a:schemeClr val="tx1"/>
                </a:solidFill>
                <a:latin typeface="Verdana" pitchFamily="34" charset="0"/>
                <a:ea typeface="Verdana" pitchFamily="34" charset="0"/>
                <a:cs typeface="Verdana" pitchFamily="34" charset="0"/>
              </a:defRPr>
            </a:lvl1pPr>
          </a:lstStyle>
          <a:p>
            <a:fld id="{400B66ED-EE6C-4E7E-848D-94DB84BF3115}" type="slidenum">
              <a:rPr lang="sv-SE" smtClean="0"/>
              <a:pPr/>
              <a:t>‹#›</a:t>
            </a:fld>
            <a:endParaRPr lang="sv-SE" dirty="0"/>
          </a:p>
        </p:txBody>
      </p:sp>
      <p:pic>
        <p:nvPicPr>
          <p:cNvPr id="8" name="Picture 15" descr="SU_logo_32mm_300dpi_SVENSK"/>
          <p:cNvPicPr>
            <a:picLocks noChangeAspect="1" noChangeArrowheads="1"/>
          </p:cNvPicPr>
          <p:nvPr/>
        </p:nvPicPr>
        <p:blipFill>
          <a:blip r:embed="rId9" cstate="print"/>
          <a:srcRect/>
          <a:stretch>
            <a:fillRect/>
          </a:stretch>
        </p:blipFill>
        <p:spPr bwMode="auto">
          <a:xfrm>
            <a:off x="10473268" y="5718175"/>
            <a:ext cx="1375833" cy="909638"/>
          </a:xfrm>
          <a:prstGeom prst="rect">
            <a:avLst/>
          </a:prstGeom>
          <a:noFill/>
        </p:spPr>
      </p:pic>
    </p:spTree>
    <p:extLst>
      <p:ext uri="{BB962C8B-B14F-4D97-AF65-F5344CB8AC3E}">
        <p14:creationId xmlns:p14="http://schemas.microsoft.com/office/powerpoint/2010/main" val="1720130041"/>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Lst>
  <p:hf sldNum="0" hdr="0"/>
  <p:txStyles>
    <p:titleStyle>
      <a:lvl1pPr algn="l" defTabSz="914400" rtl="0" eaLnBrk="1" latinLnBrk="0" hangingPunct="1">
        <a:spcBef>
          <a:spcPct val="0"/>
        </a:spcBef>
        <a:buNone/>
        <a:defRPr sz="2600" b="1" kern="1200">
          <a:solidFill>
            <a:schemeClr val="tx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lnSpc>
          <a:spcPts val="2900"/>
        </a:lnSpc>
        <a:spcBef>
          <a:spcPct val="20000"/>
        </a:spcBef>
        <a:buSzPct val="93000"/>
        <a:buFont typeface="Verdana" pitchFamily="34" charset="0"/>
        <a:buChar char="●"/>
        <a:defRPr sz="20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Platshållare för datum 3"/>
          <p:cNvSpPr>
            <a:spLocks noGrp="1"/>
          </p:cNvSpPr>
          <p:nvPr>
            <p:ph type="dt" sz="half" idx="2"/>
          </p:nvPr>
        </p:nvSpPr>
        <p:spPr>
          <a:xfrm>
            <a:off x="796800" y="6386400"/>
            <a:ext cx="1497600" cy="280800"/>
          </a:xfrm>
          <a:prstGeom prst="rect">
            <a:avLst/>
          </a:prstGeom>
        </p:spPr>
        <p:txBody>
          <a:bodyPr vert="horz" lIns="91440" tIns="45720" rIns="91440" bIns="45720" rtlCol="0" anchor="ctr"/>
          <a:lstStyle>
            <a:lvl1pPr algn="l">
              <a:defRPr sz="1200">
                <a:solidFill>
                  <a:schemeClr val="tx1"/>
                </a:solidFill>
                <a:latin typeface="Verdana" pitchFamily="34" charset="0"/>
                <a:ea typeface="Verdana" pitchFamily="34" charset="0"/>
                <a:cs typeface="Verdana" pitchFamily="34" charset="0"/>
              </a:defRPr>
            </a:lvl1pPr>
          </a:lstStyle>
          <a:p>
            <a:fld id="{DAF3032F-43BC-43D3-AC3E-7C6B844BDCBA}" type="datetimeFigureOut">
              <a:rPr lang="en-US" smtClean="0"/>
              <a:t>3/10/2022</a:t>
            </a:fld>
            <a:endParaRPr lang="en-US"/>
          </a:p>
        </p:txBody>
      </p:sp>
      <p:sp>
        <p:nvSpPr>
          <p:cNvPr id="5" name="Platshållare för sidfot 4"/>
          <p:cNvSpPr>
            <a:spLocks noGrp="1"/>
          </p:cNvSpPr>
          <p:nvPr>
            <p:ph type="ftr" sz="quarter" idx="3"/>
          </p:nvPr>
        </p:nvSpPr>
        <p:spPr>
          <a:xfrm>
            <a:off x="2352000" y="6386400"/>
            <a:ext cx="5990400" cy="280800"/>
          </a:xfrm>
          <a:prstGeom prst="rect">
            <a:avLst/>
          </a:prstGeom>
        </p:spPr>
        <p:txBody>
          <a:bodyPr vert="horz" lIns="91440" tIns="45720" rIns="91440" bIns="45720" rtlCol="0" anchor="t"/>
          <a:lstStyle>
            <a:lvl1pPr algn="l">
              <a:defRPr sz="1200">
                <a:solidFill>
                  <a:schemeClr val="tx1"/>
                </a:solidFill>
                <a:latin typeface="Verdana" pitchFamily="34" charset="0"/>
                <a:ea typeface="Verdana" pitchFamily="34" charset="0"/>
                <a:cs typeface="Verdana" pitchFamily="34" charset="0"/>
              </a:defRPr>
            </a:lvl1pPr>
          </a:lstStyle>
          <a:p>
            <a:endParaRPr lang="en-US"/>
          </a:p>
        </p:txBody>
      </p:sp>
      <p:sp>
        <p:nvSpPr>
          <p:cNvPr id="6" name="Platshållare för bildnummer 5"/>
          <p:cNvSpPr>
            <a:spLocks noGrp="1"/>
          </p:cNvSpPr>
          <p:nvPr>
            <p:ph type="sldNum" sz="quarter" idx="4"/>
          </p:nvPr>
        </p:nvSpPr>
        <p:spPr>
          <a:xfrm>
            <a:off x="8400000" y="6386400"/>
            <a:ext cx="1900800" cy="280800"/>
          </a:xfrm>
          <a:prstGeom prst="rect">
            <a:avLst/>
          </a:prstGeom>
        </p:spPr>
        <p:txBody>
          <a:bodyPr vert="horz" lIns="91440" tIns="45720" rIns="91440" bIns="45720" rtlCol="0" anchor="ctr"/>
          <a:lstStyle>
            <a:lvl1pPr algn="r">
              <a:defRPr sz="1200">
                <a:solidFill>
                  <a:schemeClr val="tx1"/>
                </a:solidFill>
                <a:latin typeface="Verdana" pitchFamily="34" charset="0"/>
                <a:ea typeface="Verdana" pitchFamily="34" charset="0"/>
                <a:cs typeface="Verdana" pitchFamily="34" charset="0"/>
              </a:defRPr>
            </a:lvl1pPr>
          </a:lstStyle>
          <a:p>
            <a:fld id="{9C7D83F7-FE6F-4989-9A29-3DFEB4B90710}" type="slidenum">
              <a:rPr lang="en-US" smtClean="0"/>
              <a:t>‹#›</a:t>
            </a:fld>
            <a:endParaRPr lang="en-US"/>
          </a:p>
        </p:txBody>
      </p:sp>
      <p:sp>
        <p:nvSpPr>
          <p:cNvPr id="9" name="Title Placeholder 8"/>
          <p:cNvSpPr>
            <a:spLocks noGrp="1"/>
          </p:cNvSpPr>
          <p:nvPr>
            <p:ph type="title"/>
          </p:nvPr>
        </p:nvSpPr>
        <p:spPr>
          <a:xfrm>
            <a:off x="796800" y="388800"/>
            <a:ext cx="10598400" cy="795600"/>
          </a:xfrm>
          <a:prstGeom prst="rect">
            <a:avLst/>
          </a:prstGeom>
        </p:spPr>
        <p:txBody>
          <a:bodyPr vert="horz" lIns="91440" tIns="45720" rIns="91440" bIns="45720" rtlCol="0" anchor="b" anchorCtr="0">
            <a:normAutofit/>
          </a:bodyPr>
          <a:lstStyle/>
          <a:p>
            <a:r>
              <a:rPr lang="en-US"/>
              <a:t>Click to edit Master title style</a:t>
            </a:r>
            <a:endParaRPr lang="en-GB" dirty="0"/>
          </a:p>
        </p:txBody>
      </p:sp>
      <p:sp>
        <p:nvSpPr>
          <p:cNvPr id="10" name="Text Placeholder 9"/>
          <p:cNvSpPr>
            <a:spLocks noGrp="1"/>
          </p:cNvSpPr>
          <p:nvPr>
            <p:ph type="body" idx="1"/>
          </p:nvPr>
        </p:nvSpPr>
        <p:spPr>
          <a:xfrm>
            <a:off x="796800" y="1310400"/>
            <a:ext cx="10598400" cy="4316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11" name="Picture 10" descr="logo-org-engelsk_rgb.png"/>
          <p:cNvPicPr>
            <a:picLocks noChangeAspect="1"/>
          </p:cNvPicPr>
          <p:nvPr/>
        </p:nvPicPr>
        <p:blipFill>
          <a:blip r:embed="rId9" cstate="print"/>
          <a:stretch>
            <a:fillRect/>
          </a:stretch>
        </p:blipFill>
        <p:spPr>
          <a:xfrm>
            <a:off x="10555200" y="5655600"/>
            <a:ext cx="1296000" cy="973394"/>
          </a:xfrm>
          <a:prstGeom prst="rect">
            <a:avLst/>
          </a:prstGeom>
        </p:spPr>
      </p:pic>
    </p:spTree>
    <p:extLst>
      <p:ext uri="{BB962C8B-B14F-4D97-AF65-F5344CB8AC3E}">
        <p14:creationId xmlns:p14="http://schemas.microsoft.com/office/powerpoint/2010/main" val="325435610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p:txStyles>
    <p:titleStyle>
      <a:lvl1pPr algn="l" defTabSz="914400" rtl="0" eaLnBrk="1" latinLnBrk="0" hangingPunct="1">
        <a:spcBef>
          <a:spcPct val="0"/>
        </a:spcBef>
        <a:buNone/>
        <a:defRPr sz="2600" b="1" kern="1200">
          <a:solidFill>
            <a:schemeClr val="tx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lnSpc>
          <a:spcPts val="2900"/>
        </a:lnSpc>
        <a:spcBef>
          <a:spcPct val="20000"/>
        </a:spcBef>
        <a:buSzPct val="93000"/>
        <a:buFont typeface="Verdana" pitchFamily="34" charset="0"/>
        <a:buChar char="●"/>
        <a:defRPr sz="20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Platshållare för datum 3"/>
          <p:cNvSpPr>
            <a:spLocks noGrp="1"/>
          </p:cNvSpPr>
          <p:nvPr>
            <p:ph type="dt" sz="half" idx="2"/>
          </p:nvPr>
        </p:nvSpPr>
        <p:spPr>
          <a:xfrm>
            <a:off x="796800" y="6386400"/>
            <a:ext cx="1497600" cy="280800"/>
          </a:xfrm>
          <a:prstGeom prst="rect">
            <a:avLst/>
          </a:prstGeom>
        </p:spPr>
        <p:txBody>
          <a:bodyPr vert="horz" lIns="91440" tIns="45720" rIns="91440" bIns="45720" rtlCol="0" anchor="ctr"/>
          <a:lstStyle>
            <a:lvl1pPr algn="l">
              <a:defRPr sz="1200">
                <a:solidFill>
                  <a:schemeClr val="tx1"/>
                </a:solidFill>
                <a:latin typeface="Verdana" pitchFamily="34" charset="0"/>
                <a:ea typeface="Verdana" pitchFamily="34" charset="0"/>
                <a:cs typeface="Verdana" pitchFamily="34" charset="0"/>
              </a:defRPr>
            </a:lvl1pPr>
          </a:lstStyle>
          <a:p>
            <a:fld id="{C9673F3D-05A7-4BB2-ADDB-7DA0D705DFAC}" type="datetime1">
              <a:rPr lang="en-GB" smtClean="0"/>
              <a:pPr/>
              <a:t>10/03/2022</a:t>
            </a:fld>
            <a:endParaRPr lang="sv-SE" dirty="0"/>
          </a:p>
        </p:txBody>
      </p:sp>
      <p:sp>
        <p:nvSpPr>
          <p:cNvPr id="5" name="Platshållare för sidfot 4"/>
          <p:cNvSpPr>
            <a:spLocks noGrp="1"/>
          </p:cNvSpPr>
          <p:nvPr>
            <p:ph type="ftr" sz="quarter" idx="3"/>
          </p:nvPr>
        </p:nvSpPr>
        <p:spPr>
          <a:xfrm>
            <a:off x="2352000" y="6386400"/>
            <a:ext cx="5990400" cy="280800"/>
          </a:xfrm>
          <a:prstGeom prst="rect">
            <a:avLst/>
          </a:prstGeom>
        </p:spPr>
        <p:txBody>
          <a:bodyPr vert="horz" lIns="91440" tIns="45720" rIns="91440" bIns="45720" rtlCol="0" anchor="t"/>
          <a:lstStyle>
            <a:lvl1pPr algn="l">
              <a:defRPr sz="1200">
                <a:solidFill>
                  <a:schemeClr val="tx1"/>
                </a:solidFill>
                <a:latin typeface="Verdana" pitchFamily="34" charset="0"/>
                <a:ea typeface="Verdana" pitchFamily="34" charset="0"/>
                <a:cs typeface="Verdana" pitchFamily="34" charset="0"/>
              </a:defRPr>
            </a:lvl1pPr>
          </a:lstStyle>
          <a:p>
            <a:r>
              <a:rPr lang="en-GB" dirty="0"/>
              <a:t>/Name </a:t>
            </a:r>
            <a:r>
              <a:rPr lang="en-GB" dirty="0" err="1"/>
              <a:t>Name</a:t>
            </a:r>
            <a:r>
              <a:rPr lang="en-GB" dirty="0"/>
              <a:t>, Institution or similar</a:t>
            </a:r>
            <a:endParaRPr lang="sv-SE" dirty="0"/>
          </a:p>
        </p:txBody>
      </p:sp>
      <p:sp>
        <p:nvSpPr>
          <p:cNvPr id="6" name="Platshållare för bildnummer 5"/>
          <p:cNvSpPr>
            <a:spLocks noGrp="1"/>
          </p:cNvSpPr>
          <p:nvPr>
            <p:ph type="sldNum" sz="quarter" idx="4"/>
          </p:nvPr>
        </p:nvSpPr>
        <p:spPr>
          <a:xfrm>
            <a:off x="8400000" y="6386400"/>
            <a:ext cx="1900800" cy="280800"/>
          </a:xfrm>
          <a:prstGeom prst="rect">
            <a:avLst/>
          </a:prstGeom>
        </p:spPr>
        <p:txBody>
          <a:bodyPr vert="horz" lIns="91440" tIns="45720" rIns="91440" bIns="45720" rtlCol="0" anchor="ctr"/>
          <a:lstStyle>
            <a:lvl1pPr algn="r">
              <a:defRPr sz="1200">
                <a:solidFill>
                  <a:schemeClr val="tx1"/>
                </a:solidFill>
                <a:latin typeface="Verdana" pitchFamily="34" charset="0"/>
                <a:ea typeface="Verdana" pitchFamily="34" charset="0"/>
                <a:cs typeface="Verdana" pitchFamily="34" charset="0"/>
              </a:defRPr>
            </a:lvl1pPr>
          </a:lstStyle>
          <a:p>
            <a:fld id="{400B66ED-EE6C-4E7E-848D-94DB84BF3115}" type="slidenum">
              <a:rPr lang="sv-SE" smtClean="0"/>
              <a:pPr/>
              <a:t>‹#›</a:t>
            </a:fld>
            <a:endParaRPr lang="sv-SE" dirty="0"/>
          </a:p>
        </p:txBody>
      </p:sp>
      <p:sp>
        <p:nvSpPr>
          <p:cNvPr id="9" name="Title Placeholder 8"/>
          <p:cNvSpPr>
            <a:spLocks noGrp="1"/>
          </p:cNvSpPr>
          <p:nvPr>
            <p:ph type="title"/>
          </p:nvPr>
        </p:nvSpPr>
        <p:spPr>
          <a:xfrm>
            <a:off x="796800" y="388800"/>
            <a:ext cx="10598400" cy="795600"/>
          </a:xfrm>
          <a:prstGeom prst="rect">
            <a:avLst/>
          </a:prstGeom>
        </p:spPr>
        <p:txBody>
          <a:bodyPr vert="horz" lIns="91440" tIns="45720" rIns="91440" bIns="45720" rtlCol="0" anchor="b" anchorCtr="0">
            <a:normAutofit/>
          </a:bodyPr>
          <a:lstStyle/>
          <a:p>
            <a:r>
              <a:rPr lang="en-US"/>
              <a:t>Click to edit Master title style</a:t>
            </a:r>
            <a:endParaRPr lang="en-GB"/>
          </a:p>
        </p:txBody>
      </p:sp>
      <p:sp>
        <p:nvSpPr>
          <p:cNvPr id="10" name="Text Placeholder 9"/>
          <p:cNvSpPr>
            <a:spLocks noGrp="1"/>
          </p:cNvSpPr>
          <p:nvPr>
            <p:ph type="body" idx="1"/>
          </p:nvPr>
        </p:nvSpPr>
        <p:spPr>
          <a:xfrm>
            <a:off x="796800" y="1310400"/>
            <a:ext cx="10598400" cy="4316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11" name="Picture 10" descr="logo-org-engelsk_rgb.png"/>
          <p:cNvPicPr>
            <a:picLocks noChangeAspect="1"/>
          </p:cNvPicPr>
          <p:nvPr/>
        </p:nvPicPr>
        <p:blipFill>
          <a:blip r:embed="rId9" cstate="print"/>
          <a:stretch>
            <a:fillRect/>
          </a:stretch>
        </p:blipFill>
        <p:spPr>
          <a:xfrm>
            <a:off x="10555200" y="5655600"/>
            <a:ext cx="1296000" cy="973394"/>
          </a:xfrm>
          <a:prstGeom prst="rect">
            <a:avLst/>
          </a:prstGeom>
        </p:spPr>
      </p:pic>
    </p:spTree>
    <p:extLst>
      <p:ext uri="{BB962C8B-B14F-4D97-AF65-F5344CB8AC3E}">
        <p14:creationId xmlns:p14="http://schemas.microsoft.com/office/powerpoint/2010/main" val="3017198461"/>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Lst>
  <p:hf sldNum="0" hdr="0"/>
  <p:txStyles>
    <p:titleStyle>
      <a:lvl1pPr algn="l" defTabSz="914400" rtl="0" eaLnBrk="1" latinLnBrk="0" hangingPunct="1">
        <a:spcBef>
          <a:spcPct val="0"/>
        </a:spcBef>
        <a:buNone/>
        <a:defRPr sz="2600" b="1" kern="1200">
          <a:solidFill>
            <a:schemeClr val="tx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lnSpc>
          <a:spcPts val="2900"/>
        </a:lnSpc>
        <a:spcBef>
          <a:spcPct val="20000"/>
        </a:spcBef>
        <a:buSzPct val="93000"/>
        <a:buFont typeface="Verdana" pitchFamily="34" charset="0"/>
        <a:buChar char="●"/>
        <a:defRPr sz="20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Platshållare för datum 3"/>
          <p:cNvSpPr>
            <a:spLocks noGrp="1"/>
          </p:cNvSpPr>
          <p:nvPr>
            <p:ph type="dt" sz="half" idx="2"/>
          </p:nvPr>
        </p:nvSpPr>
        <p:spPr>
          <a:xfrm>
            <a:off x="796800" y="6386400"/>
            <a:ext cx="1497600" cy="280800"/>
          </a:xfrm>
          <a:prstGeom prst="rect">
            <a:avLst/>
          </a:prstGeom>
        </p:spPr>
        <p:txBody>
          <a:bodyPr vert="horz" lIns="91440" tIns="45720" rIns="91440" bIns="45720" rtlCol="0" anchor="ctr"/>
          <a:lstStyle>
            <a:lvl1pPr algn="l">
              <a:defRPr sz="1200">
                <a:solidFill>
                  <a:schemeClr val="tx1"/>
                </a:solidFill>
                <a:latin typeface="Verdana" pitchFamily="34" charset="0"/>
                <a:ea typeface="Verdana" pitchFamily="34" charset="0"/>
                <a:cs typeface="Verdana" pitchFamily="34" charset="0"/>
              </a:defRPr>
            </a:lvl1pPr>
          </a:lstStyle>
          <a:p>
            <a:fld id="{C9673F3D-05A7-4BB2-ADDB-7DA0D705DFAC}" type="datetime1">
              <a:rPr lang="en-GB" smtClean="0"/>
              <a:pPr/>
              <a:t>10/03/2022</a:t>
            </a:fld>
            <a:endParaRPr lang="sv-SE" dirty="0"/>
          </a:p>
        </p:txBody>
      </p:sp>
      <p:sp>
        <p:nvSpPr>
          <p:cNvPr id="5" name="Platshållare för sidfot 4"/>
          <p:cNvSpPr>
            <a:spLocks noGrp="1"/>
          </p:cNvSpPr>
          <p:nvPr>
            <p:ph type="ftr" sz="quarter" idx="3"/>
          </p:nvPr>
        </p:nvSpPr>
        <p:spPr>
          <a:xfrm>
            <a:off x="2352000" y="6386400"/>
            <a:ext cx="5990400" cy="280800"/>
          </a:xfrm>
          <a:prstGeom prst="rect">
            <a:avLst/>
          </a:prstGeom>
        </p:spPr>
        <p:txBody>
          <a:bodyPr vert="horz" lIns="91440" tIns="45720" rIns="91440" bIns="45720" rtlCol="0" anchor="t"/>
          <a:lstStyle>
            <a:lvl1pPr algn="l">
              <a:defRPr sz="1200">
                <a:solidFill>
                  <a:schemeClr val="tx1"/>
                </a:solidFill>
                <a:latin typeface="Verdana" pitchFamily="34" charset="0"/>
                <a:ea typeface="Verdana" pitchFamily="34" charset="0"/>
                <a:cs typeface="Verdana" pitchFamily="34" charset="0"/>
              </a:defRPr>
            </a:lvl1pPr>
          </a:lstStyle>
          <a:p>
            <a:r>
              <a:rPr lang="en-GB" dirty="0"/>
              <a:t>/Name </a:t>
            </a:r>
            <a:r>
              <a:rPr lang="en-GB" dirty="0" err="1"/>
              <a:t>Name</a:t>
            </a:r>
            <a:r>
              <a:rPr lang="en-GB" dirty="0"/>
              <a:t>, Institution or similar</a:t>
            </a:r>
            <a:endParaRPr lang="sv-SE" dirty="0"/>
          </a:p>
        </p:txBody>
      </p:sp>
      <p:sp>
        <p:nvSpPr>
          <p:cNvPr id="6" name="Platshållare för bildnummer 5"/>
          <p:cNvSpPr>
            <a:spLocks noGrp="1"/>
          </p:cNvSpPr>
          <p:nvPr>
            <p:ph type="sldNum" sz="quarter" idx="4"/>
          </p:nvPr>
        </p:nvSpPr>
        <p:spPr>
          <a:xfrm>
            <a:off x="8400000" y="6386400"/>
            <a:ext cx="1900800" cy="280800"/>
          </a:xfrm>
          <a:prstGeom prst="rect">
            <a:avLst/>
          </a:prstGeom>
        </p:spPr>
        <p:txBody>
          <a:bodyPr vert="horz" lIns="91440" tIns="45720" rIns="91440" bIns="45720" rtlCol="0" anchor="ctr"/>
          <a:lstStyle>
            <a:lvl1pPr algn="r">
              <a:defRPr sz="1200">
                <a:solidFill>
                  <a:schemeClr val="tx1"/>
                </a:solidFill>
                <a:latin typeface="Verdana" pitchFamily="34" charset="0"/>
                <a:ea typeface="Verdana" pitchFamily="34" charset="0"/>
                <a:cs typeface="Verdana" pitchFamily="34" charset="0"/>
              </a:defRPr>
            </a:lvl1pPr>
          </a:lstStyle>
          <a:p>
            <a:fld id="{400B66ED-EE6C-4E7E-848D-94DB84BF3115}" type="slidenum">
              <a:rPr lang="sv-SE" smtClean="0"/>
              <a:pPr/>
              <a:t>‹#›</a:t>
            </a:fld>
            <a:endParaRPr lang="sv-SE" dirty="0"/>
          </a:p>
        </p:txBody>
      </p:sp>
      <p:sp>
        <p:nvSpPr>
          <p:cNvPr id="9" name="Title Placeholder 8"/>
          <p:cNvSpPr>
            <a:spLocks noGrp="1"/>
          </p:cNvSpPr>
          <p:nvPr>
            <p:ph type="title"/>
          </p:nvPr>
        </p:nvSpPr>
        <p:spPr>
          <a:xfrm>
            <a:off x="796800" y="388800"/>
            <a:ext cx="10598400" cy="795600"/>
          </a:xfrm>
          <a:prstGeom prst="rect">
            <a:avLst/>
          </a:prstGeom>
        </p:spPr>
        <p:txBody>
          <a:bodyPr vert="horz" lIns="91440" tIns="45720" rIns="91440" bIns="45720" rtlCol="0" anchor="b" anchorCtr="0">
            <a:normAutofit/>
          </a:bodyPr>
          <a:lstStyle/>
          <a:p>
            <a:r>
              <a:rPr lang="en-US"/>
              <a:t>Click to edit Master title style</a:t>
            </a:r>
            <a:endParaRPr lang="en-GB"/>
          </a:p>
        </p:txBody>
      </p:sp>
      <p:sp>
        <p:nvSpPr>
          <p:cNvPr id="10" name="Text Placeholder 9"/>
          <p:cNvSpPr>
            <a:spLocks noGrp="1"/>
          </p:cNvSpPr>
          <p:nvPr>
            <p:ph type="body" idx="1"/>
          </p:nvPr>
        </p:nvSpPr>
        <p:spPr>
          <a:xfrm>
            <a:off x="796800" y="1310400"/>
            <a:ext cx="10598400" cy="4316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11" name="Picture 10" descr="logo-org-engelsk_rgb.png"/>
          <p:cNvPicPr>
            <a:picLocks noChangeAspect="1"/>
          </p:cNvPicPr>
          <p:nvPr/>
        </p:nvPicPr>
        <p:blipFill>
          <a:blip r:embed="rId9" cstate="print"/>
          <a:stretch>
            <a:fillRect/>
          </a:stretch>
        </p:blipFill>
        <p:spPr>
          <a:xfrm>
            <a:off x="10555200" y="5655600"/>
            <a:ext cx="1296000" cy="973394"/>
          </a:xfrm>
          <a:prstGeom prst="rect">
            <a:avLst/>
          </a:prstGeom>
        </p:spPr>
      </p:pic>
    </p:spTree>
    <p:extLst>
      <p:ext uri="{BB962C8B-B14F-4D97-AF65-F5344CB8AC3E}">
        <p14:creationId xmlns:p14="http://schemas.microsoft.com/office/powerpoint/2010/main" val="2600638829"/>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Lst>
  <p:hf sldNum="0" hdr="0"/>
  <p:txStyles>
    <p:titleStyle>
      <a:lvl1pPr algn="l" defTabSz="914400" rtl="0" eaLnBrk="1" latinLnBrk="0" hangingPunct="1">
        <a:spcBef>
          <a:spcPct val="0"/>
        </a:spcBef>
        <a:buNone/>
        <a:defRPr sz="2600" b="1" kern="1200">
          <a:solidFill>
            <a:schemeClr val="tx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lnSpc>
          <a:spcPts val="2900"/>
        </a:lnSpc>
        <a:spcBef>
          <a:spcPct val="20000"/>
        </a:spcBef>
        <a:buSzPct val="93000"/>
        <a:buFont typeface="Verdana" pitchFamily="34" charset="0"/>
        <a:buChar char="●"/>
        <a:defRPr sz="20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23392" y="1028733"/>
            <a:ext cx="10972800" cy="1143000"/>
          </a:xfrm>
          <a:prstGeom prst="rect">
            <a:avLst/>
          </a:prstGeom>
        </p:spPr>
        <p:txBody>
          <a:bodyPr vert="horz" lIns="91440" tIns="45720" rIns="91440" bIns="45720" rtlCol="0" anchor="ctr">
            <a:normAutofit/>
          </a:bodyPr>
          <a:lstStyle/>
          <a:p>
            <a:r>
              <a:rPr lang="sv-SE" dirty="0" smtClean="0"/>
              <a:t>Klicka här för att fylla i rubrik</a:t>
            </a:r>
            <a:endParaRPr lang="sv-SE" dirty="0"/>
          </a:p>
        </p:txBody>
      </p:sp>
      <p:sp>
        <p:nvSpPr>
          <p:cNvPr id="3" name="Platshållare för text 2"/>
          <p:cNvSpPr>
            <a:spLocks noGrp="1"/>
          </p:cNvSpPr>
          <p:nvPr>
            <p:ph type="body" idx="1"/>
          </p:nvPr>
        </p:nvSpPr>
        <p:spPr>
          <a:xfrm>
            <a:off x="609600" y="2276874"/>
            <a:ext cx="10972800" cy="3744415"/>
          </a:xfrm>
          <a:prstGeom prst="rect">
            <a:avLst/>
          </a:prstGeom>
        </p:spPr>
        <p:txBody>
          <a:bodyPr vert="horz" lIns="91440" tIns="45720" rIns="91440" bIns="45720" rtlCol="0">
            <a:normAutofit/>
          </a:bodyPr>
          <a:lstStyle/>
          <a:p>
            <a:pPr marL="457189" marR="0" lvl="0" indent="-457189" algn="l" defTabSz="121917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sv-SE" dirty="0" smtClean="0"/>
              <a:t>Klicka här för att ändra texten</a:t>
            </a:r>
          </a:p>
          <a:p>
            <a:pPr marL="457189" marR="0" lvl="0" indent="-457189" algn="l" defTabSz="121917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sv-SE" dirty="0" smtClean="0"/>
          </a:p>
        </p:txBody>
      </p:sp>
      <p:pic>
        <p:nvPicPr>
          <p:cNvPr id="1027" name="Bildobjekt 5"/>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7248128" y="6269121"/>
            <a:ext cx="1376603" cy="384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Bildobjekt 6" descr="Logotyp_Region_Kalmar_län_fär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8880310" y="6173100"/>
            <a:ext cx="1035791" cy="480000"/>
          </a:xfrm>
          <a:prstGeom prst="rect">
            <a:avLst/>
          </a:prstGeom>
          <a:noFill/>
          <a:extLst>
            <a:ext uri="{909E8E84-426E-40DD-AFC4-6F175D3DCCD1}">
              <a14:hiddenFill xmlns:a14="http://schemas.microsoft.com/office/drawing/2010/main">
                <a:solidFill>
                  <a:srgbClr val="FFFFFF"/>
                </a:solidFill>
              </a14:hiddenFill>
            </a:ext>
          </a:extLst>
        </p:spPr>
      </p:pic>
      <p:pic>
        <p:nvPicPr>
          <p:cNvPr id="1025" name="Bildobjekt 7"/>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0150352" y="6269121"/>
            <a:ext cx="1514267" cy="384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4"/>
          <p:cNvSpPr>
            <a:spLocks noChangeArrowheads="1"/>
          </p:cNvSpPr>
          <p:nvPr userDrawn="1"/>
        </p:nvSpPr>
        <p:spPr bwMode="auto">
          <a:xfrm>
            <a:off x="1" y="58580"/>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sv-SE" sz="2400"/>
          </a:p>
        </p:txBody>
      </p:sp>
      <p:sp>
        <p:nvSpPr>
          <p:cNvPr id="9" name="Rectangle 5"/>
          <p:cNvSpPr>
            <a:spLocks noChangeArrowheads="1"/>
          </p:cNvSpPr>
          <p:nvPr userDrawn="1"/>
        </p:nvSpPr>
        <p:spPr bwMode="auto">
          <a:xfrm>
            <a:off x="5116036" y="1118585"/>
            <a:ext cx="1477328" cy="328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marL="0" marR="0" lvl="0" indent="0" algn="ctr" defTabSz="1219170" rtl="0" eaLnBrk="1" fontAlgn="base" latinLnBrk="0" hangingPunct="1">
              <a:lnSpc>
                <a:spcPct val="100000"/>
              </a:lnSpc>
              <a:spcBef>
                <a:spcPct val="0"/>
              </a:spcBef>
              <a:spcAft>
                <a:spcPct val="0"/>
              </a:spcAft>
              <a:buClrTx/>
              <a:buSzTx/>
              <a:buFontTx/>
              <a:buNone/>
              <a:tabLst/>
            </a:pPr>
            <a:r>
              <a:rPr kumimoji="0" lang="sv-SE" altLang="sv-SE" sz="1333" b="0" i="0" u="none" strike="noStrike" cap="none" normalizeH="0" baseline="0" smtClean="0">
                <a:ln>
                  <a:noFill/>
                </a:ln>
                <a:solidFill>
                  <a:srgbClr val="7F7F7F"/>
                </a:solidFill>
                <a:effectLst/>
                <a:latin typeface="Arial" pitchFamily="34" charset="0"/>
                <a:ea typeface="Times New Roman" pitchFamily="18" charset="0"/>
                <a:cs typeface="Arial" pitchFamily="34" charset="0"/>
              </a:rPr>
              <a:t>	</a:t>
            </a:r>
            <a:endParaRPr kumimoji="0" lang="sv-SE" altLang="sv-SE" sz="24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6"/>
          <p:cNvSpPr>
            <a:spLocks noChangeArrowheads="1"/>
          </p:cNvSpPr>
          <p:nvPr userDrawn="1"/>
        </p:nvSpPr>
        <p:spPr bwMode="auto">
          <a:xfrm>
            <a:off x="5116036" y="1842484"/>
            <a:ext cx="1477328" cy="328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marL="0" marR="0" lvl="0" indent="0" algn="ctr" defTabSz="1219170" rtl="0" eaLnBrk="1" fontAlgn="base" latinLnBrk="0" hangingPunct="1">
              <a:lnSpc>
                <a:spcPct val="100000"/>
              </a:lnSpc>
              <a:spcBef>
                <a:spcPct val="0"/>
              </a:spcBef>
              <a:spcAft>
                <a:spcPct val="0"/>
              </a:spcAft>
              <a:buClrTx/>
              <a:buSzTx/>
              <a:buFontTx/>
              <a:buNone/>
              <a:tabLst/>
            </a:pPr>
            <a:r>
              <a:rPr kumimoji="0" lang="sv-SE" altLang="sv-SE" sz="1333" b="0" i="0" u="none" strike="noStrike" cap="none" normalizeH="0" baseline="0" smtClean="0">
                <a:ln>
                  <a:noFill/>
                </a:ln>
                <a:solidFill>
                  <a:srgbClr val="7F7F7F"/>
                </a:solidFill>
                <a:effectLst/>
                <a:latin typeface="Arial" pitchFamily="34" charset="0"/>
                <a:ea typeface="Times New Roman" pitchFamily="18" charset="0"/>
                <a:cs typeface="Arial" pitchFamily="34" charset="0"/>
              </a:rPr>
              <a:t>	</a:t>
            </a:r>
            <a:endParaRPr kumimoji="0" lang="sv-SE" altLang="sv-SE" sz="2400" b="0" i="0" u="none" strike="noStrike" cap="none" normalizeH="0" baseline="0" smtClean="0">
              <a:ln>
                <a:noFill/>
              </a:ln>
              <a:solidFill>
                <a:schemeClr val="tx1"/>
              </a:solidFill>
              <a:effectLst/>
              <a:latin typeface="Arial" pitchFamily="34" charset="0"/>
              <a:cs typeface="Arial" pitchFamily="34" charset="0"/>
            </a:endParaRPr>
          </a:p>
        </p:txBody>
      </p:sp>
      <p:sp>
        <p:nvSpPr>
          <p:cNvPr id="18" name="Rektangel 17"/>
          <p:cNvSpPr/>
          <p:nvPr userDrawn="1"/>
        </p:nvSpPr>
        <p:spPr>
          <a:xfrm>
            <a:off x="638239" y="6365068"/>
            <a:ext cx="2289409" cy="297454"/>
          </a:xfrm>
          <a:prstGeom prst="rect">
            <a:avLst/>
          </a:prstGeom>
        </p:spPr>
        <p:txBody>
          <a:bodyPr wrap="none">
            <a:spAutoFit/>
          </a:bodyPr>
          <a:lstStyle/>
          <a:p>
            <a:pPr algn="r"/>
            <a:r>
              <a:rPr lang="sv-SE" sz="1333" dirty="0" smtClean="0">
                <a:solidFill>
                  <a:schemeClr val="tx1"/>
                </a:solidFill>
                <a:latin typeface="+mj-lt"/>
              </a:rPr>
              <a:t>Sydöstra sjukvårdsregionen</a:t>
            </a:r>
            <a:endParaRPr lang="sv-SE" sz="1467" dirty="0">
              <a:solidFill>
                <a:schemeClr val="tx1"/>
              </a:solidFill>
              <a:latin typeface="+mj-lt"/>
            </a:endParaRPr>
          </a:p>
        </p:txBody>
      </p:sp>
    </p:spTree>
    <p:extLst>
      <p:ext uri="{BB962C8B-B14F-4D97-AF65-F5344CB8AC3E}">
        <p14:creationId xmlns:p14="http://schemas.microsoft.com/office/powerpoint/2010/main" val="232873251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Lst>
  <p:timing>
    <p:tnLst>
      <p:par>
        <p:cTn id="1" dur="indefinite" restart="never" nodeType="tmRoot"/>
      </p:par>
    </p:tnLst>
  </p:timing>
  <p:txStyles>
    <p:titleStyle>
      <a:lvl1pPr algn="l" defTabSz="1219170" rtl="0" eaLnBrk="1" latinLnBrk="0" hangingPunct="1">
        <a:spcBef>
          <a:spcPct val="0"/>
        </a:spcBef>
        <a:buNone/>
        <a:defRPr sz="5333" kern="1200">
          <a:solidFill>
            <a:schemeClr val="tx1"/>
          </a:solidFill>
          <a:latin typeface="Arial" panose="020B0604020202020204" pitchFamily="34" charset="0"/>
          <a:ea typeface="+mj-ea"/>
          <a:cs typeface="Arial" panose="020B0604020202020204" pitchFamily="34" charset="0"/>
        </a:defRPr>
      </a:lvl1pPr>
    </p:titleStyle>
    <p:bodyStyle>
      <a:lvl1pPr marL="0" marR="0" indent="0" algn="l" defTabSz="1219170" rtl="0" eaLnBrk="1" fontAlgn="auto" latinLnBrk="0" hangingPunct="1">
        <a:lnSpc>
          <a:spcPct val="100000"/>
        </a:lnSpc>
        <a:spcBef>
          <a:spcPct val="20000"/>
        </a:spcBef>
        <a:spcAft>
          <a:spcPts val="0"/>
        </a:spcAft>
        <a:buClrTx/>
        <a:buSzTx/>
        <a:buFontTx/>
        <a:buNone/>
        <a:tabLst/>
        <a:defRPr sz="3733" kern="1200">
          <a:solidFill>
            <a:schemeClr val="tx1"/>
          </a:solidFill>
          <a:latin typeface="Arial" panose="020B0604020202020204" pitchFamily="34" charset="0"/>
          <a:ea typeface="+mn-ea"/>
          <a:cs typeface="Arial" panose="020B0604020202020204" pitchFamily="34" charset="0"/>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Arial" panose="020B0604020202020204" pitchFamily="34" charset="0"/>
          <a:ea typeface="+mn-ea"/>
          <a:cs typeface="Arial" panose="020B0604020202020204" pitchFamily="34" charset="0"/>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Arial" panose="020B0604020202020204" pitchFamily="34" charset="0"/>
          <a:ea typeface="+mn-ea"/>
          <a:cs typeface="Arial" panose="020B0604020202020204" pitchFamily="34" charset="0"/>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sv-S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vardochinsats.se/schizofreni-och-liknande-tillstaand/?section=3154" TargetMode="External"/><Relationship Id="rId2" Type="http://schemas.openxmlformats.org/officeDocument/2006/relationships/notesSlide" Target="../notesSlides/notesSlide1.xml"/><Relationship Id="rId1" Type="http://schemas.openxmlformats.org/officeDocument/2006/relationships/slideLayout" Target="../slideLayouts/slideLayout48.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3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hyperlink" Target="https://www.vardochinsats.se/schizofreni-och-liknande-tillstaand/?section=3154" TargetMode="External"/><Relationship Id="rId2" Type="http://schemas.openxmlformats.org/officeDocument/2006/relationships/notesSlide" Target="../notesSlides/notesSlide13.xml"/><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3" Type="http://schemas.openxmlformats.org/officeDocument/2006/relationships/hyperlink" Target="https://sydostrasjukvardsregionen.se/wp-content/uploads/2021/09/RSL_20210907_punkt_4a_uppdragsbeskrivning_rpo.pdf" TargetMode="External"/><Relationship Id="rId2" Type="http://schemas.openxmlformats.org/officeDocument/2006/relationships/notesSlide" Target="../notesSlides/notesSlide2.xml"/><Relationship Id="rId1" Type="http://schemas.openxmlformats.org/officeDocument/2006/relationships/slideLayout" Target="../slideLayouts/slideLayout48.xml"/></Relationships>
</file>

<file path=ppt/slides/_rels/slide3.xml.rels><?xml version="1.0" encoding="UTF-8" standalone="yes"?>
<Relationships xmlns="http://schemas.openxmlformats.org/package/2006/relationships"><Relationship Id="rId3" Type="http://schemas.openxmlformats.org/officeDocument/2006/relationships/hyperlink" Target="https://sydostrasjukvardsregionen.se/wp-content/uploads/2021/12/RPO_psykisk_halsa_handlingsplan_2022.pdf" TargetMode="External"/><Relationship Id="rId2" Type="http://schemas.openxmlformats.org/officeDocument/2006/relationships/notesSlide" Target="../notesSlides/notesSlide3.xml"/><Relationship Id="rId1" Type="http://schemas.openxmlformats.org/officeDocument/2006/relationships/slideLayout" Target="../slideLayouts/slideLayout48.xml"/></Relationships>
</file>

<file path=ppt/slides/_rels/slide4.xml.rels><?xml version="1.0" encoding="UTF-8" standalone="yes"?>
<Relationships xmlns="http://schemas.openxmlformats.org/package/2006/relationships"><Relationship Id="rId3" Type="http://schemas.openxmlformats.org/officeDocument/2006/relationships/hyperlink" Target="https://d2flujgsl7escs.cloudfront.net/external/vardforlopp_schizofreni_2020-09-25.pdf" TargetMode="External"/><Relationship Id="rId2" Type="http://schemas.openxmlformats.org/officeDocument/2006/relationships/notesSlide" Target="../notesSlides/notesSlide4.xml"/><Relationship Id="rId1" Type="http://schemas.openxmlformats.org/officeDocument/2006/relationships/slideLayout" Target="../slideLayouts/slideLayout48.xml"/><Relationship Id="rId5" Type="http://schemas.openxmlformats.org/officeDocument/2006/relationships/hyperlink" Target="http://www.vardochinsats.se/" TargetMode="Externa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ubrik 1"/>
          <p:cNvSpPr>
            <a:spLocks noGrp="1"/>
          </p:cNvSpPr>
          <p:nvPr>
            <p:ph type="title"/>
          </p:nvPr>
        </p:nvSpPr>
        <p:spPr>
          <a:xfrm>
            <a:off x="623392" y="582627"/>
            <a:ext cx="10972800" cy="898215"/>
          </a:xfrm>
        </p:spPr>
        <p:txBody>
          <a:bodyPr>
            <a:normAutofit/>
          </a:bodyPr>
          <a:lstStyle/>
          <a:p>
            <a:r>
              <a:rPr lang="sv-SE" sz="3200" dirty="0" smtClean="0"/>
              <a:t>Delat beslutsfattande (SIP)  RPO Sydöstra 220311</a:t>
            </a:r>
            <a:endParaRPr lang="sv-SE" altLang="sv-SE" sz="3200" dirty="0"/>
          </a:p>
        </p:txBody>
      </p:sp>
      <p:sp>
        <p:nvSpPr>
          <p:cNvPr id="3" name="Platshållare för innehåll 2"/>
          <p:cNvSpPr>
            <a:spLocks noGrp="1"/>
          </p:cNvSpPr>
          <p:nvPr>
            <p:ph idx="1"/>
          </p:nvPr>
        </p:nvSpPr>
        <p:spPr>
          <a:xfrm>
            <a:off x="623392" y="1747880"/>
            <a:ext cx="10972800" cy="4596276"/>
          </a:xfrm>
        </p:spPr>
        <p:txBody>
          <a:bodyPr>
            <a:normAutofit/>
          </a:bodyPr>
          <a:lstStyle/>
          <a:p>
            <a:r>
              <a:rPr lang="sv-SE" sz="2000" dirty="0" smtClean="0">
                <a:hlinkClick r:id="rId3"/>
              </a:rPr>
              <a:t>Delat beslutsfattande</a:t>
            </a:r>
            <a:r>
              <a:rPr lang="sv-SE" sz="2000" dirty="0" smtClean="0"/>
              <a:t>; </a:t>
            </a:r>
          </a:p>
          <a:p>
            <a:endParaRPr lang="sv-SE" sz="2000" i="1" dirty="0"/>
          </a:p>
          <a:p>
            <a:r>
              <a:rPr lang="sv-SE" sz="2000" i="1" dirty="0" smtClean="0"/>
              <a:t>En </a:t>
            </a:r>
            <a:r>
              <a:rPr lang="sv-SE" sz="2000" i="1" dirty="0"/>
              <a:t>metod för att de involverade ska ta beslut gemensamt om individens vård och omsorg samt dela all relevant information. </a:t>
            </a:r>
            <a:endParaRPr lang="sv-SE" sz="2000" i="1" dirty="0" smtClean="0"/>
          </a:p>
          <a:p>
            <a:endParaRPr lang="sv-SE" sz="2000" dirty="0"/>
          </a:p>
          <a:p>
            <a:r>
              <a:rPr lang="sv-SE" sz="1900" dirty="0" smtClean="0"/>
              <a:t>Bakgrund; </a:t>
            </a:r>
          </a:p>
          <a:p>
            <a:r>
              <a:rPr lang="sv-SE" sz="1900" dirty="0" smtClean="0"/>
              <a:t>En förfrågan </a:t>
            </a:r>
            <a:r>
              <a:rPr lang="sv-SE" sz="1900" dirty="0"/>
              <a:t>o</a:t>
            </a:r>
            <a:r>
              <a:rPr lang="sv-SE" sz="1900" dirty="0" smtClean="0"/>
              <a:t>m att undersöka vilka utbildningar och vilken information som finns om metoden Delat beslutsfattande. </a:t>
            </a:r>
            <a:endParaRPr lang="sv-SE" sz="1900" dirty="0"/>
          </a:p>
        </p:txBody>
      </p:sp>
    </p:spTree>
    <p:extLst>
      <p:ext uri="{BB962C8B-B14F-4D97-AF65-F5344CB8AC3E}">
        <p14:creationId xmlns:p14="http://schemas.microsoft.com/office/powerpoint/2010/main" val="2443919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v-SE" sz="3600" dirty="0"/>
              <a:t/>
            </a:r>
            <a:br>
              <a:rPr lang="sv-SE" sz="3600" dirty="0"/>
            </a:br>
            <a:r>
              <a:rPr lang="sv-SE" sz="3600" dirty="0">
                <a:latin typeface="+mn-lt"/>
              </a:rPr>
              <a:t>Hinder för att implementera brukarmedverkan och ett delat beslutsfattande</a:t>
            </a:r>
          </a:p>
        </p:txBody>
      </p:sp>
      <p:pic>
        <p:nvPicPr>
          <p:cNvPr id="6" name="Content Placeholder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206378" y="1309688"/>
            <a:ext cx="4380156" cy="4316412"/>
          </a:xfrm>
        </p:spPr>
      </p:pic>
      <p:sp>
        <p:nvSpPr>
          <p:cNvPr id="7" name="Platshållare för innehåll 6">
            <a:extLst>
              <a:ext uri="{FF2B5EF4-FFF2-40B4-BE49-F238E27FC236}">
                <a16:creationId xmlns:a16="http://schemas.microsoft.com/office/drawing/2014/main" id="{D9636953-24A3-4B7A-B8E7-70AB960FED7E}"/>
              </a:ext>
            </a:extLst>
          </p:cNvPr>
          <p:cNvSpPr>
            <a:spLocks noGrp="1"/>
          </p:cNvSpPr>
          <p:nvPr>
            <p:ph sz="half" idx="2"/>
          </p:nvPr>
        </p:nvSpPr>
        <p:spPr>
          <a:solidFill>
            <a:srgbClr val="FFEBFF"/>
          </a:solidFill>
        </p:spPr>
        <p:txBody>
          <a:bodyPr/>
          <a:lstStyle/>
          <a:p>
            <a:r>
              <a:rPr lang="sv-SE" dirty="0"/>
              <a:t>Låg tilltro till brukarnas förmåga att vara delaktiga</a:t>
            </a:r>
            <a:br>
              <a:rPr lang="sv-SE" dirty="0"/>
            </a:br>
            <a:endParaRPr lang="sv-SE" dirty="0"/>
          </a:p>
          <a:p>
            <a:r>
              <a:rPr lang="sv-SE" dirty="0"/>
              <a:t>Låg kunskap hos personal och ledning i metoder som främjar delaktighet</a:t>
            </a:r>
            <a:br>
              <a:rPr lang="sv-SE" dirty="0"/>
            </a:br>
            <a:endParaRPr lang="sv-SE" dirty="0"/>
          </a:p>
          <a:p>
            <a:r>
              <a:rPr lang="sv-SE" dirty="0"/>
              <a:t>Brist på rutiner och strukturer i verksamheten som främjar delaktighet </a:t>
            </a:r>
          </a:p>
        </p:txBody>
      </p:sp>
    </p:spTree>
    <p:extLst>
      <p:ext uri="{BB962C8B-B14F-4D97-AF65-F5344CB8AC3E}">
        <p14:creationId xmlns:p14="http://schemas.microsoft.com/office/powerpoint/2010/main" val="24922960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1C1B664-3D03-4246-AA59-97B3E1E9E3BB}"/>
              </a:ext>
            </a:extLst>
          </p:cNvPr>
          <p:cNvSpPr>
            <a:spLocks noGrp="1"/>
          </p:cNvSpPr>
          <p:nvPr>
            <p:ph type="title"/>
          </p:nvPr>
        </p:nvSpPr>
        <p:spPr>
          <a:xfrm>
            <a:off x="796800" y="388800"/>
            <a:ext cx="10598400" cy="1037664"/>
          </a:xfrm>
        </p:spPr>
        <p:txBody>
          <a:bodyPr>
            <a:normAutofit fontScale="90000"/>
          </a:bodyPr>
          <a:lstStyle/>
          <a:p>
            <a:r>
              <a:rPr lang="sv-SE" dirty="0"/>
              <a:t>II. Samproduktion av en SIP process som inkluderar brukardelaktighet och delat beslutsfattande, med personal och personer inom socialtjänstens LSS-verksamheter</a:t>
            </a:r>
          </a:p>
        </p:txBody>
      </p:sp>
      <p:sp>
        <p:nvSpPr>
          <p:cNvPr id="3" name="Platshållare för innehåll 2">
            <a:extLst>
              <a:ext uri="{FF2B5EF4-FFF2-40B4-BE49-F238E27FC236}">
                <a16:creationId xmlns:a16="http://schemas.microsoft.com/office/drawing/2014/main" id="{4C2E5E7C-4C0F-46BB-98BA-21FDD87F981F}"/>
              </a:ext>
            </a:extLst>
          </p:cNvPr>
          <p:cNvSpPr>
            <a:spLocks noGrp="1"/>
          </p:cNvSpPr>
          <p:nvPr>
            <p:ph idx="1"/>
          </p:nvPr>
        </p:nvSpPr>
        <p:spPr>
          <a:xfrm>
            <a:off x="796800" y="1743456"/>
            <a:ext cx="10598400" cy="4316400"/>
          </a:xfrm>
        </p:spPr>
        <p:txBody>
          <a:bodyPr/>
          <a:lstStyle/>
          <a:p>
            <a:pPr marL="0" indent="0">
              <a:buNone/>
            </a:pPr>
            <a:r>
              <a:rPr lang="sv-SE" i="1" dirty="0"/>
              <a:t>Forskningsfråga</a:t>
            </a:r>
            <a:r>
              <a:rPr lang="sv-SE" dirty="0"/>
              <a:t>; Hur genomförs en välfungerande SIP process, med delaktighet och ett delat beslutsfattande? </a:t>
            </a:r>
          </a:p>
          <a:p>
            <a:pPr marL="0" indent="0">
              <a:buNone/>
            </a:pPr>
            <a:r>
              <a:rPr lang="sv-SE" i="1" dirty="0"/>
              <a:t>Metod;</a:t>
            </a:r>
            <a:r>
              <a:rPr lang="sv-SE" dirty="0"/>
              <a:t> Deltagande design-Framtidsverkstad &amp; Prototypverkstad (totalt 4 workshops)</a:t>
            </a:r>
          </a:p>
          <a:p>
            <a:pPr marL="0" indent="0">
              <a:buNone/>
            </a:pPr>
            <a:r>
              <a:rPr lang="sv-SE" i="1" dirty="0"/>
              <a:t>Population</a:t>
            </a:r>
            <a:r>
              <a:rPr lang="sv-SE" dirty="0"/>
              <a:t>; 12 brukare med psykiska funktionsvariationer &amp; 12 personal från socialtjänsten</a:t>
            </a:r>
          </a:p>
        </p:txBody>
      </p:sp>
      <p:sp>
        <p:nvSpPr>
          <p:cNvPr id="4" name="textruta 3">
            <a:extLst>
              <a:ext uri="{FF2B5EF4-FFF2-40B4-BE49-F238E27FC236}">
                <a16:creationId xmlns:a16="http://schemas.microsoft.com/office/drawing/2014/main" id="{A1A28936-157B-4467-820B-82F143416F99}"/>
              </a:ext>
            </a:extLst>
          </p:cNvPr>
          <p:cNvSpPr txBox="1"/>
          <p:nvPr/>
        </p:nvSpPr>
        <p:spPr>
          <a:xfrm>
            <a:off x="902208" y="5359399"/>
            <a:ext cx="9460992" cy="1200329"/>
          </a:xfrm>
          <a:prstGeom prst="rect">
            <a:avLst/>
          </a:prstGeom>
          <a:solidFill>
            <a:schemeClr val="tx1">
              <a:lumMod val="10000"/>
              <a:lumOff val="90000"/>
            </a:schemeClr>
          </a:solidFill>
        </p:spPr>
        <p:txBody>
          <a:bodyPr wrap="square" rtlCol="0">
            <a:spAutoFit/>
          </a:bodyPr>
          <a:lstStyle/>
          <a:p>
            <a:r>
              <a:rPr lang="en-US" dirty="0"/>
              <a:t>Ola Knutsson &amp; Ulla-Karin Schön (2020) Co-creating a process of user</a:t>
            </a:r>
          </a:p>
          <a:p>
            <a:r>
              <a:rPr lang="en-US" dirty="0"/>
              <a:t>involvement and shared decision-making in coordinated care planning with users and caregivers</a:t>
            </a:r>
          </a:p>
          <a:p>
            <a:r>
              <a:rPr lang="en-US" dirty="0"/>
              <a:t>in social services, </a:t>
            </a:r>
            <a:r>
              <a:rPr lang="en-US" i="1" dirty="0"/>
              <a:t>International Journal of Qualitative Studies on Health and Well-being</a:t>
            </a:r>
            <a:r>
              <a:rPr lang="en-US" dirty="0"/>
              <a:t>, 15:1,</a:t>
            </a:r>
          </a:p>
          <a:p>
            <a:r>
              <a:rPr lang="en-US" dirty="0"/>
              <a:t>1812270, DOI: 10.1080/17482631.2020.1812270</a:t>
            </a:r>
            <a:endParaRPr lang="sv-SE" dirty="0"/>
          </a:p>
        </p:txBody>
      </p:sp>
    </p:spTree>
    <p:extLst>
      <p:ext uri="{BB962C8B-B14F-4D97-AF65-F5344CB8AC3E}">
        <p14:creationId xmlns:p14="http://schemas.microsoft.com/office/powerpoint/2010/main" val="11282460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ruta 18"/>
          <p:cNvSpPr txBox="1"/>
          <p:nvPr/>
        </p:nvSpPr>
        <p:spPr>
          <a:xfrm>
            <a:off x="1723286" y="862616"/>
            <a:ext cx="8652245" cy="954107"/>
          </a:xfrm>
          <a:prstGeom prst="rect">
            <a:avLst/>
          </a:prstGeom>
          <a:noFill/>
        </p:spPr>
        <p:txBody>
          <a:bodyPr wrap="square" rtlCol="0">
            <a:spAutoFit/>
          </a:bodyPr>
          <a:lstStyle/>
          <a:p>
            <a:r>
              <a:rPr lang="sv-SE" sz="2800" dirty="0"/>
              <a:t>Stegen i delat beslutsfattande</a:t>
            </a:r>
          </a:p>
          <a:p>
            <a:r>
              <a:rPr lang="sv-SE" sz="2800" dirty="0">
                <a:solidFill>
                  <a:schemeClr val="bg1"/>
                </a:solidFill>
              </a:rPr>
              <a:t>Beslutsfattande process</a:t>
            </a:r>
          </a:p>
        </p:txBody>
      </p:sp>
      <p:graphicFrame>
        <p:nvGraphicFramePr>
          <p:cNvPr id="4" name="Diagram 3"/>
          <p:cNvGraphicFramePr/>
          <p:nvPr>
            <p:extLst/>
          </p:nvPr>
        </p:nvGraphicFramePr>
        <p:xfrm>
          <a:off x="630512" y="573579"/>
          <a:ext cx="11152993" cy="55255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5" name="TextBox 24"/>
          <p:cNvSpPr txBox="1"/>
          <p:nvPr/>
        </p:nvSpPr>
        <p:spPr>
          <a:xfrm>
            <a:off x="821815" y="2763905"/>
            <a:ext cx="1885361" cy="1077218"/>
          </a:xfrm>
          <a:prstGeom prst="rect">
            <a:avLst/>
          </a:prstGeom>
          <a:noFill/>
        </p:spPr>
        <p:txBody>
          <a:bodyPr wrap="square" rtlCol="0">
            <a:spAutoFit/>
          </a:bodyPr>
          <a:lstStyle/>
          <a:p>
            <a:r>
              <a:rPr lang="sv-SE" sz="1600" dirty="0"/>
              <a:t>Skapa gemensam agenda.</a:t>
            </a:r>
            <a:br>
              <a:rPr lang="sv-SE" sz="1600" dirty="0"/>
            </a:br>
            <a:r>
              <a:rPr lang="sv-SE" sz="1600" dirty="0"/>
              <a:t>Beskriv inblandades roller</a:t>
            </a:r>
            <a:endParaRPr lang="en-US" sz="1600" dirty="0"/>
          </a:p>
        </p:txBody>
      </p:sp>
      <p:sp>
        <p:nvSpPr>
          <p:cNvPr id="26" name="TextBox 25"/>
          <p:cNvSpPr txBox="1"/>
          <p:nvPr/>
        </p:nvSpPr>
        <p:spPr>
          <a:xfrm>
            <a:off x="3244870" y="2728709"/>
            <a:ext cx="2016252" cy="1323439"/>
          </a:xfrm>
          <a:prstGeom prst="rect">
            <a:avLst/>
          </a:prstGeom>
          <a:noFill/>
        </p:spPr>
        <p:txBody>
          <a:bodyPr wrap="square" rtlCol="0">
            <a:spAutoFit/>
          </a:bodyPr>
          <a:lstStyle/>
          <a:p>
            <a:r>
              <a:rPr lang="sv-SE" sz="1600" dirty="0"/>
              <a:t>Brukarens och personalens alternativ. Fördelar och nackdelar.</a:t>
            </a:r>
            <a:endParaRPr lang="en-US" sz="1600" dirty="0"/>
          </a:p>
        </p:txBody>
      </p:sp>
      <p:sp>
        <p:nvSpPr>
          <p:cNvPr id="27" name="TextBox 26"/>
          <p:cNvSpPr txBox="1"/>
          <p:nvPr/>
        </p:nvSpPr>
        <p:spPr>
          <a:xfrm>
            <a:off x="5256177" y="2726284"/>
            <a:ext cx="2062443" cy="830997"/>
          </a:xfrm>
          <a:prstGeom prst="rect">
            <a:avLst/>
          </a:prstGeom>
          <a:noFill/>
        </p:spPr>
        <p:txBody>
          <a:bodyPr wrap="square" rtlCol="0">
            <a:spAutoFit/>
          </a:bodyPr>
          <a:lstStyle/>
          <a:p>
            <a:r>
              <a:rPr lang="sv-SE" sz="1600" dirty="0"/>
              <a:t>Diskussion kring alternativ och val.</a:t>
            </a:r>
            <a:br>
              <a:rPr lang="sv-SE" sz="1600" dirty="0"/>
            </a:br>
            <a:r>
              <a:rPr lang="sv-SE" sz="1600" dirty="0"/>
              <a:t>Är brukaren redo? </a:t>
            </a:r>
            <a:endParaRPr lang="en-US" sz="1600" dirty="0"/>
          </a:p>
        </p:txBody>
      </p:sp>
      <p:sp>
        <p:nvSpPr>
          <p:cNvPr id="28" name="TextBox 27"/>
          <p:cNvSpPr txBox="1"/>
          <p:nvPr/>
        </p:nvSpPr>
        <p:spPr>
          <a:xfrm>
            <a:off x="7318620" y="2735115"/>
            <a:ext cx="1875934" cy="830997"/>
          </a:xfrm>
          <a:prstGeom prst="rect">
            <a:avLst/>
          </a:prstGeom>
          <a:noFill/>
        </p:spPr>
        <p:txBody>
          <a:bodyPr wrap="square" rtlCol="0">
            <a:spAutoFit/>
          </a:bodyPr>
          <a:lstStyle/>
          <a:p>
            <a:r>
              <a:rPr lang="sv-SE" sz="1600" dirty="0"/>
              <a:t>Ett informerat och välgrundat beslut fattas</a:t>
            </a:r>
            <a:endParaRPr lang="en-US" sz="1600" dirty="0"/>
          </a:p>
        </p:txBody>
      </p:sp>
      <p:sp>
        <p:nvSpPr>
          <p:cNvPr id="29" name="TextBox 28"/>
          <p:cNvSpPr txBox="1"/>
          <p:nvPr/>
        </p:nvSpPr>
        <p:spPr>
          <a:xfrm>
            <a:off x="9654548" y="2755325"/>
            <a:ext cx="1875934" cy="1077218"/>
          </a:xfrm>
          <a:prstGeom prst="rect">
            <a:avLst/>
          </a:prstGeom>
          <a:noFill/>
        </p:spPr>
        <p:txBody>
          <a:bodyPr wrap="square" rtlCol="0">
            <a:spAutoFit/>
          </a:bodyPr>
          <a:lstStyle/>
          <a:p>
            <a:r>
              <a:rPr lang="sv-SE" sz="1600" dirty="0"/>
              <a:t>Tydliggör hur och när beslutet ska följas upp. Vem kontakta?</a:t>
            </a:r>
            <a:endParaRPr lang="en-US" sz="1600" dirty="0"/>
          </a:p>
        </p:txBody>
      </p:sp>
      <p:graphicFrame>
        <p:nvGraphicFramePr>
          <p:cNvPr id="10" name="Diagram 9"/>
          <p:cNvGraphicFramePr/>
          <p:nvPr>
            <p:extLst/>
          </p:nvPr>
        </p:nvGraphicFramePr>
        <p:xfrm>
          <a:off x="513218" y="4262168"/>
          <a:ext cx="11387579" cy="185463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textruta 2"/>
          <p:cNvSpPr txBox="1"/>
          <p:nvPr/>
        </p:nvSpPr>
        <p:spPr>
          <a:xfrm>
            <a:off x="1968272" y="4097193"/>
            <a:ext cx="4569449" cy="461665"/>
          </a:xfrm>
          <a:prstGeom prst="rect">
            <a:avLst/>
          </a:prstGeom>
          <a:noFill/>
        </p:spPr>
        <p:txBody>
          <a:bodyPr wrap="square" rtlCol="0">
            <a:spAutoFit/>
          </a:bodyPr>
          <a:lstStyle/>
          <a:p>
            <a:r>
              <a:rPr lang="sv-SE" sz="2400" dirty="0"/>
              <a:t>Stegen i SIP</a:t>
            </a:r>
            <a:endParaRPr lang="en-US" sz="2400" dirty="0"/>
          </a:p>
        </p:txBody>
      </p:sp>
      <p:sp>
        <p:nvSpPr>
          <p:cNvPr id="5" name="textruta 4"/>
          <p:cNvSpPr txBox="1"/>
          <p:nvPr/>
        </p:nvSpPr>
        <p:spPr>
          <a:xfrm>
            <a:off x="5892765" y="5411392"/>
            <a:ext cx="3625704" cy="1077218"/>
          </a:xfrm>
          <a:prstGeom prst="rect">
            <a:avLst/>
          </a:prstGeom>
          <a:noFill/>
        </p:spPr>
        <p:txBody>
          <a:bodyPr wrap="square" rtlCol="0">
            <a:spAutoFit/>
          </a:bodyPr>
          <a:lstStyle/>
          <a:p>
            <a:r>
              <a:rPr lang="sv-SE" sz="1600" dirty="0"/>
              <a:t>Syftet med mötet</a:t>
            </a:r>
            <a:br>
              <a:rPr lang="sv-SE" sz="1600" dirty="0"/>
            </a:br>
            <a:r>
              <a:rPr lang="sv-SE" sz="1600" dirty="0"/>
              <a:t>Hur fungerar befintliga insatser?</a:t>
            </a:r>
          </a:p>
          <a:p>
            <a:r>
              <a:rPr lang="sv-SE" sz="1600" dirty="0"/>
              <a:t>Synpunkter &amp; önskemål</a:t>
            </a:r>
          </a:p>
          <a:p>
            <a:r>
              <a:rPr lang="sv-SE" sz="1600" dirty="0"/>
              <a:t>Kortsiktiga &amp; Långsiktiga mål</a:t>
            </a:r>
            <a:endParaRPr lang="en-US" sz="1600" dirty="0"/>
          </a:p>
        </p:txBody>
      </p:sp>
    </p:spTree>
    <p:extLst>
      <p:ext uri="{BB962C8B-B14F-4D97-AF65-F5344CB8AC3E}">
        <p14:creationId xmlns:p14="http://schemas.microsoft.com/office/powerpoint/2010/main" val="6857848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22FF5B87-0763-4342-AF19-870D232B8EBF}"/>
              </a:ext>
            </a:extLst>
          </p:cNvPr>
          <p:cNvSpPr>
            <a:spLocks noGrp="1"/>
          </p:cNvSpPr>
          <p:nvPr>
            <p:ph type="title"/>
          </p:nvPr>
        </p:nvSpPr>
        <p:spPr/>
        <p:txBody>
          <a:bodyPr>
            <a:normAutofit fontScale="90000"/>
          </a:bodyPr>
          <a:lstStyle/>
          <a:p>
            <a:r>
              <a:rPr lang="sv-SE" dirty="0"/>
              <a:t>En samproducerad </a:t>
            </a:r>
            <a:r>
              <a:rPr lang="sv-SE" dirty="0" smtClean="0"/>
              <a:t>SIP-process; SIP-process </a:t>
            </a:r>
            <a:r>
              <a:rPr lang="sv-SE" dirty="0"/>
              <a:t>med delaktighet och delat beslutsfattande</a:t>
            </a:r>
          </a:p>
        </p:txBody>
      </p:sp>
      <p:graphicFrame>
        <p:nvGraphicFramePr>
          <p:cNvPr id="6" name="Platshållare för innehåll 5">
            <a:extLst>
              <a:ext uri="{FF2B5EF4-FFF2-40B4-BE49-F238E27FC236}">
                <a16:creationId xmlns:a16="http://schemas.microsoft.com/office/drawing/2014/main" id="{293E61EC-7F6F-49F9-AE43-D595A220A523}"/>
              </a:ext>
            </a:extLst>
          </p:cNvPr>
          <p:cNvGraphicFramePr>
            <a:graphicFrameLocks noGrp="1"/>
          </p:cNvGraphicFramePr>
          <p:nvPr>
            <p:ph idx="1"/>
            <p:extLst>
              <p:ext uri="{D42A27DB-BD31-4B8C-83A1-F6EECF244321}">
                <p14:modId xmlns:p14="http://schemas.microsoft.com/office/powerpoint/2010/main" val="1390232578"/>
              </p:ext>
            </p:extLst>
          </p:nvPr>
        </p:nvGraphicFramePr>
        <p:xfrm>
          <a:off x="796800" y="1349829"/>
          <a:ext cx="11125109" cy="5821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279656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ubrik 1"/>
          <p:cNvSpPr>
            <a:spLocks noGrp="1"/>
          </p:cNvSpPr>
          <p:nvPr>
            <p:ph type="title"/>
          </p:nvPr>
        </p:nvSpPr>
        <p:spPr>
          <a:xfrm>
            <a:off x="623392" y="582627"/>
            <a:ext cx="10972800" cy="898215"/>
          </a:xfrm>
        </p:spPr>
        <p:txBody>
          <a:bodyPr>
            <a:normAutofit/>
          </a:bodyPr>
          <a:lstStyle/>
          <a:p>
            <a:r>
              <a:rPr lang="sv-SE" sz="3200" dirty="0" smtClean="0"/>
              <a:t>Delat beslutsfattande (SIP)  RPO Sydöstra 220311</a:t>
            </a:r>
            <a:endParaRPr lang="sv-SE" altLang="sv-SE" sz="3200" dirty="0"/>
          </a:p>
        </p:txBody>
      </p:sp>
      <p:sp>
        <p:nvSpPr>
          <p:cNvPr id="3" name="Platshållare för innehåll 2"/>
          <p:cNvSpPr>
            <a:spLocks noGrp="1"/>
          </p:cNvSpPr>
          <p:nvPr>
            <p:ph idx="1"/>
          </p:nvPr>
        </p:nvSpPr>
        <p:spPr>
          <a:xfrm>
            <a:off x="623392" y="1747880"/>
            <a:ext cx="10972800" cy="4596276"/>
          </a:xfrm>
        </p:spPr>
        <p:txBody>
          <a:bodyPr>
            <a:normAutofit/>
          </a:bodyPr>
          <a:lstStyle/>
          <a:p>
            <a:r>
              <a:rPr lang="sv-SE" sz="2000" dirty="0" smtClean="0">
                <a:hlinkClick r:id="rId3"/>
              </a:rPr>
              <a:t>Delat beslutsfattande</a:t>
            </a:r>
            <a:r>
              <a:rPr lang="sv-SE" sz="2000" dirty="0" smtClean="0"/>
              <a:t>; </a:t>
            </a:r>
          </a:p>
          <a:p>
            <a:endParaRPr lang="sv-SE" sz="2000" i="1" dirty="0"/>
          </a:p>
          <a:p>
            <a:r>
              <a:rPr lang="sv-SE" sz="2000" i="1" dirty="0" smtClean="0"/>
              <a:t>En </a:t>
            </a:r>
            <a:r>
              <a:rPr lang="sv-SE" sz="2000" i="1" dirty="0"/>
              <a:t>metod för att de involverade ska ta beslut gemensamt om individens vård och omsorg samt dela all relevant information. </a:t>
            </a:r>
            <a:endParaRPr lang="sv-SE" sz="2000" i="1" dirty="0" smtClean="0"/>
          </a:p>
          <a:p>
            <a:endParaRPr lang="sv-SE" sz="2000" dirty="0"/>
          </a:p>
          <a:p>
            <a:r>
              <a:rPr lang="sv-SE" sz="1900" dirty="0" smtClean="0"/>
              <a:t>Fråga; </a:t>
            </a:r>
          </a:p>
          <a:p>
            <a:endParaRPr lang="sv-SE" sz="1900" dirty="0"/>
          </a:p>
          <a:p>
            <a:r>
              <a:rPr lang="sv-SE" sz="1900" dirty="0" smtClean="0"/>
              <a:t>Vill RPO sydöstra gå vidare med detta erbjudande?</a:t>
            </a:r>
          </a:p>
          <a:p>
            <a:endParaRPr lang="sv-SE" sz="1900" dirty="0"/>
          </a:p>
          <a:p>
            <a:r>
              <a:rPr lang="sv-SE" sz="1900" dirty="0" smtClean="0"/>
              <a:t>I så fall, Vad är nästa steg?</a:t>
            </a:r>
            <a:endParaRPr lang="sv-SE" sz="1900" dirty="0"/>
          </a:p>
        </p:txBody>
      </p:sp>
    </p:spTree>
    <p:extLst>
      <p:ext uri="{BB962C8B-B14F-4D97-AF65-F5344CB8AC3E}">
        <p14:creationId xmlns:p14="http://schemas.microsoft.com/office/powerpoint/2010/main" val="20463616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ubrik 1"/>
          <p:cNvSpPr>
            <a:spLocks noGrp="1"/>
          </p:cNvSpPr>
          <p:nvPr>
            <p:ph type="title"/>
          </p:nvPr>
        </p:nvSpPr>
        <p:spPr>
          <a:xfrm>
            <a:off x="623392" y="582627"/>
            <a:ext cx="10972800" cy="898215"/>
          </a:xfrm>
        </p:spPr>
        <p:txBody>
          <a:bodyPr>
            <a:normAutofit/>
          </a:bodyPr>
          <a:lstStyle/>
          <a:p>
            <a:r>
              <a:rPr lang="sv-SE" sz="3200" dirty="0" smtClean="0"/>
              <a:t>Delat beslutsfattande (SIP)  RPO Sydöstra 220311</a:t>
            </a:r>
            <a:endParaRPr lang="sv-SE" altLang="sv-SE" sz="3200" dirty="0"/>
          </a:p>
        </p:txBody>
      </p:sp>
      <p:sp>
        <p:nvSpPr>
          <p:cNvPr id="3" name="Platshållare för innehåll 2"/>
          <p:cNvSpPr>
            <a:spLocks noGrp="1"/>
          </p:cNvSpPr>
          <p:nvPr>
            <p:ph idx="1"/>
          </p:nvPr>
        </p:nvSpPr>
        <p:spPr>
          <a:xfrm>
            <a:off x="527976" y="1549098"/>
            <a:ext cx="10972800" cy="4596276"/>
          </a:xfrm>
        </p:spPr>
        <p:txBody>
          <a:bodyPr>
            <a:normAutofit/>
          </a:bodyPr>
          <a:lstStyle/>
          <a:p>
            <a:r>
              <a:rPr lang="sv-SE" sz="2000" dirty="0">
                <a:hlinkClick r:id="rId3"/>
              </a:rPr>
              <a:t>Uppdragsbeskrivning för regionala programområden i Sydöstra sjukvårdsregionen </a:t>
            </a:r>
            <a:endParaRPr lang="sv-SE" sz="2000" dirty="0" smtClean="0"/>
          </a:p>
          <a:p>
            <a:endParaRPr lang="sv-SE" sz="1900" dirty="0"/>
          </a:p>
          <a:p>
            <a:r>
              <a:rPr lang="sv-SE" sz="2000" b="1" dirty="0" smtClean="0"/>
              <a:t>Utgångspunkter; </a:t>
            </a:r>
            <a:r>
              <a:rPr lang="sv-SE" sz="2000" b="1" dirty="0"/>
              <a:t>Patientlöften om god vård </a:t>
            </a:r>
            <a:endParaRPr lang="sv-SE" sz="2000" b="1" dirty="0" smtClean="0"/>
          </a:p>
          <a:p>
            <a:r>
              <a:rPr lang="sv-SE" sz="2000" dirty="0" smtClean="0"/>
              <a:t>Utifrån </a:t>
            </a:r>
            <a:r>
              <a:rPr lang="sv-SE" sz="2000" dirty="0"/>
              <a:t>Socialstyrelsens sex dimensioner av god vård har Samverkansnämnden formulerat löften att </a:t>
            </a:r>
            <a:r>
              <a:rPr lang="sv-SE" sz="2000" b="1" dirty="0"/>
              <a:t>patienter</a:t>
            </a:r>
            <a:r>
              <a:rPr lang="sv-SE" sz="2000" dirty="0"/>
              <a:t> i Sydöstra sjukvårdsregionen ska</a:t>
            </a:r>
            <a:r>
              <a:rPr lang="sv-SE" sz="2000" dirty="0" smtClean="0"/>
              <a:t>:</a:t>
            </a:r>
          </a:p>
          <a:p>
            <a:endParaRPr lang="sv-SE" sz="2000" dirty="0" smtClean="0"/>
          </a:p>
          <a:p>
            <a:pPr marL="342900" indent="-342900">
              <a:buFont typeface="Wingdings" panose="05000000000000000000" pitchFamily="2" charset="2"/>
              <a:buChar char="§"/>
            </a:pPr>
            <a:r>
              <a:rPr lang="sv-SE" sz="2000" b="1" dirty="0" smtClean="0"/>
              <a:t>vara </a:t>
            </a:r>
            <a:r>
              <a:rPr lang="sv-SE" sz="2000" b="1" dirty="0"/>
              <a:t>delaktig och välinformerad genom hela vårdkedjan </a:t>
            </a:r>
            <a:endParaRPr lang="sv-SE" sz="2000" b="1" dirty="0" smtClean="0"/>
          </a:p>
          <a:p>
            <a:pPr marL="342900" indent="-342900">
              <a:buFont typeface="Wingdings" panose="05000000000000000000" pitchFamily="2" charset="2"/>
              <a:buChar char="§"/>
            </a:pPr>
            <a:endParaRPr lang="sv-SE" sz="2000" b="1" dirty="0"/>
          </a:p>
          <a:p>
            <a:r>
              <a:rPr lang="sv-SE" sz="2000" b="1" dirty="0" smtClean="0"/>
              <a:t>Uppdrag; Sjukvårdsregionala </a:t>
            </a:r>
            <a:r>
              <a:rPr lang="sv-SE" sz="2000" b="1" dirty="0"/>
              <a:t>programområden ska inom ramen för sina områden: </a:t>
            </a:r>
          </a:p>
          <a:p>
            <a:pPr marL="342900" indent="-342900">
              <a:buFont typeface="Wingdings" panose="05000000000000000000" pitchFamily="2" charset="2"/>
              <a:buChar char="§"/>
            </a:pPr>
            <a:r>
              <a:rPr lang="sv-SE" sz="2000" dirty="0"/>
              <a:t> aktivt bidra till implementering och tillämpning av nationella kunskapsstöd </a:t>
            </a:r>
          </a:p>
          <a:p>
            <a:pPr marL="342900" indent="-342900">
              <a:buFont typeface="Wingdings" panose="05000000000000000000" pitchFamily="2" charset="2"/>
              <a:buChar char="§"/>
            </a:pPr>
            <a:r>
              <a:rPr lang="sv-SE" sz="2000" dirty="0"/>
              <a:t> samordna regionernas kvalitets- och utvecklingsarbeten för god och jämlik vård </a:t>
            </a:r>
          </a:p>
          <a:p>
            <a:pPr marL="342900" indent="-342900">
              <a:buFont typeface="Wingdings" panose="05000000000000000000" pitchFamily="2" charset="2"/>
              <a:buChar char="§"/>
            </a:pPr>
            <a:r>
              <a:rPr lang="sv-SE" sz="2000" dirty="0"/>
              <a:t> systematiskt följa upp och analysera resultat utifrån patientlöften och uppsatta mål </a:t>
            </a:r>
          </a:p>
          <a:p>
            <a:endParaRPr lang="sv-SE" sz="1900" dirty="0"/>
          </a:p>
          <a:p>
            <a:endParaRPr lang="sv-SE" sz="2000" b="1" dirty="0" smtClean="0"/>
          </a:p>
          <a:p>
            <a:endParaRPr lang="sv-SE" sz="2000" dirty="0"/>
          </a:p>
          <a:p>
            <a:endParaRPr lang="sv-SE" dirty="0"/>
          </a:p>
        </p:txBody>
      </p:sp>
    </p:spTree>
    <p:extLst>
      <p:ext uri="{BB962C8B-B14F-4D97-AF65-F5344CB8AC3E}">
        <p14:creationId xmlns:p14="http://schemas.microsoft.com/office/powerpoint/2010/main" val="18044631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ubrik 1"/>
          <p:cNvSpPr>
            <a:spLocks noGrp="1"/>
          </p:cNvSpPr>
          <p:nvPr>
            <p:ph type="title"/>
          </p:nvPr>
        </p:nvSpPr>
        <p:spPr>
          <a:xfrm>
            <a:off x="623392" y="582627"/>
            <a:ext cx="10972800" cy="898215"/>
          </a:xfrm>
        </p:spPr>
        <p:txBody>
          <a:bodyPr>
            <a:normAutofit/>
          </a:bodyPr>
          <a:lstStyle/>
          <a:p>
            <a:r>
              <a:rPr lang="sv-SE" sz="3200" dirty="0" smtClean="0"/>
              <a:t>Delat beslutsfattande (SIP)  RPO Sydöstra 220311</a:t>
            </a:r>
            <a:endParaRPr lang="sv-SE" altLang="sv-SE" sz="3200" dirty="0"/>
          </a:p>
        </p:txBody>
      </p:sp>
      <p:sp>
        <p:nvSpPr>
          <p:cNvPr id="3" name="Platshållare för innehåll 2"/>
          <p:cNvSpPr>
            <a:spLocks noGrp="1"/>
          </p:cNvSpPr>
          <p:nvPr>
            <p:ph idx="1"/>
          </p:nvPr>
        </p:nvSpPr>
        <p:spPr>
          <a:xfrm>
            <a:off x="623392" y="1747880"/>
            <a:ext cx="10972800" cy="4596276"/>
          </a:xfrm>
        </p:spPr>
        <p:txBody>
          <a:bodyPr>
            <a:normAutofit/>
          </a:bodyPr>
          <a:lstStyle/>
          <a:p>
            <a:r>
              <a:rPr lang="sv-SE" sz="2000" dirty="0" smtClean="0">
                <a:hlinkClick r:id="rId3"/>
              </a:rPr>
              <a:t>Handlingsplan 2022 för RPO Psykisk hälsa</a:t>
            </a:r>
            <a:endParaRPr lang="sv-SE" sz="2000" dirty="0" smtClean="0"/>
          </a:p>
          <a:p>
            <a:endParaRPr lang="sv-SE" sz="1900" dirty="0"/>
          </a:p>
          <a:p>
            <a:r>
              <a:rPr lang="sv-SE" sz="2000" dirty="0"/>
              <a:t>Prioriterade förbättringsområden </a:t>
            </a:r>
            <a:endParaRPr lang="sv-SE" sz="2000" dirty="0" smtClean="0"/>
          </a:p>
          <a:p>
            <a:endParaRPr lang="sv-SE" sz="2000" dirty="0" smtClean="0"/>
          </a:p>
          <a:p>
            <a:pPr marL="457200" indent="-457200">
              <a:buAutoNum type="arabicPeriod"/>
            </a:pPr>
            <a:r>
              <a:rPr lang="sv-SE" sz="2000" dirty="0" smtClean="0"/>
              <a:t>Stödja </a:t>
            </a:r>
            <a:r>
              <a:rPr lang="sv-SE" sz="2000" dirty="0"/>
              <a:t>spridning och implementering av nationella vård-och insatsprogram samt vårdförlopp inom psykisk hälsa. </a:t>
            </a:r>
            <a:endParaRPr lang="sv-SE" sz="2000" dirty="0" smtClean="0"/>
          </a:p>
          <a:p>
            <a:pPr marL="457200" indent="-457200">
              <a:buAutoNum type="arabicPeriod"/>
            </a:pPr>
            <a:endParaRPr lang="sv-SE" sz="2000" dirty="0" smtClean="0"/>
          </a:p>
          <a:p>
            <a:r>
              <a:rPr lang="sv-SE" sz="2000" i="1" dirty="0" smtClean="0"/>
              <a:t>…Det </a:t>
            </a:r>
            <a:r>
              <a:rPr lang="sv-SE" sz="2000" i="1" dirty="0"/>
              <a:t>övergripande syftet med nationella vård- och insatsprogram är att stöd och vård ska ges mer jämlikt och med bättre resultat. Kopplat till vård-och insatsprogrammen pågår framtagandet av personcentrerade och sammanhållna vårdförlopp med syfte att skapa en jämlik och effektiv vård baserad på bästa möjliga </a:t>
            </a:r>
            <a:r>
              <a:rPr lang="sv-SE" sz="2000" i="1" dirty="0" smtClean="0"/>
              <a:t>kunskap. …</a:t>
            </a:r>
            <a:endParaRPr lang="sv-SE" i="1" dirty="0"/>
          </a:p>
        </p:txBody>
      </p:sp>
    </p:spTree>
    <p:extLst>
      <p:ext uri="{BB962C8B-B14F-4D97-AF65-F5344CB8AC3E}">
        <p14:creationId xmlns:p14="http://schemas.microsoft.com/office/powerpoint/2010/main" val="22970968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ubrik 1"/>
          <p:cNvSpPr>
            <a:spLocks noGrp="1"/>
          </p:cNvSpPr>
          <p:nvPr>
            <p:ph type="title"/>
          </p:nvPr>
        </p:nvSpPr>
        <p:spPr>
          <a:xfrm>
            <a:off x="623392" y="582627"/>
            <a:ext cx="10972800" cy="898215"/>
          </a:xfrm>
        </p:spPr>
        <p:txBody>
          <a:bodyPr>
            <a:normAutofit/>
          </a:bodyPr>
          <a:lstStyle/>
          <a:p>
            <a:r>
              <a:rPr lang="sv-SE" sz="3200" dirty="0" smtClean="0"/>
              <a:t>Delat beslutsfattande (SIP)  RPO Sydöstra 220311</a:t>
            </a:r>
            <a:endParaRPr lang="sv-SE" altLang="sv-SE" sz="3200" dirty="0"/>
          </a:p>
        </p:txBody>
      </p:sp>
      <p:sp>
        <p:nvSpPr>
          <p:cNvPr id="3" name="Platshållare för innehåll 2"/>
          <p:cNvSpPr>
            <a:spLocks noGrp="1"/>
          </p:cNvSpPr>
          <p:nvPr>
            <p:ph idx="1"/>
          </p:nvPr>
        </p:nvSpPr>
        <p:spPr>
          <a:xfrm>
            <a:off x="278296" y="1725433"/>
            <a:ext cx="11317896" cy="4618723"/>
          </a:xfrm>
        </p:spPr>
        <p:txBody>
          <a:bodyPr>
            <a:normAutofit/>
          </a:bodyPr>
          <a:lstStyle/>
          <a:p>
            <a:r>
              <a:rPr lang="sv-SE" sz="2000" dirty="0" smtClean="0">
                <a:hlinkClick r:id="rId3"/>
              </a:rPr>
              <a:t>https</a:t>
            </a:r>
            <a:r>
              <a:rPr lang="sv-SE" sz="2000" dirty="0">
                <a:hlinkClick r:id="rId3"/>
              </a:rPr>
              <a:t>://</a:t>
            </a:r>
            <a:r>
              <a:rPr lang="sv-SE" sz="2000" dirty="0" smtClean="0">
                <a:hlinkClick r:id="rId3"/>
              </a:rPr>
              <a:t>d2flujgsl7escs.cloudfront.net/external/vardforlopp_schizofreni_2020-09-25.pdf</a:t>
            </a:r>
            <a:r>
              <a:rPr lang="sv-SE" sz="2000" dirty="0" smtClean="0"/>
              <a:t> </a:t>
            </a:r>
            <a:endParaRPr lang="sv-SE" i="1" dirty="0"/>
          </a:p>
        </p:txBody>
      </p:sp>
      <p:pic>
        <p:nvPicPr>
          <p:cNvPr id="2" name="Bildobjekt 1"/>
          <p:cNvPicPr>
            <a:picLocks noChangeAspect="1"/>
          </p:cNvPicPr>
          <p:nvPr/>
        </p:nvPicPr>
        <p:blipFill>
          <a:blip r:embed="rId4"/>
          <a:stretch>
            <a:fillRect/>
          </a:stretch>
        </p:blipFill>
        <p:spPr>
          <a:xfrm>
            <a:off x="5526158" y="2270968"/>
            <a:ext cx="5140624" cy="3628900"/>
          </a:xfrm>
          <a:prstGeom prst="rect">
            <a:avLst/>
          </a:prstGeom>
        </p:spPr>
      </p:pic>
      <p:sp>
        <p:nvSpPr>
          <p:cNvPr id="4" name="textruta 3"/>
          <p:cNvSpPr txBox="1"/>
          <p:nvPr/>
        </p:nvSpPr>
        <p:spPr>
          <a:xfrm>
            <a:off x="278296" y="2631882"/>
            <a:ext cx="5899867" cy="3139321"/>
          </a:xfrm>
          <a:prstGeom prst="rect">
            <a:avLst/>
          </a:prstGeom>
          <a:noFill/>
        </p:spPr>
        <p:txBody>
          <a:bodyPr wrap="square" rtlCol="0">
            <a:spAutoFit/>
          </a:bodyPr>
          <a:lstStyle/>
          <a:p>
            <a:r>
              <a:rPr lang="sv-SE" dirty="0" smtClean="0">
                <a:latin typeface="+mj-lt"/>
              </a:rPr>
              <a:t>Personcentrerat och sammanhållet vårdförlopp schizofreni, förstagångsinsjuknande. </a:t>
            </a:r>
          </a:p>
          <a:p>
            <a:endParaRPr lang="sv-SE" dirty="0">
              <a:latin typeface="+mj-lt"/>
            </a:endParaRPr>
          </a:p>
          <a:p>
            <a:r>
              <a:rPr lang="sv-SE" dirty="0" smtClean="0">
                <a:latin typeface="+mj-lt"/>
                <a:hlinkClick r:id="rId5"/>
              </a:rPr>
              <a:t>www.vardochinsats.se</a:t>
            </a:r>
            <a:endParaRPr lang="sv-SE" dirty="0" smtClean="0">
              <a:latin typeface="+mj-lt"/>
            </a:endParaRPr>
          </a:p>
          <a:p>
            <a:endParaRPr lang="sv-SE" dirty="0">
              <a:latin typeface="+mj-lt"/>
            </a:endParaRPr>
          </a:p>
          <a:p>
            <a:r>
              <a:rPr lang="sv-SE" dirty="0">
                <a:latin typeface="+mj-lt"/>
              </a:rPr>
              <a:t>Delat beslutsfattande finns med i alla vård- och insatsprogram. </a:t>
            </a:r>
            <a:endParaRPr lang="sv-SE" dirty="0" smtClean="0">
              <a:latin typeface="+mj-lt"/>
            </a:endParaRPr>
          </a:p>
          <a:p>
            <a:endParaRPr lang="sv-SE" dirty="0">
              <a:latin typeface="+mj-lt"/>
            </a:endParaRPr>
          </a:p>
          <a:p>
            <a:r>
              <a:rPr lang="sv-SE" dirty="0" smtClean="0">
                <a:latin typeface="+mj-lt"/>
              </a:rPr>
              <a:t>Socialstyrelsen</a:t>
            </a:r>
            <a:r>
              <a:rPr lang="sv-SE" dirty="0">
                <a:latin typeface="+mj-lt"/>
              </a:rPr>
              <a:t>; prioritet 2.</a:t>
            </a:r>
          </a:p>
          <a:p>
            <a:endParaRPr lang="sv-SE" dirty="0"/>
          </a:p>
          <a:p>
            <a:endParaRPr lang="sv-SE" dirty="0">
              <a:latin typeface="+mj-lt"/>
            </a:endParaRPr>
          </a:p>
        </p:txBody>
      </p:sp>
    </p:spTree>
    <p:extLst>
      <p:ext uri="{BB962C8B-B14F-4D97-AF65-F5344CB8AC3E}">
        <p14:creationId xmlns:p14="http://schemas.microsoft.com/office/powerpoint/2010/main" val="32961412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ubrik 1"/>
          <p:cNvSpPr>
            <a:spLocks noGrp="1"/>
          </p:cNvSpPr>
          <p:nvPr>
            <p:ph type="title"/>
          </p:nvPr>
        </p:nvSpPr>
        <p:spPr>
          <a:xfrm>
            <a:off x="623392" y="582627"/>
            <a:ext cx="10972800" cy="898215"/>
          </a:xfrm>
        </p:spPr>
        <p:txBody>
          <a:bodyPr>
            <a:normAutofit/>
          </a:bodyPr>
          <a:lstStyle/>
          <a:p>
            <a:r>
              <a:rPr lang="sv-SE" sz="3200" dirty="0" smtClean="0"/>
              <a:t>Delat beslutsfattande (SIP)  RPO Sydöstra 220311</a:t>
            </a:r>
            <a:endParaRPr lang="sv-SE" altLang="sv-SE" sz="3200" dirty="0"/>
          </a:p>
        </p:txBody>
      </p:sp>
      <p:sp>
        <p:nvSpPr>
          <p:cNvPr id="5" name="Ellips 4"/>
          <p:cNvSpPr/>
          <p:nvPr/>
        </p:nvSpPr>
        <p:spPr>
          <a:xfrm>
            <a:off x="3836503" y="2507551"/>
            <a:ext cx="6246399" cy="1359761"/>
          </a:xfrm>
          <a:prstGeom prst="ellipse">
            <a:avLst/>
          </a:prstGeom>
          <a:solidFill>
            <a:schemeClr val="tx2">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smtClean="0">
                <a:solidFill>
                  <a:schemeClr val="tx1">
                    <a:lumMod val="50000"/>
                  </a:schemeClr>
                </a:solidFill>
                <a:latin typeface="+mj-lt"/>
              </a:rPr>
              <a:t>Återhämtningsinriktad psykiatri</a:t>
            </a:r>
            <a:endParaRPr lang="sv-SE" b="1" dirty="0">
              <a:solidFill>
                <a:schemeClr val="tx1">
                  <a:lumMod val="50000"/>
                </a:schemeClr>
              </a:solidFill>
              <a:latin typeface="+mj-lt"/>
            </a:endParaRPr>
          </a:p>
        </p:txBody>
      </p:sp>
      <p:sp>
        <p:nvSpPr>
          <p:cNvPr id="6" name="Ellips 5"/>
          <p:cNvSpPr/>
          <p:nvPr/>
        </p:nvSpPr>
        <p:spPr>
          <a:xfrm>
            <a:off x="7474828" y="5130732"/>
            <a:ext cx="3005641" cy="914400"/>
          </a:xfrm>
          <a:prstGeom prst="ellipse">
            <a:avLst/>
          </a:prstGeom>
          <a:solidFill>
            <a:schemeClr val="bg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smtClean="0">
                <a:solidFill>
                  <a:schemeClr val="tx1">
                    <a:lumMod val="50000"/>
                  </a:schemeClr>
                </a:solidFill>
                <a:latin typeface="+mj-lt"/>
              </a:rPr>
              <a:t>Delat beslutsfattande</a:t>
            </a:r>
            <a:endParaRPr lang="sv-SE" b="1" dirty="0">
              <a:solidFill>
                <a:schemeClr val="tx1">
                  <a:lumMod val="50000"/>
                </a:schemeClr>
              </a:solidFill>
              <a:latin typeface="+mj-lt"/>
            </a:endParaRPr>
          </a:p>
        </p:txBody>
      </p:sp>
      <p:sp>
        <p:nvSpPr>
          <p:cNvPr id="7" name="Ellips 6"/>
          <p:cNvSpPr/>
          <p:nvPr/>
        </p:nvSpPr>
        <p:spPr>
          <a:xfrm>
            <a:off x="2047380" y="4491052"/>
            <a:ext cx="3000458" cy="914400"/>
          </a:xfrm>
          <a:prstGeom prst="ellipse">
            <a:avLst/>
          </a:prstGeom>
          <a:solidFill>
            <a:schemeClr val="bg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solidFill>
                  <a:schemeClr val="tx1">
                    <a:lumMod val="50000"/>
                  </a:schemeClr>
                </a:solidFill>
                <a:latin typeface="+mj-lt"/>
              </a:rPr>
              <a:t>Peer Support</a:t>
            </a:r>
            <a:endParaRPr lang="sv-SE" dirty="0">
              <a:solidFill>
                <a:schemeClr val="tx1">
                  <a:lumMod val="50000"/>
                </a:schemeClr>
              </a:solidFill>
              <a:latin typeface="+mj-lt"/>
            </a:endParaRPr>
          </a:p>
        </p:txBody>
      </p:sp>
      <p:sp>
        <p:nvSpPr>
          <p:cNvPr id="8" name="Ellips 7"/>
          <p:cNvSpPr/>
          <p:nvPr/>
        </p:nvSpPr>
        <p:spPr>
          <a:xfrm>
            <a:off x="3611389" y="1313063"/>
            <a:ext cx="3753014" cy="1232452"/>
          </a:xfrm>
          <a:prstGeom prst="ellipse">
            <a:avLst/>
          </a:prstGeom>
          <a:solidFill>
            <a:schemeClr val="tx2">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smtClean="0">
                <a:solidFill>
                  <a:schemeClr val="tx1">
                    <a:lumMod val="50000"/>
                  </a:schemeClr>
                </a:solidFill>
                <a:latin typeface="+mj-lt"/>
              </a:rPr>
              <a:t>Nära vård</a:t>
            </a:r>
            <a:endParaRPr lang="sv-SE" b="1" dirty="0">
              <a:solidFill>
                <a:schemeClr val="tx1">
                  <a:lumMod val="50000"/>
                </a:schemeClr>
              </a:solidFill>
              <a:latin typeface="+mj-lt"/>
            </a:endParaRPr>
          </a:p>
        </p:txBody>
      </p:sp>
      <p:sp>
        <p:nvSpPr>
          <p:cNvPr id="9" name="Ellips 8"/>
          <p:cNvSpPr/>
          <p:nvPr/>
        </p:nvSpPr>
        <p:spPr>
          <a:xfrm>
            <a:off x="2890632" y="5399079"/>
            <a:ext cx="2059490" cy="1013615"/>
          </a:xfrm>
          <a:prstGeom prst="ellipse">
            <a:avLst/>
          </a:prstGeom>
          <a:solidFill>
            <a:schemeClr val="bg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solidFill>
                  <a:schemeClr val="tx1">
                    <a:lumMod val="50000"/>
                  </a:schemeClr>
                </a:solidFill>
                <a:latin typeface="+mj-lt"/>
              </a:rPr>
              <a:t>ESL </a:t>
            </a:r>
            <a:endParaRPr lang="sv-SE" dirty="0">
              <a:solidFill>
                <a:schemeClr val="tx1">
                  <a:lumMod val="50000"/>
                </a:schemeClr>
              </a:solidFill>
              <a:latin typeface="+mj-lt"/>
            </a:endParaRPr>
          </a:p>
        </p:txBody>
      </p:sp>
      <p:sp>
        <p:nvSpPr>
          <p:cNvPr id="10" name="Ellips 9"/>
          <p:cNvSpPr/>
          <p:nvPr/>
        </p:nvSpPr>
        <p:spPr>
          <a:xfrm>
            <a:off x="7176114" y="1478349"/>
            <a:ext cx="4357315" cy="1276184"/>
          </a:xfrm>
          <a:prstGeom prst="ellipse">
            <a:avLst/>
          </a:prstGeom>
          <a:solidFill>
            <a:schemeClr val="tx2">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smtClean="0">
                <a:solidFill>
                  <a:schemeClr val="tx1">
                    <a:lumMod val="50000"/>
                  </a:schemeClr>
                </a:solidFill>
                <a:latin typeface="+mj-lt"/>
              </a:rPr>
              <a:t>Hälsofrämjande insatser</a:t>
            </a:r>
            <a:endParaRPr lang="sv-SE" b="1" dirty="0">
              <a:solidFill>
                <a:schemeClr val="tx1">
                  <a:lumMod val="50000"/>
                </a:schemeClr>
              </a:solidFill>
              <a:latin typeface="+mj-lt"/>
            </a:endParaRPr>
          </a:p>
        </p:txBody>
      </p:sp>
      <p:sp>
        <p:nvSpPr>
          <p:cNvPr id="12" name="Ellips 11"/>
          <p:cNvSpPr/>
          <p:nvPr/>
        </p:nvSpPr>
        <p:spPr>
          <a:xfrm>
            <a:off x="623392" y="1969402"/>
            <a:ext cx="3753014" cy="1232452"/>
          </a:xfrm>
          <a:prstGeom prst="ellipse">
            <a:avLst/>
          </a:prstGeom>
          <a:solidFill>
            <a:schemeClr val="tx2">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smtClean="0">
                <a:solidFill>
                  <a:schemeClr val="tx1">
                    <a:lumMod val="50000"/>
                  </a:schemeClr>
                </a:solidFill>
                <a:latin typeface="+mj-lt"/>
              </a:rPr>
              <a:t>Personcentrerad vård</a:t>
            </a:r>
            <a:endParaRPr lang="sv-SE" b="1" dirty="0">
              <a:solidFill>
                <a:schemeClr val="tx1">
                  <a:lumMod val="50000"/>
                </a:schemeClr>
              </a:solidFill>
              <a:latin typeface="+mj-lt"/>
            </a:endParaRPr>
          </a:p>
        </p:txBody>
      </p:sp>
      <p:sp>
        <p:nvSpPr>
          <p:cNvPr id="19" name="Rektangel 18"/>
          <p:cNvSpPr/>
          <p:nvPr/>
        </p:nvSpPr>
        <p:spPr>
          <a:xfrm>
            <a:off x="212305" y="3666799"/>
            <a:ext cx="5989712" cy="946206"/>
          </a:xfrm>
          <a:prstGeom prst="rect">
            <a:avLst/>
          </a:prstGeom>
          <a:solidFill>
            <a:schemeClr val="bg1"/>
          </a:solidFill>
          <a:ln>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solidFill>
                  <a:schemeClr val="tx1">
                    <a:lumMod val="50000"/>
                  </a:schemeClr>
                </a:solidFill>
                <a:latin typeface="+mj-lt"/>
              </a:rPr>
              <a:t>Metoder/verktyg för att praktiskt omvandla i handling</a:t>
            </a:r>
            <a:endParaRPr lang="sv-SE" dirty="0">
              <a:solidFill>
                <a:schemeClr val="tx1">
                  <a:lumMod val="50000"/>
                </a:schemeClr>
              </a:solidFill>
              <a:latin typeface="+mj-lt"/>
            </a:endParaRPr>
          </a:p>
        </p:txBody>
      </p:sp>
      <p:sp>
        <p:nvSpPr>
          <p:cNvPr id="20" name="Ellips 19"/>
          <p:cNvSpPr/>
          <p:nvPr/>
        </p:nvSpPr>
        <p:spPr>
          <a:xfrm>
            <a:off x="9562487" y="4484679"/>
            <a:ext cx="2279163" cy="914400"/>
          </a:xfrm>
          <a:prstGeom prst="ellipse">
            <a:avLst/>
          </a:prstGeom>
          <a:solidFill>
            <a:schemeClr val="bg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solidFill>
                  <a:schemeClr val="tx1">
                    <a:lumMod val="50000"/>
                  </a:schemeClr>
                </a:solidFill>
                <a:latin typeface="+mj-lt"/>
              </a:rPr>
              <a:t>Med flera…</a:t>
            </a:r>
            <a:endParaRPr lang="sv-SE" dirty="0">
              <a:solidFill>
                <a:schemeClr val="tx1">
                  <a:lumMod val="50000"/>
                </a:schemeClr>
              </a:solidFill>
              <a:latin typeface="+mj-lt"/>
            </a:endParaRPr>
          </a:p>
        </p:txBody>
      </p:sp>
      <p:sp>
        <p:nvSpPr>
          <p:cNvPr id="21" name="Ellips 20"/>
          <p:cNvSpPr/>
          <p:nvPr/>
        </p:nvSpPr>
        <p:spPr>
          <a:xfrm>
            <a:off x="7563843" y="4145155"/>
            <a:ext cx="2279163" cy="914400"/>
          </a:xfrm>
          <a:prstGeom prst="ellipse">
            <a:avLst/>
          </a:prstGeom>
          <a:solidFill>
            <a:schemeClr val="bg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smtClean="0">
                <a:solidFill>
                  <a:schemeClr val="tx1">
                    <a:lumMod val="50000"/>
                  </a:schemeClr>
                </a:solidFill>
                <a:latin typeface="+mj-lt"/>
              </a:rPr>
              <a:t>SIP</a:t>
            </a:r>
            <a:endParaRPr lang="sv-SE" b="1" dirty="0">
              <a:solidFill>
                <a:schemeClr val="tx1">
                  <a:lumMod val="50000"/>
                </a:schemeClr>
              </a:solidFill>
              <a:latin typeface="+mj-lt"/>
            </a:endParaRPr>
          </a:p>
        </p:txBody>
      </p:sp>
      <p:sp>
        <p:nvSpPr>
          <p:cNvPr id="22" name="Ellips 21"/>
          <p:cNvSpPr/>
          <p:nvPr/>
        </p:nvSpPr>
        <p:spPr>
          <a:xfrm>
            <a:off x="5072893" y="5532154"/>
            <a:ext cx="2279163" cy="914400"/>
          </a:xfrm>
          <a:prstGeom prst="ellipse">
            <a:avLst/>
          </a:prstGeom>
          <a:solidFill>
            <a:schemeClr val="bg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solidFill>
                  <a:schemeClr val="tx1">
                    <a:lumMod val="50000"/>
                  </a:schemeClr>
                </a:solidFill>
                <a:latin typeface="+mj-lt"/>
              </a:rPr>
              <a:t>Ombuds- verksamheter</a:t>
            </a:r>
            <a:endParaRPr lang="sv-SE" dirty="0">
              <a:solidFill>
                <a:schemeClr val="tx1">
                  <a:lumMod val="50000"/>
                </a:schemeClr>
              </a:solidFill>
              <a:latin typeface="+mj-lt"/>
            </a:endParaRPr>
          </a:p>
        </p:txBody>
      </p:sp>
      <p:sp>
        <p:nvSpPr>
          <p:cNvPr id="23" name="Ellips 22"/>
          <p:cNvSpPr/>
          <p:nvPr/>
        </p:nvSpPr>
        <p:spPr>
          <a:xfrm>
            <a:off x="1595930" y="5198861"/>
            <a:ext cx="1349276" cy="914400"/>
          </a:xfrm>
          <a:prstGeom prst="ellipse">
            <a:avLst/>
          </a:prstGeom>
          <a:solidFill>
            <a:schemeClr val="bg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solidFill>
                  <a:schemeClr val="tx1">
                    <a:lumMod val="50000"/>
                  </a:schemeClr>
                </a:solidFill>
                <a:latin typeface="+mj-lt"/>
              </a:rPr>
              <a:t>MI</a:t>
            </a:r>
            <a:endParaRPr lang="sv-SE" dirty="0">
              <a:solidFill>
                <a:schemeClr val="tx1">
                  <a:lumMod val="50000"/>
                </a:schemeClr>
              </a:solidFill>
              <a:latin typeface="+mj-lt"/>
            </a:endParaRPr>
          </a:p>
        </p:txBody>
      </p:sp>
      <p:sp>
        <p:nvSpPr>
          <p:cNvPr id="24" name="Ellips 23"/>
          <p:cNvSpPr/>
          <p:nvPr/>
        </p:nvSpPr>
        <p:spPr>
          <a:xfrm>
            <a:off x="262928" y="4827547"/>
            <a:ext cx="1390088" cy="1013615"/>
          </a:xfrm>
          <a:prstGeom prst="ellipse">
            <a:avLst/>
          </a:prstGeom>
          <a:solidFill>
            <a:schemeClr val="bg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solidFill>
                  <a:schemeClr val="tx1">
                    <a:lumMod val="50000"/>
                  </a:schemeClr>
                </a:solidFill>
                <a:latin typeface="+mj-lt"/>
              </a:rPr>
              <a:t>IPS</a:t>
            </a:r>
            <a:endParaRPr lang="sv-SE" dirty="0">
              <a:solidFill>
                <a:schemeClr val="tx1">
                  <a:lumMod val="50000"/>
                </a:schemeClr>
              </a:solidFill>
              <a:latin typeface="+mj-lt"/>
            </a:endParaRPr>
          </a:p>
        </p:txBody>
      </p:sp>
      <p:sp>
        <p:nvSpPr>
          <p:cNvPr id="25" name="Ellips 24"/>
          <p:cNvSpPr/>
          <p:nvPr/>
        </p:nvSpPr>
        <p:spPr>
          <a:xfrm>
            <a:off x="537273" y="5702652"/>
            <a:ext cx="1373163" cy="684960"/>
          </a:xfrm>
          <a:prstGeom prst="ellipse">
            <a:avLst/>
          </a:prstGeom>
          <a:solidFill>
            <a:schemeClr val="bg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solidFill>
                  <a:schemeClr val="tx1">
                    <a:lumMod val="50000"/>
                  </a:schemeClr>
                </a:solidFill>
                <a:latin typeface="+mj-lt"/>
              </a:rPr>
              <a:t>IMR</a:t>
            </a:r>
            <a:endParaRPr lang="sv-SE" dirty="0">
              <a:solidFill>
                <a:schemeClr val="tx1">
                  <a:lumMod val="50000"/>
                </a:schemeClr>
              </a:solidFill>
              <a:latin typeface="+mj-lt"/>
            </a:endParaRPr>
          </a:p>
        </p:txBody>
      </p:sp>
      <p:sp>
        <p:nvSpPr>
          <p:cNvPr id="26" name="Ellips 25"/>
          <p:cNvSpPr/>
          <p:nvPr/>
        </p:nvSpPr>
        <p:spPr>
          <a:xfrm>
            <a:off x="5089497" y="4552747"/>
            <a:ext cx="2575560" cy="1013615"/>
          </a:xfrm>
          <a:prstGeom prst="ellipse">
            <a:avLst/>
          </a:prstGeom>
          <a:solidFill>
            <a:schemeClr val="bg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solidFill>
                  <a:schemeClr val="tx1">
                    <a:lumMod val="50000"/>
                  </a:schemeClr>
                </a:solidFill>
                <a:latin typeface="+mj-lt"/>
              </a:rPr>
              <a:t>Självvald inläggning</a:t>
            </a:r>
            <a:endParaRPr lang="sv-SE" dirty="0">
              <a:solidFill>
                <a:schemeClr val="tx1">
                  <a:lumMod val="50000"/>
                </a:schemeClr>
              </a:solidFill>
              <a:latin typeface="+mj-lt"/>
            </a:endParaRPr>
          </a:p>
        </p:txBody>
      </p:sp>
    </p:spTree>
    <p:extLst>
      <p:ext uri="{BB962C8B-B14F-4D97-AF65-F5344CB8AC3E}">
        <p14:creationId xmlns:p14="http://schemas.microsoft.com/office/powerpoint/2010/main" val="36742591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2228" y="2386577"/>
            <a:ext cx="9312857" cy="1425600"/>
          </a:xfrm>
        </p:spPr>
        <p:txBody>
          <a:bodyPr>
            <a:noAutofit/>
          </a:bodyPr>
          <a:lstStyle/>
          <a:p>
            <a:r>
              <a:rPr lang="sv-SE" sz="2800" b="1" dirty="0">
                <a:solidFill>
                  <a:srgbClr val="00152A"/>
                </a:solidFill>
                <a:latin typeface="+mn-lt"/>
              </a:rPr>
              <a:t>Brukarmedverkan och delat beslutsfattande i samband med samordnad individuell vårdplanering (SIP)</a:t>
            </a:r>
            <a:br>
              <a:rPr lang="sv-SE" sz="2800" b="1" dirty="0">
                <a:solidFill>
                  <a:srgbClr val="00152A"/>
                </a:solidFill>
                <a:latin typeface="+mn-lt"/>
              </a:rPr>
            </a:br>
            <a:r>
              <a:rPr lang="sv-SE" sz="2800" b="1" dirty="0">
                <a:solidFill>
                  <a:srgbClr val="00152A"/>
                </a:solidFill>
                <a:latin typeface="+mn-lt"/>
              </a:rPr>
              <a:t>-en perfekt </a:t>
            </a:r>
            <a:r>
              <a:rPr lang="sv-SE" sz="2800" b="1" dirty="0" err="1">
                <a:solidFill>
                  <a:srgbClr val="00152A"/>
                </a:solidFill>
                <a:latin typeface="+mn-lt"/>
              </a:rPr>
              <a:t>kombo</a:t>
            </a:r>
            <a:r>
              <a:rPr lang="sv-SE" sz="2800" b="1" dirty="0">
                <a:solidFill>
                  <a:srgbClr val="00152A"/>
                </a:solidFill>
                <a:latin typeface="+mn-lt"/>
              </a:rPr>
              <a:t>? </a:t>
            </a:r>
          </a:p>
        </p:txBody>
      </p:sp>
      <p:sp>
        <p:nvSpPr>
          <p:cNvPr id="3" name="Subtitle 2"/>
          <p:cNvSpPr>
            <a:spLocks noGrp="1"/>
          </p:cNvSpPr>
          <p:nvPr>
            <p:ph type="subTitle" idx="1"/>
          </p:nvPr>
        </p:nvSpPr>
        <p:spPr>
          <a:xfrm>
            <a:off x="1067760" y="4571525"/>
            <a:ext cx="9383520" cy="1280636"/>
          </a:xfrm>
        </p:spPr>
        <p:txBody>
          <a:bodyPr>
            <a:normAutofit/>
          </a:bodyPr>
          <a:lstStyle/>
          <a:p>
            <a:pPr algn="ctr">
              <a:lnSpc>
                <a:spcPct val="170000"/>
              </a:lnSpc>
            </a:pPr>
            <a:r>
              <a:rPr lang="sv-SE" dirty="0">
                <a:latin typeface="+mn-lt"/>
              </a:rPr>
              <a:t>Ulla-Karin Schön, Professor i Socialt arbete</a:t>
            </a:r>
          </a:p>
          <a:p>
            <a:pPr algn="ctr">
              <a:lnSpc>
                <a:spcPct val="170000"/>
              </a:lnSpc>
            </a:pPr>
            <a:endParaRPr lang="en-US" dirty="0">
              <a:latin typeface="+mn-lt"/>
            </a:endParaRPr>
          </a:p>
        </p:txBody>
      </p:sp>
    </p:spTree>
    <p:extLst>
      <p:ext uri="{BB962C8B-B14F-4D97-AF65-F5344CB8AC3E}">
        <p14:creationId xmlns:p14="http://schemas.microsoft.com/office/powerpoint/2010/main" val="23012211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dirty="0" err="1"/>
              <a:t>Rätten</a:t>
            </a:r>
            <a:r>
              <a:rPr lang="en-US" dirty="0"/>
              <a:t> till </a:t>
            </a:r>
            <a:r>
              <a:rPr lang="en-US" dirty="0" err="1"/>
              <a:t>delaktighet</a:t>
            </a:r>
            <a:r>
              <a:rPr lang="en-US" dirty="0"/>
              <a:t> </a:t>
            </a:r>
            <a:r>
              <a:rPr lang="en-US" dirty="0" err="1"/>
              <a:t>är</a:t>
            </a:r>
            <a:r>
              <a:rPr lang="en-US" dirty="0"/>
              <a:t> </a:t>
            </a:r>
            <a:r>
              <a:rPr lang="en-US" dirty="0" err="1"/>
              <a:t>tydlig</a:t>
            </a:r>
            <a:r>
              <a:rPr lang="en-US" dirty="0"/>
              <a:t> i </a:t>
            </a:r>
            <a:r>
              <a:rPr lang="en-US" dirty="0" err="1"/>
              <a:t>lagstiftningen</a:t>
            </a:r>
            <a:endParaRPr lang="en-US" dirty="0"/>
          </a:p>
        </p:txBody>
      </p:sp>
      <p:sp>
        <p:nvSpPr>
          <p:cNvPr id="3" name="Platshållare för innehåll 2"/>
          <p:cNvSpPr>
            <a:spLocks noGrp="1"/>
          </p:cNvSpPr>
          <p:nvPr>
            <p:ph idx="1"/>
          </p:nvPr>
        </p:nvSpPr>
        <p:spPr>
          <a:xfrm>
            <a:off x="796800" y="1310399"/>
            <a:ext cx="10598400" cy="5210143"/>
          </a:xfrm>
        </p:spPr>
        <p:txBody>
          <a:bodyPr>
            <a:normAutofit fontScale="77500" lnSpcReduction="20000"/>
          </a:bodyPr>
          <a:lstStyle/>
          <a:p>
            <a:r>
              <a:rPr lang="sv-SE" dirty="0"/>
              <a:t>”Socialtjänsten skall under hänsynstagande till människans ansvar för sin och andras sociala situation inriktas på att frigöra och utveckla enskildas och gruppers egna resurser. Verksamheten skall bygga på respekt för människornas självbestämmanderätt och integritet.” (</a:t>
            </a:r>
            <a:r>
              <a:rPr lang="sv-SE" dirty="0" err="1"/>
              <a:t>SoL</a:t>
            </a:r>
            <a:r>
              <a:rPr lang="sv-SE" dirty="0"/>
              <a:t> 1§)</a:t>
            </a:r>
            <a:br>
              <a:rPr lang="sv-SE" dirty="0"/>
            </a:br>
            <a:endParaRPr lang="sv-SE" sz="1200" dirty="0"/>
          </a:p>
          <a:p>
            <a:r>
              <a:rPr lang="sv-SE" dirty="0"/>
              <a:t>”Verksamheten skall vara grundad på respekt för den enskildes självbestämmanderätt och integritet. Den enskilde skall i största möjliga utsträckning ges inflytande och medbestämmande över insatser som ges” (LSS 6§)</a:t>
            </a:r>
            <a:br>
              <a:rPr lang="sv-SE" dirty="0"/>
            </a:br>
            <a:endParaRPr lang="sv-SE" dirty="0"/>
          </a:p>
          <a:p>
            <a:r>
              <a:rPr lang="sv-SE" dirty="0"/>
              <a:t>Hälso- och sjukvården ska bygga på respekt för patientens självbestämmande och integritet och att vården och behandlingen så långt det är möjligt ska utformas och genomföras i samråd med patienten. Patienten ska ges individuellt anpassad information (HSL 2 b §)</a:t>
            </a:r>
            <a:br>
              <a:rPr lang="sv-SE" dirty="0"/>
            </a:br>
            <a:endParaRPr lang="en-US" dirty="0"/>
          </a:p>
        </p:txBody>
      </p:sp>
    </p:spTree>
    <p:extLst>
      <p:ext uri="{BB962C8B-B14F-4D97-AF65-F5344CB8AC3E}">
        <p14:creationId xmlns:p14="http://schemas.microsoft.com/office/powerpoint/2010/main" val="6666588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p:cNvSpPr/>
          <p:nvPr/>
        </p:nvSpPr>
        <p:spPr>
          <a:xfrm>
            <a:off x="953037" y="1848934"/>
            <a:ext cx="10225825" cy="707886"/>
          </a:xfrm>
          <a:prstGeom prst="rect">
            <a:avLst/>
          </a:prstGeom>
        </p:spPr>
        <p:txBody>
          <a:bodyPr wrap="square">
            <a:spAutoFit/>
          </a:bodyPr>
          <a:lstStyle/>
          <a:p>
            <a:endParaRPr lang="sv-SE" altLang="sv-SE" sz="2000" dirty="0"/>
          </a:p>
          <a:p>
            <a:endParaRPr lang="sv-SE" sz="2000" dirty="0">
              <a:cs typeface="Helvetica Neue Thin"/>
            </a:endParaRPr>
          </a:p>
        </p:txBody>
      </p:sp>
      <p:sp>
        <p:nvSpPr>
          <p:cNvPr id="4" name="Rubrik 3"/>
          <p:cNvSpPr>
            <a:spLocks noGrp="1"/>
          </p:cNvSpPr>
          <p:nvPr>
            <p:ph type="title"/>
          </p:nvPr>
        </p:nvSpPr>
        <p:spPr>
          <a:xfrm>
            <a:off x="896397" y="435600"/>
            <a:ext cx="10598400" cy="795600"/>
          </a:xfrm>
        </p:spPr>
        <p:txBody>
          <a:bodyPr/>
          <a:lstStyle/>
          <a:p>
            <a:r>
              <a:rPr lang="sv-SE" dirty="0"/>
              <a:t>Delaktighet är en mänsklig rättighet</a:t>
            </a:r>
          </a:p>
        </p:txBody>
      </p:sp>
      <p:sp>
        <p:nvSpPr>
          <p:cNvPr id="8" name="Content Placeholder 7">
            <a:extLst>
              <a:ext uri="{FF2B5EF4-FFF2-40B4-BE49-F238E27FC236}">
                <a16:creationId xmlns:a16="http://schemas.microsoft.com/office/drawing/2014/main" id="{69D79F2E-2F34-48D1-9F62-0D71C0ADE3DA}"/>
              </a:ext>
            </a:extLst>
          </p:cNvPr>
          <p:cNvSpPr>
            <a:spLocks noGrp="1"/>
          </p:cNvSpPr>
          <p:nvPr>
            <p:ph sz="half" idx="1"/>
          </p:nvPr>
        </p:nvSpPr>
        <p:spPr/>
        <p:txBody>
          <a:bodyPr>
            <a:normAutofit/>
          </a:bodyPr>
          <a:lstStyle/>
          <a:p>
            <a:pPr marL="0" indent="0">
              <a:buNone/>
            </a:pPr>
            <a:endParaRPr lang="sv-SE" b="1" dirty="0"/>
          </a:p>
          <a:p>
            <a:pPr marL="0" indent="0">
              <a:buNone/>
            </a:pPr>
            <a:r>
              <a:rPr lang="sv-SE" dirty="0"/>
              <a:t>1. Värdighet och egenmakt</a:t>
            </a:r>
            <a:br>
              <a:rPr lang="sv-SE" dirty="0"/>
            </a:br>
            <a:endParaRPr lang="sv-SE" dirty="0"/>
          </a:p>
          <a:p>
            <a:pPr marL="0" indent="0">
              <a:buNone/>
            </a:pPr>
            <a:r>
              <a:rPr lang="sv-SE" dirty="0"/>
              <a:t>2. Jämlikhet och icke-diskriminering</a:t>
            </a:r>
            <a:br>
              <a:rPr lang="sv-SE" dirty="0"/>
            </a:br>
            <a:endParaRPr lang="sv-SE" dirty="0"/>
          </a:p>
          <a:p>
            <a:pPr marL="0" indent="0">
              <a:buNone/>
            </a:pPr>
            <a:r>
              <a:rPr lang="sv-SE" dirty="0"/>
              <a:t>3. Delaktighet och inkludering</a:t>
            </a:r>
            <a:br>
              <a:rPr lang="sv-SE" dirty="0"/>
            </a:br>
            <a:endParaRPr lang="sv-SE" dirty="0"/>
          </a:p>
          <a:p>
            <a:pPr marL="0" indent="0">
              <a:buNone/>
            </a:pPr>
            <a:r>
              <a:rPr lang="sv-SE" dirty="0"/>
              <a:t>4. Ansvar och transparens</a:t>
            </a:r>
          </a:p>
          <a:p>
            <a:pPr marL="0" indent="0">
              <a:buNone/>
            </a:pPr>
            <a:endParaRPr lang="sv-SE" dirty="0"/>
          </a:p>
        </p:txBody>
      </p:sp>
      <p:pic>
        <p:nvPicPr>
          <p:cNvPr id="3" name="Content Placeholder 2">
            <a:extLst>
              <a:ext uri="{FF2B5EF4-FFF2-40B4-BE49-F238E27FC236}">
                <a16:creationId xmlns:a16="http://schemas.microsoft.com/office/drawing/2014/main" id="{95729D5B-87EA-488F-BF59-23B2D3D234EF}"/>
              </a:ext>
            </a:extLst>
          </p:cNvPr>
          <p:cNvPicPr>
            <a:picLocks noGrp="1" noChangeAspect="1"/>
          </p:cNvPicPr>
          <p:nvPr>
            <p:ph sz="half" idx="2"/>
          </p:nvPr>
        </p:nvPicPr>
        <p:blipFill>
          <a:blip r:embed="rId3"/>
          <a:stretch>
            <a:fillRect/>
          </a:stretch>
        </p:blipFill>
        <p:spPr>
          <a:xfrm>
            <a:off x="5252557" y="1310400"/>
            <a:ext cx="5114987" cy="3987130"/>
          </a:xfrm>
          <a:prstGeom prst="rect">
            <a:avLst/>
          </a:prstGeom>
          <a:ln>
            <a:noFill/>
          </a:ln>
          <a:effectLst>
            <a:softEdge rad="112500"/>
          </a:effectLst>
        </p:spPr>
      </p:pic>
    </p:spTree>
    <p:extLst>
      <p:ext uri="{BB962C8B-B14F-4D97-AF65-F5344CB8AC3E}">
        <p14:creationId xmlns:p14="http://schemas.microsoft.com/office/powerpoint/2010/main" val="8081853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a:t>Vad säger den forskningen om brukarmedverkan och delat beslutsfattande?</a:t>
            </a:r>
            <a:endParaRPr lang="en-US" dirty="0"/>
          </a:p>
        </p:txBody>
      </p:sp>
      <p:sp>
        <p:nvSpPr>
          <p:cNvPr id="3" name="Platshållare för innehåll 2"/>
          <p:cNvSpPr>
            <a:spLocks noGrp="1"/>
          </p:cNvSpPr>
          <p:nvPr>
            <p:ph idx="1"/>
          </p:nvPr>
        </p:nvSpPr>
        <p:spPr>
          <a:xfrm>
            <a:off x="796800" y="1511808"/>
            <a:ext cx="11236704" cy="5155392"/>
          </a:xfrm>
          <a:solidFill>
            <a:schemeClr val="bg1"/>
          </a:solidFill>
        </p:spPr>
        <p:txBody>
          <a:bodyPr>
            <a:normAutofit/>
          </a:bodyPr>
          <a:lstStyle/>
          <a:p>
            <a:pPr>
              <a:buFont typeface="Arial" panose="020B0604020202020204" pitchFamily="34" charset="0"/>
              <a:buChar char="•"/>
            </a:pPr>
            <a:r>
              <a:rPr lang="sv-SE" sz="1600" dirty="0"/>
              <a:t>Investera i hälsa och förbättrade livsvillkor genom att möjliggöra och stärka människors inflytande och deltagande i samhället   (Lancet 2015, WHO, FHM) </a:t>
            </a:r>
          </a:p>
          <a:p>
            <a:pPr>
              <a:buFont typeface="Arial" panose="020B0604020202020204" pitchFamily="34" charset="0"/>
              <a:buChar char="•"/>
            </a:pPr>
            <a:r>
              <a:rPr lang="sv-SE" sz="1600" dirty="0"/>
              <a:t>Forskningen visar att ju bättre kvaliteten är på brukarmedverkan och samarbetet mellan brukaren, föräldrar och stödjande myndigheter, desto bättre blir övergången till vuxenliv för brukaren. Nyckeln till framgångsrika insatser är att de myndigheter och organisationer som är involverade i att stödja unga individer till arbete eller studier, på allvar involverar brukarna </a:t>
            </a:r>
            <a:r>
              <a:rPr lang="sv-SE" sz="1600" i="1" dirty="0"/>
              <a:t>i planering </a:t>
            </a:r>
            <a:r>
              <a:rPr lang="sv-SE" sz="1600" dirty="0"/>
              <a:t>och </a:t>
            </a:r>
            <a:r>
              <a:rPr lang="sv-SE" sz="1600" i="1" dirty="0"/>
              <a:t>genomförande</a:t>
            </a:r>
            <a:r>
              <a:rPr lang="sv-SE" sz="1600" dirty="0"/>
              <a:t> av olika stödinsatser.  (Tideman, Lövgren &amp; Malmquist, 2020)</a:t>
            </a:r>
          </a:p>
          <a:p>
            <a:pPr>
              <a:buFont typeface="Arial" panose="020B0604020202020204" pitchFamily="34" charset="0"/>
              <a:buChar char="•"/>
            </a:pPr>
            <a:r>
              <a:rPr lang="sv-SE" sz="1600" dirty="0"/>
              <a:t>Delat beslutsfattande har förespråkats som en viktig metod för att stärka delaktighet och personcentrering, men har fått relativt lite uppmärksamhet och implementerats i låg grad i vård och stöd, trots att studier visar att brukare vill vara delaktiga i beslutsfattandet.  (Scholl et al 2018, </a:t>
            </a:r>
            <a:r>
              <a:rPr lang="sv-SE" sz="1600" dirty="0" err="1"/>
              <a:t>Stovell</a:t>
            </a:r>
            <a:r>
              <a:rPr lang="sv-SE" sz="1600" dirty="0"/>
              <a:t> et al. 2016, SBU 2017) </a:t>
            </a:r>
          </a:p>
          <a:p>
            <a:pPr marL="0" indent="0">
              <a:buNone/>
            </a:pPr>
            <a:endParaRPr lang="en-US" sz="1600" dirty="0"/>
          </a:p>
        </p:txBody>
      </p:sp>
    </p:spTree>
    <p:extLst>
      <p:ext uri="{BB962C8B-B14F-4D97-AF65-F5344CB8AC3E}">
        <p14:creationId xmlns:p14="http://schemas.microsoft.com/office/powerpoint/2010/main" val="1170625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9.0&quot;&gt;&lt;object type=&quot;1&quot; unique_id=&quot;10001&quot;&gt;&lt;object type=&quot;2&quot; unique_id=&quot;10002&quot;&gt;&lt;object type=&quot;3&quot; unique_id=&quot;10003&quot;&gt;&lt;property id=&quot;20148&quot; value=&quot;5&quot;/&gt;&lt;property id=&quot;20300&quot; value=&quot;Slide 1 - &amp;quot;Implementing Shared Decision Making in Swedish mental health services; A process evaluation&amp;quot;&quot;/&gt;&lt;property id=&quot;20307&quot; value=&quot;256&quot;/&gt;&lt;/object&gt;&lt;object type=&quot;3&quot; unique_id=&quot;10004&quot;&gt;&lt;property id=&quot;20148&quot; value=&quot;5&quot;/&gt;&lt;property id=&quot;20300&quot; value=&quot;Slide 2 - &amp;quot;Why Shared Decision Making, SDM?&amp;quot;&quot;/&gt;&lt;property id=&quot;20307&quot; value=&quot;257&quot;/&gt;&lt;/object&gt;&lt;object type=&quot;3&quot; unique_id=&quot;10005&quot;&gt;&lt;property id=&quot;20148&quot; value=&quot;5&quot;/&gt;&lt;property id=&quot;20300&quot; value=&quot;Slide 3 - &amp;quot;The SDM intervention&amp;quot;&quot;/&gt;&lt;property id=&quot;20307&quot; value=&quot;258&quot;/&gt;&lt;/object&gt;&lt;object type=&quot;3&quot; unique_id=&quot;10006&quot;&gt;&lt;property id=&quot;20148&quot; value=&quot;5&quot;/&gt;&lt;property id=&quot;20300&quot; value=&quot;Slide 4 - &amp;quot;A process evaluation&amp;quot;&quot;/&gt;&lt;property id=&quot;20307&quot; value=&quot;259&quot;/&gt;&lt;/object&gt;&lt;object type=&quot;3&quot; unique_id=&quot;10007&quot;&gt;&lt;property id=&quot;20148&quot; value=&quot;5&quot;/&gt;&lt;property id=&quot;20300&quot; value=&quot;Slide 5 - &amp;quot;The setting&amp;quot;&quot;/&gt;&lt;property id=&quot;20307&quot; value=&quot;260&quot;/&gt;&lt;/object&gt;&lt;object type=&quot;3&quot; unique_id=&quot;10008&quot;&gt;&lt;property id=&quot;20148&quot; value=&quot;5&quot;/&gt;&lt;property id=&quot;20300&quot; value=&quot;Slide 6 - &amp;quot;Results&amp;quot;&quot;/&gt;&lt;property id=&quot;20307&quot; value=&quot;261&quot;/&gt;&lt;/object&gt;&lt;object type=&quot;3&quot; unique_id=&quot;10009&quot;&gt;&lt;property id=&quot;20148&quot; value=&quot;5&quot;/&gt;&lt;property id=&quot;20300&quot; value=&quot;Slide 7 - &amp;quot;Lessons learned&amp;quot;&quot;/&gt;&lt;property id=&quot;20307&quot; value=&quot;262&quot;/&gt;&lt;/object&gt;&lt;object type=&quot;3&quot; unique_id=&quot;10073&quot;&gt;&lt;property id=&quot;20148&quot; value=&quot;5&quot;/&gt;&lt;property id=&quot;20300&quot; value=&quot;Slide 8&quot;/&gt;&lt;property id=&quot;20307&quot; value=&quot;263&quot;/&gt;&lt;/object&gt;&lt;/object&gt;&lt;object type=&quot;8&quot; unique_id=&quot;10018&quo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z.4T0CfePk2DeL4EzvGUD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Asw4oRVLjkeb33J03BQTYg"/>
</p:tagLst>
</file>

<file path=ppt/theme/theme1.xml><?xml version="1.0" encoding="utf-8"?>
<a:theme xmlns:a="http://schemas.openxmlformats.org/drawingml/2006/main" name="SU Forskning Eld">
  <a:themeElements>
    <a:clrScheme name="SU">
      <a:dk1>
        <a:srgbClr val="002F5F"/>
      </a:dk1>
      <a:lt1>
        <a:srgbClr val="FFFFFF"/>
      </a:lt1>
      <a:dk2>
        <a:srgbClr val="002F5F"/>
      </a:dk2>
      <a:lt2>
        <a:srgbClr val="808080"/>
      </a:lt2>
      <a:accent1>
        <a:srgbClr val="A3A86B"/>
      </a:accent1>
      <a:accent2>
        <a:srgbClr val="ACDEE6"/>
      </a:accent2>
      <a:accent3>
        <a:srgbClr val="9BB2CE"/>
      </a:accent3>
      <a:accent4>
        <a:srgbClr val="D95E00"/>
      </a:accent4>
      <a:accent5>
        <a:srgbClr val="DADCC3"/>
      </a:accent5>
      <a:accent6>
        <a:srgbClr val="FF9B4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U Forskning Kronor">
  <a:themeElements>
    <a:clrScheme name="SU">
      <a:dk1>
        <a:srgbClr val="002F5F"/>
      </a:dk1>
      <a:lt1>
        <a:srgbClr val="FFFFFF"/>
      </a:lt1>
      <a:dk2>
        <a:srgbClr val="002F5F"/>
      </a:dk2>
      <a:lt2>
        <a:srgbClr val="808080"/>
      </a:lt2>
      <a:accent1>
        <a:srgbClr val="A3A86B"/>
      </a:accent1>
      <a:accent2>
        <a:srgbClr val="ACDEE6"/>
      </a:accent2>
      <a:accent3>
        <a:srgbClr val="9BB2CE"/>
      </a:accent3>
      <a:accent4>
        <a:srgbClr val="D95E00"/>
      </a:accent4>
      <a:accent5>
        <a:srgbClr val="DADCC3"/>
      </a:accent5>
      <a:accent6>
        <a:srgbClr val="FF9B4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U Forskning Olivkvist">
  <a:themeElements>
    <a:clrScheme name="SU">
      <a:dk1>
        <a:srgbClr val="002F5F"/>
      </a:dk1>
      <a:lt1>
        <a:srgbClr val="FFFFFF"/>
      </a:lt1>
      <a:dk2>
        <a:srgbClr val="002F5F"/>
      </a:dk2>
      <a:lt2>
        <a:srgbClr val="808080"/>
      </a:lt2>
      <a:accent1>
        <a:srgbClr val="A3A86B"/>
      </a:accent1>
      <a:accent2>
        <a:srgbClr val="ACDEE6"/>
      </a:accent2>
      <a:accent3>
        <a:srgbClr val="9BB2CE"/>
      </a:accent3>
      <a:accent4>
        <a:srgbClr val="D95E00"/>
      </a:accent4>
      <a:accent5>
        <a:srgbClr val="DADCC3"/>
      </a:accent5>
      <a:accent6>
        <a:srgbClr val="FF9B4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U Reseach Fire">
  <a:themeElements>
    <a:clrScheme name="SU">
      <a:dk1>
        <a:srgbClr val="002F5F"/>
      </a:dk1>
      <a:lt1>
        <a:srgbClr val="FFFFFF"/>
      </a:lt1>
      <a:dk2>
        <a:srgbClr val="002F5F"/>
      </a:dk2>
      <a:lt2>
        <a:srgbClr val="808080"/>
      </a:lt2>
      <a:accent1>
        <a:srgbClr val="A3A86B"/>
      </a:accent1>
      <a:accent2>
        <a:srgbClr val="ACDEE6"/>
      </a:accent2>
      <a:accent3>
        <a:srgbClr val="9BB2CE"/>
      </a:accent3>
      <a:accent4>
        <a:srgbClr val="D95E00"/>
      </a:accent4>
      <a:accent5>
        <a:srgbClr val="DADCC3"/>
      </a:accent5>
      <a:accent6>
        <a:srgbClr val="FF9B4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SU Reseach Crowns">
  <a:themeElements>
    <a:clrScheme name="SU">
      <a:dk1>
        <a:srgbClr val="002F5F"/>
      </a:dk1>
      <a:lt1>
        <a:srgbClr val="FFFFFF"/>
      </a:lt1>
      <a:dk2>
        <a:srgbClr val="002F5F"/>
      </a:dk2>
      <a:lt2>
        <a:srgbClr val="808080"/>
      </a:lt2>
      <a:accent1>
        <a:srgbClr val="A3A86B"/>
      </a:accent1>
      <a:accent2>
        <a:srgbClr val="ACDEE6"/>
      </a:accent2>
      <a:accent3>
        <a:srgbClr val="9BB2CE"/>
      </a:accent3>
      <a:accent4>
        <a:srgbClr val="D95E00"/>
      </a:accent4>
      <a:accent5>
        <a:srgbClr val="DADCC3"/>
      </a:accent5>
      <a:accent6>
        <a:srgbClr val="FF9B4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SU Reseach Olive">
  <a:themeElements>
    <a:clrScheme name="SU">
      <a:dk1>
        <a:srgbClr val="002F5F"/>
      </a:dk1>
      <a:lt1>
        <a:srgbClr val="FFFFFF"/>
      </a:lt1>
      <a:dk2>
        <a:srgbClr val="002F5F"/>
      </a:dk2>
      <a:lt2>
        <a:srgbClr val="808080"/>
      </a:lt2>
      <a:accent1>
        <a:srgbClr val="A3A86B"/>
      </a:accent1>
      <a:accent2>
        <a:srgbClr val="ACDEE6"/>
      </a:accent2>
      <a:accent3>
        <a:srgbClr val="9BB2CE"/>
      </a:accent3>
      <a:accent4>
        <a:srgbClr val="D95E00"/>
      </a:accent4>
      <a:accent5>
        <a:srgbClr val="DADCC3"/>
      </a:accent5>
      <a:accent6>
        <a:srgbClr val="FF9B4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Office-tema">
  <a:themeElements>
    <a:clrScheme name="Anpassat 7">
      <a:dk1>
        <a:srgbClr val="363636"/>
      </a:dk1>
      <a:lt1>
        <a:srgbClr val="FFFFFF"/>
      </a:lt1>
      <a:dk2>
        <a:srgbClr val="0066B3"/>
      </a:dk2>
      <a:lt2>
        <a:srgbClr val="EF4044"/>
      </a:lt2>
      <a:accent1>
        <a:srgbClr val="0066B3"/>
      </a:accent1>
      <a:accent2>
        <a:srgbClr val="BC151C"/>
      </a:accent2>
      <a:accent3>
        <a:srgbClr val="EF4044"/>
      </a:accent3>
      <a:accent4>
        <a:srgbClr val="F2CF68"/>
      </a:accent4>
      <a:accent5>
        <a:srgbClr val="F2CD13"/>
      </a:accent5>
      <a:accent6>
        <a:srgbClr val="BFBFBF"/>
      </a:accent6>
      <a:hlink>
        <a:srgbClr val="0066B3"/>
      </a:hlink>
      <a:folHlink>
        <a:srgbClr val="0066B3"/>
      </a:folHlink>
    </a:clrScheme>
    <a:fontScheme name="Office - klassiskt">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powerpoint-mall_forskning</Template>
  <TotalTime>4417</TotalTime>
  <Words>1042</Words>
  <Application>Microsoft Office PowerPoint</Application>
  <PresentationFormat>Bredbild</PresentationFormat>
  <Paragraphs>143</Paragraphs>
  <Slides>14</Slides>
  <Notes>13</Notes>
  <HiddenSlides>0</HiddenSlides>
  <MMClips>0</MMClips>
  <ScaleCrop>false</ScaleCrop>
  <HeadingPairs>
    <vt:vector size="8" baseType="variant">
      <vt:variant>
        <vt:lpstr>Använt teckensnitt</vt:lpstr>
      </vt:variant>
      <vt:variant>
        <vt:i4>6</vt:i4>
      </vt:variant>
      <vt:variant>
        <vt:lpstr>Tema</vt:lpstr>
      </vt:variant>
      <vt:variant>
        <vt:i4>7</vt:i4>
      </vt:variant>
      <vt:variant>
        <vt:lpstr>Serverprogram för OLE-inbäddning</vt:lpstr>
      </vt:variant>
      <vt:variant>
        <vt:i4>1</vt:i4>
      </vt:variant>
      <vt:variant>
        <vt:lpstr>Bildrubriker</vt:lpstr>
      </vt:variant>
      <vt:variant>
        <vt:i4>14</vt:i4>
      </vt:variant>
    </vt:vector>
  </HeadingPairs>
  <TitlesOfParts>
    <vt:vector size="28" baseType="lpstr">
      <vt:lpstr>Arial</vt:lpstr>
      <vt:lpstr>Calibri</vt:lpstr>
      <vt:lpstr>Helvetica Neue Thin</vt:lpstr>
      <vt:lpstr>Times New Roman</vt:lpstr>
      <vt:lpstr>Verdana</vt:lpstr>
      <vt:lpstr>Wingdings</vt:lpstr>
      <vt:lpstr>SU Forskning Eld</vt:lpstr>
      <vt:lpstr>SU Forskning Kronor</vt:lpstr>
      <vt:lpstr>SU Forskning Olivkvist</vt:lpstr>
      <vt:lpstr>SU Reseach Fire</vt:lpstr>
      <vt:lpstr>SU Reseach Crowns</vt:lpstr>
      <vt:lpstr>SU Reseach Olive</vt:lpstr>
      <vt:lpstr>1_Office-tema</vt:lpstr>
      <vt:lpstr>think-cell Slide</vt:lpstr>
      <vt:lpstr>Delat beslutsfattande (SIP)  RPO Sydöstra 220311</vt:lpstr>
      <vt:lpstr>Delat beslutsfattande (SIP)  RPO Sydöstra 220311</vt:lpstr>
      <vt:lpstr>Delat beslutsfattande (SIP)  RPO Sydöstra 220311</vt:lpstr>
      <vt:lpstr>Delat beslutsfattande (SIP)  RPO Sydöstra 220311</vt:lpstr>
      <vt:lpstr>Delat beslutsfattande (SIP)  RPO Sydöstra 220311</vt:lpstr>
      <vt:lpstr>Brukarmedverkan och delat beslutsfattande i samband med samordnad individuell vårdplanering (SIP) -en perfekt kombo? </vt:lpstr>
      <vt:lpstr>Rätten till delaktighet är tydlig i lagstiftningen</vt:lpstr>
      <vt:lpstr>Delaktighet är en mänsklig rättighet</vt:lpstr>
      <vt:lpstr>Vad säger den forskningen om brukarmedverkan och delat beslutsfattande?</vt:lpstr>
      <vt:lpstr> Hinder för att implementera brukarmedverkan och ett delat beslutsfattande</vt:lpstr>
      <vt:lpstr>II. Samproduktion av en SIP process som inkluderar brukardelaktighet och delat beslutsfattande, med personal och personer inom socialtjänstens LSS-verksamheter</vt:lpstr>
      <vt:lpstr>PowerPoint-presentation</vt:lpstr>
      <vt:lpstr>En samproducerad SIP-process; SIP-process med delaktighet och delat beslutsfattande</vt:lpstr>
      <vt:lpstr>Delat beslutsfattande (SIP)  RPO Sydöstra 220311</vt:lpstr>
    </vt:vector>
  </TitlesOfParts>
  <Company>Stockholms universitet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Implementing Shared Decision Making in Swedish mental health services; A process evaluation</dc:title>
  <dc:creator>Ulla-Karin Schön</dc:creator>
  <cp:lastModifiedBy>Olofsson Jenny</cp:lastModifiedBy>
  <cp:revision>146</cp:revision>
  <cp:lastPrinted>2021-10-22T06:01:26Z</cp:lastPrinted>
  <dcterms:created xsi:type="dcterms:W3CDTF">2017-09-27T11:27:33Z</dcterms:created>
  <dcterms:modified xsi:type="dcterms:W3CDTF">2022-03-11T08:01:42Z</dcterms:modified>
</cp:coreProperties>
</file>