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8" r:id="rId2"/>
    <p:sldId id="344" r:id="rId3"/>
    <p:sldId id="343" r:id="rId4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86" autoAdjust="0"/>
  </p:normalViewPr>
  <p:slideViewPr>
    <p:cSldViewPr>
      <p:cViewPr varScale="1">
        <p:scale>
          <a:sx n="98" d="100"/>
          <a:sy n="98" d="100"/>
        </p:scale>
        <p:origin x="10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2021-12-10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43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RPO ÖNH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Översikt handlingsplan 2022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411510"/>
            <a:ext cx="8229600" cy="857250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Sydöstra sjukvårdsregionens patientlöften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419622"/>
            <a:ext cx="8229600" cy="2808311"/>
          </a:xfrm>
        </p:spPr>
        <p:txBody>
          <a:bodyPr>
            <a:noAutofit/>
          </a:bodyPr>
          <a:lstStyle/>
          <a:p>
            <a:r>
              <a:rPr lang="sv-SE" sz="1200" dirty="0"/>
              <a:t>Som patient i Sydöstra sjukvårdsregionen ska du</a:t>
            </a:r>
          </a:p>
          <a:p>
            <a:pPr lvl="1"/>
            <a:r>
              <a:rPr lang="sv-SE" sz="1200" dirty="0"/>
              <a:t>erbjudas vård som är lätt tillgänglig för kontakt, bedömning och besök</a:t>
            </a:r>
          </a:p>
          <a:p>
            <a:pPr lvl="1"/>
            <a:r>
              <a:rPr lang="sv-SE" sz="1200" dirty="0"/>
              <a:t>erbjudas diagnostik och behandling och uppföljning enligt bästa kunskap i varje möte</a:t>
            </a:r>
          </a:p>
          <a:p>
            <a:pPr lvl="1"/>
            <a:r>
              <a:rPr lang="sv-SE" sz="1200" dirty="0"/>
              <a:t>vara delaktig och välinformerad genom hela vårdkedjan</a:t>
            </a:r>
          </a:p>
          <a:p>
            <a:pPr lvl="1"/>
            <a:r>
              <a:rPr lang="sv-SE" sz="1200" dirty="0" smtClean="0"/>
              <a:t>få tillgång till jämlik vård</a:t>
            </a:r>
          </a:p>
          <a:p>
            <a:pPr lvl="1"/>
            <a:r>
              <a:rPr lang="sv-SE" sz="1200" dirty="0" smtClean="0"/>
              <a:t>erbjudas </a:t>
            </a:r>
            <a:r>
              <a:rPr lang="sv-SE" sz="1200" dirty="0"/>
              <a:t>bästa möjliga hälsofrämjande insatser och välfungerande screeningprogram</a:t>
            </a:r>
          </a:p>
          <a:p>
            <a:pPr lvl="1"/>
            <a:r>
              <a:rPr lang="sv-SE" sz="1200" dirty="0"/>
              <a:t>få tillgång till patientsäker vård</a:t>
            </a:r>
          </a:p>
          <a:p>
            <a:pPr lvl="1"/>
            <a:r>
              <a:rPr lang="sv-SE" sz="1200" dirty="0"/>
              <a:t>erbjudas kostnadseffektiv </a:t>
            </a:r>
            <a:r>
              <a:rPr lang="sv-SE" sz="1200" dirty="0" smtClean="0"/>
              <a:t>vård</a:t>
            </a:r>
          </a:p>
          <a:p>
            <a:pPr marL="457200" lvl="1" indent="0">
              <a:buNone/>
            </a:pPr>
            <a:endParaRPr lang="sv-SE" sz="1200" dirty="0"/>
          </a:p>
          <a:p>
            <a:r>
              <a:rPr lang="sv-SE" sz="1200" dirty="0"/>
              <a:t>I Sydöstra sjukvårdsregionen prioriteras patientnära forskning</a:t>
            </a:r>
            <a:r>
              <a:rPr lang="sv-SE" sz="1200" dirty="0" smtClean="0"/>
              <a:t>.</a:t>
            </a:r>
          </a:p>
          <a:p>
            <a:endParaRPr lang="sv-SE" sz="1200" dirty="0"/>
          </a:p>
          <a:p>
            <a:r>
              <a:rPr lang="sv-SE" sz="1200" dirty="0"/>
              <a:t>Patientlöftena är fastställda av Samverkansnämnden och används i planering och uppföljning av insatser.</a:t>
            </a:r>
          </a:p>
        </p:txBody>
      </p:sp>
    </p:spTree>
    <p:extLst>
      <p:ext uri="{BB962C8B-B14F-4D97-AF65-F5344CB8AC3E}">
        <p14:creationId xmlns:p14="http://schemas.microsoft.com/office/powerpoint/2010/main" val="123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71624"/>
              </p:ext>
            </p:extLst>
          </p:nvPr>
        </p:nvGraphicFramePr>
        <p:xfrm>
          <a:off x="0" y="51470"/>
          <a:ext cx="9144001" cy="3841096"/>
        </p:xfrm>
        <a:graphic>
          <a:graphicData uri="http://schemas.openxmlformats.org/drawingml/2006/table">
            <a:tbl>
              <a:tblPr firstRow="1" bandRow="1"/>
              <a:tblGrid>
                <a:gridCol w="19797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72907268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9713">
                  <a:extLst>
                    <a:ext uri="{9D8B030D-6E8A-4147-A177-3AD203B41FA5}">
                      <a16:colId xmlns:a16="http://schemas.microsoft.com/office/drawing/2014/main" xmlns="" val="1669006104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Prioriterade förbättringsområden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Tidplan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Kommentar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b="1" dirty="0" smtClean="0">
                          <a:latin typeface="+mj-lt"/>
                        </a:rPr>
                        <a:t>RAG 2022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RAG Hörselnedsättning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Klargöra rehabiliteringsprocessen och eventuella olikheter i stödet runt patienten i CI processen med särskild hänseende för logopedi. </a:t>
                      </a:r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Patientlöfte 1,2,4,5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RAG Larynx/Esofagus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dirty="0" smtClean="0">
                          <a:latin typeface="+mj-lt"/>
                        </a:rPr>
                        <a:t>Jämlik vård inom SÖSR gällande området tungbandsklipp</a:t>
                      </a:r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Patientlöfte 1,4,5,6</a:t>
                      </a:r>
                      <a:endParaRPr lang="sv-SE" sz="1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RAG Rhinologi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Regional samordning kring behandlingsindikationer för nästäppa och utvärdering av kirurgisk metod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Patientlöfte 2,3,4,7</a:t>
                      </a:r>
                      <a:endParaRPr lang="sv-SE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RAG tumör</a:t>
                      </a:r>
                      <a:endParaRPr lang="sv-SE" sz="10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Implementering</a:t>
                      </a:r>
                      <a:r>
                        <a:rPr lang="sv-SE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av nationellt vårdprogram för cancerrehabilitering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Patientlöfte 2,3,4,5, 6</a:t>
                      </a:r>
                    </a:p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 smtClean="0">
                        <a:latin typeface="+mj-lt"/>
                      </a:endParaRPr>
                    </a:p>
                    <a:p>
                      <a:endParaRPr lang="sv-SE" sz="1000" b="1" dirty="0" smtClean="0">
                        <a:latin typeface="+mj-lt"/>
                      </a:endParaRPr>
                    </a:p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874622" y="6088026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827584" y="6070332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233112" y="608802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1077074" y="6081365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173628" y="6082010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9" name="Ellips 8"/>
          <p:cNvSpPr/>
          <p:nvPr/>
        </p:nvSpPr>
        <p:spPr>
          <a:xfrm>
            <a:off x="1938518" y="6088026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6" name="Ellips 25"/>
          <p:cNvSpPr/>
          <p:nvPr/>
        </p:nvSpPr>
        <p:spPr>
          <a:xfrm>
            <a:off x="2442574" y="4533660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7" name="Ellips 26"/>
          <p:cNvSpPr/>
          <p:nvPr/>
        </p:nvSpPr>
        <p:spPr>
          <a:xfrm>
            <a:off x="395536" y="4515966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1801064" y="453366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645026" y="4526999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2741580" y="4527644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31" name="Ellips 30"/>
          <p:cNvSpPr/>
          <p:nvPr/>
        </p:nvSpPr>
        <p:spPr>
          <a:xfrm>
            <a:off x="1506470" y="4533660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2" name="Ellips 21"/>
          <p:cNvSpPr/>
          <p:nvPr/>
        </p:nvSpPr>
        <p:spPr>
          <a:xfrm>
            <a:off x="6732240" y="86173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3" name="Ellips 32"/>
          <p:cNvSpPr/>
          <p:nvPr/>
        </p:nvSpPr>
        <p:spPr>
          <a:xfrm>
            <a:off x="6732239" y="1411622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0" name="Ellips 19"/>
          <p:cNvSpPr/>
          <p:nvPr/>
        </p:nvSpPr>
        <p:spPr>
          <a:xfrm>
            <a:off x="6732238" y="196588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6732238" y="243045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2662</TotalTime>
  <Words>152</Words>
  <Application>Microsoft Office PowerPoint</Application>
  <PresentationFormat>Bildspel på skärmen (16:9)</PresentationFormat>
  <Paragraphs>42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Bryant Regular</vt:lpstr>
      <vt:lpstr>Calibri</vt:lpstr>
      <vt:lpstr>Times New Roman</vt:lpstr>
      <vt:lpstr>Office-tema</vt:lpstr>
      <vt:lpstr>RPO ÖNH  Översikt handlingsplan 2022</vt:lpstr>
      <vt:lpstr>Sydöstra sjukvårdsregionens patientlöften</vt:lpstr>
      <vt:lpstr>PowerPoint-presentation</vt:lpstr>
    </vt:vector>
  </TitlesOfParts>
  <Company>Region Jönköpings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Helene Wendell</cp:lastModifiedBy>
  <cp:revision>148</cp:revision>
  <cp:lastPrinted>2019-09-19T14:06:21Z</cp:lastPrinted>
  <dcterms:created xsi:type="dcterms:W3CDTF">2018-10-12T09:18:07Z</dcterms:created>
  <dcterms:modified xsi:type="dcterms:W3CDTF">2021-12-10T08:49:16Z</dcterms:modified>
</cp:coreProperties>
</file>