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8" r:id="rId2"/>
    <p:sldId id="343" r:id="rId3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60" d="100"/>
          <a:sy n="60" d="100"/>
        </p:scale>
        <p:origin x="8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RPO Kvinnosjukvård och förlossning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smtClean="0">
                <a:solidFill>
                  <a:schemeClr val="bg1"/>
                </a:solidFill>
              </a:rPr>
              <a:t>Översikt handlingsplan </a:t>
            </a:r>
            <a:r>
              <a:rPr lang="sv-SE" sz="2400" dirty="0" smtClean="0">
                <a:solidFill>
                  <a:schemeClr val="bg1"/>
                </a:solidFill>
              </a:rPr>
              <a:t>2022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051997"/>
              </p:ext>
            </p:extLst>
          </p:nvPr>
        </p:nvGraphicFramePr>
        <p:xfrm>
          <a:off x="107504" y="195486"/>
          <a:ext cx="9144001" cy="4504559"/>
        </p:xfrm>
        <a:graphic>
          <a:graphicData uri="http://schemas.openxmlformats.org/drawingml/2006/table">
            <a:tbl>
              <a:tblPr firstRow="1" bandRow="1"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448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Patientsäkerhet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Arrangera nationell bakjourskurs</a:t>
                      </a:r>
                      <a:endParaRPr lang="sv-SE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2023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632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Arbeta med</a:t>
                      </a:r>
                      <a:r>
                        <a:rPr lang="sv-SE" sz="1000" baseline="0" dirty="0" smtClean="0">
                          <a:latin typeface="+mn-lt"/>
                        </a:rPr>
                        <a:t> framskjuten vård</a:t>
                      </a:r>
                      <a:endParaRPr lang="sv-SE" sz="1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Analysera resultat av patientsäkerhetskulturmätningen och arbeta med utvecklingsområden. Plan för ny mätning 2023.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444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n-lt"/>
                        </a:rPr>
                        <a:t>Medverka</a:t>
                      </a:r>
                      <a:r>
                        <a:rPr lang="sv-SE" sz="1000" baseline="0" dirty="0" smtClean="0">
                          <a:latin typeface="+mn-lt"/>
                        </a:rPr>
                        <a:t> i projekt utrota cervixcancer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Driva frågan om gemensamt kallelsesystem som är utformat utifrån vårdprogrammet för Cervixcancerprevention.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Verka för att bildlagringssystem för alla ultraljudsundersökningar införs även i region Jönköpings län</a:t>
                      </a:r>
                      <a:endParaRPr lang="sv-SE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Driva och </a:t>
                      </a:r>
                      <a:r>
                        <a:rPr lang="sv-SE" sz="1000" dirty="0" err="1" smtClean="0"/>
                        <a:t>kravställa</a:t>
                      </a:r>
                      <a:r>
                        <a:rPr lang="sv-SE" sz="1000" dirty="0" smtClean="0"/>
                        <a:t> för införande av nytt obstetriskt journalsystem med tillhörande patientsäker ultraljudsmodul och koppling till Graviditetsregistret. Alternativt behöver en separat ultraljudsmodul integreras i det nya journalsystemet. 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Kartlägga effekter och behov kopplat till den decentraliserade undervisningen för att främja forskning och motverka undanträngningseffekter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Implementera verktyg för att öka patienters möjlighet till egenvård och självbestämmande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Efterfråga verksamhetsnära stödfunktioner för att kunna utveckla användning av digitala verktyg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Omvärldsbevaka för att hitta goda exempel på lösningar för ökad patientdelaktighet.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4679504" y="4863437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6806893" y="1314519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2828923" y="4855468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4073996" y="486895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101474" y="483870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4931828" y="4799193"/>
            <a:ext cx="576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 Klart</a:t>
            </a:r>
            <a:endParaRPr lang="sv-SE" sz="1200" dirty="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6812966" y="329339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6801004" y="72137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6801001" y="101196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6812967" y="1622764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6801003" y="197374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6" name="Ellips 15"/>
          <p:cNvSpPr/>
          <p:nvPr/>
        </p:nvSpPr>
        <p:spPr>
          <a:xfrm>
            <a:off x="6812967" y="234814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7" name="Ellips 16"/>
          <p:cNvSpPr/>
          <p:nvPr/>
        </p:nvSpPr>
        <p:spPr>
          <a:xfrm>
            <a:off x="6812968" y="2873230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2" name="Ellips 21"/>
          <p:cNvSpPr/>
          <p:nvPr/>
        </p:nvSpPr>
        <p:spPr>
          <a:xfrm>
            <a:off x="6812968" y="408783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6801002" y="439961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6801002" y="370065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3823486" y="4869582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155</Words>
  <Application>Microsoft Office PowerPoint</Application>
  <PresentationFormat>Bildspel på skärmen (16:9)</PresentationFormat>
  <Paragraphs>23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Bryant Regular</vt:lpstr>
      <vt:lpstr>Calibri</vt:lpstr>
      <vt:lpstr>Times New Roman</vt:lpstr>
      <vt:lpstr>Office-tema</vt:lpstr>
      <vt:lpstr>RPO Kvinnosjukvård och förlossning  Översikt handlingsplan 2022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Sand Charlotte</cp:lastModifiedBy>
  <cp:revision>138</cp:revision>
  <cp:lastPrinted>2019-09-19T14:06:21Z</cp:lastPrinted>
  <dcterms:created xsi:type="dcterms:W3CDTF">2018-10-12T09:18:07Z</dcterms:created>
  <dcterms:modified xsi:type="dcterms:W3CDTF">2021-11-16T10:26:31Z</dcterms:modified>
</cp:coreProperties>
</file>