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25">
          <p15:clr>
            <a:srgbClr val="A4A3A4"/>
          </p15:clr>
        </p15:guide>
        <p15:guide id="2" pos="554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A5"/>
    <a:srgbClr val="0053A5"/>
    <a:srgbClr val="005BA1"/>
    <a:srgbClr val="0066B3"/>
    <a:srgbClr val="0047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95" autoAdjust="0"/>
  </p:normalViewPr>
  <p:slideViewPr>
    <p:cSldViewPr snapToGrid="0" snapToObjects="1">
      <p:cViewPr varScale="1">
        <p:scale>
          <a:sx n="88" d="100"/>
          <a:sy n="88" d="100"/>
        </p:scale>
        <p:origin x="1334" y="62"/>
      </p:cViewPr>
      <p:guideLst>
        <p:guide orient="horz" pos="4125"/>
        <p:guide pos="55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C565C7-E7D9-2945-B8BD-8088C92F08A6}" type="datetimeFigureOut">
              <a:rPr lang="sv-SE" smtClean="0"/>
              <a:t>2021-09-21</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47AF89-486C-6B48-BC25-2234EDAED7E3}" type="slidenum">
              <a:rPr lang="sv-SE" smtClean="0"/>
              <a:t>‹#›</a:t>
            </a:fld>
            <a:endParaRPr lang="sv-SE"/>
          </a:p>
        </p:txBody>
      </p:sp>
    </p:spTree>
    <p:extLst>
      <p:ext uri="{BB962C8B-B14F-4D97-AF65-F5344CB8AC3E}">
        <p14:creationId xmlns:p14="http://schemas.microsoft.com/office/powerpoint/2010/main" val="39094264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9E373B-E9E0-834F-8AE0-56CDEFA1F367}" type="datetimeFigureOut">
              <a:rPr lang="sv-SE" smtClean="0"/>
              <a:t>2021-09-21</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9B1FA7-9B20-E148-866A-4BB8AEA063A1}" type="slidenum">
              <a:rPr lang="sv-SE" smtClean="0"/>
              <a:t>‹#›</a:t>
            </a:fld>
            <a:endParaRPr lang="sv-SE"/>
          </a:p>
        </p:txBody>
      </p:sp>
    </p:spTree>
    <p:extLst>
      <p:ext uri="{BB962C8B-B14F-4D97-AF65-F5344CB8AC3E}">
        <p14:creationId xmlns:p14="http://schemas.microsoft.com/office/powerpoint/2010/main" val="344097634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npassad layout">
    <p:bg>
      <p:bgRef idx="1001">
        <a:schemeClr val="bg2"/>
      </p:bgRef>
    </p:bg>
    <p:spTree>
      <p:nvGrpSpPr>
        <p:cNvPr id="1" name=""/>
        <p:cNvGrpSpPr/>
        <p:nvPr/>
      </p:nvGrpSpPr>
      <p:grpSpPr>
        <a:xfrm>
          <a:off x="0" y="0"/>
          <a:ext cx="0" cy="0"/>
          <a:chOff x="0" y="0"/>
          <a:chExt cx="0" cy="0"/>
        </a:xfrm>
      </p:grpSpPr>
      <p:sp>
        <p:nvSpPr>
          <p:cNvPr id="15" name="Rektangel 14"/>
          <p:cNvSpPr/>
          <p:nvPr userDrawn="1"/>
        </p:nvSpPr>
        <p:spPr>
          <a:xfrm>
            <a:off x="-7559" y="2321"/>
            <a:ext cx="9151559" cy="6855679"/>
          </a:xfrm>
          <a:prstGeom prst="rect">
            <a:avLst/>
          </a:prstGeom>
          <a:solidFill>
            <a:srgbClr val="0050A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3" name="Platshållare för text 12"/>
          <p:cNvSpPr>
            <a:spLocks noGrp="1"/>
          </p:cNvSpPr>
          <p:nvPr>
            <p:ph type="body" sz="quarter" idx="12" hasCustomPrompt="1"/>
          </p:nvPr>
        </p:nvSpPr>
        <p:spPr>
          <a:xfrm>
            <a:off x="7559" y="1346201"/>
            <a:ext cx="9144000" cy="1763788"/>
          </a:xfrm>
          <a:prstGeom prst="rect">
            <a:avLst/>
          </a:prstGeom>
        </p:spPr>
        <p:txBody>
          <a:bodyPr vert="horz" anchor="b" anchorCtr="0"/>
          <a:lstStyle>
            <a:lvl1pPr marL="90488" indent="0" algn="ctr">
              <a:lnSpc>
                <a:spcPct val="80000"/>
              </a:lnSpc>
              <a:buNone/>
              <a:tabLst>
                <a:tab pos="4305300" algn="l"/>
              </a:tabLst>
              <a:defRPr sz="5000" baseline="0">
                <a:solidFill>
                  <a:srgbClr val="FFFFFF"/>
                </a:solidFill>
                <a:latin typeface="Georgia"/>
                <a:cs typeface="Georgia"/>
              </a:defRPr>
            </a:lvl1pPr>
          </a:lstStyle>
          <a:p>
            <a:pPr lvl="0"/>
            <a:r>
              <a:rPr lang="sv-SE" dirty="0" smtClean="0"/>
              <a:t>Dagens rubrik</a:t>
            </a:r>
          </a:p>
        </p:txBody>
      </p:sp>
      <p:sp>
        <p:nvSpPr>
          <p:cNvPr id="7" name="Platshållare för text 12"/>
          <p:cNvSpPr>
            <a:spLocks noGrp="1"/>
          </p:cNvSpPr>
          <p:nvPr>
            <p:ph type="body" sz="quarter" idx="13" hasCustomPrompt="1"/>
          </p:nvPr>
        </p:nvSpPr>
        <p:spPr>
          <a:xfrm>
            <a:off x="0" y="3251200"/>
            <a:ext cx="9144000" cy="837199"/>
          </a:xfrm>
          <a:prstGeom prst="rect">
            <a:avLst/>
          </a:prstGeom>
        </p:spPr>
        <p:txBody>
          <a:bodyPr vert="horz"/>
          <a:lstStyle>
            <a:lvl1pPr marL="90488" indent="0" algn="ctr">
              <a:lnSpc>
                <a:spcPct val="80000"/>
              </a:lnSpc>
              <a:buNone/>
              <a:defRPr sz="2400">
                <a:solidFill>
                  <a:srgbClr val="FFFFFF"/>
                </a:solidFill>
                <a:latin typeface="Tahoma"/>
                <a:cs typeface="Tahoma"/>
              </a:defRPr>
            </a:lvl1pPr>
          </a:lstStyle>
          <a:p>
            <a:pPr lvl="0"/>
            <a:r>
              <a:rPr lang="sv-SE" dirty="0" smtClean="0"/>
              <a:t>Underrubrik</a:t>
            </a:r>
          </a:p>
        </p:txBody>
      </p:sp>
      <p:pic>
        <p:nvPicPr>
          <p:cNvPr id="10" name="Bildobjekt 9" descr="ppt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01649" y="6145193"/>
            <a:ext cx="1705356" cy="457200"/>
          </a:xfrm>
          <a:prstGeom prst="rect">
            <a:avLst/>
          </a:prstGeom>
        </p:spPr>
      </p:pic>
      <p:sp>
        <p:nvSpPr>
          <p:cNvPr id="8" name="Platshållare för sidfot 4"/>
          <p:cNvSpPr>
            <a:spLocks noGrp="1"/>
          </p:cNvSpPr>
          <p:nvPr>
            <p:ph type="ftr" sz="quarter" idx="11"/>
          </p:nvPr>
        </p:nvSpPr>
        <p:spPr>
          <a:xfrm>
            <a:off x="165570" y="6281627"/>
            <a:ext cx="5595459" cy="365125"/>
          </a:xfrm>
          <a:prstGeom prst="rect">
            <a:avLst/>
          </a:prstGeom>
        </p:spPr>
        <p:txBody>
          <a:bodyPr/>
          <a:lstStyle>
            <a:lvl1pPr>
              <a:defRPr sz="1500">
                <a:solidFill>
                  <a:schemeClr val="tx2"/>
                </a:solidFill>
              </a:defRPr>
            </a:lvl1pPr>
          </a:lstStyle>
          <a:p>
            <a:r>
              <a:rPr lang="sv-SE" smtClean="0"/>
              <a:t>Dagens tema, 2015-01-01, Förnamn Efternamn</a:t>
            </a:r>
            <a:endParaRPr lang="sv-SE" dirty="0"/>
          </a:p>
        </p:txBody>
      </p:sp>
    </p:spTree>
    <p:extLst>
      <p:ext uri="{BB962C8B-B14F-4D97-AF65-F5344CB8AC3E}">
        <p14:creationId xmlns:p14="http://schemas.microsoft.com/office/powerpoint/2010/main" val="361970950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2410539"/>
            <a:ext cx="8024849" cy="3600000"/>
          </a:xfrm>
          <a:prstGeom prst="rect">
            <a:avLst/>
          </a:prstGeom>
        </p:spPr>
        <p:txBody>
          <a:bodyPr>
            <a:normAutofit/>
          </a:bodyPr>
          <a:lstStyle>
            <a:lvl1pPr marL="442913" indent="-352425">
              <a:defRPr sz="2200">
                <a:latin typeface="Tahoma"/>
                <a:cs typeface="Tahoma"/>
              </a:defRPr>
            </a:lvl1pPr>
            <a:lvl2pPr>
              <a:defRPr sz="2200">
                <a:latin typeface="Tahoma"/>
                <a:cs typeface="Tahoma"/>
              </a:defRPr>
            </a:lvl2pPr>
            <a:lvl3pPr>
              <a:defRPr sz="2200">
                <a:latin typeface="Tahoma"/>
                <a:cs typeface="Tahoma"/>
              </a:defRPr>
            </a:lvl3pPr>
            <a:lvl4pPr>
              <a:defRPr sz="2200">
                <a:latin typeface="Tahoma"/>
                <a:cs typeface="Tahoma"/>
              </a:defRPr>
            </a:lvl4pPr>
            <a:lvl5pPr>
              <a:defRPr sz="2200">
                <a:latin typeface="Tahoma"/>
                <a:cs typeface="Tahoma"/>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Platshållare för rubrik 1"/>
          <p:cNvSpPr>
            <a:spLocks noGrp="1"/>
          </p:cNvSpPr>
          <p:nvPr>
            <p:ph type="title" hasCustomPrompt="1"/>
          </p:nvPr>
        </p:nvSpPr>
        <p:spPr>
          <a:xfrm>
            <a:off x="1382879" y="524414"/>
            <a:ext cx="7099170" cy="1265447"/>
          </a:xfrm>
          <a:prstGeom prst="rect">
            <a:avLst/>
          </a:prstGeom>
        </p:spPr>
        <p:txBody>
          <a:bodyPr vert="horz" lIns="91440" tIns="45720" rIns="91440" bIns="45720" rtlCol="0" anchor="ctr" anchorCtr="0">
            <a:noAutofit/>
          </a:bodyPr>
          <a:lstStyle>
            <a:lvl1pPr>
              <a:defRPr sz="4000"/>
            </a:lvl1pPr>
          </a:lstStyle>
          <a:p>
            <a:r>
              <a:rPr lang="sv-SE" dirty="0" smtClean="0"/>
              <a:t>Rubrik</a:t>
            </a:r>
            <a:endParaRPr lang="sv-SE" dirty="0"/>
          </a:p>
        </p:txBody>
      </p:sp>
      <p:sp>
        <p:nvSpPr>
          <p:cNvPr id="5" name="Platshållare för sidfot 4"/>
          <p:cNvSpPr>
            <a:spLocks noGrp="1"/>
          </p:cNvSpPr>
          <p:nvPr>
            <p:ph type="ftr" sz="quarter" idx="11"/>
          </p:nvPr>
        </p:nvSpPr>
        <p:spPr>
          <a:xfrm>
            <a:off x="2886591" y="6295963"/>
            <a:ext cx="5595458" cy="365125"/>
          </a:xfrm>
          <a:prstGeom prst="rect">
            <a:avLst/>
          </a:prstGeom>
        </p:spPr>
        <p:txBody>
          <a:bodyPr/>
          <a:lstStyle>
            <a:lvl1pPr>
              <a:defRPr sz="1500">
                <a:solidFill>
                  <a:schemeClr val="bg1">
                    <a:lumMod val="65000"/>
                  </a:schemeClr>
                </a:solidFill>
              </a:defRPr>
            </a:lvl1pPr>
          </a:lstStyle>
          <a:p>
            <a:r>
              <a:rPr lang="sv-SE" smtClean="0"/>
              <a:t>Dagens tema, 2015-01-01, Förnamn Efternamn</a:t>
            </a:r>
            <a:endParaRPr lang="sv-SE" dirty="0"/>
          </a:p>
        </p:txBody>
      </p:sp>
      <p:sp>
        <p:nvSpPr>
          <p:cNvPr id="11" name="Platshållare för bildnummer 5"/>
          <p:cNvSpPr>
            <a:spLocks noGrp="1"/>
          </p:cNvSpPr>
          <p:nvPr>
            <p:ph type="sldNum" sz="quarter" idx="4"/>
          </p:nvPr>
        </p:nvSpPr>
        <p:spPr>
          <a:xfrm>
            <a:off x="154107" y="6301378"/>
            <a:ext cx="500237" cy="365125"/>
          </a:xfrm>
          <a:prstGeom prst="rect">
            <a:avLst/>
          </a:prstGeom>
        </p:spPr>
        <p:txBody>
          <a:bodyPr anchor="b" anchorCtr="0"/>
          <a:lstStyle>
            <a:lvl1pPr algn="r">
              <a:defRPr sz="1500">
                <a:solidFill>
                  <a:srgbClr val="0050A5"/>
                </a:solidFill>
                <a:latin typeface="Tahoma" panose="020B0604030504040204" pitchFamily="34" charset="0"/>
                <a:ea typeface="Tahoma" panose="020B0604030504040204" pitchFamily="34" charset="0"/>
                <a:cs typeface="Tahoma" panose="020B0604030504040204" pitchFamily="34" charset="0"/>
              </a:defRPr>
            </a:lvl1pPr>
          </a:lstStyle>
          <a:p>
            <a:fld id="{6D8CCFDF-DFA5-484F-9FF8-7212AEA69C48}" type="slidenum">
              <a:rPr lang="sv-SE" smtClean="0"/>
              <a:pPr/>
              <a:t>‹#›</a:t>
            </a:fld>
            <a:endParaRPr lang="sv-SE" dirty="0"/>
          </a:p>
        </p:txBody>
      </p:sp>
    </p:spTree>
    <p:extLst>
      <p:ext uri="{BB962C8B-B14F-4D97-AF65-F5344CB8AC3E}">
        <p14:creationId xmlns:p14="http://schemas.microsoft.com/office/powerpoint/2010/main" val="33937335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457200" y="2394224"/>
            <a:ext cx="3833849" cy="3600000"/>
          </a:xfrm>
          <a:prstGeom prst="rect">
            <a:avLst/>
          </a:prstGeom>
        </p:spPr>
        <p:txBody>
          <a:bodyPr/>
          <a:lstStyle>
            <a:lvl1pPr marL="442913" indent="-352425">
              <a:defRPr sz="2200">
                <a:latin typeface="Tahoma"/>
                <a:cs typeface="Tahoma"/>
              </a:defRPr>
            </a:lvl1pPr>
            <a:lvl2pPr>
              <a:defRPr sz="2200">
                <a:latin typeface="Tahoma"/>
                <a:cs typeface="Tahoma"/>
              </a:defRPr>
            </a:lvl2pPr>
            <a:lvl3pPr>
              <a:defRPr sz="2200">
                <a:latin typeface="Tahoma"/>
                <a:cs typeface="Tahoma"/>
              </a:defRPr>
            </a:lvl3pPr>
            <a:lvl4pPr>
              <a:defRPr sz="2200">
                <a:latin typeface="Tahoma"/>
                <a:cs typeface="Tahoma"/>
              </a:defRPr>
            </a:lvl4pPr>
            <a:lvl5pPr>
              <a:defRPr sz="2200">
                <a:latin typeface="Tahoma"/>
                <a:cs typeface="Tahoma"/>
              </a:defRPr>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8200" y="2394224"/>
            <a:ext cx="3833849" cy="3600000"/>
          </a:xfrm>
          <a:prstGeom prst="rect">
            <a:avLst/>
          </a:prstGeom>
        </p:spPr>
        <p:txBody>
          <a:bodyPr/>
          <a:lstStyle>
            <a:lvl1pPr>
              <a:defRPr sz="2200">
                <a:latin typeface="Tahoma"/>
                <a:cs typeface="Tahoma"/>
              </a:defRPr>
            </a:lvl1pPr>
            <a:lvl2pPr>
              <a:defRPr sz="2200">
                <a:latin typeface="Tahoma"/>
                <a:cs typeface="Tahoma"/>
              </a:defRPr>
            </a:lvl2pPr>
            <a:lvl3pPr>
              <a:defRPr sz="2200">
                <a:latin typeface="Tahoma"/>
                <a:cs typeface="Tahoma"/>
              </a:defRPr>
            </a:lvl3pPr>
            <a:lvl4pPr>
              <a:defRPr sz="2200">
                <a:latin typeface="Tahoma"/>
                <a:cs typeface="Tahoma"/>
              </a:defRPr>
            </a:lvl4pPr>
            <a:lvl5pPr>
              <a:defRPr sz="2200">
                <a:latin typeface="Tahoma"/>
                <a:cs typeface="Tahoma"/>
              </a:defRPr>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rubrik 1"/>
          <p:cNvSpPr>
            <a:spLocks noGrp="1"/>
          </p:cNvSpPr>
          <p:nvPr>
            <p:ph type="title" hasCustomPrompt="1"/>
          </p:nvPr>
        </p:nvSpPr>
        <p:spPr>
          <a:xfrm>
            <a:off x="1382879" y="524414"/>
            <a:ext cx="7099170" cy="1265447"/>
          </a:xfrm>
          <a:prstGeom prst="rect">
            <a:avLst/>
          </a:prstGeom>
        </p:spPr>
        <p:txBody>
          <a:bodyPr vert="horz" lIns="91440" tIns="45720" rIns="91440" bIns="45720" rtlCol="0" anchor="ctr" anchorCtr="0">
            <a:noAutofit/>
          </a:bodyPr>
          <a:lstStyle>
            <a:lvl1pPr>
              <a:defRPr sz="4000"/>
            </a:lvl1pPr>
          </a:lstStyle>
          <a:p>
            <a:r>
              <a:rPr lang="sv-SE" dirty="0" smtClean="0"/>
              <a:t>Rubrik</a:t>
            </a:r>
            <a:endParaRPr lang="sv-SE" dirty="0"/>
          </a:p>
        </p:txBody>
      </p:sp>
      <p:sp>
        <p:nvSpPr>
          <p:cNvPr id="8" name="Platshållare för sidfot 4"/>
          <p:cNvSpPr>
            <a:spLocks noGrp="1"/>
          </p:cNvSpPr>
          <p:nvPr>
            <p:ph type="ftr" sz="quarter" idx="11"/>
          </p:nvPr>
        </p:nvSpPr>
        <p:spPr>
          <a:xfrm>
            <a:off x="2886591" y="6295963"/>
            <a:ext cx="5595458" cy="365125"/>
          </a:xfrm>
          <a:prstGeom prst="rect">
            <a:avLst/>
          </a:prstGeom>
        </p:spPr>
        <p:txBody>
          <a:bodyPr/>
          <a:lstStyle>
            <a:lvl1pPr>
              <a:defRPr sz="1500">
                <a:solidFill>
                  <a:schemeClr val="bg1">
                    <a:lumMod val="65000"/>
                  </a:schemeClr>
                </a:solidFill>
              </a:defRPr>
            </a:lvl1pPr>
          </a:lstStyle>
          <a:p>
            <a:r>
              <a:rPr lang="sv-SE" smtClean="0"/>
              <a:t>Dagens tema, 2015-01-01, Förnamn Efternamn</a:t>
            </a:r>
            <a:endParaRPr lang="sv-SE" dirty="0"/>
          </a:p>
        </p:txBody>
      </p:sp>
      <p:sp>
        <p:nvSpPr>
          <p:cNvPr id="10" name="Platshållare för bildnummer 5"/>
          <p:cNvSpPr>
            <a:spLocks noGrp="1"/>
          </p:cNvSpPr>
          <p:nvPr>
            <p:ph type="sldNum" sz="quarter" idx="4"/>
          </p:nvPr>
        </p:nvSpPr>
        <p:spPr>
          <a:xfrm>
            <a:off x="154107" y="6301378"/>
            <a:ext cx="500237" cy="365125"/>
          </a:xfrm>
          <a:prstGeom prst="rect">
            <a:avLst/>
          </a:prstGeom>
        </p:spPr>
        <p:txBody>
          <a:bodyPr anchor="b" anchorCtr="0"/>
          <a:lstStyle>
            <a:lvl1pPr algn="r">
              <a:defRPr sz="1500">
                <a:solidFill>
                  <a:srgbClr val="0050A5"/>
                </a:solidFill>
                <a:latin typeface="Tahoma" panose="020B0604030504040204" pitchFamily="34" charset="0"/>
                <a:ea typeface="Tahoma" panose="020B0604030504040204" pitchFamily="34" charset="0"/>
                <a:cs typeface="Tahoma" panose="020B0604030504040204" pitchFamily="34" charset="0"/>
              </a:defRPr>
            </a:lvl1pPr>
          </a:lstStyle>
          <a:p>
            <a:fld id="{6D8CCFDF-DFA5-484F-9FF8-7212AEA69C48}" type="slidenum">
              <a:rPr lang="sv-SE" smtClean="0"/>
              <a:pPr/>
              <a:t>‹#›</a:t>
            </a:fld>
            <a:endParaRPr lang="sv-SE" dirty="0"/>
          </a:p>
        </p:txBody>
      </p:sp>
    </p:spTree>
    <p:extLst>
      <p:ext uri="{BB962C8B-B14F-4D97-AF65-F5344CB8AC3E}">
        <p14:creationId xmlns:p14="http://schemas.microsoft.com/office/powerpoint/2010/main" val="23703676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457200" y="2415173"/>
            <a:ext cx="3835517" cy="639762"/>
          </a:xfrm>
          <a:prstGeom prst="rect">
            <a:avLst/>
          </a:prstGeom>
        </p:spPr>
        <p:txBody>
          <a:bodyPr anchor="b">
            <a:noAutofit/>
          </a:bodyPr>
          <a:lstStyle>
            <a:lvl1pPr marL="0" indent="0">
              <a:buNone/>
              <a:defRPr sz="2200" b="1">
                <a:latin typeface="Tahoma"/>
                <a:cs typeface="Tahom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smtClean="0"/>
              <a:t>Klicka här för att ändra rubriken</a:t>
            </a:r>
          </a:p>
        </p:txBody>
      </p:sp>
      <p:sp>
        <p:nvSpPr>
          <p:cNvPr id="4" name="Platshållare för innehåll 3"/>
          <p:cNvSpPr>
            <a:spLocks noGrp="1"/>
          </p:cNvSpPr>
          <p:nvPr>
            <p:ph sz="half" idx="2"/>
          </p:nvPr>
        </p:nvSpPr>
        <p:spPr>
          <a:xfrm>
            <a:off x="457200" y="3054939"/>
            <a:ext cx="3835517" cy="3167992"/>
          </a:xfrm>
          <a:prstGeom prst="rect">
            <a:avLst/>
          </a:prstGeom>
        </p:spPr>
        <p:txBody>
          <a:bodyPr>
            <a:normAutofit/>
          </a:bodyPr>
          <a:lstStyle>
            <a:lvl1pPr>
              <a:defRPr sz="2200">
                <a:latin typeface="Tahoma"/>
                <a:cs typeface="Tahoma"/>
              </a:defRPr>
            </a:lvl1pPr>
            <a:lvl2pPr>
              <a:defRPr sz="2200">
                <a:latin typeface="Tahoma"/>
                <a:cs typeface="Tahoma"/>
              </a:defRPr>
            </a:lvl2pPr>
            <a:lvl3pPr>
              <a:defRPr sz="2200">
                <a:latin typeface="Tahoma"/>
                <a:cs typeface="Tahoma"/>
              </a:defRPr>
            </a:lvl3pPr>
            <a:lvl4pPr>
              <a:defRPr sz="2200">
                <a:latin typeface="Tahoma"/>
                <a:cs typeface="Tahoma"/>
              </a:defRPr>
            </a:lvl4pPr>
            <a:lvl5pPr>
              <a:defRPr sz="2200">
                <a:latin typeface="Tahoma"/>
                <a:cs typeface="Tahoma"/>
              </a:defRPr>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hasCustomPrompt="1"/>
          </p:nvPr>
        </p:nvSpPr>
        <p:spPr>
          <a:xfrm>
            <a:off x="4645026" y="2415173"/>
            <a:ext cx="3837024" cy="639762"/>
          </a:xfrm>
          <a:prstGeom prst="rect">
            <a:avLst/>
          </a:prstGeom>
        </p:spPr>
        <p:txBody>
          <a:bodyPr anchor="b">
            <a:noAutofit/>
          </a:bodyPr>
          <a:lstStyle>
            <a:lvl1pPr marL="0" indent="0">
              <a:buNone/>
              <a:defRPr sz="2200" b="1" baseline="0">
                <a:latin typeface="Tahoma"/>
                <a:cs typeface="Tahom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smtClean="0"/>
              <a:t>Klicka här för att ändra rubriken</a:t>
            </a:r>
          </a:p>
        </p:txBody>
      </p:sp>
      <p:sp>
        <p:nvSpPr>
          <p:cNvPr id="6" name="Platshållare för innehåll 5"/>
          <p:cNvSpPr>
            <a:spLocks noGrp="1"/>
          </p:cNvSpPr>
          <p:nvPr>
            <p:ph sz="quarter" idx="4"/>
          </p:nvPr>
        </p:nvSpPr>
        <p:spPr>
          <a:xfrm>
            <a:off x="4645026" y="3054939"/>
            <a:ext cx="3837024" cy="3167992"/>
          </a:xfrm>
          <a:prstGeom prst="rect">
            <a:avLst/>
          </a:prstGeom>
        </p:spPr>
        <p:txBody>
          <a:bodyPr>
            <a:normAutofit/>
          </a:bodyPr>
          <a:lstStyle>
            <a:lvl1pPr>
              <a:defRPr sz="2200">
                <a:latin typeface="Tahoma"/>
                <a:cs typeface="Tahoma"/>
              </a:defRPr>
            </a:lvl1pPr>
            <a:lvl2pPr>
              <a:defRPr sz="2200">
                <a:latin typeface="Tahoma"/>
                <a:cs typeface="Tahoma"/>
              </a:defRPr>
            </a:lvl2pPr>
            <a:lvl3pPr>
              <a:defRPr sz="2200">
                <a:latin typeface="Tahoma"/>
                <a:cs typeface="Tahoma"/>
              </a:defRPr>
            </a:lvl3pPr>
            <a:lvl4pPr>
              <a:defRPr sz="2200">
                <a:latin typeface="Tahoma"/>
                <a:cs typeface="Tahoma"/>
              </a:defRPr>
            </a:lvl4pPr>
            <a:lvl5pPr>
              <a:defRPr sz="2200">
                <a:latin typeface="Tahoma"/>
                <a:cs typeface="Tahoma"/>
              </a:defRPr>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9" name="Platshållare för rubrik 1"/>
          <p:cNvSpPr>
            <a:spLocks noGrp="1"/>
          </p:cNvSpPr>
          <p:nvPr>
            <p:ph type="title" hasCustomPrompt="1"/>
          </p:nvPr>
        </p:nvSpPr>
        <p:spPr>
          <a:xfrm>
            <a:off x="1382879" y="524414"/>
            <a:ext cx="7099170" cy="1265447"/>
          </a:xfrm>
          <a:prstGeom prst="rect">
            <a:avLst/>
          </a:prstGeom>
        </p:spPr>
        <p:txBody>
          <a:bodyPr vert="horz" lIns="91440" tIns="45720" rIns="91440" bIns="45720" rtlCol="0" anchor="ctr" anchorCtr="0">
            <a:noAutofit/>
          </a:bodyPr>
          <a:lstStyle>
            <a:lvl1pPr>
              <a:defRPr sz="4000"/>
            </a:lvl1pPr>
          </a:lstStyle>
          <a:p>
            <a:r>
              <a:rPr lang="sv-SE" dirty="0" smtClean="0"/>
              <a:t>Rubrik</a:t>
            </a:r>
            <a:endParaRPr lang="sv-SE" dirty="0"/>
          </a:p>
        </p:txBody>
      </p:sp>
      <p:sp>
        <p:nvSpPr>
          <p:cNvPr id="10" name="Platshållare för sidfot 4"/>
          <p:cNvSpPr>
            <a:spLocks noGrp="1"/>
          </p:cNvSpPr>
          <p:nvPr>
            <p:ph type="ftr" sz="quarter" idx="11"/>
          </p:nvPr>
        </p:nvSpPr>
        <p:spPr>
          <a:xfrm>
            <a:off x="2886591" y="6295963"/>
            <a:ext cx="5595458" cy="365125"/>
          </a:xfrm>
          <a:prstGeom prst="rect">
            <a:avLst/>
          </a:prstGeom>
        </p:spPr>
        <p:txBody>
          <a:bodyPr/>
          <a:lstStyle>
            <a:lvl1pPr>
              <a:defRPr sz="1500">
                <a:solidFill>
                  <a:schemeClr val="bg1">
                    <a:lumMod val="65000"/>
                  </a:schemeClr>
                </a:solidFill>
              </a:defRPr>
            </a:lvl1pPr>
          </a:lstStyle>
          <a:p>
            <a:r>
              <a:rPr lang="sv-SE" smtClean="0"/>
              <a:t>Dagens tema, 2015-01-01, Förnamn Efternamn</a:t>
            </a:r>
            <a:endParaRPr lang="sv-SE" dirty="0"/>
          </a:p>
        </p:txBody>
      </p:sp>
      <p:sp>
        <p:nvSpPr>
          <p:cNvPr id="8" name="Platshållare för bildnummer 5"/>
          <p:cNvSpPr>
            <a:spLocks noGrp="1"/>
          </p:cNvSpPr>
          <p:nvPr>
            <p:ph type="sldNum" sz="quarter" idx="12"/>
          </p:nvPr>
        </p:nvSpPr>
        <p:spPr>
          <a:xfrm>
            <a:off x="154107" y="6301378"/>
            <a:ext cx="500237" cy="365125"/>
          </a:xfrm>
          <a:prstGeom prst="rect">
            <a:avLst/>
          </a:prstGeom>
        </p:spPr>
        <p:txBody>
          <a:bodyPr anchor="b" anchorCtr="0"/>
          <a:lstStyle>
            <a:lvl1pPr algn="r">
              <a:defRPr sz="1500">
                <a:solidFill>
                  <a:srgbClr val="0050A5"/>
                </a:solidFill>
                <a:latin typeface="Tahoma" panose="020B0604030504040204" pitchFamily="34" charset="0"/>
                <a:ea typeface="Tahoma" panose="020B0604030504040204" pitchFamily="34" charset="0"/>
                <a:cs typeface="Tahoma" panose="020B0604030504040204" pitchFamily="34" charset="0"/>
              </a:defRPr>
            </a:lvl1pPr>
          </a:lstStyle>
          <a:p>
            <a:fld id="{6D8CCFDF-DFA5-484F-9FF8-7212AEA69C48}" type="slidenum">
              <a:rPr lang="sv-SE" smtClean="0"/>
              <a:pPr/>
              <a:t>‹#›</a:t>
            </a:fld>
            <a:endParaRPr lang="sv-SE" dirty="0"/>
          </a:p>
        </p:txBody>
      </p:sp>
    </p:spTree>
    <p:extLst>
      <p:ext uri="{BB962C8B-B14F-4D97-AF65-F5344CB8AC3E}">
        <p14:creationId xmlns:p14="http://schemas.microsoft.com/office/powerpoint/2010/main" val="37588117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5" name="Platshållare för rubrik 1"/>
          <p:cNvSpPr>
            <a:spLocks noGrp="1"/>
          </p:cNvSpPr>
          <p:nvPr>
            <p:ph type="title" hasCustomPrompt="1"/>
          </p:nvPr>
        </p:nvSpPr>
        <p:spPr>
          <a:xfrm>
            <a:off x="1382879" y="524414"/>
            <a:ext cx="7099170" cy="1265447"/>
          </a:xfrm>
          <a:prstGeom prst="rect">
            <a:avLst/>
          </a:prstGeom>
        </p:spPr>
        <p:txBody>
          <a:bodyPr vert="horz" lIns="91440" tIns="45720" rIns="91440" bIns="45720" rtlCol="0" anchor="ctr" anchorCtr="0">
            <a:noAutofit/>
          </a:bodyPr>
          <a:lstStyle>
            <a:lvl1pPr>
              <a:defRPr sz="4000"/>
            </a:lvl1pPr>
          </a:lstStyle>
          <a:p>
            <a:r>
              <a:rPr lang="sv-SE" dirty="0" smtClean="0"/>
              <a:t>Rubrik</a:t>
            </a:r>
            <a:endParaRPr lang="sv-SE" dirty="0"/>
          </a:p>
        </p:txBody>
      </p:sp>
      <p:sp>
        <p:nvSpPr>
          <p:cNvPr id="6" name="Platshållare för sidfot 4"/>
          <p:cNvSpPr>
            <a:spLocks noGrp="1"/>
          </p:cNvSpPr>
          <p:nvPr>
            <p:ph type="ftr" sz="quarter" idx="11"/>
          </p:nvPr>
        </p:nvSpPr>
        <p:spPr>
          <a:xfrm>
            <a:off x="2886591" y="6295963"/>
            <a:ext cx="5595458" cy="365125"/>
          </a:xfrm>
          <a:prstGeom prst="rect">
            <a:avLst/>
          </a:prstGeom>
        </p:spPr>
        <p:txBody>
          <a:bodyPr/>
          <a:lstStyle>
            <a:lvl1pPr>
              <a:defRPr sz="1500">
                <a:solidFill>
                  <a:schemeClr val="bg1">
                    <a:lumMod val="65000"/>
                  </a:schemeClr>
                </a:solidFill>
              </a:defRPr>
            </a:lvl1pPr>
          </a:lstStyle>
          <a:p>
            <a:r>
              <a:rPr lang="sv-SE" smtClean="0"/>
              <a:t>Dagens tema, 2015-01-01, Förnamn Efternamn</a:t>
            </a:r>
            <a:endParaRPr lang="sv-SE" dirty="0"/>
          </a:p>
        </p:txBody>
      </p:sp>
      <p:sp>
        <p:nvSpPr>
          <p:cNvPr id="8" name="Platshållare för bildnummer 5"/>
          <p:cNvSpPr>
            <a:spLocks noGrp="1"/>
          </p:cNvSpPr>
          <p:nvPr>
            <p:ph type="sldNum" sz="quarter" idx="4"/>
          </p:nvPr>
        </p:nvSpPr>
        <p:spPr>
          <a:xfrm>
            <a:off x="154107" y="6301378"/>
            <a:ext cx="500237" cy="365125"/>
          </a:xfrm>
          <a:prstGeom prst="rect">
            <a:avLst/>
          </a:prstGeom>
        </p:spPr>
        <p:txBody>
          <a:bodyPr anchor="b" anchorCtr="0"/>
          <a:lstStyle>
            <a:lvl1pPr algn="r">
              <a:defRPr sz="1500">
                <a:solidFill>
                  <a:srgbClr val="0050A5"/>
                </a:solidFill>
                <a:latin typeface="Tahoma" panose="020B0604030504040204" pitchFamily="34" charset="0"/>
                <a:ea typeface="Tahoma" panose="020B0604030504040204" pitchFamily="34" charset="0"/>
                <a:cs typeface="Tahoma" panose="020B0604030504040204" pitchFamily="34" charset="0"/>
              </a:defRPr>
            </a:lvl1pPr>
          </a:lstStyle>
          <a:p>
            <a:fld id="{6D8CCFDF-DFA5-484F-9FF8-7212AEA69C48}" type="slidenum">
              <a:rPr lang="sv-SE" smtClean="0"/>
              <a:pPr/>
              <a:t>‹#›</a:t>
            </a:fld>
            <a:endParaRPr lang="sv-SE" dirty="0"/>
          </a:p>
        </p:txBody>
      </p:sp>
    </p:spTree>
    <p:extLst>
      <p:ext uri="{BB962C8B-B14F-4D97-AF65-F5344CB8AC3E}">
        <p14:creationId xmlns:p14="http://schemas.microsoft.com/office/powerpoint/2010/main" val="42945019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4" name="Platshållare för sidfot 4"/>
          <p:cNvSpPr>
            <a:spLocks noGrp="1"/>
          </p:cNvSpPr>
          <p:nvPr>
            <p:ph type="ftr" sz="quarter" idx="11"/>
          </p:nvPr>
        </p:nvSpPr>
        <p:spPr>
          <a:xfrm>
            <a:off x="2886591" y="6295963"/>
            <a:ext cx="5595458" cy="365125"/>
          </a:xfrm>
          <a:prstGeom prst="rect">
            <a:avLst/>
          </a:prstGeom>
        </p:spPr>
        <p:txBody>
          <a:bodyPr/>
          <a:lstStyle>
            <a:lvl1pPr>
              <a:defRPr sz="1500">
                <a:solidFill>
                  <a:schemeClr val="bg1">
                    <a:lumMod val="65000"/>
                  </a:schemeClr>
                </a:solidFill>
              </a:defRPr>
            </a:lvl1pPr>
          </a:lstStyle>
          <a:p>
            <a:r>
              <a:rPr lang="sv-SE" smtClean="0"/>
              <a:t>Dagens tema, 2015-01-01, Förnamn Efternamn</a:t>
            </a:r>
            <a:endParaRPr lang="sv-SE" dirty="0"/>
          </a:p>
        </p:txBody>
      </p:sp>
      <p:sp>
        <p:nvSpPr>
          <p:cNvPr id="6" name="Platshållare för bildnummer 5"/>
          <p:cNvSpPr>
            <a:spLocks noGrp="1"/>
          </p:cNvSpPr>
          <p:nvPr>
            <p:ph type="sldNum" sz="quarter" idx="4"/>
          </p:nvPr>
        </p:nvSpPr>
        <p:spPr>
          <a:xfrm>
            <a:off x="154107" y="6301378"/>
            <a:ext cx="500237" cy="365125"/>
          </a:xfrm>
          <a:prstGeom prst="rect">
            <a:avLst/>
          </a:prstGeom>
        </p:spPr>
        <p:txBody>
          <a:bodyPr anchor="b" anchorCtr="0"/>
          <a:lstStyle>
            <a:lvl1pPr algn="r">
              <a:defRPr sz="1500">
                <a:solidFill>
                  <a:srgbClr val="0050A5"/>
                </a:solidFill>
                <a:latin typeface="Tahoma" panose="020B0604030504040204" pitchFamily="34" charset="0"/>
                <a:ea typeface="Tahoma" panose="020B0604030504040204" pitchFamily="34" charset="0"/>
                <a:cs typeface="Tahoma" panose="020B0604030504040204" pitchFamily="34" charset="0"/>
              </a:defRPr>
            </a:lvl1pPr>
          </a:lstStyle>
          <a:p>
            <a:fld id="{6D8CCFDF-DFA5-484F-9FF8-7212AEA69C48}" type="slidenum">
              <a:rPr lang="sv-SE" smtClean="0"/>
              <a:pPr/>
              <a:t>‹#›</a:t>
            </a:fld>
            <a:endParaRPr lang="sv-SE" dirty="0"/>
          </a:p>
        </p:txBody>
      </p:sp>
    </p:spTree>
    <p:extLst>
      <p:ext uri="{BB962C8B-B14F-4D97-AF65-F5344CB8AC3E}">
        <p14:creationId xmlns:p14="http://schemas.microsoft.com/office/powerpoint/2010/main" val="16628224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1792288" y="689418"/>
            <a:ext cx="5783466" cy="4114800"/>
          </a:xfrm>
          <a:prstGeom prst="rect">
            <a:avLst/>
          </a:prstGeom>
        </p:spPr>
        <p:txBody>
          <a:bodyPr/>
          <a:lstStyle>
            <a:lvl1pPr marL="0" indent="0">
              <a:buNone/>
              <a:defRPr sz="2200">
                <a:latin typeface="Tahoma"/>
                <a:cs typeface="Tahom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4" name="Platshållare för text 3"/>
          <p:cNvSpPr>
            <a:spLocks noGrp="1"/>
          </p:cNvSpPr>
          <p:nvPr>
            <p:ph type="body" sz="half" idx="2"/>
          </p:nvPr>
        </p:nvSpPr>
        <p:spPr>
          <a:xfrm>
            <a:off x="1792288" y="4905023"/>
            <a:ext cx="5783466" cy="1267177"/>
          </a:xfrm>
          <a:prstGeom prst="rect">
            <a:avLst/>
          </a:prstGeom>
        </p:spPr>
        <p:txBody>
          <a:bodyPr>
            <a:noAutofit/>
          </a:bodyPr>
          <a:lstStyle>
            <a:lvl1pPr marL="0" indent="0">
              <a:buNone/>
              <a:defRPr sz="2200">
                <a:latin typeface="Tahoma"/>
                <a:cs typeface="Tahom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Platshållare för sidfot 4"/>
          <p:cNvSpPr>
            <a:spLocks noGrp="1"/>
          </p:cNvSpPr>
          <p:nvPr>
            <p:ph type="ftr" sz="quarter" idx="11"/>
          </p:nvPr>
        </p:nvSpPr>
        <p:spPr>
          <a:xfrm>
            <a:off x="2886591" y="6295963"/>
            <a:ext cx="5595458" cy="365125"/>
          </a:xfrm>
          <a:prstGeom prst="rect">
            <a:avLst/>
          </a:prstGeom>
        </p:spPr>
        <p:txBody>
          <a:bodyPr/>
          <a:lstStyle>
            <a:lvl1pPr>
              <a:defRPr sz="1500">
                <a:solidFill>
                  <a:schemeClr val="bg1">
                    <a:lumMod val="65000"/>
                  </a:schemeClr>
                </a:solidFill>
              </a:defRPr>
            </a:lvl1pPr>
          </a:lstStyle>
          <a:p>
            <a:r>
              <a:rPr lang="sv-SE" smtClean="0"/>
              <a:t>Dagens tema, 2015-01-01, Förnamn Efternamn</a:t>
            </a:r>
            <a:endParaRPr lang="sv-SE" dirty="0"/>
          </a:p>
        </p:txBody>
      </p:sp>
      <p:sp>
        <p:nvSpPr>
          <p:cNvPr id="6" name="Platshållare för bildnummer 5"/>
          <p:cNvSpPr>
            <a:spLocks noGrp="1"/>
          </p:cNvSpPr>
          <p:nvPr>
            <p:ph type="sldNum" sz="quarter" idx="4"/>
          </p:nvPr>
        </p:nvSpPr>
        <p:spPr>
          <a:xfrm>
            <a:off x="154107" y="6301378"/>
            <a:ext cx="500237" cy="365125"/>
          </a:xfrm>
          <a:prstGeom prst="rect">
            <a:avLst/>
          </a:prstGeom>
        </p:spPr>
        <p:txBody>
          <a:bodyPr anchor="b" anchorCtr="0"/>
          <a:lstStyle>
            <a:lvl1pPr algn="r">
              <a:defRPr sz="1500">
                <a:solidFill>
                  <a:srgbClr val="0050A5"/>
                </a:solidFill>
                <a:latin typeface="Tahoma" panose="020B0604030504040204" pitchFamily="34" charset="0"/>
                <a:ea typeface="Tahoma" panose="020B0604030504040204" pitchFamily="34" charset="0"/>
                <a:cs typeface="Tahoma" panose="020B0604030504040204" pitchFamily="34" charset="0"/>
              </a:defRPr>
            </a:lvl1pPr>
          </a:lstStyle>
          <a:p>
            <a:fld id="{6D8CCFDF-DFA5-484F-9FF8-7212AEA69C48}" type="slidenum">
              <a:rPr lang="sv-SE" smtClean="0"/>
              <a:pPr/>
              <a:t>‹#›</a:t>
            </a:fld>
            <a:endParaRPr lang="sv-SE" dirty="0"/>
          </a:p>
        </p:txBody>
      </p:sp>
    </p:spTree>
    <p:extLst>
      <p:ext uri="{BB962C8B-B14F-4D97-AF65-F5344CB8AC3E}">
        <p14:creationId xmlns:p14="http://schemas.microsoft.com/office/powerpoint/2010/main" val="16124476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Bildobjekt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Platshållare för bildnummer 5"/>
          <p:cNvSpPr>
            <a:spLocks noGrp="1"/>
          </p:cNvSpPr>
          <p:nvPr>
            <p:ph type="sldNum" sz="quarter" idx="4"/>
          </p:nvPr>
        </p:nvSpPr>
        <p:spPr>
          <a:xfrm>
            <a:off x="146850" y="6333644"/>
            <a:ext cx="500237" cy="365125"/>
          </a:xfrm>
          <a:prstGeom prst="rect">
            <a:avLst/>
          </a:prstGeom>
        </p:spPr>
        <p:txBody>
          <a:bodyPr anchor="b" anchorCtr="0"/>
          <a:lstStyle>
            <a:lvl1pPr algn="r">
              <a:defRPr sz="1500">
                <a:solidFill>
                  <a:srgbClr val="0050A5"/>
                </a:solidFill>
                <a:latin typeface="Tahoma" panose="020B0604030504040204" pitchFamily="34" charset="0"/>
                <a:ea typeface="Tahoma" panose="020B0604030504040204" pitchFamily="34" charset="0"/>
                <a:cs typeface="Tahoma" panose="020B0604030504040204" pitchFamily="34" charset="0"/>
              </a:defRPr>
            </a:lvl1pPr>
          </a:lstStyle>
          <a:p>
            <a:fld id="{6D8CCFDF-DFA5-484F-9FF8-7212AEA69C48}" type="slidenum">
              <a:rPr lang="sv-SE" smtClean="0"/>
              <a:pPr/>
              <a:t>‹#›</a:t>
            </a:fld>
            <a:endParaRPr lang="sv-SE" dirty="0"/>
          </a:p>
        </p:txBody>
      </p:sp>
    </p:spTree>
    <p:extLst>
      <p:ext uri="{BB962C8B-B14F-4D97-AF65-F5344CB8AC3E}">
        <p14:creationId xmlns:p14="http://schemas.microsoft.com/office/powerpoint/2010/main" val="2461492071"/>
      </p:ext>
    </p:extLst>
  </p:cSld>
  <p:clrMap bg1="lt1" tx1="dk1" bg2="lt2" tx2="dk2" accent1="accent1" accent2="accent2" accent3="accent3" accent4="accent4" accent5="accent5" accent6="accent6" hlink="hlink" folHlink="folHlink"/>
  <p:sldLayoutIdLst>
    <p:sldLayoutId id="2147483658" r:id="rId1"/>
    <p:sldLayoutId id="2147483650" r:id="rId2"/>
    <p:sldLayoutId id="2147483652" r:id="rId3"/>
    <p:sldLayoutId id="2147483653" r:id="rId4"/>
    <p:sldLayoutId id="2147483654" r:id="rId5"/>
    <p:sldLayoutId id="2147483655" r:id="rId6"/>
    <p:sldLayoutId id="2147483657" r:id="rId7"/>
  </p:sldLayoutIdLst>
  <p:timing>
    <p:tnLst>
      <p:par>
        <p:cTn id="1" dur="indefinite" restart="never" nodeType="tmRoot"/>
      </p:par>
    </p:tnLst>
  </p:timing>
  <p:hf hdr="0" ftr="0" dt="0"/>
  <p:txStyles>
    <p:titleStyle>
      <a:lvl1pPr algn="l" defTabSz="457200" rtl="0" eaLnBrk="1" latinLnBrk="0" hangingPunct="1">
        <a:spcBef>
          <a:spcPct val="0"/>
        </a:spcBef>
        <a:buNone/>
        <a:defRPr sz="4400" kern="1200">
          <a:solidFill>
            <a:schemeClr val="tx1"/>
          </a:solidFill>
          <a:latin typeface="Georgia"/>
          <a:ea typeface="+mj-ea"/>
          <a:cs typeface="Georgia"/>
        </a:defRPr>
      </a:lvl1pPr>
    </p:titleStyle>
    <p:bodyStyle>
      <a:lvl1pPr marL="442913" indent="-352425"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4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57200" y="2009945"/>
            <a:ext cx="8024849" cy="4164432"/>
          </a:xfrm>
        </p:spPr>
        <p:txBody>
          <a:bodyPr>
            <a:normAutofit fontScale="62500" lnSpcReduction="20000"/>
          </a:bodyPr>
          <a:lstStyle/>
          <a:p>
            <a:pPr marL="90488" indent="0">
              <a:buNone/>
            </a:pPr>
            <a:r>
              <a:rPr lang="sv-SE" dirty="0"/>
              <a:t>I samband med möte den 16 nov 2020 mellan RPO MD och de regionala arbetsgrupperna, lyftes behov av stöd från RPO för att åtgärda svårigheter och utmaningar som verksamheterna inom de laboratoriemedicinska disciplinerna har i samband med information- och svarshantering inom SÖSR. </a:t>
            </a:r>
            <a:endParaRPr lang="sv-SE" dirty="0" smtClean="0"/>
          </a:p>
          <a:p>
            <a:pPr marL="90488" indent="0">
              <a:buNone/>
            </a:pPr>
            <a:endParaRPr lang="sv-SE" dirty="0"/>
          </a:p>
          <a:p>
            <a:pPr marL="90488" indent="0">
              <a:buNone/>
            </a:pPr>
            <a:r>
              <a:rPr lang="sv-SE" dirty="0" smtClean="0"/>
              <a:t>Uppdraget som Andreas Käll och Carl Sköller fått från RPO MD, </a:t>
            </a:r>
            <a:r>
              <a:rPr lang="sv-SE" dirty="0"/>
              <a:t>rörande Informations- och svarshantering inom </a:t>
            </a:r>
            <a:r>
              <a:rPr lang="sv-SE" dirty="0" err="1"/>
              <a:t>labmedicin</a:t>
            </a:r>
            <a:r>
              <a:rPr lang="sv-SE" dirty="0"/>
              <a:t> i </a:t>
            </a:r>
            <a:r>
              <a:rPr lang="sv-SE" dirty="0" smtClean="0"/>
              <a:t>SÖSR, </a:t>
            </a:r>
            <a:r>
              <a:rPr lang="sv-SE" dirty="0" smtClean="0"/>
              <a:t>syftar till att ta fram ett:</a:t>
            </a:r>
          </a:p>
          <a:p>
            <a:pPr lvl="0"/>
            <a:endParaRPr lang="sv-SE" dirty="0" smtClean="0"/>
          </a:p>
          <a:p>
            <a:pPr lvl="0"/>
            <a:r>
              <a:rPr lang="sv-SE" dirty="0" smtClean="0"/>
              <a:t>beslutsunderlag</a:t>
            </a:r>
            <a:r>
              <a:rPr lang="sv-SE" dirty="0"/>
              <a:t>, inkl. rekommendationer om vad som behöver göras och hur RPO MD bör hantera ärendet framåt </a:t>
            </a:r>
            <a:r>
              <a:rPr lang="sv-SE" dirty="0" smtClean="0"/>
              <a:t>(Tillfällig RAG</a:t>
            </a:r>
            <a:r>
              <a:rPr lang="sv-SE" dirty="0"/>
              <a:t> </a:t>
            </a:r>
            <a:r>
              <a:rPr lang="sv-SE" dirty="0" smtClean="0"/>
              <a:t>eller separat uppdrag)</a:t>
            </a:r>
            <a:endParaRPr lang="sv-SE" dirty="0"/>
          </a:p>
          <a:p>
            <a:pPr lvl="0"/>
            <a:r>
              <a:rPr lang="sv-SE" dirty="0"/>
              <a:t>utkast till förstudiedirektiv för informations- och svarshantering inom de laboratoriemedicinska disciplinerna inom SÖSR  </a:t>
            </a:r>
          </a:p>
          <a:p>
            <a:pPr marL="90488" indent="0">
              <a:buNone/>
            </a:pPr>
            <a:endParaRPr lang="sv-SE" dirty="0" smtClean="0"/>
          </a:p>
          <a:p>
            <a:pPr marL="90488" indent="0">
              <a:buNone/>
            </a:pPr>
            <a:r>
              <a:rPr lang="sv-SE" b="1" dirty="0" smtClean="0"/>
              <a:t>Status</a:t>
            </a:r>
            <a:endParaRPr lang="sv-SE" dirty="0" smtClean="0"/>
          </a:p>
          <a:p>
            <a:pPr lvl="0"/>
            <a:r>
              <a:rPr lang="sv-SE" dirty="0" smtClean="0"/>
              <a:t>RÖ med flera </a:t>
            </a:r>
            <a:r>
              <a:rPr lang="sv-SE" dirty="0"/>
              <a:t>har tvingats prioritera avveckling av </a:t>
            </a:r>
            <a:r>
              <a:rPr lang="sv-SE" dirty="0" smtClean="0"/>
              <a:t>fax, </a:t>
            </a:r>
            <a:r>
              <a:rPr lang="sv-SE" dirty="0"/>
              <a:t>hantering av </a:t>
            </a:r>
            <a:r>
              <a:rPr lang="sv-SE" dirty="0" smtClean="0"/>
              <a:t>Corona men bedömningen är att vi nu är redo att ta oss an och påbörja arbetet</a:t>
            </a:r>
            <a:endParaRPr lang="sv-SE" dirty="0"/>
          </a:p>
          <a:p>
            <a:pPr lvl="0"/>
            <a:r>
              <a:rPr lang="sv-SE" dirty="0" smtClean="0"/>
              <a:t>Deltagande från övriga regioner inom SÖSR är den viktigaste punkten för uppstart av arbetet med att ta fram beslutsunderlag och förstudiedirektiv:</a:t>
            </a:r>
          </a:p>
          <a:p>
            <a:pPr lvl="1"/>
            <a:r>
              <a:rPr lang="sv-SE" dirty="0"/>
              <a:t>Daniel Celander </a:t>
            </a:r>
            <a:r>
              <a:rPr lang="sv-SE" dirty="0" smtClean="0"/>
              <a:t>har vi fått som namnförslag på representant från RKL</a:t>
            </a:r>
          </a:p>
          <a:p>
            <a:pPr lvl="1"/>
            <a:r>
              <a:rPr lang="sv-SE" dirty="0" smtClean="0"/>
              <a:t>Vi </a:t>
            </a:r>
            <a:r>
              <a:rPr lang="sv-SE" dirty="0"/>
              <a:t>saknar fortfarande </a:t>
            </a:r>
            <a:r>
              <a:rPr lang="sv-SE" dirty="0" smtClean="0"/>
              <a:t>representant från RJL</a:t>
            </a:r>
            <a:endParaRPr lang="sv-SE" dirty="0"/>
          </a:p>
        </p:txBody>
      </p:sp>
      <p:sp>
        <p:nvSpPr>
          <p:cNvPr id="3" name="Rubrik 2"/>
          <p:cNvSpPr>
            <a:spLocks noGrp="1"/>
          </p:cNvSpPr>
          <p:nvPr>
            <p:ph type="title"/>
          </p:nvPr>
        </p:nvSpPr>
        <p:spPr/>
        <p:txBody>
          <a:bodyPr/>
          <a:lstStyle/>
          <a:p>
            <a:r>
              <a:rPr lang="sv-SE" sz="3600" dirty="0"/>
              <a:t>Informations- och </a:t>
            </a:r>
            <a:r>
              <a:rPr lang="sv-SE" sz="3600" dirty="0" smtClean="0"/>
              <a:t>svarshantering </a:t>
            </a:r>
            <a:r>
              <a:rPr lang="sv-SE" sz="3600" dirty="0"/>
              <a:t>inom </a:t>
            </a:r>
            <a:r>
              <a:rPr lang="sv-SE" sz="3600" dirty="0" err="1"/>
              <a:t>labmedicin</a:t>
            </a:r>
            <a:r>
              <a:rPr lang="sv-SE" sz="3600" dirty="0"/>
              <a:t> i SÖSR</a:t>
            </a:r>
            <a:endParaRPr lang="sv-SE" sz="3600" dirty="0"/>
          </a:p>
        </p:txBody>
      </p:sp>
      <p:sp>
        <p:nvSpPr>
          <p:cNvPr id="4" name="Platshållare för bildnummer 3"/>
          <p:cNvSpPr>
            <a:spLocks noGrp="1"/>
          </p:cNvSpPr>
          <p:nvPr>
            <p:ph type="sldNum" sz="quarter" idx="4"/>
          </p:nvPr>
        </p:nvSpPr>
        <p:spPr/>
        <p:txBody>
          <a:bodyPr/>
          <a:lstStyle/>
          <a:p>
            <a:fld id="{6D8CCFDF-DFA5-484F-9FF8-7212AEA69C48}" type="slidenum">
              <a:rPr lang="sv-SE" smtClean="0"/>
              <a:pPr/>
              <a:t>1</a:t>
            </a:fld>
            <a:endParaRPr lang="sv-SE" dirty="0"/>
          </a:p>
        </p:txBody>
      </p:sp>
    </p:spTree>
    <p:extLst>
      <p:ext uri="{BB962C8B-B14F-4D97-AF65-F5344CB8AC3E}">
        <p14:creationId xmlns:p14="http://schemas.microsoft.com/office/powerpoint/2010/main" val="2919527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g Ost">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453</TotalTime>
  <Words>186</Words>
  <Application>Microsoft Office PowerPoint</Application>
  <PresentationFormat>Bildspel på skärmen (4:3)</PresentationFormat>
  <Paragraphs>14</Paragraphs>
  <Slides>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vt:i4>
      </vt:variant>
    </vt:vector>
  </HeadingPairs>
  <TitlesOfParts>
    <vt:vector size="6" baseType="lpstr">
      <vt:lpstr>Arial</vt:lpstr>
      <vt:lpstr>Calibri</vt:lpstr>
      <vt:lpstr>Georgia</vt:lpstr>
      <vt:lpstr>Tahoma</vt:lpstr>
      <vt:lpstr>blank</vt:lpstr>
      <vt:lpstr>Informations- och svarshantering inom labmedicin i SÖSR</vt:lpstr>
    </vt:vector>
  </TitlesOfParts>
  <Company>Region Östergötland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 och svarshantering inom labmedicin i SÖSR</dc:title>
  <dc:creator>Sköller Carl</dc:creator>
  <cp:lastModifiedBy>Sköller Carl</cp:lastModifiedBy>
  <cp:revision>9</cp:revision>
  <dcterms:created xsi:type="dcterms:W3CDTF">2021-09-21T05:16:15Z</dcterms:created>
  <dcterms:modified xsi:type="dcterms:W3CDTF">2021-09-21T12:49:33Z</dcterms:modified>
</cp:coreProperties>
</file>