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9" r:id="rId2"/>
    <p:sldId id="350" r:id="rId3"/>
    <p:sldId id="346" r:id="rId4"/>
    <p:sldId id="348" r:id="rId5"/>
    <p:sldId id="351" r:id="rId6"/>
    <p:sldId id="328" r:id="rId7"/>
    <p:sldId id="343" r:id="rId8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886" autoAdjust="0"/>
  </p:normalViewPr>
  <p:slideViewPr>
    <p:cSldViewPr>
      <p:cViewPr varScale="1">
        <p:scale>
          <a:sx n="87" d="100"/>
          <a:sy n="87" d="100"/>
        </p:scale>
        <p:origin x="84" y="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9435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809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5449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RSL_20210907_motesanteckningar.pdf%20(sydostrasjukvardsregionen.se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ydostrasjukvardsregionen.se/regionsjukvardsledningen/processtod-och-mallar/handlingspla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ne.yngvesson.strid@rjl.se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57250"/>
          </a:xfrm>
        </p:spPr>
        <p:txBody>
          <a:bodyPr>
            <a:normAutofit/>
          </a:bodyPr>
          <a:lstStyle/>
          <a:p>
            <a:r>
              <a:rPr lang="sv-SE" sz="3600" dirty="0" smtClean="0"/>
              <a:t>Dagens agenda</a:t>
            </a:r>
            <a:endParaRPr lang="sv-SE" sz="36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24639" y="1419622"/>
            <a:ext cx="8229600" cy="2808311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sz="2000" dirty="0" smtClean="0"/>
              <a:t>Föregående mötesanteckningar och återkoppling från arbetsgruppen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sz="2000" dirty="0" smtClean="0"/>
              <a:t>Aktuellt </a:t>
            </a:r>
            <a:r>
              <a:rPr lang="sv-SE" sz="2000" dirty="0"/>
              <a:t>från RSL och </a:t>
            </a:r>
            <a:r>
              <a:rPr lang="sv-SE" sz="2000" dirty="0" smtClean="0"/>
              <a:t>SVN</a:t>
            </a:r>
            <a:endParaRPr lang="sv-SE" sz="2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sz="2000" dirty="0" smtClean="0"/>
              <a:t>Handlingsplaner 2022</a:t>
            </a:r>
            <a:endParaRPr lang="sv-SE" sz="2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sz="2000" dirty="0"/>
              <a:t>Övriga </a:t>
            </a:r>
            <a:r>
              <a:rPr lang="sv-SE" sz="2000" dirty="0" smtClean="0"/>
              <a:t>frågor</a:t>
            </a:r>
            <a:endParaRPr lang="sv-SE" sz="20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sz="2000" dirty="0" smtClean="0"/>
              <a:t>Nytt </a:t>
            </a:r>
            <a:r>
              <a:rPr lang="sv-SE" sz="2000" dirty="0" smtClean="0"/>
              <a:t>möte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23271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latin typeface="+mj-lt"/>
              </a:rPr>
              <a:t>Aktuellt från RSL</a:t>
            </a:r>
            <a:endParaRPr lang="sv-SE" sz="11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HPV-vaccinering 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Digitalisering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 smtClean="0"/>
              <a:t>Koordinatorfunktion </a:t>
            </a:r>
            <a:r>
              <a:rPr lang="sv-SE" sz="1600" dirty="0"/>
              <a:t>RSG Strukturerad </a:t>
            </a:r>
            <a:r>
              <a:rPr lang="sv-SE" sz="1600" dirty="0" smtClean="0"/>
              <a:t>vårdinformation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 smtClean="0"/>
              <a:t>Designstudio </a:t>
            </a:r>
            <a:r>
              <a:rPr lang="sv-SE" sz="1600" dirty="0"/>
              <a:t>Sydöstra sjukvårdsregionen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NSG </a:t>
            </a:r>
            <a:r>
              <a:rPr lang="sv-SE" sz="1600" dirty="0"/>
              <a:t>Metoder för </a:t>
            </a:r>
            <a:r>
              <a:rPr lang="sv-SE" sz="1600" dirty="0" smtClean="0"/>
              <a:t>kunskapsstöd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Gemensamt </a:t>
            </a:r>
            <a:r>
              <a:rPr lang="sv-SE" sz="1600" dirty="0" smtClean="0"/>
              <a:t>tillgänglighetsarbete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Modell för gemensamma </a:t>
            </a:r>
            <a:r>
              <a:rPr lang="sv-SE" sz="1600" dirty="0" smtClean="0"/>
              <a:t>stödstrukturer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</a:t>
            </a:r>
            <a:r>
              <a:rPr lang="sv-SE" sz="1600" dirty="0" smtClean="0"/>
              <a:t>jukvårdsregional </a:t>
            </a:r>
            <a:r>
              <a:rPr lang="sv-SE" sz="1600" dirty="0" smtClean="0"/>
              <a:t>läkemedelsupphandling</a:t>
            </a:r>
          </a:p>
          <a:p>
            <a:r>
              <a:rPr lang="sv-SE" sz="1600" dirty="0" smtClean="0">
                <a:hlinkClick r:id="rId3" action="ppaction://hlinkfile"/>
              </a:rPr>
              <a:t>Länk till mötesanteckningar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3003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j-lt"/>
              </a:rPr>
              <a:t>Handlingsplan 2020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 smtClean="0"/>
              <a:t>Beskriva </a:t>
            </a:r>
            <a:r>
              <a:rPr lang="sv-SE" sz="2000" dirty="0"/>
              <a:t>prioriterade aktiviteter och </a:t>
            </a:r>
            <a:r>
              <a:rPr lang="sv-SE" sz="2000" dirty="0" smtClean="0"/>
              <a:t>samverkan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 smtClean="0"/>
              <a:t>Bidra till översiktlig bild i sjukvårdsregionen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 smtClean="0"/>
              <a:t>Underlag för prioriteringar, beslut och </a:t>
            </a:r>
            <a:r>
              <a:rPr lang="sv-SE" sz="2000" dirty="0" smtClean="0"/>
              <a:t>överenskommelser</a:t>
            </a:r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6884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Planering och beslutsprocess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 smtClean="0"/>
              <a:t>RSG </a:t>
            </a:r>
            <a:r>
              <a:rPr lang="sv-SE" sz="2000" dirty="0" smtClean="0"/>
              <a:t>ansvarar </a:t>
            </a:r>
            <a:r>
              <a:rPr lang="sv-SE" sz="2000" dirty="0"/>
              <a:t>för </a:t>
            </a:r>
            <a:r>
              <a:rPr lang="sv-SE" sz="2000" dirty="0" smtClean="0"/>
              <a:t>att förankra planen </a:t>
            </a:r>
            <a:r>
              <a:rPr lang="sv-SE" sz="2000" dirty="0"/>
              <a:t>i regionerna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 smtClean="0"/>
              <a:t>Förslag </a:t>
            </a:r>
            <a:r>
              <a:rPr lang="sv-SE" sz="2000" dirty="0"/>
              <a:t>till förändring </a:t>
            </a:r>
            <a:r>
              <a:rPr lang="sv-SE" sz="2000" dirty="0" smtClean="0"/>
              <a:t>och långsiktiga behov – </a:t>
            </a:r>
            <a:r>
              <a:rPr lang="sv-SE" sz="2000" dirty="0"/>
              <a:t>RSL </a:t>
            </a:r>
            <a:r>
              <a:rPr lang="sv-SE" sz="2000" dirty="0" smtClean="0"/>
              <a:t>stab </a:t>
            </a:r>
            <a:br>
              <a:rPr lang="sv-SE" sz="2000" dirty="0" smtClean="0"/>
            </a:br>
            <a:r>
              <a:rPr lang="sv-SE" sz="2000" dirty="0" smtClean="0"/>
              <a:t>Större </a:t>
            </a:r>
            <a:r>
              <a:rPr lang="sv-SE" sz="2000" dirty="0"/>
              <a:t>förändringar bereds och beslutas i respektive region och Regionsjukvårdsledningen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Årlig överenskommelse om samverkan och </a:t>
            </a:r>
            <a:r>
              <a:rPr lang="sv-SE" sz="2000" dirty="0" smtClean="0"/>
              <a:t>vård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sz="2000" dirty="0" smtClean="0">
                <a:hlinkClick r:id="rId3"/>
              </a:rPr>
              <a:t>Länk till instruktioner för handlingsplan</a:t>
            </a:r>
            <a:endParaRPr lang="sv-SE" sz="2000" dirty="0"/>
          </a:p>
          <a:p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40532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Skicka handlingsplanen till </a:t>
            </a:r>
            <a:r>
              <a:rPr lang="sv-SE" sz="2000" dirty="0" smtClean="0"/>
              <a:t>Susanne Yngvesson </a:t>
            </a:r>
            <a:r>
              <a:rPr lang="sv-SE" sz="2000" dirty="0" smtClean="0">
                <a:hlinkClick r:id="rId2"/>
              </a:rPr>
              <a:t>susanne.yngvesson.strid@rjl.se</a:t>
            </a:r>
            <a:r>
              <a:rPr lang="sv-SE" sz="2000" dirty="0" smtClean="0"/>
              <a:t> senast vecka 49</a:t>
            </a:r>
            <a:endParaRPr lang="sv-SE" sz="2000" dirty="0" smtClean="0"/>
          </a:p>
          <a:p>
            <a:endParaRPr lang="sv-SE" sz="2000" dirty="0"/>
          </a:p>
          <a:p>
            <a:r>
              <a:rPr lang="sv-SE" sz="2000" dirty="0" smtClean="0"/>
              <a:t>Uppföljningsmöten </a:t>
            </a:r>
            <a:r>
              <a:rPr lang="sv-SE" sz="2000" dirty="0" smtClean="0"/>
              <a:t>RSL </a:t>
            </a:r>
            <a:r>
              <a:rPr lang="sv-SE" sz="2000" dirty="0" smtClean="0"/>
              <a:t>arbetsutskott</a:t>
            </a:r>
            <a:r>
              <a:rPr lang="sv-SE" sz="2000" dirty="0" smtClean="0"/>
              <a:t> </a:t>
            </a:r>
            <a:r>
              <a:rPr lang="sv-SE" sz="2000" dirty="0" smtClean="0"/>
              <a:t>och RSG </a:t>
            </a:r>
            <a:r>
              <a:rPr lang="sv-SE" sz="2000" dirty="0" smtClean="0"/>
              <a:t>i </a:t>
            </a:r>
            <a:r>
              <a:rPr lang="sv-SE" sz="2000" dirty="0" smtClean="0"/>
              <a:t>mars/april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28403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3600" dirty="0" smtClean="0">
                <a:solidFill>
                  <a:schemeClr val="bg1"/>
                </a:solidFill>
              </a:rPr>
              <a:t>&lt;RPO/RSG namn&gt;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Översikt handlingsplan/årsrapport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825464"/>
              </p:ext>
            </p:extLst>
          </p:nvPr>
        </p:nvGraphicFramePr>
        <p:xfrm>
          <a:off x="0" y="51470"/>
          <a:ext cx="9144001" cy="4060316"/>
        </p:xfrm>
        <a:graphic>
          <a:graphicData uri="http://schemas.openxmlformats.org/drawingml/2006/table">
            <a:tbl>
              <a:tblPr firstRow="1" bandRow="1"/>
              <a:tblGrid>
                <a:gridCol w="147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72907268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713">
                  <a:extLst>
                    <a:ext uri="{9D8B030D-6E8A-4147-A177-3AD203B41FA5}">
                      <a16:colId xmlns:a16="http://schemas.microsoft.com/office/drawing/2014/main" val="1669006104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Prioriterade förbättringsområden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Tidplan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Kommentar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74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2267744" y="4329473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1331640" y="4329473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179512" y="4322812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626234" y="4329473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70196" y="4322812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566750" y="4323457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4096</TotalTime>
  <Words>148</Words>
  <Application>Microsoft Office PowerPoint</Application>
  <PresentationFormat>Bildspel på skärmen (16:9)</PresentationFormat>
  <Paragraphs>42</Paragraphs>
  <Slides>7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Bryant Regular</vt:lpstr>
      <vt:lpstr>Calibri</vt:lpstr>
      <vt:lpstr>Times New Roman</vt:lpstr>
      <vt:lpstr>Office-tema</vt:lpstr>
      <vt:lpstr>Dagens agenda</vt:lpstr>
      <vt:lpstr>Aktuellt från RSL</vt:lpstr>
      <vt:lpstr>Handlingsplan 2020</vt:lpstr>
      <vt:lpstr>Planering och beslutsprocess</vt:lpstr>
      <vt:lpstr>Tidplan</vt:lpstr>
      <vt:lpstr>&lt;RPO/RSG namn&gt;  Översikt handlingsplan/årsrapport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Thålin Conny</cp:lastModifiedBy>
  <cp:revision>144</cp:revision>
  <cp:lastPrinted>2019-09-19T14:06:21Z</cp:lastPrinted>
  <dcterms:created xsi:type="dcterms:W3CDTF">2018-10-12T09:18:07Z</dcterms:created>
  <dcterms:modified xsi:type="dcterms:W3CDTF">2021-10-11T08:50:09Z</dcterms:modified>
</cp:coreProperties>
</file>