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8" r:id="rId2"/>
    <p:sldId id="287" r:id="rId3"/>
    <p:sldId id="286" r:id="rId4"/>
    <p:sldId id="279" r:id="rId5"/>
    <p:sldId id="281" r:id="rId6"/>
    <p:sldId id="280" r:id="rId7"/>
    <p:sldId id="282" r:id="rId8"/>
    <p:sldId id="289" r:id="rId9"/>
    <p:sldId id="288" r:id="rId10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88" autoAdjust="0"/>
    <p:restoredTop sz="94655" autoAdjust="0"/>
  </p:normalViewPr>
  <p:slideViewPr>
    <p:cSldViewPr>
      <p:cViewPr>
        <p:scale>
          <a:sx n="100" d="100"/>
          <a:sy n="100" d="100"/>
        </p:scale>
        <p:origin x="708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9B960-5E66-4113-B8CC-17A0D5C37366}" type="datetimeFigureOut">
              <a:rPr lang="sv-SE" smtClean="0"/>
              <a:t>2019-09-06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Klicka här för att lägg till en </a:t>
            </a:r>
            <a:r>
              <a:rPr lang="sv-SE" dirty="0" err="1" smtClean="0"/>
              <a:t>helsidebild</a:t>
            </a:r>
            <a:endParaRPr lang="sv-SE" dirty="0" smtClean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 smtClean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 smtClean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eter.berggren@regionostergotland.se" TargetMode="External"/><Relationship Id="rId2" Type="http://schemas.openxmlformats.org/officeDocument/2006/relationships/hyperlink" Target="mailto:Ruhija.Hodza-beganovic@regionostergotland.se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483518"/>
            <a:ext cx="8229600" cy="114528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Internationella </a:t>
            </a:r>
            <a:r>
              <a:rPr lang="sv-SE" dirty="0" smtClean="0"/>
              <a:t>medicinska programmet,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Region Östergötland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Uppdrag: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sv-SE" dirty="0"/>
              <a:t>Samordna och utveckla </a:t>
            </a:r>
            <a:r>
              <a:rPr lang="sv-SE" dirty="0" err="1"/>
              <a:t>RÖ:s</a:t>
            </a:r>
            <a:r>
              <a:rPr lang="sv-SE" dirty="0"/>
              <a:t> återsökning </a:t>
            </a:r>
            <a:r>
              <a:rPr lang="sv-SE" dirty="0" smtClean="0"/>
              <a:t>av vårdkostnader </a:t>
            </a:r>
            <a:r>
              <a:rPr lang="sv-SE" dirty="0"/>
              <a:t>för kommunplacerade flyktingar med varaktigt vårdbehov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Planera </a:t>
            </a:r>
            <a:r>
              <a:rPr lang="sv-SE" dirty="0"/>
              <a:t>och samordna medicinska team till flyktingproducerande områden för kortare medicinska uppdrag med beaktande av </a:t>
            </a:r>
            <a:r>
              <a:rPr lang="sv-SE" dirty="0" smtClean="0"/>
              <a:t>medarbetarnas </a:t>
            </a:r>
            <a:r>
              <a:rPr lang="sv-SE" dirty="0"/>
              <a:t>kompetensutveckling</a:t>
            </a:r>
          </a:p>
        </p:txBody>
      </p:sp>
    </p:spTree>
    <p:extLst>
      <p:ext uri="{BB962C8B-B14F-4D97-AF65-F5344CB8AC3E}">
        <p14:creationId xmlns:p14="http://schemas.microsoft.com/office/powerpoint/2010/main" val="104567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Syfte med våra internationella projekt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Utbyte av personal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Kompetensutveckling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Synergieffekter/</a:t>
            </a:r>
            <a:r>
              <a:rPr lang="sv-SE" dirty="0" err="1"/>
              <a:t>win-win</a:t>
            </a:r>
            <a:endParaRPr lang="sv-S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Hållbar utveckling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Långsiktig insats</a:t>
            </a:r>
          </a:p>
          <a:p>
            <a:endParaRPr lang="sv-SE" dirty="0"/>
          </a:p>
          <a:p>
            <a:pPr lvl="1"/>
            <a:r>
              <a:rPr lang="sv-SE" dirty="0"/>
              <a:t>Attraktiv arbetsgivare</a:t>
            </a:r>
          </a:p>
          <a:p>
            <a:pPr lvl="1"/>
            <a:r>
              <a:rPr lang="sv-SE" dirty="0"/>
              <a:t>Teamsamarbete (interregionalt/internationellt)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0315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Genomförande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1-2 veckor 2-4 ggr/år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Teamfokuserat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Projektdrivet</a:t>
            </a:r>
            <a:endParaRPr lang="sv-S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Gästbesök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Hållbarhet och långsiktighet ger kontinuitet i egna verksamheten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533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Nuvarande samarbetsländer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Kenya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Etiopien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Kosovo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Bosnien Hercegovina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Rumänien</a:t>
            </a:r>
          </a:p>
        </p:txBody>
      </p:sp>
    </p:spTree>
    <p:extLst>
      <p:ext uri="{BB962C8B-B14F-4D97-AF65-F5344CB8AC3E}">
        <p14:creationId xmlns:p14="http://schemas.microsoft.com/office/powerpoint/2010/main" val="164462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Pågående internationella </a:t>
            </a:r>
            <a:r>
              <a:rPr lang="sv-SE" dirty="0" smtClean="0"/>
              <a:t>projekt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Förlossningsvård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Neonatalintensivvård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Patientsäkerhet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Kärlkirurgi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Hjärtintervention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Allmänkirurgi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Anestesi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err="1" smtClean="0"/>
              <a:t>Urodynamik</a:t>
            </a:r>
            <a:endParaRPr lang="sv-S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Hand- plastikkirurgi</a:t>
            </a:r>
          </a:p>
        </p:txBody>
      </p:sp>
    </p:spTree>
    <p:extLst>
      <p:ext uri="{BB962C8B-B14F-4D97-AF65-F5344CB8AC3E}">
        <p14:creationId xmlns:p14="http://schemas.microsoft.com/office/powerpoint/2010/main" val="70268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Medverkan SÖ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Förfrågningar </a:t>
            </a:r>
            <a:r>
              <a:rPr lang="sv-SE" dirty="0" smtClean="0"/>
              <a:t>kommer om att medverka från medarbetare, men också från utanför RÖ </a:t>
            </a:r>
          </a:p>
          <a:p>
            <a:endParaRPr lang="sv-SE" dirty="0" smtClean="0"/>
          </a:p>
          <a:p>
            <a:r>
              <a:rPr lang="sv-SE" dirty="0" smtClean="0"/>
              <a:t>Från SÖ (utanför RÖ) deltar från Kalmar, Västervik, Jönköping </a:t>
            </a:r>
            <a:r>
              <a:rPr lang="sv-SE" dirty="0" smtClean="0"/>
              <a:t>13 personer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968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Nytta för hemmaorganisationen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/>
              <a:t>Kompetensutveckling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Hantera </a:t>
            </a:r>
            <a:r>
              <a:rPr lang="sv-SE" dirty="0" err="1" smtClean="0"/>
              <a:t>resursknappa</a:t>
            </a:r>
            <a:r>
              <a:rPr lang="sv-SE" dirty="0" smtClean="0"/>
              <a:t> förhållanden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Ledarskap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Kulturell förståelse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Bibehålla färdighet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Utveckla färdighet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Kommunikation, m.m.</a:t>
            </a:r>
          </a:p>
          <a:p>
            <a:r>
              <a:rPr lang="sv-SE" dirty="0" smtClean="0"/>
              <a:t>Behålla personal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Attraktiv arbetsgivare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 smtClean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Clinical </a:t>
            </a:r>
            <a:r>
              <a:rPr lang="en-US" dirty="0" smtClean="0"/>
              <a:t>skills 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Management </a:t>
            </a:r>
            <a:r>
              <a:rPr lang="en-US" dirty="0" smtClean="0"/>
              <a:t>skills 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Communication &amp; </a:t>
            </a:r>
            <a:r>
              <a:rPr lang="en-US" dirty="0" smtClean="0"/>
              <a:t>teamwork 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Patient experience </a:t>
            </a:r>
            <a:r>
              <a:rPr lang="en-US" dirty="0"/>
              <a:t>&amp; </a:t>
            </a:r>
            <a:r>
              <a:rPr lang="en-US" dirty="0" smtClean="0"/>
              <a:t>dignity 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Policy 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Academic </a:t>
            </a:r>
            <a:r>
              <a:rPr lang="en-US" dirty="0" smtClean="0"/>
              <a:t>skills 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Personal satisfaction </a:t>
            </a:r>
            <a:r>
              <a:rPr lang="en-US" dirty="0"/>
              <a:t>&amp; interest</a:t>
            </a:r>
          </a:p>
          <a:p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4654352" y="3867894"/>
            <a:ext cx="40324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Jones, F. A., Knights, D. P. H., Sinclair, V. F. E., &amp; </a:t>
            </a:r>
            <a:r>
              <a:rPr lang="en-US" sz="900" dirty="0" err="1"/>
              <a:t>Baraitser</a:t>
            </a:r>
            <a:r>
              <a:rPr lang="en-US" sz="900" dirty="0"/>
              <a:t>, P. (2013). Do health partnerships with organizations in lower income countries benefit the UK partner? A review of literature. </a:t>
            </a:r>
            <a:r>
              <a:rPr lang="en-US" sz="900" i="1" dirty="0"/>
              <a:t>Globalization and Health</a:t>
            </a:r>
            <a:r>
              <a:rPr lang="en-US" sz="900" dirty="0"/>
              <a:t>, </a:t>
            </a:r>
            <a:r>
              <a:rPr lang="en-US" sz="900" i="1" dirty="0"/>
              <a:t>9</a:t>
            </a:r>
            <a:r>
              <a:rPr lang="en-US" sz="900" dirty="0"/>
              <a:t>(38), 1–10. </a:t>
            </a:r>
          </a:p>
        </p:txBody>
      </p:sp>
    </p:spTree>
    <p:extLst>
      <p:ext uri="{BB962C8B-B14F-4D97-AF65-F5344CB8AC3E}">
        <p14:creationId xmlns:p14="http://schemas.microsoft.com/office/powerpoint/2010/main" val="22862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Finns intresse att gå vidare från SÖ?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IMP har förmågan att organisera denna typ av projekt.</a:t>
            </a:r>
          </a:p>
          <a:p>
            <a:r>
              <a:rPr lang="sv-SE" dirty="0" smtClean="0"/>
              <a:t>IMP har nätverk, infrastruktur och </a:t>
            </a:r>
            <a:r>
              <a:rPr lang="sv-SE" dirty="0"/>
              <a:t>25 </a:t>
            </a:r>
            <a:r>
              <a:rPr lang="sv-SE" dirty="0" smtClean="0"/>
              <a:t>års erfarenhet. </a:t>
            </a:r>
            <a:endParaRPr lang="sv-SE" dirty="0" smtClean="0"/>
          </a:p>
          <a:p>
            <a:r>
              <a:rPr lang="sv-SE" dirty="0" smtClean="0"/>
              <a:t>Kompetensutveckling av denna typ efterfrågas.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	</a:t>
            </a:r>
            <a:r>
              <a:rPr lang="sv-SE" i="1" dirty="0" smtClean="0"/>
              <a:t>Hur kan vi förenkla möjligheter till deltagande från Kalmars och Jönköpings regioner? </a:t>
            </a:r>
            <a:r>
              <a:rPr lang="sv-SE" dirty="0" smtClean="0"/>
              <a:t>Intresse från medarbetare finns. </a:t>
            </a:r>
          </a:p>
        </p:txBody>
      </p:sp>
    </p:spTree>
    <p:extLst>
      <p:ext uri="{BB962C8B-B14F-4D97-AF65-F5344CB8AC3E}">
        <p14:creationId xmlns:p14="http://schemas.microsoft.com/office/powerpoint/2010/main" val="194531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Kontakt IMP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Ruhija Hodza-Beganovic, verksamhetschef IMP </a:t>
            </a:r>
          </a:p>
          <a:p>
            <a:r>
              <a:rPr lang="sv-SE" sz="2000" dirty="0" smtClean="0"/>
              <a:t>E-post: </a:t>
            </a:r>
            <a:r>
              <a:rPr lang="sv-SE" sz="2000" dirty="0" smtClean="0">
                <a:hlinkClick r:id="rId2"/>
              </a:rPr>
              <a:t>Ruhija.Hodza-beganovic@regionostergotland.se</a:t>
            </a:r>
            <a:r>
              <a:rPr lang="sv-SE" sz="2000" dirty="0" smtClean="0"/>
              <a:t> </a:t>
            </a:r>
            <a:endParaRPr lang="sv-SE" sz="2000" dirty="0"/>
          </a:p>
          <a:p>
            <a:r>
              <a:rPr lang="sv-SE" dirty="0" smtClean="0"/>
              <a:t>Peter Berggren, forskningskoordinator IMP</a:t>
            </a:r>
          </a:p>
          <a:p>
            <a:r>
              <a:rPr lang="sv-SE" sz="2000" dirty="0"/>
              <a:t>E-post: </a:t>
            </a:r>
            <a:r>
              <a:rPr lang="sv-SE" sz="2000" u="sng" dirty="0">
                <a:hlinkClick r:id="rId3"/>
              </a:rPr>
              <a:t>peter.berggren@regionostergotland.se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73597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2150</TotalTime>
  <Words>272</Words>
  <Application>Microsoft Office PowerPoint</Application>
  <PresentationFormat>Bildspel på skärmen (16:9)</PresentationFormat>
  <Paragraphs>69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Office-tema</vt:lpstr>
      <vt:lpstr>Internationella medicinska programmet, Region Östergötland</vt:lpstr>
      <vt:lpstr>Syfte med våra internationella projekt</vt:lpstr>
      <vt:lpstr>Genomförande</vt:lpstr>
      <vt:lpstr>Nuvarande samarbetsländer</vt:lpstr>
      <vt:lpstr>Pågående internationella projekt</vt:lpstr>
      <vt:lpstr>Medverkan SÖ </vt:lpstr>
      <vt:lpstr>Nytta för hemmaorganisationen</vt:lpstr>
      <vt:lpstr>Finns intresse att gå vidare från SÖ?</vt:lpstr>
      <vt:lpstr>Kontakt IMP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Hodza-Beganovic Ruhija</cp:lastModifiedBy>
  <cp:revision>72</cp:revision>
  <dcterms:created xsi:type="dcterms:W3CDTF">2018-10-12T09:18:07Z</dcterms:created>
  <dcterms:modified xsi:type="dcterms:W3CDTF">2019-09-06T14:25:58Z</dcterms:modified>
</cp:coreProperties>
</file>