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03" r:id="rId2"/>
    <p:sldMasterId id="2147483680" r:id="rId3"/>
    <p:sldMasterId id="2147483668" r:id="rId4"/>
    <p:sldMasterId id="2147483696" r:id="rId5"/>
    <p:sldMasterId id="2147483683" r:id="rId6"/>
  </p:sldMasterIdLst>
  <p:notesMasterIdLst>
    <p:notesMasterId r:id="rId13"/>
  </p:notesMasterIdLst>
  <p:sldIdLst>
    <p:sldId id="257" r:id="rId7"/>
    <p:sldId id="317" r:id="rId8"/>
    <p:sldId id="311" r:id="rId9"/>
    <p:sldId id="318" r:id="rId10"/>
    <p:sldId id="319" r:id="rId11"/>
    <p:sldId id="316" r:id="rId12"/>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7">
          <p15:clr>
            <a:srgbClr val="A4A3A4"/>
          </p15:clr>
        </p15:guide>
        <p15:guide id="2" pos="36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87"/>
  </p:normalViewPr>
  <p:slideViewPr>
    <p:cSldViewPr snapToGrid="0" snapToObjects="1" showGuides="1">
      <p:cViewPr varScale="1">
        <p:scale>
          <a:sx n="80" d="100"/>
          <a:sy n="80" d="100"/>
        </p:scale>
        <p:origin x="904" y="40"/>
      </p:cViewPr>
      <p:guideLst>
        <p:guide orient="horz" pos="637"/>
        <p:guide pos="3667"/>
      </p:guideLst>
    </p:cSldViewPr>
  </p:slideViewPr>
  <p:notesTextViewPr>
    <p:cViewPr>
      <p:scale>
        <a:sx n="100" d="100"/>
        <a:sy n="100" d="100"/>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09E25-1BC9-784F-A75B-F534E6DAF242}" type="datetimeFigureOut">
              <a:rPr lang="sv-SE" smtClean="0"/>
              <a:t>2020-08-24</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54C848-22E7-0447-88DC-1224CF18620C}" type="slidenum">
              <a:rPr lang="sv-SE" smtClean="0"/>
              <a:t>‹#›</a:t>
            </a:fld>
            <a:endParaRPr lang="sv-SE"/>
          </a:p>
        </p:txBody>
      </p:sp>
    </p:spTree>
    <p:extLst>
      <p:ext uri="{BB962C8B-B14F-4D97-AF65-F5344CB8AC3E}">
        <p14:creationId xmlns:p14="http://schemas.microsoft.com/office/powerpoint/2010/main" val="280895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5B54C848-22E7-0447-88DC-1224CF18620C}" type="slidenum">
              <a:rPr lang="sv-SE" smtClean="0"/>
              <a:t>1</a:t>
            </a:fld>
            <a:endParaRPr lang="sv-SE"/>
          </a:p>
        </p:txBody>
      </p:sp>
    </p:spTree>
    <p:extLst>
      <p:ext uri="{BB962C8B-B14F-4D97-AF65-F5344CB8AC3E}">
        <p14:creationId xmlns:p14="http://schemas.microsoft.com/office/powerpoint/2010/main" val="835057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891445"/>
            <a:ext cx="6872466" cy="976373"/>
          </a:xfrm>
        </p:spPr>
        <p:txBody>
          <a:bodyPr>
            <a:normAutofit/>
          </a:bodyPr>
          <a:lstStyle>
            <a:lvl1pPr algn="l">
              <a:defRPr sz="2800" b="1">
                <a:solidFill>
                  <a:schemeClr val="bg1"/>
                </a:solidFill>
                <a:latin typeface="Arial"/>
                <a:cs typeface="Arial"/>
              </a:defRPr>
            </a:lvl1pPr>
          </a:lstStyle>
          <a:p>
            <a:r>
              <a:rPr lang="sv-SE" smtClean="0"/>
              <a:t>Klicka här för att ändra format</a:t>
            </a:r>
            <a:endParaRPr lang="sv-SE" dirty="0"/>
          </a:p>
        </p:txBody>
      </p:sp>
      <p:sp>
        <p:nvSpPr>
          <p:cNvPr id="3" name="Underrubrik 2"/>
          <p:cNvSpPr>
            <a:spLocks noGrp="1"/>
          </p:cNvSpPr>
          <p:nvPr>
            <p:ph type="subTitle" idx="1"/>
          </p:nvPr>
        </p:nvSpPr>
        <p:spPr>
          <a:xfrm>
            <a:off x="685800" y="2874646"/>
            <a:ext cx="6872466" cy="1752600"/>
          </a:xfrm>
        </p:spPr>
        <p:txBody>
          <a:bodyPr>
            <a:normAutofit/>
          </a:bodyPr>
          <a:lstStyle>
            <a:lvl1pPr marL="0" indent="0" algn="l">
              <a:buNone/>
              <a:defRPr sz="16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F61BAB12-8756-4343-85F1-47A71669F9CC}" type="datetime1">
              <a:rPr lang="sv-SE" smtClean="0"/>
              <a:t>2020-08-24</a:t>
            </a:fld>
            <a:endParaRPr lang="sv-SE" dirty="0"/>
          </a:p>
        </p:txBody>
      </p:sp>
      <p:sp>
        <p:nvSpPr>
          <p:cNvPr id="6" name="Platshållare för sidfot 5"/>
          <p:cNvSpPr>
            <a:spLocks noGrp="1"/>
          </p:cNvSpPr>
          <p:nvPr>
            <p:ph type="ftr" sz="quarter" idx="11"/>
          </p:nvPr>
        </p:nvSpPr>
        <p:spPr/>
        <p:txBody>
          <a:bodyPr/>
          <a:lstStyle/>
          <a:p>
            <a:r>
              <a:rPr lang="sv-SE" smtClean="0"/>
              <a:t>Namn | Sammanhang</a:t>
            </a:r>
            <a:endParaRPr lang="sv-SE" dirty="0"/>
          </a:p>
        </p:txBody>
      </p:sp>
    </p:spTree>
    <p:extLst>
      <p:ext uri="{BB962C8B-B14F-4D97-AF65-F5344CB8AC3E}">
        <p14:creationId xmlns:p14="http://schemas.microsoft.com/office/powerpoint/2010/main" val="501064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95122"/>
            <a:ext cx="8229600" cy="1143000"/>
          </a:xfrm>
        </p:spPr>
        <p:txBody>
          <a:bodyPr/>
          <a:lstStyle/>
          <a:p>
            <a:r>
              <a:rPr lang="sv-SE" dirty="0" smtClean="0"/>
              <a:t>Klicka här för att ändra format</a:t>
            </a:r>
            <a:endParaRPr lang="sv-SE" dirty="0"/>
          </a:p>
        </p:txBody>
      </p:sp>
      <p:sp>
        <p:nvSpPr>
          <p:cNvPr id="3" name="Platshållare för datum 2"/>
          <p:cNvSpPr>
            <a:spLocks noGrp="1"/>
          </p:cNvSpPr>
          <p:nvPr>
            <p:ph type="dt" sz="half" idx="10"/>
          </p:nvPr>
        </p:nvSpPr>
        <p:spPr/>
        <p:txBody>
          <a:bodyPr/>
          <a:lstStyle/>
          <a:p>
            <a:fld id="{F4C65E28-1E42-664D-B689-42792CD5B1D2}" type="datetime1">
              <a:rPr lang="sv-SE" smtClean="0"/>
              <a:t>2020-08-24</a:t>
            </a:fld>
            <a:endParaRPr lang="sv-SE" dirty="0"/>
          </a:p>
        </p:txBody>
      </p:sp>
      <p:sp>
        <p:nvSpPr>
          <p:cNvPr id="5" name="Platshållare för sidfot 4"/>
          <p:cNvSpPr>
            <a:spLocks noGrp="1"/>
          </p:cNvSpPr>
          <p:nvPr>
            <p:ph type="ftr" sz="quarter" idx="11"/>
          </p:nvPr>
        </p:nvSpPr>
        <p:spPr/>
        <p:txBody>
          <a:bodyPr/>
          <a:lstStyle/>
          <a:p>
            <a:r>
              <a:rPr lang="sv-SE" smtClean="0"/>
              <a:t>Namn | Sammanhang</a:t>
            </a:r>
            <a:endParaRPr lang="sv-SE" dirty="0"/>
          </a:p>
        </p:txBody>
      </p:sp>
    </p:spTree>
    <p:extLst>
      <p:ext uri="{BB962C8B-B14F-4D97-AF65-F5344CB8AC3E}">
        <p14:creationId xmlns:p14="http://schemas.microsoft.com/office/powerpoint/2010/main" val="22486187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77FA21F-E68A-9440-BE04-2B4E7C076FE0}" type="datetime1">
              <a:rPr lang="sv-SE" smtClean="0"/>
              <a:t>2020-08-24</a:t>
            </a:fld>
            <a:endParaRPr lang="sv-SE" dirty="0"/>
          </a:p>
        </p:txBody>
      </p:sp>
      <p:sp>
        <p:nvSpPr>
          <p:cNvPr id="4" name="Platshållare för sidfot 3"/>
          <p:cNvSpPr>
            <a:spLocks noGrp="1"/>
          </p:cNvSpPr>
          <p:nvPr>
            <p:ph type="ftr" sz="quarter" idx="11"/>
          </p:nvPr>
        </p:nvSpPr>
        <p:spPr/>
        <p:txBody>
          <a:bodyPr/>
          <a:lstStyle/>
          <a:p>
            <a:r>
              <a:rPr lang="sv-SE" smtClean="0"/>
              <a:t>Namn | Sammanhang</a:t>
            </a:r>
            <a:endParaRPr lang="sv-SE" dirty="0"/>
          </a:p>
        </p:txBody>
      </p:sp>
    </p:spTree>
    <p:extLst>
      <p:ext uri="{BB962C8B-B14F-4D97-AF65-F5344CB8AC3E}">
        <p14:creationId xmlns:p14="http://schemas.microsoft.com/office/powerpoint/2010/main" val="28861514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788988" y="539627"/>
            <a:ext cx="5486400" cy="566738"/>
          </a:xfrm>
        </p:spPr>
        <p:txBody>
          <a:bodyPr anchor="b">
            <a:normAutofit/>
          </a:bodyPr>
          <a:lstStyle>
            <a:lvl1pPr algn="l">
              <a:defRPr sz="2800" b="1"/>
            </a:lvl1pPr>
          </a:lstStyle>
          <a:p>
            <a:r>
              <a:rPr lang="sv-SE" dirty="0" smtClean="0"/>
              <a:t>Klicka här för att ändra format</a:t>
            </a:r>
            <a:endParaRPr lang="sv-SE" dirty="0"/>
          </a:p>
        </p:txBody>
      </p:sp>
      <p:sp>
        <p:nvSpPr>
          <p:cNvPr id="3" name="Platshållare för bild 2"/>
          <p:cNvSpPr>
            <a:spLocks noGrp="1"/>
          </p:cNvSpPr>
          <p:nvPr>
            <p:ph type="pic" idx="1"/>
          </p:nvPr>
        </p:nvSpPr>
        <p:spPr>
          <a:xfrm>
            <a:off x="4533593" y="1346200"/>
            <a:ext cx="3745219" cy="3447152"/>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788988" y="1236097"/>
            <a:ext cx="3498809" cy="189119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6778A99C-0825-7B4C-B9C9-B626F756890F}" type="datetime1">
              <a:rPr lang="sv-SE" smtClean="0"/>
              <a:t>2020-08-24</a:t>
            </a:fld>
            <a:endParaRPr lang="sv-SE" dirty="0"/>
          </a:p>
        </p:txBody>
      </p:sp>
      <p:sp>
        <p:nvSpPr>
          <p:cNvPr id="7" name="Platshållare för sidfot 6"/>
          <p:cNvSpPr>
            <a:spLocks noGrp="1"/>
          </p:cNvSpPr>
          <p:nvPr>
            <p:ph type="ftr" sz="quarter" idx="11"/>
          </p:nvPr>
        </p:nvSpPr>
        <p:spPr/>
        <p:txBody>
          <a:bodyPr/>
          <a:lstStyle/>
          <a:p>
            <a:r>
              <a:rPr lang="sv-SE" smtClean="0"/>
              <a:t>Namn | Sammanhang</a:t>
            </a:r>
            <a:endParaRPr lang="sv-SE" dirty="0"/>
          </a:p>
        </p:txBody>
      </p:sp>
    </p:spTree>
    <p:extLst>
      <p:ext uri="{BB962C8B-B14F-4D97-AF65-F5344CB8AC3E}">
        <p14:creationId xmlns:p14="http://schemas.microsoft.com/office/powerpoint/2010/main" val="4615038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877888" y="566735"/>
            <a:ext cx="7400925" cy="678408"/>
          </a:xfrm>
        </p:spPr>
        <p:txBody>
          <a:bodyPr>
            <a:normAutofit/>
          </a:bodyPr>
          <a:lstStyle>
            <a:lvl1pPr algn="l">
              <a:defRPr sz="2800"/>
            </a:lvl1pPr>
          </a:lstStyle>
          <a:p>
            <a:r>
              <a:rPr lang="sv-SE" dirty="0" smtClean="0"/>
              <a:t>Klicka här för att ändra format</a:t>
            </a:r>
            <a:endParaRPr lang="sv-SE" dirty="0"/>
          </a:p>
        </p:txBody>
      </p:sp>
      <p:sp>
        <p:nvSpPr>
          <p:cNvPr id="3" name="Platshållare för innehåll 2"/>
          <p:cNvSpPr>
            <a:spLocks noGrp="1"/>
          </p:cNvSpPr>
          <p:nvPr>
            <p:ph idx="1"/>
          </p:nvPr>
        </p:nvSpPr>
        <p:spPr>
          <a:xfrm>
            <a:off x="877888" y="1245144"/>
            <a:ext cx="7400925" cy="4525963"/>
          </a:xfrm>
        </p:spPr>
        <p:txBody>
          <a:bodyPr>
            <a:normAutofit/>
          </a:bodyPr>
          <a:lstStyle>
            <a:lvl1pPr>
              <a:defRPr sz="1600"/>
            </a:lvl1pPr>
            <a:lvl2pPr>
              <a:defRPr sz="1400"/>
            </a:lvl2pPr>
            <a:lvl3pPr>
              <a:defRPr sz="1200"/>
            </a:lvl3pPr>
            <a:lvl4pPr>
              <a:defRPr sz="1400"/>
            </a:lvl4pPr>
            <a:lvl5pPr>
              <a:defRPr sz="1400"/>
            </a:lvl5pPr>
          </a:lstStyle>
          <a:p>
            <a:pPr lvl="0"/>
            <a:r>
              <a:rPr lang="sv-SE" dirty="0" smtClean="0"/>
              <a:t>Klicka här för att ändra format på bakgrundstexten</a:t>
            </a:r>
          </a:p>
          <a:p>
            <a:pPr lvl="1"/>
            <a:r>
              <a:rPr lang="sv-SE" dirty="0" smtClean="0"/>
              <a:t>Nivå två</a:t>
            </a:r>
          </a:p>
          <a:p>
            <a:pPr lvl="2"/>
            <a:r>
              <a:rPr lang="sv-SE" dirty="0" smtClean="0"/>
              <a:t>Nivå tre</a:t>
            </a:r>
          </a:p>
        </p:txBody>
      </p:sp>
      <p:sp>
        <p:nvSpPr>
          <p:cNvPr id="4" name="Platshållare för datum 3"/>
          <p:cNvSpPr>
            <a:spLocks noGrp="1"/>
          </p:cNvSpPr>
          <p:nvPr>
            <p:ph type="dt" sz="half" idx="10"/>
          </p:nvPr>
        </p:nvSpPr>
        <p:spPr/>
        <p:txBody>
          <a:bodyPr/>
          <a:lstStyle/>
          <a:p>
            <a:fld id="{7E9CD754-2053-514A-ABA4-B74557590422}" type="datetime1">
              <a:rPr lang="sv-SE" smtClean="0"/>
              <a:t>2020-08-24</a:t>
            </a:fld>
            <a:endParaRPr lang="sv-SE" dirty="0"/>
          </a:p>
        </p:txBody>
      </p:sp>
      <p:sp>
        <p:nvSpPr>
          <p:cNvPr id="6" name="Platshållare för sidfot 5"/>
          <p:cNvSpPr>
            <a:spLocks noGrp="1"/>
          </p:cNvSpPr>
          <p:nvPr>
            <p:ph type="ftr" sz="quarter" idx="11"/>
          </p:nvPr>
        </p:nvSpPr>
        <p:spPr/>
        <p:txBody>
          <a:bodyPr/>
          <a:lstStyle/>
          <a:p>
            <a:r>
              <a:rPr lang="sv-SE" smtClean="0"/>
              <a:t>Namn | Sammanhang</a:t>
            </a:r>
            <a:endParaRPr lang="sv-SE" dirty="0"/>
          </a:p>
        </p:txBody>
      </p:sp>
    </p:spTree>
    <p:extLst>
      <p:ext uri="{BB962C8B-B14F-4D97-AF65-F5344CB8AC3E}">
        <p14:creationId xmlns:p14="http://schemas.microsoft.com/office/powerpoint/2010/main" val="22770634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877888" y="581899"/>
            <a:ext cx="7400925" cy="661492"/>
          </a:xfrm>
        </p:spPr>
        <p:txBody>
          <a:bodyPr>
            <a:normAutofit/>
          </a:bodyPr>
          <a:lstStyle>
            <a:lvl1pPr>
              <a:defRPr sz="2800"/>
            </a:lvl1p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877888" y="1245145"/>
            <a:ext cx="3617912" cy="4019348"/>
          </a:xfrm>
        </p:spPr>
        <p:txBody>
          <a:bodyPr>
            <a:normAutofit/>
          </a:bodyPr>
          <a:lstStyle>
            <a:lvl1pPr>
              <a:defRPr sz="1600"/>
            </a:lvl1pPr>
            <a:lvl2pPr>
              <a:defRPr sz="1400"/>
            </a:lvl2pPr>
            <a:lvl3pPr>
              <a:defRPr sz="1200"/>
            </a:lvl3pPr>
            <a:lvl4pPr>
              <a:defRPr sz="1400"/>
            </a:lvl4pPr>
            <a:lvl5pPr>
              <a:defRPr sz="14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p:txBody>
      </p:sp>
      <p:sp>
        <p:nvSpPr>
          <p:cNvPr id="4" name="Platshållare för innehåll 3"/>
          <p:cNvSpPr>
            <a:spLocks noGrp="1"/>
          </p:cNvSpPr>
          <p:nvPr>
            <p:ph sz="half" idx="2"/>
          </p:nvPr>
        </p:nvSpPr>
        <p:spPr>
          <a:xfrm>
            <a:off x="4648200" y="1245145"/>
            <a:ext cx="3630613" cy="4019348"/>
          </a:xfrm>
        </p:spPr>
        <p:txBody>
          <a:bodyPr>
            <a:normAutofit/>
          </a:bodyPr>
          <a:lstStyle>
            <a:lvl1pPr>
              <a:defRPr sz="1600"/>
            </a:lvl1pPr>
            <a:lvl2pPr>
              <a:defRPr sz="1400"/>
            </a:lvl2pPr>
            <a:lvl3pPr>
              <a:defRPr sz="1200"/>
            </a:lvl3pPr>
            <a:lvl4pPr>
              <a:defRPr sz="1400"/>
            </a:lvl4pPr>
            <a:lvl5pPr>
              <a:defRPr sz="14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p:txBody>
      </p:sp>
      <p:sp>
        <p:nvSpPr>
          <p:cNvPr id="5" name="Platshållare för datum 4"/>
          <p:cNvSpPr>
            <a:spLocks noGrp="1"/>
          </p:cNvSpPr>
          <p:nvPr>
            <p:ph type="dt" sz="half" idx="10"/>
          </p:nvPr>
        </p:nvSpPr>
        <p:spPr/>
        <p:txBody>
          <a:bodyPr/>
          <a:lstStyle/>
          <a:p>
            <a:fld id="{F811E9FB-CCF8-F146-ABB4-1B75A1ED0306}" type="datetime1">
              <a:rPr lang="sv-SE" smtClean="0"/>
              <a:t>2020-08-24</a:t>
            </a:fld>
            <a:endParaRPr lang="sv-SE" dirty="0"/>
          </a:p>
        </p:txBody>
      </p:sp>
      <p:sp>
        <p:nvSpPr>
          <p:cNvPr id="7" name="Platshållare för sidfot 6"/>
          <p:cNvSpPr>
            <a:spLocks noGrp="1"/>
          </p:cNvSpPr>
          <p:nvPr>
            <p:ph type="ftr" sz="quarter" idx="11"/>
          </p:nvPr>
        </p:nvSpPr>
        <p:spPr/>
        <p:txBody>
          <a:bodyPr/>
          <a:lstStyle/>
          <a:p>
            <a:r>
              <a:rPr lang="sv-SE" smtClean="0"/>
              <a:t>Namn | Sammanhang</a:t>
            </a:r>
            <a:endParaRPr lang="sv-SE" dirty="0"/>
          </a:p>
        </p:txBody>
      </p:sp>
    </p:spTree>
    <p:extLst>
      <p:ext uri="{BB962C8B-B14F-4D97-AF65-F5344CB8AC3E}">
        <p14:creationId xmlns:p14="http://schemas.microsoft.com/office/powerpoint/2010/main" val="29274724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95122"/>
            <a:ext cx="8229600" cy="1143000"/>
          </a:xfrm>
        </p:spPr>
        <p:txBody>
          <a:bodyPr/>
          <a:lstStyle/>
          <a:p>
            <a:r>
              <a:rPr lang="sv-SE" dirty="0" smtClean="0"/>
              <a:t>Klicka här för att ändra format</a:t>
            </a:r>
            <a:endParaRPr lang="sv-SE" dirty="0"/>
          </a:p>
        </p:txBody>
      </p:sp>
      <p:sp>
        <p:nvSpPr>
          <p:cNvPr id="3" name="Platshållare för datum 2"/>
          <p:cNvSpPr>
            <a:spLocks noGrp="1"/>
          </p:cNvSpPr>
          <p:nvPr>
            <p:ph type="dt" sz="half" idx="10"/>
          </p:nvPr>
        </p:nvSpPr>
        <p:spPr/>
        <p:txBody>
          <a:bodyPr/>
          <a:lstStyle/>
          <a:p>
            <a:fld id="{ADF4B494-2E95-9943-BE11-50E4F965D3F5}" type="datetime1">
              <a:rPr lang="sv-SE" smtClean="0"/>
              <a:t>2020-08-24</a:t>
            </a:fld>
            <a:endParaRPr lang="sv-SE" dirty="0"/>
          </a:p>
        </p:txBody>
      </p:sp>
      <p:sp>
        <p:nvSpPr>
          <p:cNvPr id="5" name="Platshållare för sidfot 4"/>
          <p:cNvSpPr>
            <a:spLocks noGrp="1"/>
          </p:cNvSpPr>
          <p:nvPr>
            <p:ph type="ftr" sz="quarter" idx="11"/>
          </p:nvPr>
        </p:nvSpPr>
        <p:spPr/>
        <p:txBody>
          <a:bodyPr/>
          <a:lstStyle/>
          <a:p>
            <a:r>
              <a:rPr lang="sv-SE" smtClean="0"/>
              <a:t>Namn | Sammanhang</a:t>
            </a:r>
            <a:endParaRPr lang="sv-SE" dirty="0"/>
          </a:p>
        </p:txBody>
      </p:sp>
    </p:spTree>
    <p:extLst>
      <p:ext uri="{BB962C8B-B14F-4D97-AF65-F5344CB8AC3E}">
        <p14:creationId xmlns:p14="http://schemas.microsoft.com/office/powerpoint/2010/main" val="28933611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1B9E763-F434-7E40-AAE1-3642E4FF22DA}" type="datetime1">
              <a:rPr lang="sv-SE" smtClean="0"/>
              <a:t>2020-08-24</a:t>
            </a:fld>
            <a:endParaRPr lang="sv-SE" dirty="0"/>
          </a:p>
        </p:txBody>
      </p:sp>
      <p:sp>
        <p:nvSpPr>
          <p:cNvPr id="4" name="Platshållare för sidfot 3"/>
          <p:cNvSpPr>
            <a:spLocks noGrp="1"/>
          </p:cNvSpPr>
          <p:nvPr>
            <p:ph type="ftr" sz="quarter" idx="11"/>
          </p:nvPr>
        </p:nvSpPr>
        <p:spPr/>
        <p:txBody>
          <a:bodyPr/>
          <a:lstStyle/>
          <a:p>
            <a:r>
              <a:rPr lang="sv-SE" smtClean="0"/>
              <a:t>Namn | Sammanhang</a:t>
            </a:r>
            <a:endParaRPr lang="sv-SE" dirty="0"/>
          </a:p>
        </p:txBody>
      </p:sp>
    </p:spTree>
    <p:extLst>
      <p:ext uri="{BB962C8B-B14F-4D97-AF65-F5344CB8AC3E}">
        <p14:creationId xmlns:p14="http://schemas.microsoft.com/office/powerpoint/2010/main" val="203358078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15690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89487F31-32F0-F049-8E1B-E18E74E598D6}" type="datetime1">
              <a:rPr lang="sv-SE" smtClean="0"/>
              <a:t>2020-08-24</a:t>
            </a:fld>
            <a:endParaRPr lang="sv-SE" dirty="0"/>
          </a:p>
        </p:txBody>
      </p:sp>
      <p:sp>
        <p:nvSpPr>
          <p:cNvPr id="4" name="Platshållare för sidfot 3"/>
          <p:cNvSpPr>
            <a:spLocks noGrp="1"/>
          </p:cNvSpPr>
          <p:nvPr>
            <p:ph type="ftr" sz="quarter" idx="11"/>
          </p:nvPr>
        </p:nvSpPr>
        <p:spPr/>
        <p:txBody>
          <a:bodyPr/>
          <a:lstStyle/>
          <a:p>
            <a:r>
              <a:rPr lang="sv-SE" smtClean="0"/>
              <a:t>Namn | Sammanhang</a:t>
            </a:r>
            <a:endParaRPr lang="sv-SE" dirty="0"/>
          </a:p>
        </p:txBody>
      </p:sp>
    </p:spTree>
    <p:extLst>
      <p:ext uri="{BB962C8B-B14F-4D97-AF65-F5344CB8AC3E}">
        <p14:creationId xmlns:p14="http://schemas.microsoft.com/office/powerpoint/2010/main" val="4669684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891445"/>
            <a:ext cx="3898900" cy="1918787"/>
          </a:xfrm>
        </p:spPr>
        <p:txBody>
          <a:bodyPr>
            <a:normAutofit/>
          </a:bodyPr>
          <a:lstStyle>
            <a:lvl1pPr algn="l">
              <a:defRPr sz="2800" b="1">
                <a:solidFill>
                  <a:srgbClr val="000000"/>
                </a:solidFill>
                <a:latin typeface="Arial"/>
                <a:cs typeface="Arial"/>
              </a:defRPr>
            </a:lvl1pPr>
          </a:lstStyle>
          <a:p>
            <a:r>
              <a:rPr lang="sv-SE" dirty="0" smtClean="0"/>
              <a:t>Klicka här för att ändra format</a:t>
            </a:r>
            <a:endParaRPr lang="sv-SE" dirty="0"/>
          </a:p>
        </p:txBody>
      </p:sp>
      <p:sp>
        <p:nvSpPr>
          <p:cNvPr id="4" name="Platshållare för datum 3"/>
          <p:cNvSpPr>
            <a:spLocks noGrp="1"/>
          </p:cNvSpPr>
          <p:nvPr>
            <p:ph type="dt" sz="half" idx="11"/>
          </p:nvPr>
        </p:nvSpPr>
        <p:spPr/>
        <p:txBody>
          <a:bodyPr/>
          <a:lstStyle/>
          <a:p>
            <a:fld id="{673A8CC8-207D-3249-8CB8-01D1B92B08C3}" type="datetime1">
              <a:rPr lang="sv-SE" smtClean="0"/>
              <a:t>2020-08-24</a:t>
            </a:fld>
            <a:endParaRPr lang="sv-SE" dirty="0"/>
          </a:p>
        </p:txBody>
      </p:sp>
      <p:sp>
        <p:nvSpPr>
          <p:cNvPr id="6" name="Platshållare för sidfot 5"/>
          <p:cNvSpPr>
            <a:spLocks noGrp="1"/>
          </p:cNvSpPr>
          <p:nvPr>
            <p:ph type="ftr" sz="quarter" idx="12"/>
          </p:nvPr>
        </p:nvSpPr>
        <p:spPr/>
        <p:txBody>
          <a:bodyPr/>
          <a:lstStyle/>
          <a:p>
            <a:r>
              <a:rPr lang="sv-SE" smtClean="0"/>
              <a:t>Namn | Sammanhang</a:t>
            </a:r>
            <a:endParaRPr lang="sv-SE" dirty="0"/>
          </a:p>
        </p:txBody>
      </p:sp>
    </p:spTree>
    <p:extLst>
      <p:ext uri="{BB962C8B-B14F-4D97-AF65-F5344CB8AC3E}">
        <p14:creationId xmlns:p14="http://schemas.microsoft.com/office/powerpoint/2010/main" val="24813674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32C34CF-E8A6-124D-804D-258AC957A625}" type="datetime1">
              <a:rPr lang="sv-SE" smtClean="0"/>
              <a:t>2020-08-24</a:t>
            </a:fld>
            <a:endParaRPr lang="sv-SE" dirty="0"/>
          </a:p>
        </p:txBody>
      </p:sp>
      <p:sp>
        <p:nvSpPr>
          <p:cNvPr id="4" name="Platshållare för sidfot 3"/>
          <p:cNvSpPr>
            <a:spLocks noGrp="1"/>
          </p:cNvSpPr>
          <p:nvPr>
            <p:ph type="ftr" sz="quarter" idx="11"/>
          </p:nvPr>
        </p:nvSpPr>
        <p:spPr/>
        <p:txBody>
          <a:bodyPr/>
          <a:lstStyle/>
          <a:p>
            <a:r>
              <a:rPr lang="sv-SE" smtClean="0"/>
              <a:t>Namn | Sammanhang</a:t>
            </a:r>
            <a:endParaRPr lang="sv-SE" dirty="0"/>
          </a:p>
        </p:txBody>
      </p:sp>
    </p:spTree>
    <p:extLst>
      <p:ext uri="{BB962C8B-B14F-4D97-AF65-F5344CB8AC3E}">
        <p14:creationId xmlns:p14="http://schemas.microsoft.com/office/powerpoint/2010/main" val="31758386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382457"/>
            <a:ext cx="6872466" cy="976373"/>
          </a:xfrm>
        </p:spPr>
        <p:txBody>
          <a:bodyPr>
            <a:normAutofit/>
          </a:bodyPr>
          <a:lstStyle>
            <a:lvl1pPr algn="l">
              <a:defRPr sz="2800" b="1">
                <a:solidFill>
                  <a:srgbClr val="000000"/>
                </a:solidFill>
                <a:latin typeface="Arial"/>
                <a:cs typeface="Arial"/>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685800" y="1365658"/>
            <a:ext cx="6872466" cy="1752600"/>
          </a:xfrm>
        </p:spPr>
        <p:txBody>
          <a:bodyPr>
            <a:normAutofit/>
          </a:bodyPr>
          <a:lstStyle>
            <a:lvl1pPr marL="0" indent="0" algn="l">
              <a:buNone/>
              <a:defRPr sz="16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6562C388-3F3D-D148-B916-E4713073A724}" type="datetime1">
              <a:rPr lang="sv-SE" smtClean="0"/>
              <a:t>2020-08-24</a:t>
            </a:fld>
            <a:endParaRPr lang="sv-SE" dirty="0"/>
          </a:p>
        </p:txBody>
      </p:sp>
      <p:sp>
        <p:nvSpPr>
          <p:cNvPr id="6" name="Platshållare för sidfot 5"/>
          <p:cNvSpPr>
            <a:spLocks noGrp="1"/>
          </p:cNvSpPr>
          <p:nvPr>
            <p:ph type="ftr" sz="quarter" idx="11"/>
          </p:nvPr>
        </p:nvSpPr>
        <p:spPr/>
        <p:txBody>
          <a:bodyPr/>
          <a:lstStyle/>
          <a:p>
            <a:r>
              <a:rPr lang="sv-SE" smtClean="0"/>
              <a:t>Namn | Sammanhang</a:t>
            </a:r>
            <a:endParaRPr lang="sv-SE" dirty="0"/>
          </a:p>
        </p:txBody>
      </p:sp>
    </p:spTree>
    <p:extLst>
      <p:ext uri="{BB962C8B-B14F-4D97-AF65-F5344CB8AC3E}">
        <p14:creationId xmlns:p14="http://schemas.microsoft.com/office/powerpoint/2010/main" val="34104280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9C40BAE-B5F3-274A-8046-38D9939F87FE}" type="datetime1">
              <a:rPr lang="sv-SE" smtClean="0"/>
              <a:t>2020-08-24</a:t>
            </a:fld>
            <a:endParaRPr lang="sv-SE" dirty="0"/>
          </a:p>
        </p:txBody>
      </p:sp>
      <p:sp>
        <p:nvSpPr>
          <p:cNvPr id="4" name="Platshållare för sidfot 3"/>
          <p:cNvSpPr>
            <a:spLocks noGrp="1"/>
          </p:cNvSpPr>
          <p:nvPr>
            <p:ph type="ftr" sz="quarter" idx="11"/>
          </p:nvPr>
        </p:nvSpPr>
        <p:spPr/>
        <p:txBody>
          <a:bodyPr/>
          <a:lstStyle/>
          <a:p>
            <a:r>
              <a:rPr lang="sv-SE" smtClean="0"/>
              <a:t>Namn | Sammanhang</a:t>
            </a:r>
            <a:endParaRPr lang="sv-SE" dirty="0"/>
          </a:p>
        </p:txBody>
      </p:sp>
    </p:spTree>
    <p:extLst>
      <p:ext uri="{BB962C8B-B14F-4D97-AF65-F5344CB8AC3E}">
        <p14:creationId xmlns:p14="http://schemas.microsoft.com/office/powerpoint/2010/main" val="16667453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788988" y="539627"/>
            <a:ext cx="5486400" cy="566738"/>
          </a:xfrm>
        </p:spPr>
        <p:txBody>
          <a:bodyPr anchor="b">
            <a:normAutofit/>
          </a:bodyPr>
          <a:lstStyle>
            <a:lvl1pPr algn="l">
              <a:defRPr sz="2800" b="1"/>
            </a:lvl1pPr>
          </a:lstStyle>
          <a:p>
            <a:r>
              <a:rPr lang="sv-SE" dirty="0" smtClean="0"/>
              <a:t>Klicka här för att ändra format</a:t>
            </a:r>
            <a:endParaRPr lang="sv-SE" dirty="0"/>
          </a:p>
        </p:txBody>
      </p:sp>
      <p:sp>
        <p:nvSpPr>
          <p:cNvPr id="3" name="Platshållare för bild 2"/>
          <p:cNvSpPr>
            <a:spLocks noGrp="1"/>
          </p:cNvSpPr>
          <p:nvPr>
            <p:ph type="pic" idx="1"/>
          </p:nvPr>
        </p:nvSpPr>
        <p:spPr>
          <a:xfrm>
            <a:off x="4533593" y="1346200"/>
            <a:ext cx="3745219" cy="3447152"/>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788988" y="1236097"/>
            <a:ext cx="3498809" cy="189119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320BB36E-A113-7141-932A-F9E1F44AD4FB}" type="datetime1">
              <a:rPr lang="sv-SE" smtClean="0"/>
              <a:t>2020-08-24</a:t>
            </a:fld>
            <a:endParaRPr lang="sv-SE" dirty="0"/>
          </a:p>
        </p:txBody>
      </p:sp>
      <p:sp>
        <p:nvSpPr>
          <p:cNvPr id="7" name="Platshållare för sidfot 6"/>
          <p:cNvSpPr>
            <a:spLocks noGrp="1"/>
          </p:cNvSpPr>
          <p:nvPr>
            <p:ph type="ftr" sz="quarter" idx="11"/>
          </p:nvPr>
        </p:nvSpPr>
        <p:spPr/>
        <p:txBody>
          <a:bodyPr/>
          <a:lstStyle/>
          <a:p>
            <a:r>
              <a:rPr lang="sv-SE" smtClean="0"/>
              <a:t>Namn | Sammanhang</a:t>
            </a:r>
            <a:endParaRPr lang="sv-SE" dirty="0"/>
          </a:p>
        </p:txBody>
      </p:sp>
    </p:spTree>
    <p:extLst>
      <p:ext uri="{BB962C8B-B14F-4D97-AF65-F5344CB8AC3E}">
        <p14:creationId xmlns:p14="http://schemas.microsoft.com/office/powerpoint/2010/main" val="8777785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877888" y="566735"/>
            <a:ext cx="7400925" cy="678408"/>
          </a:xfrm>
        </p:spPr>
        <p:txBody>
          <a:bodyPr>
            <a:normAutofit/>
          </a:bodyPr>
          <a:lstStyle>
            <a:lvl1pPr algn="l">
              <a:defRPr sz="2800"/>
            </a:lvl1pPr>
          </a:lstStyle>
          <a:p>
            <a:r>
              <a:rPr lang="sv-SE" dirty="0" smtClean="0"/>
              <a:t>Klicka här för att ändra format</a:t>
            </a:r>
            <a:endParaRPr lang="sv-SE" dirty="0"/>
          </a:p>
        </p:txBody>
      </p:sp>
      <p:sp>
        <p:nvSpPr>
          <p:cNvPr id="3" name="Platshållare för innehåll 2"/>
          <p:cNvSpPr>
            <a:spLocks noGrp="1"/>
          </p:cNvSpPr>
          <p:nvPr>
            <p:ph idx="1"/>
          </p:nvPr>
        </p:nvSpPr>
        <p:spPr>
          <a:xfrm>
            <a:off x="877888" y="1245144"/>
            <a:ext cx="7400925" cy="4525963"/>
          </a:xfrm>
        </p:spPr>
        <p:txBody>
          <a:bodyPr>
            <a:normAutofit/>
          </a:bodyPr>
          <a:lstStyle>
            <a:lvl1pPr>
              <a:defRPr sz="1600"/>
            </a:lvl1pPr>
            <a:lvl2pPr>
              <a:defRPr sz="1400"/>
            </a:lvl2pPr>
            <a:lvl3pPr>
              <a:defRPr sz="1200"/>
            </a:lvl3pPr>
            <a:lvl4pPr>
              <a:defRPr sz="1400"/>
            </a:lvl4pPr>
            <a:lvl5pPr>
              <a:defRPr sz="1400"/>
            </a:lvl5pPr>
          </a:lstStyle>
          <a:p>
            <a:pPr lvl="0"/>
            <a:r>
              <a:rPr lang="sv-SE" dirty="0" smtClean="0"/>
              <a:t>Klicka här för att ändra format på bakgrundstexten</a:t>
            </a:r>
          </a:p>
          <a:p>
            <a:pPr lvl="1"/>
            <a:r>
              <a:rPr lang="sv-SE" dirty="0" smtClean="0"/>
              <a:t>Nivå två</a:t>
            </a:r>
          </a:p>
          <a:p>
            <a:pPr lvl="2"/>
            <a:r>
              <a:rPr lang="sv-SE" dirty="0" smtClean="0"/>
              <a:t>Nivå tre</a:t>
            </a:r>
          </a:p>
        </p:txBody>
      </p:sp>
      <p:sp>
        <p:nvSpPr>
          <p:cNvPr id="4" name="Platshållare för datum 3"/>
          <p:cNvSpPr>
            <a:spLocks noGrp="1"/>
          </p:cNvSpPr>
          <p:nvPr>
            <p:ph type="dt" sz="half" idx="10"/>
          </p:nvPr>
        </p:nvSpPr>
        <p:spPr/>
        <p:txBody>
          <a:bodyPr/>
          <a:lstStyle/>
          <a:p>
            <a:fld id="{AA7D28CB-0F74-BE4F-94EC-D610B88AA204}" type="datetime1">
              <a:rPr lang="sv-SE" smtClean="0"/>
              <a:t>2020-08-24</a:t>
            </a:fld>
            <a:endParaRPr lang="sv-SE" dirty="0"/>
          </a:p>
        </p:txBody>
      </p:sp>
      <p:sp>
        <p:nvSpPr>
          <p:cNvPr id="6" name="Platshållare för sidfot 5"/>
          <p:cNvSpPr>
            <a:spLocks noGrp="1"/>
          </p:cNvSpPr>
          <p:nvPr>
            <p:ph type="ftr" sz="quarter" idx="11"/>
          </p:nvPr>
        </p:nvSpPr>
        <p:spPr/>
        <p:txBody>
          <a:bodyPr/>
          <a:lstStyle/>
          <a:p>
            <a:r>
              <a:rPr lang="sv-SE" smtClean="0"/>
              <a:t>Namn | Sammanhang</a:t>
            </a:r>
            <a:endParaRPr lang="sv-SE" dirty="0"/>
          </a:p>
        </p:txBody>
      </p:sp>
    </p:spTree>
    <p:extLst>
      <p:ext uri="{BB962C8B-B14F-4D97-AF65-F5344CB8AC3E}">
        <p14:creationId xmlns:p14="http://schemas.microsoft.com/office/powerpoint/2010/main" val="22372950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877888" y="581899"/>
            <a:ext cx="7400925" cy="661492"/>
          </a:xfrm>
        </p:spPr>
        <p:txBody>
          <a:bodyPr>
            <a:normAutofit/>
          </a:bodyPr>
          <a:lstStyle>
            <a:lvl1pPr>
              <a:defRPr sz="2800"/>
            </a:lvl1p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877888" y="1245145"/>
            <a:ext cx="3617912" cy="4019348"/>
          </a:xfrm>
        </p:spPr>
        <p:txBody>
          <a:bodyPr>
            <a:normAutofit/>
          </a:bodyPr>
          <a:lstStyle>
            <a:lvl1pPr>
              <a:defRPr sz="1600"/>
            </a:lvl1pPr>
            <a:lvl2pPr>
              <a:defRPr sz="1400"/>
            </a:lvl2pPr>
            <a:lvl3pPr>
              <a:defRPr sz="1200"/>
            </a:lvl3pPr>
            <a:lvl4pPr>
              <a:defRPr sz="1400"/>
            </a:lvl4pPr>
            <a:lvl5pPr>
              <a:defRPr sz="14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p:txBody>
      </p:sp>
      <p:sp>
        <p:nvSpPr>
          <p:cNvPr id="4" name="Platshållare för innehåll 3"/>
          <p:cNvSpPr>
            <a:spLocks noGrp="1"/>
          </p:cNvSpPr>
          <p:nvPr>
            <p:ph sz="half" idx="2"/>
          </p:nvPr>
        </p:nvSpPr>
        <p:spPr>
          <a:xfrm>
            <a:off x="4648200" y="1245145"/>
            <a:ext cx="3630613" cy="4019348"/>
          </a:xfrm>
        </p:spPr>
        <p:txBody>
          <a:bodyPr>
            <a:normAutofit/>
          </a:bodyPr>
          <a:lstStyle>
            <a:lvl1pPr>
              <a:defRPr sz="1600"/>
            </a:lvl1pPr>
            <a:lvl2pPr>
              <a:defRPr sz="1400"/>
            </a:lvl2pPr>
            <a:lvl3pPr>
              <a:defRPr sz="1200"/>
            </a:lvl3pPr>
            <a:lvl4pPr>
              <a:defRPr sz="1400"/>
            </a:lvl4pPr>
            <a:lvl5pPr>
              <a:defRPr sz="14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p:txBody>
      </p:sp>
      <p:sp>
        <p:nvSpPr>
          <p:cNvPr id="5" name="Platshållare för datum 4"/>
          <p:cNvSpPr>
            <a:spLocks noGrp="1"/>
          </p:cNvSpPr>
          <p:nvPr>
            <p:ph type="dt" sz="half" idx="10"/>
          </p:nvPr>
        </p:nvSpPr>
        <p:spPr/>
        <p:txBody>
          <a:bodyPr/>
          <a:lstStyle/>
          <a:p>
            <a:fld id="{C8FDF4F0-CA42-F840-975B-04B4A27C20FE}" type="datetime1">
              <a:rPr lang="sv-SE" smtClean="0"/>
              <a:t>2020-08-24</a:t>
            </a:fld>
            <a:endParaRPr lang="sv-SE" dirty="0"/>
          </a:p>
        </p:txBody>
      </p:sp>
      <p:sp>
        <p:nvSpPr>
          <p:cNvPr id="7" name="Platshållare för sidfot 6"/>
          <p:cNvSpPr>
            <a:spLocks noGrp="1"/>
          </p:cNvSpPr>
          <p:nvPr>
            <p:ph type="ftr" sz="quarter" idx="11"/>
          </p:nvPr>
        </p:nvSpPr>
        <p:spPr/>
        <p:txBody>
          <a:bodyPr/>
          <a:lstStyle/>
          <a:p>
            <a:r>
              <a:rPr lang="sv-SE" smtClean="0"/>
              <a:t>Namn | Sammanhang</a:t>
            </a:r>
            <a:endParaRPr lang="sv-SE" dirty="0"/>
          </a:p>
        </p:txBody>
      </p:sp>
    </p:spTree>
    <p:extLst>
      <p:ext uri="{BB962C8B-B14F-4D97-AF65-F5344CB8AC3E}">
        <p14:creationId xmlns:p14="http://schemas.microsoft.com/office/powerpoint/2010/main" val="28927566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3.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9.xml"/><Relationship Id="rId7"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4.xml"/><Relationship Id="rId5" Type="http://schemas.openxmlformats.org/officeDocument/2006/relationships/slideLayout" Target="../slideLayouts/slideLayout11.xml"/><Relationship Id="rId10" Type="http://schemas.openxmlformats.org/officeDocument/2006/relationships/image" Target="../media/image9.png"/><Relationship Id="rId4" Type="http://schemas.openxmlformats.org/officeDocument/2006/relationships/slideLayout" Target="../slideLayouts/slideLayout10.xml"/><Relationship Id="rId9"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5.xml"/><Relationship Id="rId5" Type="http://schemas.openxmlformats.org/officeDocument/2006/relationships/slideLayout" Target="../slideLayouts/slideLayout16.xml"/><Relationship Id="rId10"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68000" cy="6876000"/>
          </a:xfrm>
          <a:prstGeom prst="rect">
            <a:avLst/>
          </a:prstGeom>
        </p:spPr>
      </p:pic>
      <p:sp>
        <p:nvSpPr>
          <p:cNvPr id="2" name="Platshållare för rubrik 1"/>
          <p:cNvSpPr>
            <a:spLocks noGrp="1"/>
          </p:cNvSpPr>
          <p:nvPr>
            <p:ph type="title"/>
          </p:nvPr>
        </p:nvSpPr>
        <p:spPr>
          <a:xfrm>
            <a:off x="686568" y="1810938"/>
            <a:ext cx="7897812"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686568" y="2878829"/>
            <a:ext cx="7897812" cy="2433455"/>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p:txBody>
      </p:sp>
      <p:sp>
        <p:nvSpPr>
          <p:cNvPr id="13" name="Platshållare för datum 3"/>
          <p:cNvSpPr>
            <a:spLocks noGrp="1"/>
          </p:cNvSpPr>
          <p:nvPr>
            <p:ph type="dt" sz="half" idx="2"/>
          </p:nvPr>
        </p:nvSpPr>
        <p:spPr>
          <a:xfrm>
            <a:off x="330659" y="6041415"/>
            <a:ext cx="890049" cy="365125"/>
          </a:xfrm>
          <a:prstGeom prst="rect">
            <a:avLst/>
          </a:prstGeom>
        </p:spPr>
        <p:txBody>
          <a:bodyPr vert="horz" lIns="91440" tIns="45720" rIns="91440" bIns="45720" rtlCol="0" anchor="ctr"/>
          <a:lstStyle>
            <a:lvl1pPr algn="l">
              <a:defRPr sz="900">
                <a:solidFill>
                  <a:schemeClr val="tx1">
                    <a:tint val="75000"/>
                  </a:schemeClr>
                </a:solidFill>
                <a:latin typeface="Arial" charset="0"/>
                <a:ea typeface="Arial" charset="0"/>
                <a:cs typeface="Arial" charset="0"/>
              </a:defRPr>
            </a:lvl1pPr>
          </a:lstStyle>
          <a:p>
            <a:fld id="{751E8AAC-99C3-644E-B897-BBDA35B41C93}" type="datetime1">
              <a:rPr lang="sv-SE" smtClean="0"/>
              <a:t>2020-08-24</a:t>
            </a:fld>
            <a:endParaRPr lang="sv-SE" dirty="0"/>
          </a:p>
        </p:txBody>
      </p:sp>
      <p:sp>
        <p:nvSpPr>
          <p:cNvPr id="14" name="Platshållare för sidfot 7"/>
          <p:cNvSpPr>
            <a:spLocks noGrp="1"/>
          </p:cNvSpPr>
          <p:nvPr>
            <p:ph type="ftr" sz="quarter" idx="3"/>
          </p:nvPr>
        </p:nvSpPr>
        <p:spPr>
          <a:xfrm>
            <a:off x="1371286" y="6041415"/>
            <a:ext cx="3086100" cy="365125"/>
          </a:xfrm>
          <a:prstGeom prst="rect">
            <a:avLst/>
          </a:prstGeom>
        </p:spPr>
        <p:txBody>
          <a:bodyPr vert="horz" lIns="91440" tIns="45720" rIns="91440" bIns="45720" rtlCol="0" anchor="ctr"/>
          <a:lstStyle>
            <a:lvl1pPr algn="l">
              <a:defRPr sz="900">
                <a:solidFill>
                  <a:schemeClr val="tx1">
                    <a:tint val="75000"/>
                  </a:schemeClr>
                </a:solidFill>
                <a:latin typeface="Arial" charset="0"/>
                <a:ea typeface="Arial" charset="0"/>
                <a:cs typeface="Arial" charset="0"/>
              </a:defRPr>
            </a:lvl1pPr>
          </a:lstStyle>
          <a:p>
            <a:r>
              <a:rPr lang="sv-SE" dirty="0" smtClean="0"/>
              <a:t>Namn | Sammanhang</a:t>
            </a:r>
            <a:endParaRPr lang="sv-SE" dirty="0"/>
          </a:p>
        </p:txBody>
      </p:sp>
      <p:cxnSp>
        <p:nvCxnSpPr>
          <p:cNvPr id="8" name="Rak 7"/>
          <p:cNvCxnSpPr/>
          <p:nvPr userDrawn="1"/>
        </p:nvCxnSpPr>
        <p:spPr>
          <a:xfrm>
            <a:off x="7579923" y="6058990"/>
            <a:ext cx="0" cy="326436"/>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4" name="Bildobjekt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07093" y="6063423"/>
            <a:ext cx="1157587" cy="317569"/>
          </a:xfrm>
          <a:prstGeom prst="rect">
            <a:avLst/>
          </a:prstGeom>
        </p:spPr>
      </p:pic>
      <p:pic>
        <p:nvPicPr>
          <p:cNvPr id="6" name="Bildobjekt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249154" y="6054410"/>
            <a:ext cx="703975" cy="325145"/>
          </a:xfrm>
          <a:prstGeom prst="rect">
            <a:avLst/>
          </a:prstGeom>
        </p:spPr>
      </p:pic>
      <p:pic>
        <p:nvPicPr>
          <p:cNvPr id="9" name="Bildobjekt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037603" y="6035045"/>
            <a:ext cx="424470" cy="374323"/>
          </a:xfrm>
          <a:prstGeom prst="rect">
            <a:avLst/>
          </a:prstGeom>
        </p:spPr>
      </p:pic>
    </p:spTree>
    <p:extLst>
      <p:ext uri="{BB962C8B-B14F-4D97-AF65-F5344CB8AC3E}">
        <p14:creationId xmlns:p14="http://schemas.microsoft.com/office/powerpoint/2010/main" val="179462941"/>
      </p:ext>
    </p:extLst>
  </p:cSld>
  <p:clrMap bg1="lt1" tx1="dk1" bg2="lt2" tx2="dk2" accent1="accent1" accent2="accent2" accent3="accent3" accent4="accent4" accent5="accent5" accent6="accent6" hlink="hlink" folHlink="folHlink"/>
  <p:sldLayoutIdLst>
    <p:sldLayoutId id="2147483661" r:id="rId1"/>
    <p:sldLayoutId id="2147483667" r:id="rId2"/>
  </p:sldLayoutIdLst>
  <p:timing>
    <p:tnLst>
      <p:par>
        <p:cTn id="1" dur="indefinite" restart="never" nodeType="tmRoot"/>
      </p:par>
    </p:tnLst>
  </p:timing>
  <p:hf sldNum="0" hdr="0"/>
  <p:txStyles>
    <p:titleStyle>
      <a:lvl1pPr algn="l" defTabSz="457200" rtl="0" eaLnBrk="1" latinLnBrk="0" hangingPunct="1">
        <a:spcBef>
          <a:spcPct val="0"/>
        </a:spcBef>
        <a:buNone/>
        <a:defRPr sz="2800" b="1"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rgbClr val="FFFFFF"/>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rgbClr val="FFFFFF"/>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FFFFFF"/>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p:cNvPicPr>
            <a:picLocks noChangeAspect="1"/>
          </p:cNvPicPr>
          <p:nvPr userDrawn="1"/>
        </p:nvPicPr>
        <p:blipFill rotWithShape="1">
          <a:blip r:embed="rId4">
            <a:extLst>
              <a:ext uri="{28A0092B-C50C-407E-A947-70E740481C1C}">
                <a14:useLocalDpi xmlns:a14="http://schemas.microsoft.com/office/drawing/2010/main" val="0"/>
              </a:ext>
            </a:extLst>
          </a:blip>
          <a:srcRect l="63613" r="-63613"/>
          <a:stretch/>
        </p:blipFill>
        <p:spPr>
          <a:xfrm>
            <a:off x="5832000" y="0"/>
            <a:ext cx="9168000" cy="6876000"/>
          </a:xfrm>
          <a:prstGeom prst="rect">
            <a:avLst/>
          </a:prstGeom>
        </p:spPr>
      </p:pic>
      <p:sp>
        <p:nvSpPr>
          <p:cNvPr id="2" name="Platshållare för rubrik 1"/>
          <p:cNvSpPr>
            <a:spLocks noGrp="1"/>
          </p:cNvSpPr>
          <p:nvPr>
            <p:ph type="title"/>
          </p:nvPr>
        </p:nvSpPr>
        <p:spPr>
          <a:xfrm>
            <a:off x="686568" y="1810938"/>
            <a:ext cx="7897812"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686568" y="2878829"/>
            <a:ext cx="7897812" cy="2433455"/>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p:txBody>
      </p:sp>
      <p:sp>
        <p:nvSpPr>
          <p:cNvPr id="7" name="Platshållare för datum 3"/>
          <p:cNvSpPr>
            <a:spLocks noGrp="1"/>
          </p:cNvSpPr>
          <p:nvPr>
            <p:ph type="dt" sz="half" idx="2"/>
          </p:nvPr>
        </p:nvSpPr>
        <p:spPr>
          <a:xfrm>
            <a:off x="330659" y="6041415"/>
            <a:ext cx="890049" cy="365125"/>
          </a:xfrm>
          <a:prstGeom prst="rect">
            <a:avLst/>
          </a:prstGeom>
        </p:spPr>
        <p:txBody>
          <a:bodyPr vert="horz" lIns="91440" tIns="45720" rIns="91440" bIns="45720" rtlCol="0" anchor="ctr"/>
          <a:lstStyle>
            <a:lvl1pPr algn="l">
              <a:defRPr sz="900">
                <a:solidFill>
                  <a:schemeClr val="tx1">
                    <a:tint val="75000"/>
                  </a:schemeClr>
                </a:solidFill>
                <a:latin typeface="Arial" charset="0"/>
                <a:ea typeface="Arial" charset="0"/>
                <a:cs typeface="Arial" charset="0"/>
              </a:defRPr>
            </a:lvl1pPr>
          </a:lstStyle>
          <a:p>
            <a:fld id="{52C5A5C7-F3A5-0B4F-9A94-2522B75B6F09}" type="datetime1">
              <a:rPr lang="sv-SE" smtClean="0"/>
              <a:t>2020-08-24</a:t>
            </a:fld>
            <a:endParaRPr lang="sv-SE" dirty="0"/>
          </a:p>
        </p:txBody>
      </p:sp>
      <p:sp>
        <p:nvSpPr>
          <p:cNvPr id="8" name="Platshållare för sidfot 7"/>
          <p:cNvSpPr>
            <a:spLocks noGrp="1"/>
          </p:cNvSpPr>
          <p:nvPr>
            <p:ph type="ftr" sz="quarter" idx="3"/>
          </p:nvPr>
        </p:nvSpPr>
        <p:spPr>
          <a:xfrm>
            <a:off x="1371286" y="6041415"/>
            <a:ext cx="3086100" cy="365125"/>
          </a:xfrm>
          <a:prstGeom prst="rect">
            <a:avLst/>
          </a:prstGeom>
        </p:spPr>
        <p:txBody>
          <a:bodyPr vert="horz" lIns="91440" tIns="45720" rIns="91440" bIns="45720" rtlCol="0" anchor="ctr"/>
          <a:lstStyle>
            <a:lvl1pPr algn="l">
              <a:defRPr sz="900">
                <a:solidFill>
                  <a:schemeClr val="tx1">
                    <a:tint val="75000"/>
                  </a:schemeClr>
                </a:solidFill>
                <a:latin typeface="Arial" charset="0"/>
                <a:ea typeface="Arial" charset="0"/>
                <a:cs typeface="Arial" charset="0"/>
              </a:defRPr>
            </a:lvl1pPr>
          </a:lstStyle>
          <a:p>
            <a:r>
              <a:rPr lang="sv-SE" dirty="0" smtClean="0"/>
              <a:t>Namn | Sammanhang</a:t>
            </a:r>
            <a:endParaRPr lang="sv-SE" dirty="0"/>
          </a:p>
        </p:txBody>
      </p:sp>
      <p:cxnSp>
        <p:nvCxnSpPr>
          <p:cNvPr id="10" name="Rak 9"/>
          <p:cNvCxnSpPr/>
          <p:nvPr userDrawn="1"/>
        </p:nvCxnSpPr>
        <p:spPr>
          <a:xfrm>
            <a:off x="7579923" y="6058990"/>
            <a:ext cx="0" cy="326436"/>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Bildobjekt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07093" y="6063423"/>
            <a:ext cx="1157587" cy="317569"/>
          </a:xfrm>
          <a:prstGeom prst="rect">
            <a:avLst/>
          </a:prstGeom>
        </p:spPr>
      </p:pic>
      <p:pic>
        <p:nvPicPr>
          <p:cNvPr id="12" name="Bildobjekt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254742" y="6063423"/>
            <a:ext cx="703975" cy="325145"/>
          </a:xfrm>
          <a:prstGeom prst="rect">
            <a:avLst/>
          </a:prstGeom>
        </p:spPr>
      </p:pic>
      <p:pic>
        <p:nvPicPr>
          <p:cNvPr id="13" name="Bildobjekt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037603" y="6035045"/>
            <a:ext cx="424470" cy="374323"/>
          </a:xfrm>
          <a:prstGeom prst="rect">
            <a:avLst/>
          </a:prstGeom>
        </p:spPr>
      </p:pic>
    </p:spTree>
    <p:extLst>
      <p:ext uri="{BB962C8B-B14F-4D97-AF65-F5344CB8AC3E}">
        <p14:creationId xmlns:p14="http://schemas.microsoft.com/office/powerpoint/2010/main" val="2153576474"/>
      </p:ext>
    </p:extLst>
  </p:cSld>
  <p:clrMap bg1="lt1" tx1="dk1" bg2="lt2" tx2="dk2" accent1="accent1" accent2="accent2" accent3="accent3" accent4="accent4" accent5="accent5" accent6="accent6" hlink="hlink" folHlink="folHlink"/>
  <p:sldLayoutIdLst>
    <p:sldLayoutId id="2147483704" r:id="rId1"/>
    <p:sldLayoutId id="2147483705" r:id="rId2"/>
  </p:sldLayoutIdLst>
  <p:timing>
    <p:tnLst>
      <p:par>
        <p:cTn id="1" dur="indefinite" restart="never" nodeType="tmRoot"/>
      </p:par>
    </p:tnLst>
  </p:timing>
  <p:hf sldNum="0" hdr="0"/>
  <p:txStyles>
    <p:titleStyle>
      <a:lvl1pPr algn="l" defTabSz="457200" rtl="0" eaLnBrk="1" latinLnBrk="0" hangingPunct="1">
        <a:spcBef>
          <a:spcPct val="0"/>
        </a:spcBef>
        <a:buNone/>
        <a:defRPr sz="2800" b="1" kern="1200">
          <a:solidFill>
            <a:srgbClr val="000000"/>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rgbClr val="000000"/>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rgbClr val="000000"/>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rgbClr val="000000"/>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FFFFFF"/>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Bildobjekt 5"/>
          <p:cNvPicPr>
            <a:picLocks noChangeAspect="1"/>
          </p:cNvPicPr>
          <p:nvPr userDrawn="1"/>
        </p:nvPicPr>
        <p:blipFill rotWithShape="1">
          <a:blip r:embed="rId4">
            <a:extLst>
              <a:ext uri="{28A0092B-C50C-407E-A947-70E740481C1C}">
                <a14:useLocalDpi xmlns:a14="http://schemas.microsoft.com/office/drawing/2010/main" val="0"/>
              </a:ext>
            </a:extLst>
          </a:blip>
          <a:srcRect l="3334" t="-199" r="3593" b="199"/>
          <a:stretch/>
        </p:blipFill>
        <p:spPr>
          <a:xfrm>
            <a:off x="-1" y="0"/>
            <a:ext cx="9144001" cy="6857999"/>
          </a:xfrm>
          <a:prstGeom prst="rect">
            <a:avLst/>
          </a:prstGeom>
        </p:spPr>
      </p:pic>
      <p:pic>
        <p:nvPicPr>
          <p:cNvPr id="10" name="Bildobjekt 9"/>
          <p:cNvPicPr>
            <a:picLocks noChangeAspect="1"/>
          </p:cNvPicPr>
          <p:nvPr userDrawn="1"/>
        </p:nvPicPr>
        <p:blipFill rotWithShape="1">
          <a:blip r:embed="rId5">
            <a:extLst>
              <a:ext uri="{28A0092B-C50C-407E-A947-70E740481C1C}">
                <a14:useLocalDpi xmlns:a14="http://schemas.microsoft.com/office/drawing/2010/main" val="0"/>
              </a:ext>
            </a:extLst>
          </a:blip>
          <a:srcRect t="86861" b="5809"/>
          <a:stretch/>
        </p:blipFill>
        <p:spPr>
          <a:xfrm>
            <a:off x="0" y="5972400"/>
            <a:ext cx="9168000" cy="503999"/>
          </a:xfrm>
          <a:prstGeom prst="rect">
            <a:avLst/>
          </a:prstGeom>
        </p:spPr>
      </p:pic>
      <p:sp>
        <p:nvSpPr>
          <p:cNvPr id="2" name="Platshållare för rubrik 1"/>
          <p:cNvSpPr>
            <a:spLocks noGrp="1"/>
          </p:cNvSpPr>
          <p:nvPr>
            <p:ph type="title"/>
          </p:nvPr>
        </p:nvSpPr>
        <p:spPr>
          <a:xfrm>
            <a:off x="686568" y="301950"/>
            <a:ext cx="7897812"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686568" y="1369841"/>
            <a:ext cx="7897812" cy="2433455"/>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p:txBody>
      </p:sp>
      <p:sp>
        <p:nvSpPr>
          <p:cNvPr id="8" name="Platshållare för datum 3"/>
          <p:cNvSpPr>
            <a:spLocks noGrp="1"/>
          </p:cNvSpPr>
          <p:nvPr>
            <p:ph type="dt" sz="half" idx="2"/>
          </p:nvPr>
        </p:nvSpPr>
        <p:spPr>
          <a:xfrm>
            <a:off x="330659" y="6041415"/>
            <a:ext cx="890049" cy="365125"/>
          </a:xfrm>
          <a:prstGeom prst="rect">
            <a:avLst/>
          </a:prstGeom>
        </p:spPr>
        <p:txBody>
          <a:bodyPr vert="horz" lIns="91440" tIns="45720" rIns="91440" bIns="45720" rtlCol="0" anchor="ctr"/>
          <a:lstStyle>
            <a:lvl1pPr algn="l">
              <a:defRPr sz="900">
                <a:solidFill>
                  <a:schemeClr val="tx1">
                    <a:tint val="75000"/>
                  </a:schemeClr>
                </a:solidFill>
                <a:latin typeface="Arial" charset="0"/>
                <a:ea typeface="Arial" charset="0"/>
                <a:cs typeface="Arial" charset="0"/>
              </a:defRPr>
            </a:lvl1pPr>
          </a:lstStyle>
          <a:p>
            <a:fld id="{778A3781-FEF6-E84C-A47B-C500E3F81D4A}" type="datetime1">
              <a:rPr lang="sv-SE" smtClean="0"/>
              <a:t>2020-08-24</a:t>
            </a:fld>
            <a:endParaRPr lang="sv-SE" dirty="0"/>
          </a:p>
        </p:txBody>
      </p:sp>
      <p:sp>
        <p:nvSpPr>
          <p:cNvPr id="9" name="Platshållare för sidfot 7"/>
          <p:cNvSpPr>
            <a:spLocks noGrp="1"/>
          </p:cNvSpPr>
          <p:nvPr>
            <p:ph type="ftr" sz="quarter" idx="3"/>
          </p:nvPr>
        </p:nvSpPr>
        <p:spPr>
          <a:xfrm>
            <a:off x="1371286" y="6041415"/>
            <a:ext cx="3086100" cy="365125"/>
          </a:xfrm>
          <a:prstGeom prst="rect">
            <a:avLst/>
          </a:prstGeom>
        </p:spPr>
        <p:txBody>
          <a:bodyPr vert="horz" lIns="91440" tIns="45720" rIns="91440" bIns="45720" rtlCol="0" anchor="ctr"/>
          <a:lstStyle>
            <a:lvl1pPr algn="l">
              <a:defRPr sz="900">
                <a:solidFill>
                  <a:schemeClr val="tx1">
                    <a:tint val="75000"/>
                  </a:schemeClr>
                </a:solidFill>
                <a:latin typeface="Arial" charset="0"/>
                <a:ea typeface="Arial" charset="0"/>
                <a:cs typeface="Arial" charset="0"/>
              </a:defRPr>
            </a:lvl1pPr>
          </a:lstStyle>
          <a:p>
            <a:r>
              <a:rPr lang="sv-SE" dirty="0" smtClean="0"/>
              <a:t>Namn | Sammanhang</a:t>
            </a:r>
            <a:endParaRPr lang="sv-SE" dirty="0"/>
          </a:p>
        </p:txBody>
      </p:sp>
      <p:cxnSp>
        <p:nvCxnSpPr>
          <p:cNvPr id="11" name="Rak 10"/>
          <p:cNvCxnSpPr/>
          <p:nvPr userDrawn="1"/>
        </p:nvCxnSpPr>
        <p:spPr>
          <a:xfrm>
            <a:off x="7579923" y="6058990"/>
            <a:ext cx="0" cy="326436"/>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Bildobjekt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07093" y="6063423"/>
            <a:ext cx="1157587" cy="317569"/>
          </a:xfrm>
          <a:prstGeom prst="rect">
            <a:avLst/>
          </a:prstGeom>
        </p:spPr>
      </p:pic>
      <p:pic>
        <p:nvPicPr>
          <p:cNvPr id="13" name="Bildobjekt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249154" y="6055847"/>
            <a:ext cx="703975" cy="325145"/>
          </a:xfrm>
          <a:prstGeom prst="rect">
            <a:avLst/>
          </a:prstGeom>
        </p:spPr>
      </p:pic>
      <p:pic>
        <p:nvPicPr>
          <p:cNvPr id="14" name="Bildobjekt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037603" y="6035045"/>
            <a:ext cx="424470" cy="374323"/>
          </a:xfrm>
          <a:prstGeom prst="rect">
            <a:avLst/>
          </a:prstGeom>
        </p:spPr>
      </p:pic>
    </p:spTree>
    <p:extLst>
      <p:ext uri="{BB962C8B-B14F-4D97-AF65-F5344CB8AC3E}">
        <p14:creationId xmlns:p14="http://schemas.microsoft.com/office/powerpoint/2010/main" val="550458430"/>
      </p:ext>
    </p:extLst>
  </p:cSld>
  <p:clrMap bg1="lt1" tx1="dk1" bg2="lt2" tx2="dk2" accent1="accent1" accent2="accent2" accent3="accent3" accent4="accent4" accent5="accent5" accent6="accent6" hlink="hlink" folHlink="folHlink"/>
  <p:sldLayoutIdLst>
    <p:sldLayoutId id="2147483681" r:id="rId1"/>
    <p:sldLayoutId id="2147483682" r:id="rId2"/>
  </p:sldLayoutIdLst>
  <p:timing>
    <p:tnLst>
      <p:par>
        <p:cTn id="1" dur="indefinite" restart="never" nodeType="tmRoot"/>
      </p:par>
    </p:tnLst>
  </p:timing>
  <p:hf sldNum="0" hdr="0"/>
  <p:txStyles>
    <p:titleStyle>
      <a:lvl1pPr algn="l" defTabSz="457200" rtl="0" eaLnBrk="1" latinLnBrk="0" hangingPunct="1">
        <a:spcBef>
          <a:spcPct val="0"/>
        </a:spcBef>
        <a:buNone/>
        <a:defRPr sz="28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rgbClr val="000000"/>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rgbClr val="000000"/>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rgbClr val="000000"/>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000000"/>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68000" cy="6876000"/>
          </a:xfrm>
          <a:prstGeom prst="rect">
            <a:avLst/>
          </a:prstGeom>
        </p:spPr>
      </p:pic>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p:txBody>
      </p:sp>
      <p:sp>
        <p:nvSpPr>
          <p:cNvPr id="6" name="Platshållare för datum 3"/>
          <p:cNvSpPr>
            <a:spLocks noGrp="1"/>
          </p:cNvSpPr>
          <p:nvPr>
            <p:ph type="dt" sz="half" idx="2"/>
          </p:nvPr>
        </p:nvSpPr>
        <p:spPr>
          <a:xfrm>
            <a:off x="330659" y="6419594"/>
            <a:ext cx="890049" cy="365125"/>
          </a:xfrm>
          <a:prstGeom prst="rect">
            <a:avLst/>
          </a:prstGeom>
        </p:spPr>
        <p:txBody>
          <a:bodyPr vert="horz" lIns="91440" tIns="45720" rIns="91440" bIns="45720" rtlCol="0" anchor="ctr"/>
          <a:lstStyle>
            <a:lvl1pPr algn="l">
              <a:defRPr sz="900">
                <a:solidFill>
                  <a:schemeClr val="bg1"/>
                </a:solidFill>
                <a:latin typeface="Arial" charset="0"/>
                <a:ea typeface="Arial" charset="0"/>
                <a:cs typeface="Arial" charset="0"/>
              </a:defRPr>
            </a:lvl1pPr>
          </a:lstStyle>
          <a:p>
            <a:fld id="{51E65291-E780-8C4C-A860-3D3083F41885}" type="datetime1">
              <a:rPr lang="sv-SE" smtClean="0"/>
              <a:t>2020-08-24</a:t>
            </a:fld>
            <a:endParaRPr lang="sv-SE" dirty="0"/>
          </a:p>
        </p:txBody>
      </p:sp>
      <p:sp>
        <p:nvSpPr>
          <p:cNvPr id="8" name="Platshållare för sidfot 7"/>
          <p:cNvSpPr>
            <a:spLocks noGrp="1"/>
          </p:cNvSpPr>
          <p:nvPr>
            <p:ph type="ftr" sz="quarter" idx="3"/>
          </p:nvPr>
        </p:nvSpPr>
        <p:spPr>
          <a:xfrm>
            <a:off x="1371286" y="6419594"/>
            <a:ext cx="3086100" cy="365125"/>
          </a:xfrm>
          <a:prstGeom prst="rect">
            <a:avLst/>
          </a:prstGeom>
        </p:spPr>
        <p:txBody>
          <a:bodyPr vert="horz" lIns="91440" tIns="45720" rIns="91440" bIns="45720" rtlCol="0" anchor="ctr"/>
          <a:lstStyle>
            <a:lvl1pPr algn="l">
              <a:defRPr sz="900">
                <a:solidFill>
                  <a:schemeClr val="bg1"/>
                </a:solidFill>
                <a:latin typeface="Arial" charset="0"/>
                <a:ea typeface="Arial" charset="0"/>
                <a:cs typeface="Arial" charset="0"/>
              </a:defRPr>
            </a:lvl1pPr>
          </a:lstStyle>
          <a:p>
            <a:r>
              <a:rPr lang="sv-SE" smtClean="0"/>
              <a:t>Namn | Sammanhang</a:t>
            </a:r>
            <a:endParaRPr lang="sv-SE" dirty="0"/>
          </a:p>
        </p:txBody>
      </p:sp>
      <p:cxnSp>
        <p:nvCxnSpPr>
          <p:cNvPr id="9" name="Rak 8"/>
          <p:cNvCxnSpPr/>
          <p:nvPr userDrawn="1"/>
        </p:nvCxnSpPr>
        <p:spPr>
          <a:xfrm>
            <a:off x="7579923" y="6444884"/>
            <a:ext cx="0" cy="326436"/>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Bildobjekt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002069" y="6484645"/>
            <a:ext cx="1157587" cy="289897"/>
          </a:xfrm>
          <a:prstGeom prst="rect">
            <a:avLst/>
          </a:prstGeom>
        </p:spPr>
      </p:pic>
      <p:pic>
        <p:nvPicPr>
          <p:cNvPr id="17" name="Bildobjekt 1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254742" y="6459574"/>
            <a:ext cx="703975" cy="325145"/>
          </a:xfrm>
          <a:prstGeom prst="rect">
            <a:avLst/>
          </a:prstGeom>
        </p:spPr>
      </p:pic>
      <p:pic>
        <p:nvPicPr>
          <p:cNvPr id="19" name="Bildobjekt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037603" y="6433477"/>
            <a:ext cx="424470" cy="374466"/>
          </a:xfrm>
          <a:prstGeom prst="rect">
            <a:avLst/>
          </a:prstGeom>
        </p:spPr>
      </p:pic>
    </p:spTree>
    <p:extLst>
      <p:ext uri="{BB962C8B-B14F-4D97-AF65-F5344CB8AC3E}">
        <p14:creationId xmlns:p14="http://schemas.microsoft.com/office/powerpoint/2010/main" val="391640668"/>
      </p:ext>
    </p:extLst>
  </p:cSld>
  <p:clrMap bg1="lt1" tx1="dk1" bg2="lt2" tx2="dk2" accent1="accent1" accent2="accent2" accent3="accent3" accent4="accent4" accent5="accent5" accent6="accent6" hlink="hlink" folHlink="folHlink"/>
  <p:sldLayoutIdLst>
    <p:sldLayoutId id="2147483677" r:id="rId1"/>
    <p:sldLayoutId id="2147483670" r:id="rId2"/>
    <p:sldLayoutId id="2147483672" r:id="rId3"/>
    <p:sldLayoutId id="2147483674" r:id="rId4"/>
    <p:sldLayoutId id="2147483675" r:id="rId5"/>
  </p:sldLayoutIdLst>
  <p:timing>
    <p:tnLst>
      <p:par>
        <p:cTn id="1" dur="indefinite" restart="never" nodeType="tmRoot"/>
      </p:par>
    </p:tnLst>
  </p:timing>
  <p:hf sldNum="0" hdr="0"/>
  <p:txStyles>
    <p:titleStyle>
      <a:lvl1pPr algn="l" defTabSz="457200" rtl="0" eaLnBrk="1" latinLnBrk="0" hangingPunct="1">
        <a:spcBef>
          <a:spcPct val="0"/>
        </a:spcBef>
        <a:buNone/>
        <a:defRPr sz="28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68000" cy="6876000"/>
          </a:xfrm>
          <a:prstGeom prst="rect">
            <a:avLst/>
          </a:prstGeom>
        </p:spPr>
      </p:pic>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p:txBody>
      </p:sp>
      <p:sp>
        <p:nvSpPr>
          <p:cNvPr id="6" name="Platshållare för datum 1"/>
          <p:cNvSpPr>
            <a:spLocks noGrp="1"/>
          </p:cNvSpPr>
          <p:nvPr>
            <p:ph type="dt" sz="half" idx="2"/>
          </p:nvPr>
        </p:nvSpPr>
        <p:spPr>
          <a:xfrm>
            <a:off x="330659" y="6508254"/>
            <a:ext cx="890049" cy="226714"/>
          </a:xfrm>
          <a:prstGeom prst="rect">
            <a:avLst/>
          </a:prstGeom>
        </p:spPr>
        <p:txBody>
          <a:bodyPr/>
          <a:lstStyle>
            <a:lvl1pPr>
              <a:defRPr sz="900">
                <a:solidFill>
                  <a:schemeClr val="bg1">
                    <a:lumMod val="50000"/>
                  </a:schemeClr>
                </a:solidFill>
                <a:latin typeface="Arial" charset="0"/>
                <a:ea typeface="Arial" charset="0"/>
                <a:cs typeface="Arial" charset="0"/>
              </a:defRPr>
            </a:lvl1pPr>
          </a:lstStyle>
          <a:p>
            <a:fld id="{AB82F4B2-EA3D-6840-9049-AB39E20A2859}" type="datetime1">
              <a:rPr lang="sv-SE" smtClean="0"/>
              <a:t>2020-08-24</a:t>
            </a:fld>
            <a:endParaRPr lang="sv-SE" dirty="0"/>
          </a:p>
        </p:txBody>
      </p:sp>
      <p:sp>
        <p:nvSpPr>
          <p:cNvPr id="8" name="Platshållare för sidfot 3"/>
          <p:cNvSpPr>
            <a:spLocks noGrp="1"/>
          </p:cNvSpPr>
          <p:nvPr>
            <p:ph type="ftr" sz="quarter" idx="3"/>
          </p:nvPr>
        </p:nvSpPr>
        <p:spPr>
          <a:xfrm>
            <a:off x="1371286" y="6508254"/>
            <a:ext cx="3086100" cy="226714"/>
          </a:xfrm>
          <a:prstGeom prst="rect">
            <a:avLst/>
          </a:prstGeom>
        </p:spPr>
        <p:txBody>
          <a:bodyPr/>
          <a:lstStyle>
            <a:lvl1pPr>
              <a:defRPr sz="900">
                <a:solidFill>
                  <a:schemeClr val="bg1">
                    <a:lumMod val="50000"/>
                  </a:schemeClr>
                </a:solidFill>
                <a:latin typeface="Arial" charset="0"/>
                <a:ea typeface="Arial" charset="0"/>
                <a:cs typeface="Arial" charset="0"/>
              </a:defRPr>
            </a:lvl1pPr>
          </a:lstStyle>
          <a:p>
            <a:r>
              <a:rPr lang="sv-SE" dirty="0" smtClean="0"/>
              <a:t>Namn | Sammanhang</a:t>
            </a:r>
            <a:endParaRPr lang="sv-SE" dirty="0"/>
          </a:p>
        </p:txBody>
      </p:sp>
      <p:cxnSp>
        <p:nvCxnSpPr>
          <p:cNvPr id="9" name="Rak 8"/>
          <p:cNvCxnSpPr/>
          <p:nvPr userDrawn="1"/>
        </p:nvCxnSpPr>
        <p:spPr>
          <a:xfrm>
            <a:off x="7579923" y="6444884"/>
            <a:ext cx="0" cy="326436"/>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Bildobjekt 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007093" y="6461998"/>
            <a:ext cx="1157587" cy="317569"/>
          </a:xfrm>
          <a:prstGeom prst="rect">
            <a:avLst/>
          </a:prstGeom>
        </p:spPr>
      </p:pic>
      <p:pic>
        <p:nvPicPr>
          <p:cNvPr id="11" name="Bildobjekt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249154" y="6444884"/>
            <a:ext cx="703975" cy="325145"/>
          </a:xfrm>
          <a:prstGeom prst="rect">
            <a:avLst/>
          </a:prstGeom>
        </p:spPr>
      </p:pic>
      <p:pic>
        <p:nvPicPr>
          <p:cNvPr id="12" name="Bildobjekt 1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037603" y="6433620"/>
            <a:ext cx="424470" cy="374323"/>
          </a:xfrm>
          <a:prstGeom prst="rect">
            <a:avLst/>
          </a:prstGeom>
        </p:spPr>
      </p:pic>
    </p:spTree>
    <p:extLst>
      <p:ext uri="{BB962C8B-B14F-4D97-AF65-F5344CB8AC3E}">
        <p14:creationId xmlns:p14="http://schemas.microsoft.com/office/powerpoint/2010/main" val="3807006190"/>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700" r:id="rId3"/>
    <p:sldLayoutId id="2147483701" r:id="rId4"/>
    <p:sldLayoutId id="2147483702" r:id="rId5"/>
  </p:sldLayoutIdLst>
  <p:timing>
    <p:tnLst>
      <p:par>
        <p:cTn id="1" dur="indefinite" restart="never" nodeType="tmRoot"/>
      </p:par>
    </p:tnLst>
  </p:timing>
  <p:hf sldNum="0" hdr="0"/>
  <p:txStyles>
    <p:titleStyle>
      <a:lvl1pPr algn="l" defTabSz="457200" rtl="0" eaLnBrk="1" latinLnBrk="0" hangingPunct="1">
        <a:spcBef>
          <a:spcPct val="0"/>
        </a:spcBef>
        <a:buNone/>
        <a:defRPr sz="28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5" name="Bildobjekt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68000" cy="6876000"/>
          </a:xfrm>
          <a:prstGeom prst="rect">
            <a:avLst/>
          </a:prstGeom>
        </p:spPr>
      </p:pic>
    </p:spTree>
    <p:extLst>
      <p:ext uri="{BB962C8B-B14F-4D97-AF65-F5344CB8AC3E}">
        <p14:creationId xmlns:p14="http://schemas.microsoft.com/office/powerpoint/2010/main" val="453441653"/>
      </p:ext>
    </p:extLst>
  </p:cSld>
  <p:clrMap bg1="lt1" tx1="dk1" bg2="lt2" tx2="dk2" accent1="accent1" accent2="accent2" accent3="accent3" accent4="accent4" accent5="accent5" accent6="accent6" hlink="hlink" folHlink="folHlink"/>
  <p:sldLayoutIdLst>
    <p:sldLayoutId id="2147483690" r:id="rId1"/>
  </p:sldLayoutIdLst>
  <p:timing>
    <p:tnLst>
      <p:par>
        <p:cTn id="1" dur="indefinite" restart="never" nodeType="tmRoot"/>
      </p:par>
    </p:tnLst>
  </p:timing>
  <p:hf sldNum="0"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Autofit/>
          </a:bodyPr>
          <a:lstStyle/>
          <a:p>
            <a:r>
              <a:rPr lang="sv-SE" sz="4400" dirty="0"/>
              <a:t>O</a:t>
            </a:r>
            <a:r>
              <a:rPr lang="sv-SE" sz="4400" dirty="0" smtClean="0"/>
              <a:t>rganiserad prostatacancertestning</a:t>
            </a:r>
            <a:br>
              <a:rPr lang="sv-SE" sz="4400" dirty="0" smtClean="0"/>
            </a:br>
            <a:endParaRPr lang="sv-SE" sz="4400" dirty="0"/>
          </a:p>
        </p:txBody>
      </p:sp>
      <p:sp>
        <p:nvSpPr>
          <p:cNvPr id="3" name="Underrubrik 2"/>
          <p:cNvSpPr>
            <a:spLocks noGrp="1"/>
          </p:cNvSpPr>
          <p:nvPr>
            <p:ph type="subTitle" idx="1"/>
          </p:nvPr>
        </p:nvSpPr>
        <p:spPr>
          <a:xfrm>
            <a:off x="707457" y="3134622"/>
            <a:ext cx="6872466" cy="1752600"/>
          </a:xfrm>
        </p:spPr>
        <p:txBody>
          <a:bodyPr>
            <a:normAutofit/>
          </a:bodyPr>
          <a:lstStyle/>
          <a:p>
            <a:endParaRPr lang="sv-SE" dirty="0" smtClean="0"/>
          </a:p>
          <a:p>
            <a:endParaRPr lang="sv-SE" dirty="0"/>
          </a:p>
          <a:p>
            <a:r>
              <a:rPr lang="sv-SE" dirty="0" smtClean="0"/>
              <a:t>Pilot i Jönköping</a:t>
            </a:r>
            <a:endParaRPr lang="sv-SE" dirty="0"/>
          </a:p>
        </p:txBody>
      </p:sp>
      <p:cxnSp>
        <p:nvCxnSpPr>
          <p:cNvPr id="5" name="Rak 4"/>
          <p:cNvCxnSpPr/>
          <p:nvPr/>
        </p:nvCxnSpPr>
        <p:spPr>
          <a:xfrm>
            <a:off x="7579923" y="6058990"/>
            <a:ext cx="0" cy="326436"/>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Platshållare för datum 3"/>
          <p:cNvSpPr>
            <a:spLocks noGrp="1"/>
          </p:cNvSpPr>
          <p:nvPr>
            <p:ph type="dt" sz="half" idx="10"/>
          </p:nvPr>
        </p:nvSpPr>
        <p:spPr/>
        <p:txBody>
          <a:bodyPr/>
          <a:lstStyle/>
          <a:p>
            <a:fld id="{18BEFC43-9471-A64E-924B-372F041D0ADD}" type="datetime1">
              <a:rPr lang="sv-SE" smtClean="0"/>
              <a:t>2020-08-24</a:t>
            </a:fld>
            <a:endParaRPr lang="sv-SE" dirty="0"/>
          </a:p>
        </p:txBody>
      </p:sp>
      <p:sp>
        <p:nvSpPr>
          <p:cNvPr id="6" name="Platshållare för sidfot 5"/>
          <p:cNvSpPr>
            <a:spLocks noGrp="1"/>
          </p:cNvSpPr>
          <p:nvPr>
            <p:ph type="ftr" sz="quarter" idx="11"/>
          </p:nvPr>
        </p:nvSpPr>
        <p:spPr/>
        <p:txBody>
          <a:bodyPr/>
          <a:lstStyle/>
          <a:p>
            <a:r>
              <a:rPr lang="sv-SE" dirty="0" smtClean="0"/>
              <a:t>Mårten Elfström </a:t>
            </a:r>
            <a:r>
              <a:rPr lang="sv-SE" dirty="0" smtClean="0"/>
              <a:t>|</a:t>
            </a:r>
            <a:endParaRPr lang="sv-SE" dirty="0"/>
          </a:p>
        </p:txBody>
      </p:sp>
    </p:spTree>
    <p:extLst>
      <p:ext uri="{BB962C8B-B14F-4D97-AF65-F5344CB8AC3E}">
        <p14:creationId xmlns:p14="http://schemas.microsoft.com/office/powerpoint/2010/main" val="4083985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”Ordinarie” process</a:t>
            </a:r>
            <a:endParaRPr lang="sv-SE" dirty="0"/>
          </a:p>
        </p:txBody>
      </p:sp>
      <p:sp>
        <p:nvSpPr>
          <p:cNvPr id="17" name="Flödesschema: Process 16"/>
          <p:cNvSpPr/>
          <p:nvPr/>
        </p:nvSpPr>
        <p:spPr>
          <a:xfrm>
            <a:off x="3244190" y="1440005"/>
            <a:ext cx="1434353" cy="851647"/>
          </a:xfrm>
          <a:prstGeom prst="flowChartProcess">
            <a:avLst/>
          </a:prstGeom>
          <a:solidFill>
            <a:srgbClr val="0050A5"/>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srgbClr val="FFFFFF"/>
                </a:solidFill>
                <a:effectLst/>
                <a:uLnTx/>
                <a:uFillTx/>
                <a:latin typeface="Arial"/>
                <a:ea typeface="+mn-ea"/>
                <a:cs typeface="+mn-cs"/>
              </a:rPr>
              <a:t>Kontakta</a:t>
            </a:r>
            <a:r>
              <a:rPr lang="sv-SE" sz="1200" dirty="0" smtClean="0">
                <a:solidFill>
                  <a:srgbClr val="FFFFFF"/>
                </a:solidFill>
                <a:latin typeface="Arial"/>
              </a:rPr>
              <a:t>r vårdcentral</a:t>
            </a:r>
          </a:p>
        </p:txBody>
      </p:sp>
      <p:sp>
        <p:nvSpPr>
          <p:cNvPr id="18" name="Flödesschema: Process 17"/>
          <p:cNvSpPr/>
          <p:nvPr/>
        </p:nvSpPr>
        <p:spPr>
          <a:xfrm>
            <a:off x="6494889" y="1442223"/>
            <a:ext cx="1434353" cy="851647"/>
          </a:xfrm>
          <a:prstGeom prst="flowChartProcess">
            <a:avLst/>
          </a:prstGeom>
          <a:solidFill>
            <a:srgbClr val="0050A5"/>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srgbClr val="FFFFFF"/>
                </a:solidFill>
                <a:effectLst/>
                <a:uLnTx/>
                <a:uFillTx/>
                <a:latin typeface="Arial"/>
                <a:ea typeface="+mn-ea"/>
                <a:cs typeface="+mn-cs"/>
              </a:rPr>
              <a:t>Lämnar blodprov</a:t>
            </a:r>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Flödesschema: Process 18"/>
          <p:cNvSpPr/>
          <p:nvPr/>
        </p:nvSpPr>
        <p:spPr>
          <a:xfrm>
            <a:off x="1984940" y="3041387"/>
            <a:ext cx="1434353" cy="851647"/>
          </a:xfrm>
          <a:prstGeom prst="flowChartProcess">
            <a:avLst/>
          </a:prstGeom>
          <a:solidFill>
            <a:srgbClr val="0050A5"/>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srgbClr val="FFFFFF"/>
                </a:solidFill>
                <a:effectLst/>
                <a:uLnTx/>
                <a:uFillTx/>
                <a:latin typeface="Arial"/>
                <a:ea typeface="+mn-ea"/>
                <a:cs typeface="+mn-cs"/>
              </a:rPr>
              <a:t>Svar av vårdcentral</a:t>
            </a:r>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1" name="Bildobjekt 20"/>
          <p:cNvPicPr>
            <a:picLocks noChangeAspect="1"/>
          </p:cNvPicPr>
          <p:nvPr/>
        </p:nvPicPr>
        <p:blipFill>
          <a:blip r:embed="rId2"/>
          <a:stretch>
            <a:fillRect/>
          </a:stretch>
        </p:blipFill>
        <p:spPr>
          <a:xfrm>
            <a:off x="460965" y="1096721"/>
            <a:ext cx="1014690" cy="1544336"/>
          </a:xfrm>
          <a:prstGeom prst="rect">
            <a:avLst/>
          </a:prstGeom>
        </p:spPr>
      </p:pic>
      <p:sp>
        <p:nvSpPr>
          <p:cNvPr id="22" name="textruta 21"/>
          <p:cNvSpPr txBox="1"/>
          <p:nvPr/>
        </p:nvSpPr>
        <p:spPr>
          <a:xfrm>
            <a:off x="512403" y="3166300"/>
            <a:ext cx="1292341"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smtClean="0">
                <a:ln>
                  <a:noFill/>
                </a:ln>
                <a:solidFill>
                  <a:srgbClr val="000000"/>
                </a:solidFill>
                <a:effectLst/>
                <a:uLnTx/>
                <a:uFillTx/>
                <a:latin typeface="Arial"/>
                <a:ea typeface="+mn-ea"/>
                <a:cs typeface="+mn-cs"/>
              </a:rPr>
              <a:t>PSA-värde normalt</a:t>
            </a:r>
            <a:endParaRPr kumimoji="0" lang="sv-SE" sz="1050"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Rektangel 29"/>
          <p:cNvSpPr/>
          <p:nvPr/>
        </p:nvSpPr>
        <p:spPr>
          <a:xfrm>
            <a:off x="495383" y="4797398"/>
            <a:ext cx="1407758" cy="57708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srgbClr val="000000"/>
                </a:solidFill>
                <a:effectLst/>
                <a:uLnTx/>
                <a:uFillTx/>
                <a:latin typeface="Arial"/>
                <a:ea typeface="+mn-ea"/>
                <a:cs typeface="+mn-cs"/>
              </a:rPr>
              <a:t>PSA-värde </a:t>
            </a:r>
            <a:r>
              <a:rPr kumimoji="0" lang="sv-SE" sz="1050" b="0" i="0" u="none" strike="noStrike" kern="1200" cap="none" spc="0" normalizeH="0" baseline="0" noProof="0" dirty="0" smtClean="0">
                <a:ln>
                  <a:noFill/>
                </a:ln>
                <a:solidFill>
                  <a:srgbClr val="000000"/>
                </a:solidFill>
                <a:effectLst/>
                <a:uLnTx/>
                <a:uFillTx/>
                <a:latin typeface="Arial"/>
                <a:ea typeface="+mn-ea"/>
                <a:cs typeface="+mn-cs"/>
              </a:rPr>
              <a:t>förhöjt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smtClean="0">
              <a:ln>
                <a:noFill/>
              </a:ln>
              <a:solidFill>
                <a:srgbClr val="00000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050" dirty="0" smtClean="0">
                <a:solidFill>
                  <a:srgbClr val="000000"/>
                </a:solidFill>
                <a:latin typeface="Arial"/>
              </a:rPr>
              <a:t>eller andra symptom</a:t>
            </a:r>
            <a:endParaRPr kumimoji="0" lang="sv-SE" sz="105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31" name="Rak pilkoppling 30"/>
          <p:cNvCxnSpPr>
            <a:stCxn id="17" idx="3"/>
            <a:endCxn id="18" idx="1"/>
          </p:cNvCxnSpPr>
          <p:nvPr/>
        </p:nvCxnSpPr>
        <p:spPr>
          <a:xfrm>
            <a:off x="4678543" y="1865829"/>
            <a:ext cx="1816346" cy="22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Vinklad koppling 45"/>
          <p:cNvCxnSpPr>
            <a:stCxn id="18" idx="3"/>
            <a:endCxn id="29" idx="1"/>
          </p:cNvCxnSpPr>
          <p:nvPr/>
        </p:nvCxnSpPr>
        <p:spPr>
          <a:xfrm flipH="1">
            <a:off x="1753636" y="1868047"/>
            <a:ext cx="6175606" cy="3198327"/>
          </a:xfrm>
          <a:prstGeom prst="bentConnector5">
            <a:avLst>
              <a:gd name="adj1" fmla="val -3702"/>
              <a:gd name="adj2" fmla="val 25028"/>
              <a:gd name="adj3" fmla="val 121023"/>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Flödesschema: Process 64"/>
          <p:cNvSpPr/>
          <p:nvPr/>
        </p:nvSpPr>
        <p:spPr>
          <a:xfrm>
            <a:off x="6494889" y="4110570"/>
            <a:ext cx="1434352" cy="851647"/>
          </a:xfrm>
          <a:prstGeom prst="flowChartProcess">
            <a:avLst/>
          </a:prstGeom>
          <a:solidFill>
            <a:srgbClr val="0050A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solidFill>
                  <a:srgbClr val="FFFFFF"/>
                </a:solidFill>
                <a:latin typeface="Arial"/>
              </a:rPr>
              <a:t>Start Standardiserat vårdförlopp</a:t>
            </a:r>
          </a:p>
        </p:txBody>
      </p:sp>
      <p:cxnSp>
        <p:nvCxnSpPr>
          <p:cNvPr id="38" name="Vinklad koppling 37"/>
          <p:cNvCxnSpPr>
            <a:stCxn id="18" idx="3"/>
            <a:endCxn id="19" idx="1"/>
          </p:cNvCxnSpPr>
          <p:nvPr/>
        </p:nvCxnSpPr>
        <p:spPr>
          <a:xfrm flipH="1">
            <a:off x="1984940" y="1868047"/>
            <a:ext cx="5944302" cy="1599164"/>
          </a:xfrm>
          <a:prstGeom prst="bentConnector5">
            <a:avLst>
              <a:gd name="adj1" fmla="val -3846"/>
              <a:gd name="adj2" fmla="val 50000"/>
              <a:gd name="adj3" fmla="val 125614"/>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32" name="textruta 31"/>
          <p:cNvSpPr txBox="1"/>
          <p:nvPr/>
        </p:nvSpPr>
        <p:spPr>
          <a:xfrm>
            <a:off x="1377976" y="1272488"/>
            <a:ext cx="1696298"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smtClean="0">
                <a:ln>
                  <a:noFill/>
                </a:ln>
                <a:solidFill>
                  <a:srgbClr val="000000"/>
                </a:solidFill>
                <a:effectLst/>
                <a:uLnTx/>
                <a:uFillTx/>
                <a:latin typeface="Arial"/>
                <a:ea typeface="+mn-ea"/>
                <a:cs typeface="+mn-cs"/>
              </a:rPr>
              <a:t>Man med symptom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noProof="0" dirty="0" smtClean="0">
                <a:ln>
                  <a:noFill/>
                </a:ln>
                <a:solidFill>
                  <a:srgbClr val="000000"/>
                </a:solidFill>
                <a:effectLst/>
                <a:uLnTx/>
                <a:uFillTx/>
                <a:latin typeface="Arial"/>
                <a:ea typeface="+mn-ea"/>
                <a:cs typeface="+mn-cs"/>
              </a:rPr>
              <a:t>eller önskan att test PSA</a:t>
            </a:r>
            <a:endParaRPr kumimoji="0" lang="sv-SE" sz="1050" b="0" i="0" u="none" strike="noStrike" kern="1200" cap="none" spc="0" normalizeH="0" baseline="0" noProof="0" dirty="0">
              <a:ln>
                <a:noFill/>
              </a:ln>
              <a:solidFill>
                <a:srgbClr val="000000"/>
              </a:solidFill>
              <a:effectLst/>
              <a:uLnTx/>
              <a:uFillTx/>
              <a:latin typeface="Arial"/>
              <a:ea typeface="+mn-ea"/>
              <a:cs typeface="+mn-cs"/>
            </a:endParaRPr>
          </a:p>
        </p:txBody>
      </p:sp>
      <p:sp>
        <p:nvSpPr>
          <p:cNvPr id="41" name="Flödesschema: Process 40"/>
          <p:cNvSpPr/>
          <p:nvPr/>
        </p:nvSpPr>
        <p:spPr>
          <a:xfrm>
            <a:off x="4352249" y="5152083"/>
            <a:ext cx="1434353" cy="851647"/>
          </a:xfrm>
          <a:prstGeom prst="flowChartProcess">
            <a:avLst/>
          </a:prstGeom>
          <a:solidFill>
            <a:srgbClr val="0050A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smtClean="0">
                <a:solidFill>
                  <a:srgbClr val="FFFFFF"/>
                </a:solidFill>
                <a:latin typeface="Arial"/>
              </a:rPr>
              <a:t>Fortsatt uppföljning på vårdcentral</a:t>
            </a:r>
            <a:endParaRPr lang="sv-SE" sz="1200" dirty="0">
              <a:solidFill>
                <a:srgbClr val="FFFFFF"/>
              </a:solidFill>
              <a:latin typeface="Arial"/>
            </a:endParaRPr>
          </a:p>
        </p:txBody>
      </p:sp>
      <p:sp>
        <p:nvSpPr>
          <p:cNvPr id="29" name="Flödesschema: Beslut 28"/>
          <p:cNvSpPr/>
          <p:nvPr/>
        </p:nvSpPr>
        <p:spPr>
          <a:xfrm>
            <a:off x="1753636" y="4595913"/>
            <a:ext cx="1896960" cy="940922"/>
          </a:xfrm>
          <a:prstGeom prst="flowChartDecision">
            <a:avLst/>
          </a:prstGeom>
          <a:solidFill>
            <a:srgbClr val="0050A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solidFill>
                  <a:srgbClr val="FFFFFF"/>
                </a:solidFill>
                <a:latin typeface="Arial"/>
              </a:rPr>
              <a:t> Beslut av </a:t>
            </a:r>
            <a:r>
              <a:rPr lang="sv-SE" sz="1200" dirty="0" smtClean="0">
                <a:solidFill>
                  <a:srgbClr val="FFFFFF"/>
                </a:solidFill>
                <a:latin typeface="Arial"/>
              </a:rPr>
              <a:t>VC läkare </a:t>
            </a:r>
            <a:r>
              <a:rPr lang="sv-SE" sz="1200" dirty="0">
                <a:solidFill>
                  <a:srgbClr val="FFFFFF"/>
                </a:solidFill>
                <a:latin typeface="Arial"/>
              </a:rPr>
              <a:t>om fortsättning</a:t>
            </a:r>
          </a:p>
        </p:txBody>
      </p:sp>
      <p:cxnSp>
        <p:nvCxnSpPr>
          <p:cNvPr id="53" name="Vinklad koppling 52"/>
          <p:cNvCxnSpPr>
            <a:stCxn id="29" idx="0"/>
            <a:endCxn id="61" idx="1"/>
          </p:cNvCxnSpPr>
          <p:nvPr/>
        </p:nvCxnSpPr>
        <p:spPr>
          <a:xfrm rot="5400000" flipH="1" flipV="1">
            <a:off x="3511320" y="3727191"/>
            <a:ext cx="59518" cy="167792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Vinklad koppling 53"/>
          <p:cNvCxnSpPr>
            <a:stCxn id="29" idx="2"/>
            <a:endCxn id="41" idx="1"/>
          </p:cNvCxnSpPr>
          <p:nvPr/>
        </p:nvCxnSpPr>
        <p:spPr>
          <a:xfrm rot="16200000" flipH="1">
            <a:off x="3506646" y="4732304"/>
            <a:ext cx="41072" cy="1650133"/>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61" name="Flödesschema: Process 60"/>
          <p:cNvSpPr/>
          <p:nvPr/>
        </p:nvSpPr>
        <p:spPr>
          <a:xfrm>
            <a:off x="4380043" y="4110571"/>
            <a:ext cx="1434353" cy="851647"/>
          </a:xfrm>
          <a:prstGeom prst="flowChartProcess">
            <a:avLst/>
          </a:prstGeom>
          <a:solidFill>
            <a:srgbClr val="0050A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smtClean="0">
                <a:solidFill>
                  <a:srgbClr val="FFFFFF"/>
                </a:solidFill>
                <a:latin typeface="Arial"/>
              </a:rPr>
              <a:t>Remiss till urologen</a:t>
            </a:r>
            <a:endParaRPr lang="sv-SE" sz="1200" dirty="0">
              <a:solidFill>
                <a:srgbClr val="FFFFFF"/>
              </a:solidFill>
              <a:latin typeface="Arial"/>
            </a:endParaRPr>
          </a:p>
        </p:txBody>
      </p:sp>
      <p:cxnSp>
        <p:nvCxnSpPr>
          <p:cNvPr id="67" name="Vinklad koppling 66"/>
          <p:cNvCxnSpPr>
            <a:stCxn id="61" idx="3"/>
            <a:endCxn id="65" idx="1"/>
          </p:cNvCxnSpPr>
          <p:nvPr/>
        </p:nvCxnSpPr>
        <p:spPr>
          <a:xfrm flipV="1">
            <a:off x="5814396" y="4536394"/>
            <a:ext cx="680493" cy="1"/>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4403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OPT Process</a:t>
            </a:r>
            <a:endParaRPr lang="sv-SE" dirty="0"/>
          </a:p>
        </p:txBody>
      </p:sp>
      <p:sp>
        <p:nvSpPr>
          <p:cNvPr id="6" name="textruta 5"/>
          <p:cNvSpPr txBox="1"/>
          <p:nvPr/>
        </p:nvSpPr>
        <p:spPr>
          <a:xfrm>
            <a:off x="651673" y="1151146"/>
            <a:ext cx="570990" cy="261610"/>
          </a:xfrm>
          <a:prstGeom prst="rect">
            <a:avLst/>
          </a:prstGeom>
          <a:solidFill>
            <a:schemeClr val="bg1"/>
          </a:solidFill>
        </p:spPr>
        <p:txBody>
          <a:bodyPr wrap="none" rtlCol="0">
            <a:spAutoFit/>
          </a:bodyPr>
          <a:lstStyle/>
          <a:p>
            <a:pPr algn="ctr"/>
            <a:r>
              <a:rPr lang="sv-SE" sz="1100" dirty="0" smtClean="0"/>
              <a:t>Kansli</a:t>
            </a:r>
            <a:endParaRPr lang="sv-SE" sz="1100" dirty="0"/>
          </a:p>
        </p:txBody>
      </p:sp>
      <p:sp>
        <p:nvSpPr>
          <p:cNvPr id="16" name="Flödesschema: Process 15"/>
          <p:cNvSpPr/>
          <p:nvPr/>
        </p:nvSpPr>
        <p:spPr>
          <a:xfrm>
            <a:off x="330659" y="1447056"/>
            <a:ext cx="1434353" cy="851647"/>
          </a:xfrm>
          <a:prstGeom prst="flowChartProcess">
            <a:avLst/>
          </a:prstGeom>
          <a:solidFill>
            <a:srgbClr val="0050A5"/>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srgbClr val="FFFFFF"/>
                </a:solidFill>
                <a:effectLst/>
                <a:uLnTx/>
                <a:uFillTx/>
                <a:latin typeface="Arial"/>
                <a:ea typeface="+mn-ea"/>
                <a:cs typeface="+mn-cs"/>
              </a:rPr>
              <a:t>Identifiera urval</a:t>
            </a:r>
          </a:p>
          <a:p>
            <a:pPr algn="ctr">
              <a:defRPr/>
            </a:pPr>
            <a:r>
              <a:rPr lang="sv-SE" sz="1200" dirty="0">
                <a:solidFill>
                  <a:srgbClr val="FFFFFF"/>
                </a:solidFill>
                <a:latin typeface="Arial"/>
              </a:rPr>
              <a:t>Män 50-74 år </a:t>
            </a:r>
          </a:p>
        </p:txBody>
      </p:sp>
      <p:sp>
        <p:nvSpPr>
          <p:cNvPr id="17" name="Flödesschema: Process 16"/>
          <p:cNvSpPr/>
          <p:nvPr/>
        </p:nvSpPr>
        <p:spPr>
          <a:xfrm>
            <a:off x="5647704" y="1448631"/>
            <a:ext cx="1434353" cy="851647"/>
          </a:xfrm>
          <a:prstGeom prst="flowChartProcess">
            <a:avLst/>
          </a:prstGeom>
          <a:solidFill>
            <a:srgbClr val="0050A5"/>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srgbClr val="FFFFFF"/>
                </a:solidFill>
                <a:effectLst/>
                <a:uLnTx/>
                <a:uFillTx/>
                <a:latin typeface="Arial"/>
                <a:ea typeface="+mn-ea"/>
                <a:cs typeface="+mn-cs"/>
              </a:rPr>
              <a:t>Samtycker att han förstått informationen</a:t>
            </a:r>
          </a:p>
        </p:txBody>
      </p:sp>
      <p:sp>
        <p:nvSpPr>
          <p:cNvPr id="18" name="Flödesschema: Process 17"/>
          <p:cNvSpPr/>
          <p:nvPr/>
        </p:nvSpPr>
        <p:spPr>
          <a:xfrm>
            <a:off x="7277700" y="1455039"/>
            <a:ext cx="1434353" cy="851647"/>
          </a:xfrm>
          <a:prstGeom prst="flowChartProcess">
            <a:avLst/>
          </a:prstGeom>
          <a:solidFill>
            <a:srgbClr val="0050A5"/>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srgbClr val="FFFFFF"/>
                </a:solidFill>
                <a:effectLst/>
                <a:uLnTx/>
                <a:uFillTx/>
                <a:latin typeface="Arial"/>
                <a:ea typeface="+mn-ea"/>
                <a:cs typeface="+mn-cs"/>
              </a:rPr>
              <a:t>Lämnar blodprov på valfritt labb</a:t>
            </a:r>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Flödesschema: Process 18"/>
          <p:cNvSpPr/>
          <p:nvPr/>
        </p:nvSpPr>
        <p:spPr>
          <a:xfrm>
            <a:off x="6464834" y="3194187"/>
            <a:ext cx="1434353" cy="851647"/>
          </a:xfrm>
          <a:prstGeom prst="flowChartProcess">
            <a:avLst/>
          </a:prstGeom>
          <a:solidFill>
            <a:srgbClr val="0050A5"/>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smtClean="0">
                <a:ln>
                  <a:noFill/>
                </a:ln>
                <a:solidFill>
                  <a:srgbClr val="FFFFFF"/>
                </a:solidFill>
                <a:effectLst/>
                <a:uLnTx/>
                <a:uFillTx/>
                <a:latin typeface="Arial"/>
                <a:ea typeface="+mn-ea"/>
                <a:cs typeface="+mn-cs"/>
              </a:rPr>
              <a:t>Svar tillgängligt på 1177.se och information om nästa provtagningstillfälle</a:t>
            </a:r>
            <a:endParaRPr kumimoji="0" lang="sv-SE" sz="10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1" name="Bildobjekt 20"/>
          <p:cNvPicPr>
            <a:picLocks noChangeAspect="1"/>
          </p:cNvPicPr>
          <p:nvPr/>
        </p:nvPicPr>
        <p:blipFill>
          <a:blip r:embed="rId2"/>
          <a:stretch>
            <a:fillRect/>
          </a:stretch>
        </p:blipFill>
        <p:spPr>
          <a:xfrm>
            <a:off x="3997767" y="1106256"/>
            <a:ext cx="1014690" cy="1544336"/>
          </a:xfrm>
          <a:prstGeom prst="rect">
            <a:avLst/>
          </a:prstGeom>
        </p:spPr>
      </p:pic>
      <p:sp>
        <p:nvSpPr>
          <p:cNvPr id="22" name="textruta 21"/>
          <p:cNvSpPr txBox="1"/>
          <p:nvPr/>
        </p:nvSpPr>
        <p:spPr>
          <a:xfrm>
            <a:off x="777098" y="3312215"/>
            <a:ext cx="1292341"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smtClean="0">
                <a:ln>
                  <a:noFill/>
                </a:ln>
                <a:solidFill>
                  <a:srgbClr val="000000"/>
                </a:solidFill>
                <a:effectLst/>
                <a:uLnTx/>
                <a:uFillTx/>
                <a:latin typeface="Arial"/>
                <a:ea typeface="+mn-ea"/>
                <a:cs typeface="+mn-cs"/>
              </a:rPr>
              <a:t>PSA-värde normalt</a:t>
            </a:r>
            <a:endParaRPr kumimoji="0" lang="sv-SE" sz="105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24" name="Rak pilkoppling 23"/>
          <p:cNvCxnSpPr>
            <a:stCxn id="16" idx="3"/>
            <a:endCxn id="26" idx="1"/>
          </p:cNvCxnSpPr>
          <p:nvPr/>
        </p:nvCxnSpPr>
        <p:spPr>
          <a:xfrm>
            <a:off x="1765012" y="1872880"/>
            <a:ext cx="48000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Rak pilkoppling 24"/>
          <p:cNvCxnSpPr>
            <a:stCxn id="21" idx="3"/>
            <a:endCxn id="17" idx="1"/>
          </p:cNvCxnSpPr>
          <p:nvPr/>
        </p:nvCxnSpPr>
        <p:spPr>
          <a:xfrm flipV="1">
            <a:off x="5012457" y="1874455"/>
            <a:ext cx="635247" cy="39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Flödesschema: Process 25"/>
          <p:cNvSpPr/>
          <p:nvPr/>
        </p:nvSpPr>
        <p:spPr>
          <a:xfrm>
            <a:off x="2245019" y="1447056"/>
            <a:ext cx="1434353" cy="851647"/>
          </a:xfrm>
          <a:prstGeom prst="flowChartProcess">
            <a:avLst/>
          </a:prstGeom>
          <a:solidFill>
            <a:srgbClr val="0050A5"/>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srgbClr val="FFFFFF"/>
                </a:solidFill>
                <a:effectLst/>
                <a:uLnTx/>
                <a:uFillTx/>
                <a:latin typeface="Arial"/>
                <a:ea typeface="+mn-ea"/>
                <a:cs typeface="+mn-cs"/>
              </a:rPr>
              <a:t>Elektronisk</a:t>
            </a:r>
            <a:r>
              <a:rPr lang="sv-SE" sz="1200" dirty="0" smtClean="0">
                <a:solidFill>
                  <a:srgbClr val="FFFFFF"/>
                </a:solidFill>
                <a:latin typeface="Arial"/>
              </a:rPr>
              <a:t> i</a:t>
            </a:r>
            <a:r>
              <a:rPr kumimoji="0" lang="sv-SE" sz="1200" b="0" i="0" u="none" strike="noStrike" kern="1200" cap="none" spc="0" normalizeH="0" baseline="0" noProof="0" dirty="0" err="1" smtClean="0">
                <a:ln>
                  <a:noFill/>
                </a:ln>
                <a:solidFill>
                  <a:srgbClr val="FFFFFF"/>
                </a:solidFill>
                <a:effectLst/>
                <a:uLnTx/>
                <a:uFillTx/>
                <a:latin typeface="Arial"/>
                <a:ea typeface="+mn-ea"/>
                <a:cs typeface="+mn-cs"/>
              </a:rPr>
              <a:t>nbjudan</a:t>
            </a:r>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textruta 26"/>
          <p:cNvSpPr txBox="1"/>
          <p:nvPr/>
        </p:nvSpPr>
        <p:spPr>
          <a:xfrm>
            <a:off x="5163265" y="1582522"/>
            <a:ext cx="357790"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smtClean="0">
                <a:ln>
                  <a:noFill/>
                </a:ln>
                <a:solidFill>
                  <a:srgbClr val="000000"/>
                </a:solidFill>
                <a:effectLst/>
                <a:uLnTx/>
                <a:uFillTx/>
                <a:latin typeface="Arial"/>
                <a:ea typeface="+mn-ea"/>
                <a:cs typeface="+mn-cs"/>
              </a:rPr>
              <a:t>JA</a:t>
            </a:r>
            <a:endParaRPr kumimoji="0" lang="sv-SE" sz="105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28" name="Rak pilkoppling 27"/>
          <p:cNvCxnSpPr>
            <a:stCxn id="26" idx="3"/>
            <a:endCxn id="21" idx="1"/>
          </p:cNvCxnSpPr>
          <p:nvPr/>
        </p:nvCxnSpPr>
        <p:spPr>
          <a:xfrm>
            <a:off x="3679372" y="1872880"/>
            <a:ext cx="318395" cy="55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Rektangel 29"/>
          <p:cNvSpPr/>
          <p:nvPr/>
        </p:nvSpPr>
        <p:spPr>
          <a:xfrm>
            <a:off x="931554" y="4216239"/>
            <a:ext cx="1297150" cy="2616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srgbClr val="000000"/>
                </a:solidFill>
                <a:effectLst/>
                <a:uLnTx/>
                <a:uFillTx/>
                <a:latin typeface="Arial"/>
                <a:ea typeface="+mn-ea"/>
                <a:cs typeface="+mn-cs"/>
              </a:rPr>
              <a:t>PSA-värde förhöjt</a:t>
            </a:r>
          </a:p>
        </p:txBody>
      </p:sp>
      <p:cxnSp>
        <p:nvCxnSpPr>
          <p:cNvPr id="31" name="Rak pilkoppling 30"/>
          <p:cNvCxnSpPr>
            <a:stCxn id="17" idx="3"/>
          </p:cNvCxnSpPr>
          <p:nvPr/>
        </p:nvCxnSpPr>
        <p:spPr>
          <a:xfrm>
            <a:off x="7082057" y="1874455"/>
            <a:ext cx="163155" cy="64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7" name="Flödesschema: Process 36"/>
          <p:cNvSpPr/>
          <p:nvPr/>
        </p:nvSpPr>
        <p:spPr>
          <a:xfrm>
            <a:off x="892170" y="4520327"/>
            <a:ext cx="1434353" cy="851647"/>
          </a:xfrm>
          <a:prstGeom prst="flowChartProcess">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srgbClr val="FFFFFF"/>
                </a:solidFill>
                <a:effectLst/>
                <a:uLnTx/>
                <a:uFillTx/>
                <a:latin typeface="Arial"/>
                <a:ea typeface="+mn-ea"/>
                <a:cs typeface="+mn-cs"/>
              </a:rPr>
              <a:t>Magnetkamera</a:t>
            </a:r>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46" name="Vinklad koppling 45"/>
          <p:cNvCxnSpPr>
            <a:stCxn id="18" idx="3"/>
            <a:endCxn id="37" idx="1"/>
          </p:cNvCxnSpPr>
          <p:nvPr/>
        </p:nvCxnSpPr>
        <p:spPr>
          <a:xfrm flipH="1">
            <a:off x="892170" y="1880863"/>
            <a:ext cx="7819883" cy="3065288"/>
          </a:xfrm>
          <a:prstGeom prst="bentConnector5">
            <a:avLst>
              <a:gd name="adj1" fmla="val -2923"/>
              <a:gd name="adj2" fmla="val 28612"/>
              <a:gd name="adj3" fmla="val 10292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2" name="Vinklad koppling 51"/>
          <p:cNvCxnSpPr>
            <a:stCxn id="37" idx="3"/>
          </p:cNvCxnSpPr>
          <p:nvPr/>
        </p:nvCxnSpPr>
        <p:spPr>
          <a:xfrm flipV="1">
            <a:off x="2326523" y="3662489"/>
            <a:ext cx="303220" cy="1283662"/>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56" name="textruta 55"/>
          <p:cNvSpPr txBox="1"/>
          <p:nvPr/>
        </p:nvSpPr>
        <p:spPr>
          <a:xfrm>
            <a:off x="2604189" y="3767776"/>
            <a:ext cx="1085554"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smtClean="0">
                <a:ln>
                  <a:noFill/>
                </a:ln>
                <a:solidFill>
                  <a:srgbClr val="000000"/>
                </a:solidFill>
                <a:effectLst/>
                <a:uLnTx/>
                <a:uFillTx/>
                <a:latin typeface="Arial"/>
                <a:ea typeface="+mn-ea"/>
                <a:cs typeface="+mn-cs"/>
              </a:rPr>
              <a:t>Magnetkamera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noProof="0" dirty="0" smtClean="0">
                <a:ln>
                  <a:noFill/>
                </a:ln>
                <a:solidFill>
                  <a:srgbClr val="000000"/>
                </a:solidFill>
                <a:effectLst/>
                <a:uLnTx/>
                <a:uFillTx/>
                <a:latin typeface="Arial"/>
                <a:ea typeface="+mn-ea"/>
                <a:cs typeface="+mn-cs"/>
              </a:rPr>
              <a:t>negativ</a:t>
            </a:r>
            <a:endParaRPr kumimoji="0" lang="sv-SE" sz="1050" b="0" i="0" u="none" strike="noStrike" kern="1200" cap="none" spc="0" normalizeH="0" baseline="0" noProof="0" dirty="0">
              <a:ln>
                <a:noFill/>
              </a:ln>
              <a:solidFill>
                <a:srgbClr val="000000"/>
              </a:solidFill>
              <a:effectLst/>
              <a:uLnTx/>
              <a:uFillTx/>
              <a:latin typeface="Arial"/>
              <a:ea typeface="+mn-ea"/>
              <a:cs typeface="+mn-cs"/>
            </a:endParaRPr>
          </a:p>
        </p:txBody>
      </p:sp>
      <p:sp>
        <p:nvSpPr>
          <p:cNvPr id="57" name="Flödesschema: Process 56"/>
          <p:cNvSpPr/>
          <p:nvPr/>
        </p:nvSpPr>
        <p:spPr>
          <a:xfrm>
            <a:off x="3083774" y="4520326"/>
            <a:ext cx="1434353" cy="851647"/>
          </a:xfrm>
          <a:prstGeom prst="flowChartProcess">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srgbClr val="FFFFFF"/>
                </a:solidFill>
                <a:effectLst/>
                <a:uLnTx/>
                <a:uFillTx/>
                <a:latin typeface="Arial"/>
                <a:ea typeface="+mn-ea"/>
                <a:cs typeface="+mn-cs"/>
              </a:rPr>
              <a:t>Biopsi</a:t>
            </a:r>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58" name="Rak pilkoppling 57"/>
          <p:cNvCxnSpPr>
            <a:endCxn id="57" idx="1"/>
          </p:cNvCxnSpPr>
          <p:nvPr/>
        </p:nvCxnSpPr>
        <p:spPr>
          <a:xfrm>
            <a:off x="2320660" y="4940608"/>
            <a:ext cx="763114" cy="55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0" name="Vinklad koppling 59"/>
          <p:cNvCxnSpPr>
            <a:stCxn id="57" idx="3"/>
          </p:cNvCxnSpPr>
          <p:nvPr/>
        </p:nvCxnSpPr>
        <p:spPr>
          <a:xfrm flipV="1">
            <a:off x="4518127" y="3662489"/>
            <a:ext cx="378625" cy="1283661"/>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64" name="textruta 63"/>
          <p:cNvSpPr txBox="1"/>
          <p:nvPr/>
        </p:nvSpPr>
        <p:spPr>
          <a:xfrm>
            <a:off x="4887185" y="3752846"/>
            <a:ext cx="620683"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smtClean="0">
                <a:ln>
                  <a:noFill/>
                </a:ln>
                <a:solidFill>
                  <a:srgbClr val="000000"/>
                </a:solidFill>
                <a:effectLst/>
                <a:uLnTx/>
                <a:uFillTx/>
                <a:latin typeface="Arial"/>
                <a:ea typeface="+mn-ea"/>
                <a:cs typeface="+mn-cs"/>
              </a:rPr>
              <a:t>Biopsi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noProof="0" dirty="0" smtClean="0">
                <a:ln>
                  <a:noFill/>
                </a:ln>
                <a:solidFill>
                  <a:srgbClr val="000000"/>
                </a:solidFill>
                <a:effectLst/>
                <a:uLnTx/>
                <a:uFillTx/>
                <a:latin typeface="Arial"/>
                <a:ea typeface="+mn-ea"/>
                <a:cs typeface="+mn-cs"/>
              </a:rPr>
              <a:t>negativ</a:t>
            </a:r>
            <a:endParaRPr kumimoji="0" lang="sv-SE" sz="1050" b="0" i="0" u="none" strike="noStrike" kern="1200" cap="none" spc="0" normalizeH="0" baseline="0" noProof="0" dirty="0">
              <a:ln>
                <a:noFill/>
              </a:ln>
              <a:solidFill>
                <a:srgbClr val="000000"/>
              </a:solidFill>
              <a:effectLst/>
              <a:uLnTx/>
              <a:uFillTx/>
              <a:latin typeface="Arial"/>
              <a:ea typeface="+mn-ea"/>
              <a:cs typeface="+mn-cs"/>
            </a:endParaRPr>
          </a:p>
        </p:txBody>
      </p:sp>
      <p:sp>
        <p:nvSpPr>
          <p:cNvPr id="65" name="Flödesschema: Process 64"/>
          <p:cNvSpPr/>
          <p:nvPr/>
        </p:nvSpPr>
        <p:spPr>
          <a:xfrm>
            <a:off x="6459944" y="4514784"/>
            <a:ext cx="1434353" cy="851647"/>
          </a:xfrm>
          <a:prstGeom prst="flowChartProcess">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srgbClr val="FFFFFF"/>
                </a:solidFill>
                <a:effectLst/>
                <a:uLnTx/>
                <a:uFillTx/>
                <a:latin typeface="Arial"/>
                <a:ea typeface="+mn-ea"/>
                <a:cs typeface="+mn-cs"/>
              </a:rPr>
              <a:t>Start Standardiserat</a:t>
            </a:r>
            <a:r>
              <a:rPr kumimoji="0" lang="sv-SE" sz="1200" b="0" i="0" u="none" strike="noStrike" kern="1200" cap="none" spc="0" normalizeH="0" noProof="0" dirty="0" smtClean="0">
                <a:ln>
                  <a:noFill/>
                </a:ln>
                <a:solidFill>
                  <a:srgbClr val="FFFFFF"/>
                </a:solidFill>
                <a:effectLst/>
                <a:uLnTx/>
                <a:uFillTx/>
                <a:latin typeface="Arial"/>
                <a:ea typeface="+mn-ea"/>
                <a:cs typeface="+mn-cs"/>
              </a:rPr>
              <a:t> vårdförlopp</a:t>
            </a:r>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66" name="Rak pilkoppling 65"/>
          <p:cNvCxnSpPr>
            <a:stCxn id="57" idx="3"/>
            <a:endCxn id="65" idx="1"/>
          </p:cNvCxnSpPr>
          <p:nvPr/>
        </p:nvCxnSpPr>
        <p:spPr>
          <a:xfrm flipV="1">
            <a:off x="4518127" y="4940608"/>
            <a:ext cx="1941817" cy="55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Vinklad koppling 37"/>
          <p:cNvCxnSpPr>
            <a:stCxn id="18" idx="3"/>
            <a:endCxn id="19" idx="1"/>
          </p:cNvCxnSpPr>
          <p:nvPr/>
        </p:nvCxnSpPr>
        <p:spPr>
          <a:xfrm flipH="1">
            <a:off x="6464834" y="1880863"/>
            <a:ext cx="2247219" cy="1739148"/>
          </a:xfrm>
          <a:prstGeom prst="bentConnector5">
            <a:avLst>
              <a:gd name="adj1" fmla="val -10173"/>
              <a:gd name="adj2" fmla="val 50000"/>
              <a:gd name="adj3" fmla="val 358154"/>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73" name="Vinklad koppling 72"/>
          <p:cNvCxnSpPr>
            <a:stCxn id="19" idx="3"/>
            <a:endCxn id="16" idx="1"/>
          </p:cNvCxnSpPr>
          <p:nvPr/>
        </p:nvCxnSpPr>
        <p:spPr>
          <a:xfrm flipH="1" flipV="1">
            <a:off x="330659" y="1872880"/>
            <a:ext cx="7568528" cy="1747131"/>
          </a:xfrm>
          <a:prstGeom prst="bentConnector5">
            <a:avLst>
              <a:gd name="adj1" fmla="val -13848"/>
              <a:gd name="adj2" fmla="val -147005"/>
              <a:gd name="adj3" fmla="val 103020"/>
            </a:avLst>
          </a:prstGeom>
          <a:ln>
            <a:prstDash val="dash"/>
            <a:tailEnd type="triangle"/>
          </a:ln>
        </p:spPr>
        <p:style>
          <a:lnRef idx="2">
            <a:schemeClr val="accent1"/>
          </a:lnRef>
          <a:fillRef idx="0">
            <a:schemeClr val="accent1"/>
          </a:fillRef>
          <a:effectRef idx="1">
            <a:schemeClr val="accent1"/>
          </a:effectRef>
          <a:fontRef idx="minor">
            <a:schemeClr val="tx1"/>
          </a:fontRef>
        </p:style>
      </p:cxnSp>
      <p:pic>
        <p:nvPicPr>
          <p:cNvPr id="33" name="Bildobjekt 32"/>
          <p:cNvPicPr>
            <a:picLocks noChangeAspect="1"/>
          </p:cNvPicPr>
          <p:nvPr/>
        </p:nvPicPr>
        <p:blipFill>
          <a:blip r:embed="rId3"/>
          <a:stretch>
            <a:fillRect/>
          </a:stretch>
        </p:blipFill>
        <p:spPr>
          <a:xfrm>
            <a:off x="8202407" y="3090668"/>
            <a:ext cx="739903" cy="1125571"/>
          </a:xfrm>
          <a:prstGeom prst="rect">
            <a:avLst/>
          </a:prstGeom>
        </p:spPr>
      </p:pic>
      <p:sp>
        <p:nvSpPr>
          <p:cNvPr id="81" name="textruta 80"/>
          <p:cNvSpPr txBox="1"/>
          <p:nvPr/>
        </p:nvSpPr>
        <p:spPr>
          <a:xfrm>
            <a:off x="1747913" y="5542378"/>
            <a:ext cx="5004896" cy="261610"/>
          </a:xfrm>
          <a:prstGeom prst="rect">
            <a:avLst/>
          </a:prstGeom>
          <a:solidFill>
            <a:schemeClr val="bg1"/>
          </a:solidFill>
        </p:spPr>
        <p:txBody>
          <a:bodyPr wrap="none" rtlCol="0">
            <a:spAutoFit/>
          </a:bodyPr>
          <a:lstStyle/>
          <a:p>
            <a:pPr algn="ctr"/>
            <a:r>
              <a:rPr lang="sv-SE" sz="1100" b="1" dirty="0" smtClean="0"/>
              <a:t>Det är INTE bestämt hur stor del av utredningen som ska ske i </a:t>
            </a:r>
            <a:r>
              <a:rPr lang="sv-SE" sz="1100" b="1" dirty="0" err="1" smtClean="0"/>
              <a:t>OPTs</a:t>
            </a:r>
            <a:r>
              <a:rPr lang="sv-SE" sz="1100" b="1" dirty="0" smtClean="0"/>
              <a:t> regi</a:t>
            </a:r>
            <a:endParaRPr lang="sv-SE" sz="1100" b="1" dirty="0"/>
          </a:p>
        </p:txBody>
      </p:sp>
    </p:spTree>
    <p:extLst>
      <p:ext uri="{BB962C8B-B14F-4D97-AF65-F5344CB8AC3E}">
        <p14:creationId xmlns:p14="http://schemas.microsoft.com/office/powerpoint/2010/main" val="3377302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Skillnad mellan processerna	</a:t>
            </a:r>
            <a:endParaRPr lang="sv-SE" dirty="0"/>
          </a:p>
        </p:txBody>
      </p:sp>
      <p:sp>
        <p:nvSpPr>
          <p:cNvPr id="3" name="Platshållare för innehåll 2"/>
          <p:cNvSpPr>
            <a:spLocks noGrp="1"/>
          </p:cNvSpPr>
          <p:nvPr>
            <p:ph idx="1"/>
          </p:nvPr>
        </p:nvSpPr>
        <p:spPr/>
        <p:txBody>
          <a:bodyPr>
            <a:normAutofit lnSpcReduction="10000"/>
          </a:bodyPr>
          <a:lstStyle/>
          <a:p>
            <a:pPr marL="0" indent="0">
              <a:buNone/>
            </a:pPr>
            <a:r>
              <a:rPr lang="sv-SE" dirty="0" smtClean="0"/>
              <a:t>OPT</a:t>
            </a:r>
          </a:p>
          <a:p>
            <a:r>
              <a:rPr lang="sv-SE" dirty="0" smtClean="0"/>
              <a:t>hanterar bara de som har kallats till programmet och tackat JA.</a:t>
            </a:r>
          </a:p>
          <a:p>
            <a:r>
              <a:rPr lang="sv-SE" dirty="0" smtClean="0"/>
              <a:t>tar ingen hänsyn till andra faktorer än PSA värde, ev. MR-resultat och biopsi.</a:t>
            </a:r>
          </a:p>
          <a:p>
            <a:r>
              <a:rPr lang="sv-SE" dirty="0" smtClean="0"/>
              <a:t>Sker automatiskt utifrån uppsatt algoritm</a:t>
            </a:r>
          </a:p>
          <a:p>
            <a:r>
              <a:rPr lang="sv-SE" dirty="0" smtClean="0"/>
              <a:t>OPT-enheten </a:t>
            </a:r>
          </a:p>
          <a:p>
            <a:pPr lvl="1"/>
            <a:r>
              <a:rPr lang="sv-SE" dirty="0" smtClean="0"/>
              <a:t>väljer ut män som ska kallas inom ram för programmet</a:t>
            </a:r>
          </a:p>
          <a:p>
            <a:pPr lvl="1"/>
            <a:r>
              <a:rPr lang="sv-SE" dirty="0" smtClean="0"/>
              <a:t>svarar på frågor om programmet </a:t>
            </a:r>
          </a:p>
          <a:p>
            <a:pPr lvl="1"/>
            <a:r>
              <a:rPr lang="sv-SE" dirty="0" smtClean="0"/>
              <a:t>följer upp utfallet av programmet för att mäta dess förmåga att hitta rätt män att behandla</a:t>
            </a:r>
          </a:p>
          <a:p>
            <a:pPr lvl="1"/>
            <a:r>
              <a:rPr lang="sv-SE" dirty="0" smtClean="0"/>
              <a:t>Gör INGA individuella avvikelser ifrån algoritmen om utredningsväg, kallelseintervall med mera. </a:t>
            </a:r>
          </a:p>
          <a:p>
            <a:endParaRPr lang="sv-SE" dirty="0" smtClean="0"/>
          </a:p>
          <a:p>
            <a:pPr marL="0" indent="0">
              <a:buNone/>
            </a:pPr>
            <a:r>
              <a:rPr lang="sv-SE" dirty="0" smtClean="0"/>
              <a:t>Ordinarie process</a:t>
            </a:r>
          </a:p>
          <a:p>
            <a:r>
              <a:rPr lang="sv-SE" dirty="0" smtClean="0"/>
              <a:t>Hanterar patienter som söker med symptom eller som har en önskan att testa sitt PSA men som inte är inkluderade i OPT.</a:t>
            </a:r>
          </a:p>
          <a:p>
            <a:r>
              <a:rPr lang="sv-SE" dirty="0" smtClean="0"/>
              <a:t>Anpassar processen utifrån unik patient och patientönskemål</a:t>
            </a:r>
          </a:p>
          <a:p>
            <a:r>
              <a:rPr lang="sv-SE" dirty="0" smtClean="0"/>
              <a:t>Sker manuellt.</a:t>
            </a:r>
            <a:endParaRPr lang="sv-SE" dirty="0"/>
          </a:p>
        </p:txBody>
      </p:sp>
      <p:sp>
        <p:nvSpPr>
          <p:cNvPr id="4" name="Platshållare för datum 3"/>
          <p:cNvSpPr>
            <a:spLocks noGrp="1"/>
          </p:cNvSpPr>
          <p:nvPr>
            <p:ph type="dt" sz="half" idx="10"/>
          </p:nvPr>
        </p:nvSpPr>
        <p:spPr/>
        <p:txBody>
          <a:bodyPr/>
          <a:lstStyle/>
          <a:p>
            <a:fld id="{AA7D28CB-0F74-BE4F-94EC-D610B88AA204}" type="datetime1">
              <a:rPr lang="sv-SE" smtClean="0"/>
              <a:t>2020-08-24</a:t>
            </a:fld>
            <a:endParaRPr lang="sv-SE" dirty="0"/>
          </a:p>
        </p:txBody>
      </p:sp>
    </p:spTree>
    <p:extLst>
      <p:ext uri="{BB962C8B-B14F-4D97-AF65-F5344CB8AC3E}">
        <p14:creationId xmlns:p14="http://schemas.microsoft.com/office/powerpoint/2010/main" val="1758879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Fördelar med förslaget</a:t>
            </a:r>
            <a:endParaRPr lang="sv-SE" dirty="0"/>
          </a:p>
        </p:txBody>
      </p:sp>
      <p:sp>
        <p:nvSpPr>
          <p:cNvPr id="3" name="Platshållare för innehåll 2"/>
          <p:cNvSpPr>
            <a:spLocks noGrp="1"/>
          </p:cNvSpPr>
          <p:nvPr>
            <p:ph idx="1"/>
          </p:nvPr>
        </p:nvSpPr>
        <p:spPr>
          <a:xfrm>
            <a:off x="877888" y="1245144"/>
            <a:ext cx="7400925" cy="4896864"/>
          </a:xfrm>
        </p:spPr>
        <p:txBody>
          <a:bodyPr>
            <a:normAutofit fontScale="85000" lnSpcReduction="10000"/>
          </a:bodyPr>
          <a:lstStyle/>
          <a:p>
            <a:pPr marL="0" indent="0">
              <a:buNone/>
            </a:pPr>
            <a:endParaRPr lang="sv-SE" b="1" dirty="0" smtClean="0"/>
          </a:p>
          <a:p>
            <a:pPr marL="0" indent="0">
              <a:buNone/>
            </a:pPr>
            <a:r>
              <a:rPr lang="sv-SE" b="1" dirty="0" smtClean="0"/>
              <a:t>Allmänna fördelar med organiserad prostatacancertestning</a:t>
            </a:r>
          </a:p>
          <a:p>
            <a:pPr marL="0" indent="0">
              <a:buNone/>
            </a:pPr>
            <a:endParaRPr lang="sv-SE" dirty="0" smtClean="0"/>
          </a:p>
          <a:p>
            <a:r>
              <a:rPr lang="sv-SE" dirty="0" smtClean="0"/>
              <a:t>På </a:t>
            </a:r>
            <a:r>
              <a:rPr lang="sv-SE" dirty="0"/>
              <a:t>sikt är målet minskad död </a:t>
            </a:r>
            <a:r>
              <a:rPr lang="sv-SE" dirty="0" smtClean="0"/>
              <a:t>i prostatacancer </a:t>
            </a:r>
            <a:r>
              <a:rPr lang="sv-SE" dirty="0"/>
              <a:t>och </a:t>
            </a:r>
            <a:r>
              <a:rPr lang="sv-SE" dirty="0" smtClean="0"/>
              <a:t>att hitta </a:t>
            </a:r>
            <a:r>
              <a:rPr lang="sv-SE" dirty="0"/>
              <a:t>och behandla </a:t>
            </a:r>
            <a:r>
              <a:rPr lang="sv-SE" dirty="0" smtClean="0"/>
              <a:t>sjukdomen </a:t>
            </a:r>
            <a:r>
              <a:rPr lang="sv-SE" dirty="0"/>
              <a:t>i ett tidigare </a:t>
            </a:r>
            <a:r>
              <a:rPr lang="sv-SE" dirty="0" smtClean="0"/>
              <a:t>skede.</a:t>
            </a:r>
          </a:p>
          <a:p>
            <a:r>
              <a:rPr lang="sv-SE" dirty="0" smtClean="0"/>
              <a:t>Struktur för hur ofta PSA-värden ska kontrolleras för åldersgrupper som gynnas av regelbunden testning samt vilka som inte gynnas.</a:t>
            </a:r>
          </a:p>
          <a:p>
            <a:endParaRPr lang="sv-SE" dirty="0"/>
          </a:p>
          <a:p>
            <a:pPr marL="0" indent="0">
              <a:buNone/>
            </a:pPr>
            <a:r>
              <a:rPr lang="sv-SE" b="1" dirty="0" smtClean="0"/>
              <a:t>Specifika fördelar med föreslagen lösning</a:t>
            </a:r>
          </a:p>
          <a:p>
            <a:pPr marL="0" indent="0">
              <a:buNone/>
            </a:pPr>
            <a:endParaRPr lang="sv-SE" dirty="0"/>
          </a:p>
          <a:p>
            <a:r>
              <a:rPr lang="sv-SE" dirty="0" smtClean="0"/>
              <a:t>Prostatacancercenter</a:t>
            </a:r>
            <a:endParaRPr lang="sv-SE" dirty="0"/>
          </a:p>
          <a:p>
            <a:pPr lvl="1"/>
            <a:r>
              <a:rPr lang="sv-SE" dirty="0" smtClean="0"/>
              <a:t>Det </a:t>
            </a:r>
            <a:r>
              <a:rPr lang="sv-SE" dirty="0"/>
              <a:t>finns idag ett prostatacancercenter i RJL som skulle kunna reservera tider för patienter inom OPT med fynd på MRT för fortsatt utredning men släpper tillbaka dem till programmet ifall det visar sig att de inte har cancer. Det skulle hjälpa till att skilja på uppdragen.</a:t>
            </a:r>
          </a:p>
          <a:p>
            <a:r>
              <a:rPr lang="sv-SE" dirty="0" smtClean="0"/>
              <a:t>Hög digitaliseringsgrad av processen.</a:t>
            </a:r>
          </a:p>
          <a:p>
            <a:pPr lvl="1"/>
            <a:r>
              <a:rPr lang="sv-SE" dirty="0" smtClean="0"/>
              <a:t>En digitaliserad lösning kommer även kunna avlasta befintlig vård med hjälp av hantering av </a:t>
            </a:r>
            <a:r>
              <a:rPr lang="sv-SE" dirty="0"/>
              <a:t>t</a:t>
            </a:r>
            <a:r>
              <a:rPr lang="sv-SE" dirty="0" smtClean="0"/>
              <a:t>ill exempel automatiska svar till män med låga PSA värden. Det kan gälla för män både i och utanför programmet.</a:t>
            </a:r>
          </a:p>
          <a:p>
            <a:pPr lvl="1"/>
            <a:r>
              <a:rPr lang="sv-SE" dirty="0" smtClean="0"/>
              <a:t>Programmet ger förutsättningar för männen att självständigt ha kontroll över sin prostatahälsa med stöd ifrån vården.</a:t>
            </a:r>
          </a:p>
          <a:p>
            <a:r>
              <a:rPr lang="sv-SE" dirty="0" smtClean="0"/>
              <a:t>Integration 1177.se och BOS.</a:t>
            </a:r>
          </a:p>
          <a:p>
            <a:pPr lvl="1"/>
            <a:r>
              <a:rPr lang="sv-SE" dirty="0" smtClean="0"/>
              <a:t>Vid beslut om breddinförande finns integration på plats för att kunna skala upp OPT till hela sydöstra eftersom Kalmar redan har BOS och Östergötland planera att byta till BOS.</a:t>
            </a:r>
          </a:p>
          <a:p>
            <a:endParaRPr lang="sv-SE" dirty="0"/>
          </a:p>
          <a:p>
            <a:endParaRPr lang="sv-SE" dirty="0"/>
          </a:p>
        </p:txBody>
      </p:sp>
      <p:sp>
        <p:nvSpPr>
          <p:cNvPr id="4" name="Platshållare för datum 3"/>
          <p:cNvSpPr>
            <a:spLocks noGrp="1"/>
          </p:cNvSpPr>
          <p:nvPr>
            <p:ph type="dt" sz="half" idx="10"/>
          </p:nvPr>
        </p:nvSpPr>
        <p:spPr/>
        <p:txBody>
          <a:bodyPr/>
          <a:lstStyle/>
          <a:p>
            <a:fld id="{AA7D28CB-0F74-BE4F-94EC-D610B88AA204}" type="datetime1">
              <a:rPr lang="sv-SE" smtClean="0"/>
              <a:t>2020-08-24</a:t>
            </a:fld>
            <a:endParaRPr lang="sv-SE" dirty="0"/>
          </a:p>
        </p:txBody>
      </p:sp>
    </p:spTree>
    <p:extLst>
      <p:ext uri="{BB962C8B-B14F-4D97-AF65-F5344CB8AC3E}">
        <p14:creationId xmlns:p14="http://schemas.microsoft.com/office/powerpoint/2010/main" val="106626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2000" dirty="0"/>
              <a:t>Vad krävs för att kunna genomföra en </a:t>
            </a:r>
            <a:r>
              <a:rPr lang="sv-SE" sz="2000" dirty="0" smtClean="0"/>
              <a:t>pilot i RJL</a:t>
            </a:r>
            <a:endParaRPr lang="sv-SE" sz="2000" dirty="0"/>
          </a:p>
        </p:txBody>
      </p:sp>
      <p:sp>
        <p:nvSpPr>
          <p:cNvPr id="3" name="Platshållare för innehåll 2"/>
          <p:cNvSpPr>
            <a:spLocks noGrp="1"/>
          </p:cNvSpPr>
          <p:nvPr>
            <p:ph idx="1"/>
          </p:nvPr>
        </p:nvSpPr>
        <p:spPr/>
        <p:txBody>
          <a:bodyPr>
            <a:normAutofit/>
          </a:bodyPr>
          <a:lstStyle/>
          <a:p>
            <a:r>
              <a:rPr lang="sv-SE" dirty="0" smtClean="0"/>
              <a:t>RJL </a:t>
            </a:r>
            <a:r>
              <a:rPr lang="sv-SE" dirty="0"/>
              <a:t>tar beslut att avsätta resurser och göra nödvändiga omfördelningar för att kunna genomföra piloten i </a:t>
            </a:r>
            <a:r>
              <a:rPr lang="sv-SE" dirty="0" smtClean="0"/>
              <a:t>RJL.</a:t>
            </a:r>
            <a:endParaRPr lang="sv-SE" dirty="0"/>
          </a:p>
          <a:p>
            <a:r>
              <a:rPr lang="sv-SE" dirty="0"/>
              <a:t>RJL utser en IT resurs som driver integreringsfrågorna </a:t>
            </a:r>
            <a:r>
              <a:rPr lang="sv-SE" dirty="0" smtClean="0"/>
              <a:t>lokalt.</a:t>
            </a:r>
          </a:p>
          <a:p>
            <a:r>
              <a:rPr lang="sv-SE" dirty="0" smtClean="0"/>
              <a:t>RJL tar beslut att använda nationellt framtaget kallelsesystem</a:t>
            </a:r>
          </a:p>
          <a:p>
            <a:r>
              <a:rPr lang="sv-SE" dirty="0" smtClean="0"/>
              <a:t>Integration </a:t>
            </a:r>
            <a:r>
              <a:rPr lang="sv-SE" dirty="0"/>
              <a:t>mellan kallelsesystem och EP utvecklas</a:t>
            </a:r>
            <a:endParaRPr lang="sv-SE" dirty="0" smtClean="0"/>
          </a:p>
          <a:p>
            <a:r>
              <a:rPr lang="sv-SE" dirty="0" smtClean="0"/>
              <a:t>Integration mellan EP och BOS utvecklas</a:t>
            </a:r>
          </a:p>
          <a:p>
            <a:pPr marL="0" indent="0">
              <a:buNone/>
            </a:pPr>
            <a:endParaRPr lang="sv-SE" dirty="0"/>
          </a:p>
          <a:p>
            <a:endParaRPr lang="sv-SE" dirty="0"/>
          </a:p>
        </p:txBody>
      </p:sp>
      <p:sp>
        <p:nvSpPr>
          <p:cNvPr id="4" name="Platshållare för datum 3"/>
          <p:cNvSpPr>
            <a:spLocks noGrp="1"/>
          </p:cNvSpPr>
          <p:nvPr>
            <p:ph type="dt" sz="half" idx="10"/>
          </p:nvPr>
        </p:nvSpPr>
        <p:spPr/>
        <p:txBody>
          <a:bodyPr/>
          <a:lstStyle/>
          <a:p>
            <a:fld id="{AA7D28CB-0F74-BE4F-94EC-D610B88AA204}" type="datetime1">
              <a:rPr lang="sv-SE" smtClean="0"/>
              <a:t>2020-08-24</a:t>
            </a:fld>
            <a:endParaRPr lang="sv-SE" dirty="0"/>
          </a:p>
        </p:txBody>
      </p:sp>
    </p:spTree>
    <p:extLst>
      <p:ext uri="{BB962C8B-B14F-4D97-AF65-F5344CB8AC3E}">
        <p14:creationId xmlns:p14="http://schemas.microsoft.com/office/powerpoint/2010/main" val="652556222"/>
      </p:ext>
    </p:extLst>
  </p:cSld>
  <p:clrMapOvr>
    <a:masterClrMapping/>
  </p:clrMapOvr>
</p:sld>
</file>

<file path=ppt/theme/theme1.xml><?xml version="1.0" encoding="utf-8"?>
<a:theme xmlns:a="http://schemas.openxmlformats.org/drawingml/2006/main" name="Startsida - pattern">
  <a:themeElements>
    <a:clrScheme name="RCC_colors">
      <a:dk1>
        <a:srgbClr val="000000"/>
      </a:dk1>
      <a:lt1>
        <a:srgbClr val="FFFFFF"/>
      </a:lt1>
      <a:dk2>
        <a:srgbClr val="00507D"/>
      </a:dk2>
      <a:lt2>
        <a:srgbClr val="EEECE1"/>
      </a:lt2>
      <a:accent1>
        <a:srgbClr val="00B3F6"/>
      </a:accent1>
      <a:accent2>
        <a:srgbClr val="FFB14D"/>
      </a:accent2>
      <a:accent3>
        <a:srgbClr val="005092"/>
      </a:accent3>
      <a:accent4>
        <a:srgbClr val="19975D"/>
      </a:accent4>
      <a:accent5>
        <a:srgbClr val="A29B96"/>
      </a:accent5>
      <a:accent6>
        <a:srgbClr val="E56284"/>
      </a:accent6>
      <a:hlink>
        <a:srgbClr val="0000FF"/>
      </a:hlink>
      <a:folHlink>
        <a:srgbClr val="800080"/>
      </a:folHlink>
    </a:clrScheme>
    <a:fontScheme name="RCC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CC_presentation_Sydöst_4-3.pptx" id="{F4CC70A8-85C9-48B3-811B-45597496826A}" vid="{7CCE988A-0A34-40A4-921B-10D9A833DFCD}"/>
    </a:ext>
  </a:extLst>
</a:theme>
</file>

<file path=ppt/theme/theme2.xml><?xml version="1.0" encoding="utf-8"?>
<a:theme xmlns:a="http://schemas.openxmlformats.org/drawingml/2006/main" name="Kapitelstarter">
  <a:themeElements>
    <a:clrScheme name="RCC_colors">
      <a:dk1>
        <a:srgbClr val="000000"/>
      </a:dk1>
      <a:lt1>
        <a:srgbClr val="FFFFFF"/>
      </a:lt1>
      <a:dk2>
        <a:srgbClr val="00507D"/>
      </a:dk2>
      <a:lt2>
        <a:srgbClr val="EEECE1"/>
      </a:lt2>
      <a:accent1>
        <a:srgbClr val="00B3F6"/>
      </a:accent1>
      <a:accent2>
        <a:srgbClr val="FFB14D"/>
      </a:accent2>
      <a:accent3>
        <a:srgbClr val="005092"/>
      </a:accent3>
      <a:accent4>
        <a:srgbClr val="19975D"/>
      </a:accent4>
      <a:accent5>
        <a:srgbClr val="A29B96"/>
      </a:accent5>
      <a:accent6>
        <a:srgbClr val="E56284"/>
      </a:accent6>
      <a:hlink>
        <a:srgbClr val="0000FF"/>
      </a:hlink>
      <a:folHlink>
        <a:srgbClr val="800080"/>
      </a:folHlink>
    </a:clrScheme>
    <a:fontScheme name="RCC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CC_presentation_Sydöst_4-3.pptx" id="{F4CC70A8-85C9-48B3-811B-45597496826A}" vid="{BFAFA5E4-842F-4A5E-B58D-BC6644A8CE98}"/>
    </a:ext>
  </a:extLst>
</a:theme>
</file>

<file path=ppt/theme/theme3.xml><?xml version="1.0" encoding="utf-8"?>
<a:theme xmlns:a="http://schemas.openxmlformats.org/drawingml/2006/main" name="Startsida - bild">
  <a:themeElements>
    <a:clrScheme name="RCC_colors">
      <a:dk1>
        <a:srgbClr val="000000"/>
      </a:dk1>
      <a:lt1>
        <a:srgbClr val="FFFFFF"/>
      </a:lt1>
      <a:dk2>
        <a:srgbClr val="00507D"/>
      </a:dk2>
      <a:lt2>
        <a:srgbClr val="EEECE1"/>
      </a:lt2>
      <a:accent1>
        <a:srgbClr val="00B3F6"/>
      </a:accent1>
      <a:accent2>
        <a:srgbClr val="FFB14D"/>
      </a:accent2>
      <a:accent3>
        <a:srgbClr val="005092"/>
      </a:accent3>
      <a:accent4>
        <a:srgbClr val="19975D"/>
      </a:accent4>
      <a:accent5>
        <a:srgbClr val="A29B96"/>
      </a:accent5>
      <a:accent6>
        <a:srgbClr val="E56284"/>
      </a:accent6>
      <a:hlink>
        <a:srgbClr val="0000FF"/>
      </a:hlink>
      <a:folHlink>
        <a:srgbClr val="800080"/>
      </a:folHlink>
    </a:clrScheme>
    <a:fontScheme name="RCC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CC_presentation_Sydöst_4-3.pptx" id="{F4CC70A8-85C9-48B3-811B-45597496826A}" vid="{BF0877B7-4D44-4160-AF3C-FF300C5F4251}"/>
    </a:ext>
  </a:extLst>
</a:theme>
</file>

<file path=ppt/theme/theme4.xml><?xml version="1.0" encoding="utf-8"?>
<a:theme xmlns:a="http://schemas.openxmlformats.org/drawingml/2006/main" name="bg - pattern bård">
  <a:themeElements>
    <a:clrScheme name="RCC_colors">
      <a:dk1>
        <a:srgbClr val="000000"/>
      </a:dk1>
      <a:lt1>
        <a:srgbClr val="FFFFFF"/>
      </a:lt1>
      <a:dk2>
        <a:srgbClr val="00507D"/>
      </a:dk2>
      <a:lt2>
        <a:srgbClr val="EEECE1"/>
      </a:lt2>
      <a:accent1>
        <a:srgbClr val="00B3F6"/>
      </a:accent1>
      <a:accent2>
        <a:srgbClr val="FFB14D"/>
      </a:accent2>
      <a:accent3>
        <a:srgbClr val="005092"/>
      </a:accent3>
      <a:accent4>
        <a:srgbClr val="19975D"/>
      </a:accent4>
      <a:accent5>
        <a:srgbClr val="A29B96"/>
      </a:accent5>
      <a:accent6>
        <a:srgbClr val="E56284"/>
      </a:accent6>
      <a:hlink>
        <a:srgbClr val="0000FF"/>
      </a:hlink>
      <a:folHlink>
        <a:srgbClr val="800080"/>
      </a:folHlink>
    </a:clrScheme>
    <a:fontScheme name="RCC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CC_presentation_Sydöst_4-3.pptx" id="{F4CC70A8-85C9-48B3-811B-45597496826A}" vid="{D0CB127A-EE0F-4DED-B1DB-803005F340DA}"/>
    </a:ext>
  </a:extLst>
</a:theme>
</file>

<file path=ppt/theme/theme5.xml><?xml version="1.0" encoding="utf-8"?>
<a:theme xmlns:a="http://schemas.openxmlformats.org/drawingml/2006/main" name="bg - grå bård">
  <a:themeElements>
    <a:clrScheme name="RCC_colors">
      <a:dk1>
        <a:srgbClr val="000000"/>
      </a:dk1>
      <a:lt1>
        <a:srgbClr val="FFFFFF"/>
      </a:lt1>
      <a:dk2>
        <a:srgbClr val="00507D"/>
      </a:dk2>
      <a:lt2>
        <a:srgbClr val="EEECE1"/>
      </a:lt2>
      <a:accent1>
        <a:srgbClr val="00B3F6"/>
      </a:accent1>
      <a:accent2>
        <a:srgbClr val="FFB14D"/>
      </a:accent2>
      <a:accent3>
        <a:srgbClr val="005092"/>
      </a:accent3>
      <a:accent4>
        <a:srgbClr val="19975D"/>
      </a:accent4>
      <a:accent5>
        <a:srgbClr val="A29B96"/>
      </a:accent5>
      <a:accent6>
        <a:srgbClr val="E56284"/>
      </a:accent6>
      <a:hlink>
        <a:srgbClr val="0000FF"/>
      </a:hlink>
      <a:folHlink>
        <a:srgbClr val="800080"/>
      </a:folHlink>
    </a:clrScheme>
    <a:fontScheme name="RCC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CC_presentation_Sydöst_4-3.pptx" id="{F4CC70A8-85C9-48B3-811B-45597496826A}" vid="{E8C04943-461C-4449-A899-9CAE60911678}"/>
    </a:ext>
  </a:extLst>
</a:theme>
</file>

<file path=ppt/theme/theme6.xml><?xml version="1.0" encoding="utf-8"?>
<a:theme xmlns:a="http://schemas.openxmlformats.org/drawingml/2006/main" name="Slutsida">
  <a:themeElements>
    <a:clrScheme name="RCC_colors">
      <a:dk1>
        <a:srgbClr val="000000"/>
      </a:dk1>
      <a:lt1>
        <a:srgbClr val="FFFFFF"/>
      </a:lt1>
      <a:dk2>
        <a:srgbClr val="00507D"/>
      </a:dk2>
      <a:lt2>
        <a:srgbClr val="EEECE1"/>
      </a:lt2>
      <a:accent1>
        <a:srgbClr val="00B3F6"/>
      </a:accent1>
      <a:accent2>
        <a:srgbClr val="FFB14D"/>
      </a:accent2>
      <a:accent3>
        <a:srgbClr val="005092"/>
      </a:accent3>
      <a:accent4>
        <a:srgbClr val="19975D"/>
      </a:accent4>
      <a:accent5>
        <a:srgbClr val="A29B96"/>
      </a:accent5>
      <a:accent6>
        <a:srgbClr val="E56284"/>
      </a:accent6>
      <a:hlink>
        <a:srgbClr val="0000FF"/>
      </a:hlink>
      <a:folHlink>
        <a:srgbClr val="800080"/>
      </a:folHlink>
    </a:clrScheme>
    <a:fontScheme name="RCC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CC_presentation_Sydöst_4-3.pptx" id="{F4CC70A8-85C9-48B3-811B-45597496826A}" vid="{10E9CA1C-1173-4322-B6DF-9E9D18701D0B}"/>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2963</TotalTime>
  <Words>485</Words>
  <Application>Microsoft Office PowerPoint</Application>
  <PresentationFormat>Bildspel på skärmen (4:3)</PresentationFormat>
  <Paragraphs>80</Paragraphs>
  <Slides>6</Slides>
  <Notes>1</Notes>
  <HiddenSlides>0</HiddenSlides>
  <MMClips>0</MMClips>
  <ScaleCrop>false</ScaleCrop>
  <HeadingPairs>
    <vt:vector size="6" baseType="variant">
      <vt:variant>
        <vt:lpstr>Använt teckensnitt</vt:lpstr>
      </vt:variant>
      <vt:variant>
        <vt:i4>2</vt:i4>
      </vt:variant>
      <vt:variant>
        <vt:lpstr>Tema</vt:lpstr>
      </vt:variant>
      <vt:variant>
        <vt:i4>6</vt:i4>
      </vt:variant>
      <vt:variant>
        <vt:lpstr>Bildrubriker</vt:lpstr>
      </vt:variant>
      <vt:variant>
        <vt:i4>6</vt:i4>
      </vt:variant>
    </vt:vector>
  </HeadingPairs>
  <TitlesOfParts>
    <vt:vector size="14" baseType="lpstr">
      <vt:lpstr>Arial</vt:lpstr>
      <vt:lpstr>Calibri</vt:lpstr>
      <vt:lpstr>Startsida - pattern</vt:lpstr>
      <vt:lpstr>Kapitelstarter</vt:lpstr>
      <vt:lpstr>Startsida - bild</vt:lpstr>
      <vt:lpstr>bg - pattern bård</vt:lpstr>
      <vt:lpstr>bg - grå bård</vt:lpstr>
      <vt:lpstr>Slutsida</vt:lpstr>
      <vt:lpstr>Organiserad prostatacancertestning </vt:lpstr>
      <vt:lpstr>”Ordinarie” process</vt:lpstr>
      <vt:lpstr>OPT Process</vt:lpstr>
      <vt:lpstr>Skillnad mellan processerna </vt:lpstr>
      <vt:lpstr>Fördelar med förslaget</vt:lpstr>
      <vt:lpstr>Vad krävs för att kunna genomföra en pilot i RJL</vt:lpstr>
    </vt:vector>
  </TitlesOfParts>
  <Company>Region Östergötland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Gärdeman Malin</dc:creator>
  <cp:lastModifiedBy>Uppugunduri Srinivas</cp:lastModifiedBy>
  <cp:revision>153</cp:revision>
  <dcterms:created xsi:type="dcterms:W3CDTF">2019-01-21T08:49:32Z</dcterms:created>
  <dcterms:modified xsi:type="dcterms:W3CDTF">2020-08-24T10:50:13Z</dcterms:modified>
</cp:coreProperties>
</file>