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9" r:id="rId17"/>
    <p:sldId id="300" r:id="rId18"/>
    <p:sldId id="297" r:id="rId19"/>
    <p:sldId id="298" r:id="rId2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258" autoAdjust="0"/>
  </p:normalViewPr>
  <p:slideViewPr>
    <p:cSldViewPr>
      <p:cViewPr>
        <p:scale>
          <a:sx n="141" d="100"/>
          <a:sy n="141" d="100"/>
        </p:scale>
        <p:origin x="-77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Andel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kolecystektomi</a:t>
            </a: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utförd</a:t>
            </a: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laparoskopi</a:t>
            </a: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Riket</a:t>
            </a: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akut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) n=44719</a:t>
            </a:r>
          </a:p>
        </c:rich>
      </c:tx>
      <c:layout>
        <c:manualLayout>
          <c:xMode val="edge"/>
          <c:yMode val="edge"/>
          <c:x val="0.12661169712276532"/>
          <c:y val="2.78583814426620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113593616303843E-2"/>
          <c:y val="0.18296401409944349"/>
          <c:w val="0.86021728579865397"/>
          <c:h val="0.74531289452687077"/>
        </c:manualLayout>
      </c:layout>
      <c:lineChart>
        <c:grouping val="standard"/>
        <c:varyColors val="0"/>
        <c:ser>
          <c:idx val="0"/>
          <c:order val="0"/>
          <c:tx>
            <c:strRef>
              <c:f>Blad1!$A$1</c:f>
              <c:strCache>
                <c:ptCount val="1"/>
                <c:pt idx="0">
                  <c:v>Andel laparoskopisk kolecystektomi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Blad1!$B$4:$B$50</c:f>
              <c:numCache>
                <c:formatCode>General</c:formatCode>
                <c:ptCount val="4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</c:numCache>
            </c:numRef>
          </c:cat>
          <c:val>
            <c:numRef>
              <c:f>Blad1!$L$4:$L$50</c:f>
              <c:numCache>
                <c:formatCode>General</c:formatCode>
                <c:ptCount val="47"/>
                <c:pt idx="0">
                  <c:v>0.63664596273291929</c:v>
                </c:pt>
                <c:pt idx="1">
                  <c:v>0.57975460122699385</c:v>
                </c:pt>
                <c:pt idx="2">
                  <c:v>0.60163710777626189</c:v>
                </c:pt>
                <c:pt idx="3">
                  <c:v>0.65521978021978022</c:v>
                </c:pt>
                <c:pt idx="4">
                  <c:v>0.60643564356435642</c:v>
                </c:pt>
                <c:pt idx="5">
                  <c:v>0.61875761266747864</c:v>
                </c:pt>
                <c:pt idx="6">
                  <c:v>0.62815884476534301</c:v>
                </c:pt>
                <c:pt idx="7">
                  <c:v>0.62680683311432328</c:v>
                </c:pt>
                <c:pt idx="8">
                  <c:v>0.6574468085106383</c:v>
                </c:pt>
                <c:pt idx="9">
                  <c:v>0.65900846432889959</c:v>
                </c:pt>
                <c:pt idx="10">
                  <c:v>0.66369710467706011</c:v>
                </c:pt>
                <c:pt idx="11">
                  <c:v>0.7231638418079096</c:v>
                </c:pt>
                <c:pt idx="12">
                  <c:v>0.7110036275695284</c:v>
                </c:pt>
                <c:pt idx="13">
                  <c:v>0.69696969696969702</c:v>
                </c:pt>
                <c:pt idx="14">
                  <c:v>0.68446601941747576</c:v>
                </c:pt>
                <c:pt idx="15">
                  <c:v>0.6898263027295285</c:v>
                </c:pt>
                <c:pt idx="16">
                  <c:v>0.72989195678271312</c:v>
                </c:pt>
                <c:pt idx="17">
                  <c:v>0.71911421911421913</c:v>
                </c:pt>
                <c:pt idx="18">
                  <c:v>0.75737704918032789</c:v>
                </c:pt>
                <c:pt idx="19">
                  <c:v>0.7734375</c:v>
                </c:pt>
                <c:pt idx="20">
                  <c:v>0.75057471264367814</c:v>
                </c:pt>
                <c:pt idx="21">
                  <c:v>0.77672209026128269</c:v>
                </c:pt>
                <c:pt idx="22">
                  <c:v>0.78037904124860646</c:v>
                </c:pt>
                <c:pt idx="23">
                  <c:v>0.79755283648498332</c:v>
                </c:pt>
                <c:pt idx="24">
                  <c:v>0.78781284004352559</c:v>
                </c:pt>
                <c:pt idx="25">
                  <c:v>0.82051282051282048</c:v>
                </c:pt>
                <c:pt idx="26">
                  <c:v>0.78219895287958119</c:v>
                </c:pt>
                <c:pt idx="27">
                  <c:v>0.82412060301507539</c:v>
                </c:pt>
                <c:pt idx="28">
                  <c:v>0.81337325349301393</c:v>
                </c:pt>
                <c:pt idx="29">
                  <c:v>0.81351094196003804</c:v>
                </c:pt>
                <c:pt idx="30">
                  <c:v>0.80732177263969174</c:v>
                </c:pt>
                <c:pt idx="31">
                  <c:v>0.83366141732283461</c:v>
                </c:pt>
                <c:pt idx="32">
                  <c:v>0.82077205882352944</c:v>
                </c:pt>
                <c:pt idx="33">
                  <c:v>0.81558441558441563</c:v>
                </c:pt>
                <c:pt idx="34">
                  <c:v>0.84135472370766484</c:v>
                </c:pt>
                <c:pt idx="35">
                  <c:v>0.84251968503937003</c:v>
                </c:pt>
                <c:pt idx="36">
                  <c:v>0.86020583190394506</c:v>
                </c:pt>
                <c:pt idx="37">
                  <c:v>0.85898617511520736</c:v>
                </c:pt>
                <c:pt idx="38">
                  <c:v>0.85480943738656989</c:v>
                </c:pt>
                <c:pt idx="39">
                  <c:v>0.87019230769230771</c:v>
                </c:pt>
                <c:pt idx="40">
                  <c:v>0.88851913477537436</c:v>
                </c:pt>
                <c:pt idx="41">
                  <c:v>0.89318755256518079</c:v>
                </c:pt>
                <c:pt idx="42">
                  <c:v>0.87563025210084033</c:v>
                </c:pt>
                <c:pt idx="43">
                  <c:v>0.90053285968028418</c:v>
                </c:pt>
                <c:pt idx="44">
                  <c:v>0.89947089947089942</c:v>
                </c:pt>
                <c:pt idx="45">
                  <c:v>0.90365744870651199</c:v>
                </c:pt>
                <c:pt idx="46">
                  <c:v>0.90485829959514175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35488"/>
        <c:axId val="144535936"/>
      </c:lineChart>
      <c:catAx>
        <c:axId val="9593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535936"/>
        <c:crosses val="autoZero"/>
        <c:auto val="1"/>
        <c:lblAlgn val="ctr"/>
        <c:lblOffset val="100"/>
        <c:noMultiLvlLbl val="0"/>
      </c:catAx>
      <c:valAx>
        <c:axId val="1445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93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sv-SE" sz="1200" dirty="0"/>
              <a:t>Andel </a:t>
            </a:r>
            <a:r>
              <a:rPr lang="sv-SE" sz="1200" dirty="0" err="1" smtClean="0"/>
              <a:t>kolecystektomi</a:t>
            </a:r>
            <a:r>
              <a:rPr lang="sv-SE" sz="1200" dirty="0" smtClean="0"/>
              <a:t> utförd med laparoskopi 2018; Regioner (akut); Röd punkt Sydöstra</a:t>
            </a:r>
            <a:endParaRPr lang="sv-SE" sz="1200" dirty="0"/>
          </a:p>
        </c:rich>
      </c:tx>
      <c:layout>
        <c:manualLayout>
          <c:xMode val="edge"/>
          <c:yMode val="edge"/>
          <c:x val="0.10759644431238549"/>
          <c:y val="1.823299646599293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035171140966647E-2"/>
          <c:y val="0.18140827224183184"/>
          <c:w val="0.89038262668045498"/>
          <c:h val="0.72741441018932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Region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336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chemeClr val="tx2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chemeClr val="tx2"/>
                </a:solidFill>
              </c:spPr>
            </c:marker>
            <c:bubble3D val="0"/>
          </c:dPt>
          <c:xVal>
            <c:numRef>
              <c:f>Data!$E$2:$E$8</c:f>
              <c:numCache>
                <c:formatCode>#,##0</c:formatCode>
                <c:ptCount val="7"/>
                <c:pt idx="0">
                  <c:v>386</c:v>
                </c:pt>
                <c:pt idx="1">
                  <c:v>913</c:v>
                </c:pt>
                <c:pt idx="2">
                  <c:v>622</c:v>
                </c:pt>
                <c:pt idx="3">
                  <c:v>1009</c:v>
                </c:pt>
                <c:pt idx="4">
                  <c:v>1206</c:v>
                </c:pt>
                <c:pt idx="5">
                  <c:v>1173</c:v>
                </c:pt>
              </c:numCache>
            </c:numRef>
          </c:xVal>
          <c:yVal>
            <c:numRef>
              <c:f>Data!$F$2:$F$8</c:f>
              <c:numCache>
                <c:formatCode>0.000</c:formatCode>
                <c:ptCount val="7"/>
                <c:pt idx="0">
                  <c:v>0.76424870466321249</c:v>
                </c:pt>
                <c:pt idx="1">
                  <c:v>0.94085432639649502</c:v>
                </c:pt>
                <c:pt idx="2">
                  <c:v>0.8311897106109325</c:v>
                </c:pt>
                <c:pt idx="3">
                  <c:v>0.89791873141724476</c:v>
                </c:pt>
                <c:pt idx="4">
                  <c:v>0.91210613598673296</c:v>
                </c:pt>
                <c:pt idx="5">
                  <c:v>0.91048593350383633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Bounds!$A$2</c:f>
              <c:strCache>
                <c:ptCount val="1"/>
                <c:pt idx="0">
                  <c:v>Medelvärde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54</c:v>
                </c:pt>
                <c:pt idx="1">
                  <c:v>87</c:v>
                </c:pt>
                <c:pt idx="2">
                  <c:v>120</c:v>
                </c:pt>
                <c:pt idx="3">
                  <c:v>153</c:v>
                </c:pt>
                <c:pt idx="4">
                  <c:v>186</c:v>
                </c:pt>
                <c:pt idx="5">
                  <c:v>219</c:v>
                </c:pt>
                <c:pt idx="6">
                  <c:v>252</c:v>
                </c:pt>
                <c:pt idx="7">
                  <c:v>285</c:v>
                </c:pt>
                <c:pt idx="8">
                  <c:v>318</c:v>
                </c:pt>
                <c:pt idx="9">
                  <c:v>351</c:v>
                </c:pt>
                <c:pt idx="10">
                  <c:v>384</c:v>
                </c:pt>
                <c:pt idx="11">
                  <c:v>417</c:v>
                </c:pt>
                <c:pt idx="12">
                  <c:v>450</c:v>
                </c:pt>
                <c:pt idx="13">
                  <c:v>483</c:v>
                </c:pt>
                <c:pt idx="14">
                  <c:v>516</c:v>
                </c:pt>
                <c:pt idx="15">
                  <c:v>549</c:v>
                </c:pt>
                <c:pt idx="16">
                  <c:v>582</c:v>
                </c:pt>
                <c:pt idx="17">
                  <c:v>615</c:v>
                </c:pt>
                <c:pt idx="18">
                  <c:v>648</c:v>
                </c:pt>
                <c:pt idx="19">
                  <c:v>681</c:v>
                </c:pt>
                <c:pt idx="20">
                  <c:v>714</c:v>
                </c:pt>
                <c:pt idx="21">
                  <c:v>747</c:v>
                </c:pt>
                <c:pt idx="22">
                  <c:v>780</c:v>
                </c:pt>
                <c:pt idx="23">
                  <c:v>813</c:v>
                </c:pt>
                <c:pt idx="24">
                  <c:v>846</c:v>
                </c:pt>
                <c:pt idx="25">
                  <c:v>879</c:v>
                </c:pt>
                <c:pt idx="26">
                  <c:v>912</c:v>
                </c:pt>
                <c:pt idx="27">
                  <c:v>945</c:v>
                </c:pt>
                <c:pt idx="28">
                  <c:v>978</c:v>
                </c:pt>
                <c:pt idx="29">
                  <c:v>1011</c:v>
                </c:pt>
                <c:pt idx="30">
                  <c:v>1044</c:v>
                </c:pt>
                <c:pt idx="31">
                  <c:v>1077</c:v>
                </c:pt>
                <c:pt idx="32">
                  <c:v>1110</c:v>
                </c:pt>
                <c:pt idx="33">
                  <c:v>1143</c:v>
                </c:pt>
                <c:pt idx="34">
                  <c:v>1176</c:v>
                </c:pt>
                <c:pt idx="35">
                  <c:v>1209</c:v>
                </c:pt>
                <c:pt idx="36">
                  <c:v>1242</c:v>
                </c:pt>
                <c:pt idx="37">
                  <c:v>1275</c:v>
                </c:pt>
                <c:pt idx="38">
                  <c:v>1308</c:v>
                </c:pt>
                <c:pt idx="39">
                  <c:v>1341</c:v>
                </c:pt>
                <c:pt idx="40">
                  <c:v>1374</c:v>
                </c:pt>
                <c:pt idx="41">
                  <c:v>1407</c:v>
                </c:pt>
                <c:pt idx="42">
                  <c:v>1440</c:v>
                </c:pt>
                <c:pt idx="43">
                  <c:v>1473</c:v>
                </c:pt>
                <c:pt idx="44">
                  <c:v>1506</c:v>
                </c:pt>
                <c:pt idx="45">
                  <c:v>1539</c:v>
                </c:pt>
                <c:pt idx="46">
                  <c:v>1572</c:v>
                </c:pt>
                <c:pt idx="47">
                  <c:v>1605</c:v>
                </c:pt>
                <c:pt idx="48">
                  <c:v>1638</c:v>
                </c:pt>
                <c:pt idx="49">
                  <c:v>1671</c:v>
                </c:pt>
                <c:pt idx="50">
                  <c:v>1704</c:v>
                </c:pt>
                <c:pt idx="51">
                  <c:v>1737</c:v>
                </c:pt>
                <c:pt idx="52">
                  <c:v>1770</c:v>
                </c:pt>
                <c:pt idx="53">
                  <c:v>1803</c:v>
                </c:pt>
                <c:pt idx="54">
                  <c:v>1836</c:v>
                </c:pt>
                <c:pt idx="55">
                  <c:v>1869</c:v>
                </c:pt>
                <c:pt idx="56">
                  <c:v>1902</c:v>
                </c:pt>
                <c:pt idx="57">
                  <c:v>1935</c:v>
                </c:pt>
                <c:pt idx="58">
                  <c:v>1968</c:v>
                </c:pt>
                <c:pt idx="59">
                  <c:v>2001</c:v>
                </c:pt>
                <c:pt idx="60">
                  <c:v>2034</c:v>
                </c:pt>
                <c:pt idx="61">
                  <c:v>2067</c:v>
                </c:pt>
                <c:pt idx="62">
                  <c:v>2100</c:v>
                </c:pt>
                <c:pt idx="63">
                  <c:v>2133</c:v>
                </c:pt>
                <c:pt idx="64">
                  <c:v>2166</c:v>
                </c:pt>
                <c:pt idx="65">
                  <c:v>2199</c:v>
                </c:pt>
                <c:pt idx="66">
                  <c:v>2232</c:v>
                </c:pt>
                <c:pt idx="67">
                  <c:v>2265</c:v>
                </c:pt>
                <c:pt idx="68">
                  <c:v>2298</c:v>
                </c:pt>
                <c:pt idx="69">
                  <c:v>2331</c:v>
                </c:pt>
              </c:numCache>
            </c:numRef>
          </c:xVal>
          <c:yVal>
            <c:numRef>
              <c:f>Bounds!$C$3:$C$72</c:f>
              <c:numCache>
                <c:formatCode>General</c:formatCode>
                <c:ptCount val="70"/>
                <c:pt idx="0">
                  <c:v>0.89376530420041445</c:v>
                </c:pt>
                <c:pt idx="1">
                  <c:v>0.89376530420041445</c:v>
                </c:pt>
                <c:pt idx="2">
                  <c:v>0.89376530420041445</c:v>
                </c:pt>
                <c:pt idx="3">
                  <c:v>0.89376530420041445</c:v>
                </c:pt>
                <c:pt idx="4">
                  <c:v>0.89376530420041445</c:v>
                </c:pt>
                <c:pt idx="5">
                  <c:v>0.89376530420041445</c:v>
                </c:pt>
                <c:pt idx="6">
                  <c:v>0.89376530420041445</c:v>
                </c:pt>
                <c:pt idx="7">
                  <c:v>0.89376530420041445</c:v>
                </c:pt>
                <c:pt idx="8">
                  <c:v>0.89376530420041445</c:v>
                </c:pt>
                <c:pt idx="9">
                  <c:v>0.89376530420041445</c:v>
                </c:pt>
                <c:pt idx="10">
                  <c:v>0.89376530420041445</c:v>
                </c:pt>
                <c:pt idx="11">
                  <c:v>0.89376530420041445</c:v>
                </c:pt>
                <c:pt idx="12">
                  <c:v>0.89376530420041445</c:v>
                </c:pt>
                <c:pt idx="13">
                  <c:v>0.89376530420041445</c:v>
                </c:pt>
                <c:pt idx="14">
                  <c:v>0.89376530420041445</c:v>
                </c:pt>
                <c:pt idx="15">
                  <c:v>0.89376530420041445</c:v>
                </c:pt>
                <c:pt idx="16">
                  <c:v>0.89376530420041445</c:v>
                </c:pt>
                <c:pt idx="17">
                  <c:v>0.89376530420041445</c:v>
                </c:pt>
                <c:pt idx="18">
                  <c:v>0.89376530420041445</c:v>
                </c:pt>
                <c:pt idx="19">
                  <c:v>0.89376530420041445</c:v>
                </c:pt>
                <c:pt idx="20">
                  <c:v>0.89376530420041445</c:v>
                </c:pt>
                <c:pt idx="21">
                  <c:v>0.89376530420041445</c:v>
                </c:pt>
                <c:pt idx="22">
                  <c:v>0.89376530420041445</c:v>
                </c:pt>
                <c:pt idx="23">
                  <c:v>0.89376530420041445</c:v>
                </c:pt>
                <c:pt idx="24">
                  <c:v>0.89376530420041445</c:v>
                </c:pt>
                <c:pt idx="25">
                  <c:v>0.89376530420041445</c:v>
                </c:pt>
                <c:pt idx="26">
                  <c:v>0.89376530420041445</c:v>
                </c:pt>
                <c:pt idx="27">
                  <c:v>0.89376530420041445</c:v>
                </c:pt>
                <c:pt idx="28">
                  <c:v>0.89376530420041445</c:v>
                </c:pt>
                <c:pt idx="29">
                  <c:v>0.89376530420041445</c:v>
                </c:pt>
                <c:pt idx="30">
                  <c:v>0.89376530420041445</c:v>
                </c:pt>
                <c:pt idx="31">
                  <c:v>0.89376530420041445</c:v>
                </c:pt>
                <c:pt idx="32">
                  <c:v>0.89376530420041445</c:v>
                </c:pt>
                <c:pt idx="33">
                  <c:v>0.89376530420041445</c:v>
                </c:pt>
                <c:pt idx="34">
                  <c:v>0.89376530420041445</c:v>
                </c:pt>
                <c:pt idx="35">
                  <c:v>0.89376530420041445</c:v>
                </c:pt>
                <c:pt idx="36">
                  <c:v>0.89376530420041445</c:v>
                </c:pt>
                <c:pt idx="37">
                  <c:v>0.89376530420041445</c:v>
                </c:pt>
                <c:pt idx="38">
                  <c:v>0.89376530420041445</c:v>
                </c:pt>
                <c:pt idx="39">
                  <c:v>0.89376530420041445</c:v>
                </c:pt>
                <c:pt idx="40">
                  <c:v>0.89376530420041445</c:v>
                </c:pt>
                <c:pt idx="41">
                  <c:v>0.89376530420041445</c:v>
                </c:pt>
                <c:pt idx="42">
                  <c:v>0.89376530420041445</c:v>
                </c:pt>
                <c:pt idx="43">
                  <c:v>0.89376530420041445</c:v>
                </c:pt>
                <c:pt idx="44">
                  <c:v>0.89376530420041445</c:v>
                </c:pt>
                <c:pt idx="45">
                  <c:v>0.89376530420041445</c:v>
                </c:pt>
                <c:pt idx="46">
                  <c:v>0.89376530420041445</c:v>
                </c:pt>
                <c:pt idx="47">
                  <c:v>0.89376530420041445</c:v>
                </c:pt>
                <c:pt idx="48">
                  <c:v>0.89376530420041445</c:v>
                </c:pt>
                <c:pt idx="49">
                  <c:v>0.89376530420041445</c:v>
                </c:pt>
                <c:pt idx="50">
                  <c:v>0.89376530420041445</c:v>
                </c:pt>
                <c:pt idx="51">
                  <c:v>0.89376530420041445</c:v>
                </c:pt>
                <c:pt idx="52">
                  <c:v>0.89376530420041445</c:v>
                </c:pt>
                <c:pt idx="53">
                  <c:v>0.89376530420041445</c:v>
                </c:pt>
                <c:pt idx="54">
                  <c:v>0.89376530420041445</c:v>
                </c:pt>
                <c:pt idx="55">
                  <c:v>0.89376530420041445</c:v>
                </c:pt>
                <c:pt idx="56">
                  <c:v>0.89376530420041445</c:v>
                </c:pt>
                <c:pt idx="57">
                  <c:v>0.89376530420041445</c:v>
                </c:pt>
                <c:pt idx="58">
                  <c:v>0.89376530420041445</c:v>
                </c:pt>
                <c:pt idx="59">
                  <c:v>0.89376530420041445</c:v>
                </c:pt>
                <c:pt idx="60">
                  <c:v>0.89376530420041445</c:v>
                </c:pt>
                <c:pt idx="61">
                  <c:v>0.89376530420041445</c:v>
                </c:pt>
                <c:pt idx="62">
                  <c:v>0.89376530420041445</c:v>
                </c:pt>
                <c:pt idx="63">
                  <c:v>0.89376530420041445</c:v>
                </c:pt>
                <c:pt idx="64">
                  <c:v>0.89376530420041445</c:v>
                </c:pt>
                <c:pt idx="65">
                  <c:v>0.89376530420041445</c:v>
                </c:pt>
                <c:pt idx="66">
                  <c:v>0.89376530420041445</c:v>
                </c:pt>
                <c:pt idx="67">
                  <c:v>0.89376530420041445</c:v>
                </c:pt>
                <c:pt idx="68">
                  <c:v>0.89376530420041445</c:v>
                </c:pt>
                <c:pt idx="69">
                  <c:v>0.89376530420041445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Bounds!$I$2</c:f>
              <c:strCache>
                <c:ptCount val="1"/>
                <c:pt idx="0">
                  <c:v>±2SE (95%CI)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54</c:v>
                </c:pt>
                <c:pt idx="1">
                  <c:v>87</c:v>
                </c:pt>
                <c:pt idx="2">
                  <c:v>120</c:v>
                </c:pt>
                <c:pt idx="3">
                  <c:v>153</c:v>
                </c:pt>
                <c:pt idx="4">
                  <c:v>186</c:v>
                </c:pt>
                <c:pt idx="5">
                  <c:v>219</c:v>
                </c:pt>
                <c:pt idx="6">
                  <c:v>252</c:v>
                </c:pt>
                <c:pt idx="7">
                  <c:v>285</c:v>
                </c:pt>
                <c:pt idx="8">
                  <c:v>318</c:v>
                </c:pt>
                <c:pt idx="9">
                  <c:v>351</c:v>
                </c:pt>
                <c:pt idx="10">
                  <c:v>384</c:v>
                </c:pt>
                <c:pt idx="11">
                  <c:v>417</c:v>
                </c:pt>
                <c:pt idx="12">
                  <c:v>450</c:v>
                </c:pt>
                <c:pt idx="13">
                  <c:v>483</c:v>
                </c:pt>
                <c:pt idx="14">
                  <c:v>516</c:v>
                </c:pt>
                <c:pt idx="15">
                  <c:v>549</c:v>
                </c:pt>
                <c:pt idx="16">
                  <c:v>582</c:v>
                </c:pt>
                <c:pt idx="17">
                  <c:v>615</c:v>
                </c:pt>
                <c:pt idx="18">
                  <c:v>648</c:v>
                </c:pt>
                <c:pt idx="19">
                  <c:v>681</c:v>
                </c:pt>
                <c:pt idx="20">
                  <c:v>714</c:v>
                </c:pt>
                <c:pt idx="21">
                  <c:v>747</c:v>
                </c:pt>
                <c:pt idx="22">
                  <c:v>780</c:v>
                </c:pt>
                <c:pt idx="23">
                  <c:v>813</c:v>
                </c:pt>
                <c:pt idx="24">
                  <c:v>846</c:v>
                </c:pt>
                <c:pt idx="25">
                  <c:v>879</c:v>
                </c:pt>
                <c:pt idx="26">
                  <c:v>912</c:v>
                </c:pt>
                <c:pt idx="27">
                  <c:v>945</c:v>
                </c:pt>
                <c:pt idx="28">
                  <c:v>978</c:v>
                </c:pt>
                <c:pt idx="29">
                  <c:v>1011</c:v>
                </c:pt>
                <c:pt idx="30">
                  <c:v>1044</c:v>
                </c:pt>
                <c:pt idx="31">
                  <c:v>1077</c:v>
                </c:pt>
                <c:pt idx="32">
                  <c:v>1110</c:v>
                </c:pt>
                <c:pt idx="33">
                  <c:v>1143</c:v>
                </c:pt>
                <c:pt idx="34">
                  <c:v>1176</c:v>
                </c:pt>
                <c:pt idx="35">
                  <c:v>1209</c:v>
                </c:pt>
                <c:pt idx="36">
                  <c:v>1242</c:v>
                </c:pt>
                <c:pt idx="37">
                  <c:v>1275</c:v>
                </c:pt>
                <c:pt idx="38">
                  <c:v>1308</c:v>
                </c:pt>
                <c:pt idx="39">
                  <c:v>1341</c:v>
                </c:pt>
                <c:pt idx="40">
                  <c:v>1374</c:v>
                </c:pt>
                <c:pt idx="41">
                  <c:v>1407</c:v>
                </c:pt>
                <c:pt idx="42">
                  <c:v>1440</c:v>
                </c:pt>
                <c:pt idx="43">
                  <c:v>1473</c:v>
                </c:pt>
                <c:pt idx="44">
                  <c:v>1506</c:v>
                </c:pt>
                <c:pt idx="45">
                  <c:v>1539</c:v>
                </c:pt>
                <c:pt idx="46">
                  <c:v>1572</c:v>
                </c:pt>
                <c:pt idx="47">
                  <c:v>1605</c:v>
                </c:pt>
                <c:pt idx="48">
                  <c:v>1638</c:v>
                </c:pt>
                <c:pt idx="49">
                  <c:v>1671</c:v>
                </c:pt>
                <c:pt idx="50">
                  <c:v>1704</c:v>
                </c:pt>
                <c:pt idx="51">
                  <c:v>1737</c:v>
                </c:pt>
                <c:pt idx="52">
                  <c:v>1770</c:v>
                </c:pt>
                <c:pt idx="53">
                  <c:v>1803</c:v>
                </c:pt>
                <c:pt idx="54">
                  <c:v>1836</c:v>
                </c:pt>
                <c:pt idx="55">
                  <c:v>1869</c:v>
                </c:pt>
                <c:pt idx="56">
                  <c:v>1902</c:v>
                </c:pt>
                <c:pt idx="57">
                  <c:v>1935</c:v>
                </c:pt>
                <c:pt idx="58">
                  <c:v>1968</c:v>
                </c:pt>
                <c:pt idx="59">
                  <c:v>2001</c:v>
                </c:pt>
                <c:pt idx="60">
                  <c:v>2034</c:v>
                </c:pt>
                <c:pt idx="61">
                  <c:v>2067</c:v>
                </c:pt>
                <c:pt idx="62">
                  <c:v>2100</c:v>
                </c:pt>
                <c:pt idx="63">
                  <c:v>2133</c:v>
                </c:pt>
                <c:pt idx="64">
                  <c:v>2166</c:v>
                </c:pt>
                <c:pt idx="65">
                  <c:v>2199</c:v>
                </c:pt>
                <c:pt idx="66">
                  <c:v>2232</c:v>
                </c:pt>
                <c:pt idx="67">
                  <c:v>2265</c:v>
                </c:pt>
                <c:pt idx="68">
                  <c:v>2298</c:v>
                </c:pt>
                <c:pt idx="69">
                  <c:v>2331</c:v>
                </c:pt>
              </c:numCache>
            </c:numRef>
          </c:xVal>
          <c:yVal>
            <c:numRef>
              <c:f>Bounds!$I$3:$I$72</c:f>
              <c:numCache>
                <c:formatCode>0.000</c:formatCode>
                <c:ptCount val="70"/>
                <c:pt idx="0">
                  <c:v>0.81157811525833246</c:v>
                </c:pt>
                <c:pt idx="1">
                  <c:v>0.82901506455989749</c:v>
                </c:pt>
                <c:pt idx="2">
                  <c:v>0.83863246179418016</c:v>
                </c:pt>
                <c:pt idx="3">
                  <c:v>0.84493883828331717</c:v>
                </c:pt>
                <c:pt idx="4">
                  <c:v>0.84948153952239169</c:v>
                </c:pt>
                <c:pt idx="5">
                  <c:v>0.85295414327872898</c:v>
                </c:pt>
                <c:pt idx="6">
                  <c:v>0.8557200284672225</c:v>
                </c:pt>
                <c:pt idx="7">
                  <c:v>0.85799039201594363</c:v>
                </c:pt>
                <c:pt idx="8">
                  <c:v>0.85989746833308889</c:v>
                </c:pt>
                <c:pt idx="9">
                  <c:v>0.86152883649402878</c:v>
                </c:pt>
                <c:pt idx="10">
                  <c:v>0.86294510834713367</c:v>
                </c:pt>
                <c:pt idx="11">
                  <c:v>0.86418974404023008</c:v>
                </c:pt>
                <c:pt idx="12">
                  <c:v>0.86529482680462466</c:v>
                </c:pt>
                <c:pt idx="13">
                  <c:v>0.8662846263502727</c:v>
                </c:pt>
                <c:pt idx="14">
                  <c:v>0.86717788668415541</c:v>
                </c:pt>
                <c:pt idx="15">
                  <c:v>0.86798934508826953</c:v>
                </c:pt>
                <c:pt idx="16">
                  <c:v>0.86873077006577792</c:v>
                </c:pt>
                <c:pt idx="17">
                  <c:v>0.86941168850535655</c:v>
                </c:pt>
                <c:pt idx="18">
                  <c:v>0.87003990637058959</c:v>
                </c:pt>
                <c:pt idx="19">
                  <c:v>0.87062188880669045</c:v>
                </c:pt>
                <c:pt idx="20">
                  <c:v>0.87116304242696041</c:v>
                </c:pt>
                <c:pt idx="21">
                  <c:v>0.87166792820256189</c:v>
                </c:pt>
                <c:pt idx="22">
                  <c:v>0.87214042425662797</c:v>
                </c:pt>
                <c:pt idx="23">
                  <c:v>0.87258385192349286</c:v>
                </c:pt>
                <c:pt idx="24">
                  <c:v>0.87300107448402509</c:v>
                </c:pt>
                <c:pt idx="25">
                  <c:v>0.87339457531148401</c:v>
                </c:pt>
                <c:pt idx="26">
                  <c:v>0.87376652031702384</c:v>
                </c:pt>
                <c:pt idx="27">
                  <c:v>0.87411880829154487</c:v>
                </c:pt>
                <c:pt idx="28">
                  <c:v>0.87445311182220831</c:v>
                </c:pt>
                <c:pt idx="29">
                  <c:v>0.87438327011894268</c:v>
                </c:pt>
                <c:pt idx="30">
                  <c:v>0.87469205507462611</c:v>
                </c:pt>
                <c:pt idx="31">
                  <c:v>0.87498653695669237</c:v>
                </c:pt>
                <c:pt idx="32">
                  <c:v>0.87526778693745366</c:v>
                </c:pt>
                <c:pt idx="33">
                  <c:v>0.8755367671422073</c:v>
                </c:pt>
                <c:pt idx="34">
                  <c:v>0.87579434451920113</c:v>
                </c:pt>
                <c:pt idx="35">
                  <c:v>0.87604130261261315</c:v>
                </c:pt>
                <c:pt idx="36">
                  <c:v>0.8762783516032141</c:v>
                </c:pt>
                <c:pt idx="37">
                  <c:v>0.87650613691012003</c:v>
                </c:pt>
                <c:pt idx="38">
                  <c:v>0.87672524659114914</c:v>
                </c:pt>
                <c:pt idx="39">
                  <c:v>0.87693621773518549</c:v>
                </c:pt>
                <c:pt idx="40">
                  <c:v>0.87713954200489053</c:v>
                </c:pt>
                <c:pt idx="41">
                  <c:v>0.87733567046008476</c:v>
                </c:pt>
                <c:pt idx="42">
                  <c:v>0.87752501776958358</c:v>
                </c:pt>
                <c:pt idx="43">
                  <c:v>0.8777079659010607</c:v>
                </c:pt>
                <c:pt idx="44">
                  <c:v>0.87788486736370508</c:v>
                </c:pt>
                <c:pt idx="45">
                  <c:v>0.87805604806634552</c:v>
                </c:pt>
                <c:pt idx="46">
                  <c:v>0.87822180984379905</c:v>
                </c:pt>
                <c:pt idx="47">
                  <c:v>0.87838243269601834</c:v>
                </c:pt>
                <c:pt idx="48">
                  <c:v>0.87853817677784274</c:v>
                </c:pt>
                <c:pt idx="49">
                  <c:v>0.87868928417153003</c:v>
                </c:pt>
                <c:pt idx="50">
                  <c:v>0.8788359804695508</c:v>
                </c:pt>
                <c:pt idx="51">
                  <c:v>0.87897847619118774</c:v>
                </c:pt>
                <c:pt idx="52">
                  <c:v>0.87911696805317974</c:v>
                </c:pt>
                <c:pt idx="53">
                  <c:v>0.87925164011185464</c:v>
                </c:pt>
                <c:pt idx="54">
                  <c:v>0.8793826647918358</c:v>
                </c:pt>
                <c:pt idx="55">
                  <c:v>0.87951020381439748</c:v>
                </c:pt>
                <c:pt idx="56">
                  <c:v>0.87963440903683809</c:v>
                </c:pt>
                <c:pt idx="57">
                  <c:v>0.87975542321277711</c:v>
                </c:pt>
                <c:pt idx="58">
                  <c:v>0.87987338068203302</c:v>
                </c:pt>
                <c:pt idx="59">
                  <c:v>0.87998840799766187</c:v>
                </c:pt>
                <c:pt idx="60">
                  <c:v>0.88010062449681092</c:v>
                </c:pt>
                <c:pt idx="61">
                  <c:v>0.88021014282124255</c:v>
                </c:pt>
                <c:pt idx="62">
                  <c:v>0.88031706939268883</c:v>
                </c:pt>
                <c:pt idx="63">
                  <c:v>0.88042150484759807</c:v>
                </c:pt>
                <c:pt idx="64">
                  <c:v>0.88052354443530989</c:v>
                </c:pt>
                <c:pt idx="65">
                  <c:v>0.88062327838324028</c:v>
                </c:pt>
                <c:pt idx="66">
                  <c:v>0.88072079223225808</c:v>
                </c:pt>
                <c:pt idx="67">
                  <c:v>0.88081616714508815</c:v>
                </c:pt>
                <c:pt idx="68">
                  <c:v>0.88090948019026616</c:v>
                </c:pt>
                <c:pt idx="69">
                  <c:v>0.88100080460390462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Bounds!$J$2</c:f>
              <c:strCache>
                <c:ptCount val="1"/>
                <c:pt idx="0">
                  <c:v>+2SE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54</c:v>
                </c:pt>
                <c:pt idx="1">
                  <c:v>87</c:v>
                </c:pt>
                <c:pt idx="2">
                  <c:v>120</c:v>
                </c:pt>
                <c:pt idx="3">
                  <c:v>153</c:v>
                </c:pt>
                <c:pt idx="4">
                  <c:v>186</c:v>
                </c:pt>
                <c:pt idx="5">
                  <c:v>219</c:v>
                </c:pt>
                <c:pt idx="6">
                  <c:v>252</c:v>
                </c:pt>
                <c:pt idx="7">
                  <c:v>285</c:v>
                </c:pt>
                <c:pt idx="8">
                  <c:v>318</c:v>
                </c:pt>
                <c:pt idx="9">
                  <c:v>351</c:v>
                </c:pt>
                <c:pt idx="10">
                  <c:v>384</c:v>
                </c:pt>
                <c:pt idx="11">
                  <c:v>417</c:v>
                </c:pt>
                <c:pt idx="12">
                  <c:v>450</c:v>
                </c:pt>
                <c:pt idx="13">
                  <c:v>483</c:v>
                </c:pt>
                <c:pt idx="14">
                  <c:v>516</c:v>
                </c:pt>
                <c:pt idx="15">
                  <c:v>549</c:v>
                </c:pt>
                <c:pt idx="16">
                  <c:v>582</c:v>
                </c:pt>
                <c:pt idx="17">
                  <c:v>615</c:v>
                </c:pt>
                <c:pt idx="18">
                  <c:v>648</c:v>
                </c:pt>
                <c:pt idx="19">
                  <c:v>681</c:v>
                </c:pt>
                <c:pt idx="20">
                  <c:v>714</c:v>
                </c:pt>
                <c:pt idx="21">
                  <c:v>747</c:v>
                </c:pt>
                <c:pt idx="22">
                  <c:v>780</c:v>
                </c:pt>
                <c:pt idx="23">
                  <c:v>813</c:v>
                </c:pt>
                <c:pt idx="24">
                  <c:v>846</c:v>
                </c:pt>
                <c:pt idx="25">
                  <c:v>879</c:v>
                </c:pt>
                <c:pt idx="26">
                  <c:v>912</c:v>
                </c:pt>
                <c:pt idx="27">
                  <c:v>945</c:v>
                </c:pt>
                <c:pt idx="28">
                  <c:v>978</c:v>
                </c:pt>
                <c:pt idx="29">
                  <c:v>1011</c:v>
                </c:pt>
                <c:pt idx="30">
                  <c:v>1044</c:v>
                </c:pt>
                <c:pt idx="31">
                  <c:v>1077</c:v>
                </c:pt>
                <c:pt idx="32">
                  <c:v>1110</c:v>
                </c:pt>
                <c:pt idx="33">
                  <c:v>1143</c:v>
                </c:pt>
                <c:pt idx="34">
                  <c:v>1176</c:v>
                </c:pt>
                <c:pt idx="35">
                  <c:v>1209</c:v>
                </c:pt>
                <c:pt idx="36">
                  <c:v>1242</c:v>
                </c:pt>
                <c:pt idx="37">
                  <c:v>1275</c:v>
                </c:pt>
                <c:pt idx="38">
                  <c:v>1308</c:v>
                </c:pt>
                <c:pt idx="39">
                  <c:v>1341</c:v>
                </c:pt>
                <c:pt idx="40">
                  <c:v>1374</c:v>
                </c:pt>
                <c:pt idx="41">
                  <c:v>1407</c:v>
                </c:pt>
                <c:pt idx="42">
                  <c:v>1440</c:v>
                </c:pt>
                <c:pt idx="43">
                  <c:v>1473</c:v>
                </c:pt>
                <c:pt idx="44">
                  <c:v>1506</c:v>
                </c:pt>
                <c:pt idx="45">
                  <c:v>1539</c:v>
                </c:pt>
                <c:pt idx="46">
                  <c:v>1572</c:v>
                </c:pt>
                <c:pt idx="47">
                  <c:v>1605</c:v>
                </c:pt>
                <c:pt idx="48">
                  <c:v>1638</c:v>
                </c:pt>
                <c:pt idx="49">
                  <c:v>1671</c:v>
                </c:pt>
                <c:pt idx="50">
                  <c:v>1704</c:v>
                </c:pt>
                <c:pt idx="51">
                  <c:v>1737</c:v>
                </c:pt>
                <c:pt idx="52">
                  <c:v>1770</c:v>
                </c:pt>
                <c:pt idx="53">
                  <c:v>1803</c:v>
                </c:pt>
                <c:pt idx="54">
                  <c:v>1836</c:v>
                </c:pt>
                <c:pt idx="55">
                  <c:v>1869</c:v>
                </c:pt>
                <c:pt idx="56">
                  <c:v>1902</c:v>
                </c:pt>
                <c:pt idx="57">
                  <c:v>1935</c:v>
                </c:pt>
                <c:pt idx="58">
                  <c:v>1968</c:v>
                </c:pt>
                <c:pt idx="59">
                  <c:v>2001</c:v>
                </c:pt>
                <c:pt idx="60">
                  <c:v>2034</c:v>
                </c:pt>
                <c:pt idx="61">
                  <c:v>2067</c:v>
                </c:pt>
                <c:pt idx="62">
                  <c:v>2100</c:v>
                </c:pt>
                <c:pt idx="63">
                  <c:v>2133</c:v>
                </c:pt>
                <c:pt idx="64">
                  <c:v>2166</c:v>
                </c:pt>
                <c:pt idx="65">
                  <c:v>2199</c:v>
                </c:pt>
                <c:pt idx="66">
                  <c:v>2232</c:v>
                </c:pt>
                <c:pt idx="67">
                  <c:v>2265</c:v>
                </c:pt>
                <c:pt idx="68">
                  <c:v>2298</c:v>
                </c:pt>
                <c:pt idx="69">
                  <c:v>2331</c:v>
                </c:pt>
              </c:numCache>
            </c:numRef>
          </c:xVal>
          <c:yVal>
            <c:numRef>
              <c:f>Bounds!$J$3:$J$72</c:f>
              <c:numCache>
                <c:formatCode>0.000</c:formatCode>
                <c:ptCount val="70"/>
                <c:pt idx="0">
                  <c:v>0.97595249314249644</c:v>
                </c:pt>
                <c:pt idx="1">
                  <c:v>0.95851554384093141</c:v>
                </c:pt>
                <c:pt idx="2">
                  <c:v>0.94889814660664873</c:v>
                </c:pt>
                <c:pt idx="3">
                  <c:v>0.94259177011751172</c:v>
                </c:pt>
                <c:pt idx="4">
                  <c:v>0.9380490688784372</c:v>
                </c:pt>
                <c:pt idx="5">
                  <c:v>0.93457646512209991</c:v>
                </c:pt>
                <c:pt idx="6">
                  <c:v>0.93181057993360639</c:v>
                </c:pt>
                <c:pt idx="7">
                  <c:v>0.92954021638488527</c:v>
                </c:pt>
                <c:pt idx="8">
                  <c:v>0.92763314006774</c:v>
                </c:pt>
                <c:pt idx="9">
                  <c:v>0.92600177190680011</c:v>
                </c:pt>
                <c:pt idx="10">
                  <c:v>0.92458550005369522</c:v>
                </c:pt>
                <c:pt idx="11">
                  <c:v>0.92334086436059881</c:v>
                </c:pt>
                <c:pt idx="12">
                  <c:v>0.92223578159620423</c:v>
                </c:pt>
                <c:pt idx="13">
                  <c:v>0.92124598205055619</c:v>
                </c:pt>
                <c:pt idx="14">
                  <c:v>0.92035272171667348</c:v>
                </c:pt>
                <c:pt idx="15">
                  <c:v>0.91954126331255936</c:v>
                </c:pt>
                <c:pt idx="16">
                  <c:v>0.91879983833505097</c:v>
                </c:pt>
                <c:pt idx="17">
                  <c:v>0.91811891989547234</c:v>
                </c:pt>
                <c:pt idx="18">
                  <c:v>0.9174907020302393</c:v>
                </c:pt>
                <c:pt idx="19">
                  <c:v>0.91690871959413844</c:v>
                </c:pt>
                <c:pt idx="20">
                  <c:v>0.91636756597386848</c:v>
                </c:pt>
                <c:pt idx="21">
                  <c:v>0.915862680198267</c:v>
                </c:pt>
                <c:pt idx="22">
                  <c:v>0.91539018414420092</c:v>
                </c:pt>
                <c:pt idx="23">
                  <c:v>0.91494675647733603</c:v>
                </c:pt>
                <c:pt idx="24">
                  <c:v>0.91452953391680381</c:v>
                </c:pt>
                <c:pt idx="25">
                  <c:v>0.91413603308934488</c:v>
                </c:pt>
                <c:pt idx="26">
                  <c:v>0.91376408808380505</c:v>
                </c:pt>
                <c:pt idx="27">
                  <c:v>0.91341180010928402</c:v>
                </c:pt>
                <c:pt idx="28">
                  <c:v>0.91307749657862058</c:v>
                </c:pt>
                <c:pt idx="29">
                  <c:v>0.91314733828188621</c:v>
                </c:pt>
                <c:pt idx="30">
                  <c:v>0.91283855332620278</c:v>
                </c:pt>
                <c:pt idx="31">
                  <c:v>0.91254407144413652</c:v>
                </c:pt>
                <c:pt idx="32">
                  <c:v>0.91226282146337523</c:v>
                </c:pt>
                <c:pt idx="33">
                  <c:v>0.9119938412586216</c:v>
                </c:pt>
                <c:pt idx="34">
                  <c:v>0.91173626388162776</c:v>
                </c:pt>
                <c:pt idx="35">
                  <c:v>0.91148930578821574</c:v>
                </c:pt>
                <c:pt idx="36">
                  <c:v>0.91125225679761479</c:v>
                </c:pt>
                <c:pt idx="37">
                  <c:v>0.91102447149070886</c:v>
                </c:pt>
                <c:pt idx="38">
                  <c:v>0.91080536180967975</c:v>
                </c:pt>
                <c:pt idx="39">
                  <c:v>0.91059439066564341</c:v>
                </c:pt>
                <c:pt idx="40">
                  <c:v>0.91039106639593836</c:v>
                </c:pt>
                <c:pt idx="41">
                  <c:v>0.91019493794074413</c:v>
                </c:pt>
                <c:pt idx="42">
                  <c:v>0.91000559063124531</c:v>
                </c:pt>
                <c:pt idx="43">
                  <c:v>0.90982264249976819</c:v>
                </c:pt>
                <c:pt idx="44">
                  <c:v>0.90964574103712381</c:v>
                </c:pt>
                <c:pt idx="45">
                  <c:v>0.90947456033448337</c:v>
                </c:pt>
                <c:pt idx="46">
                  <c:v>0.90930879855702984</c:v>
                </c:pt>
                <c:pt idx="47">
                  <c:v>0.90914817570481055</c:v>
                </c:pt>
                <c:pt idx="48">
                  <c:v>0.90899243162298615</c:v>
                </c:pt>
                <c:pt idx="49">
                  <c:v>0.90884132422929886</c:v>
                </c:pt>
                <c:pt idx="50">
                  <c:v>0.90869462793127809</c:v>
                </c:pt>
                <c:pt idx="51">
                  <c:v>0.90855213220964115</c:v>
                </c:pt>
                <c:pt idx="52">
                  <c:v>0.90841364034764915</c:v>
                </c:pt>
                <c:pt idx="53">
                  <c:v>0.90827896828897425</c:v>
                </c:pt>
                <c:pt idx="54">
                  <c:v>0.90814794360899309</c:v>
                </c:pt>
                <c:pt idx="55">
                  <c:v>0.90802040458643141</c:v>
                </c:pt>
                <c:pt idx="56">
                  <c:v>0.9078961993639908</c:v>
                </c:pt>
                <c:pt idx="57">
                  <c:v>0.90777518518805178</c:v>
                </c:pt>
                <c:pt idx="58">
                  <c:v>0.90765722771879587</c:v>
                </c:pt>
                <c:pt idx="59">
                  <c:v>0.90754220040316702</c:v>
                </c:pt>
                <c:pt idx="60">
                  <c:v>0.90742998390401797</c:v>
                </c:pt>
                <c:pt idx="61">
                  <c:v>0.90732046557958634</c:v>
                </c:pt>
                <c:pt idx="62">
                  <c:v>0.90721353900814006</c:v>
                </c:pt>
                <c:pt idx="63">
                  <c:v>0.90710910355323082</c:v>
                </c:pt>
                <c:pt idx="64">
                  <c:v>0.907007063965519</c:v>
                </c:pt>
                <c:pt idx="65">
                  <c:v>0.90690733001758861</c:v>
                </c:pt>
                <c:pt idx="66">
                  <c:v>0.90680981616857081</c:v>
                </c:pt>
                <c:pt idx="67">
                  <c:v>0.90671444125574074</c:v>
                </c:pt>
                <c:pt idx="68">
                  <c:v>0.90662112821056273</c:v>
                </c:pt>
                <c:pt idx="69">
                  <c:v>0.90652980379692427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Bounds!$L$2</c:f>
              <c:strCache>
                <c:ptCount val="1"/>
                <c:pt idx="0">
                  <c:v>±3SE(99%CI)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54</c:v>
                </c:pt>
                <c:pt idx="1">
                  <c:v>87</c:v>
                </c:pt>
                <c:pt idx="2">
                  <c:v>120</c:v>
                </c:pt>
                <c:pt idx="3">
                  <c:v>153</c:v>
                </c:pt>
                <c:pt idx="4">
                  <c:v>186</c:v>
                </c:pt>
                <c:pt idx="5">
                  <c:v>219</c:v>
                </c:pt>
                <c:pt idx="6">
                  <c:v>252</c:v>
                </c:pt>
                <c:pt idx="7">
                  <c:v>285</c:v>
                </c:pt>
                <c:pt idx="8">
                  <c:v>318</c:v>
                </c:pt>
                <c:pt idx="9">
                  <c:v>351</c:v>
                </c:pt>
                <c:pt idx="10">
                  <c:v>384</c:v>
                </c:pt>
                <c:pt idx="11">
                  <c:v>417</c:v>
                </c:pt>
                <c:pt idx="12">
                  <c:v>450</c:v>
                </c:pt>
                <c:pt idx="13">
                  <c:v>483</c:v>
                </c:pt>
                <c:pt idx="14">
                  <c:v>516</c:v>
                </c:pt>
                <c:pt idx="15">
                  <c:v>549</c:v>
                </c:pt>
                <c:pt idx="16">
                  <c:v>582</c:v>
                </c:pt>
                <c:pt idx="17">
                  <c:v>615</c:v>
                </c:pt>
                <c:pt idx="18">
                  <c:v>648</c:v>
                </c:pt>
                <c:pt idx="19">
                  <c:v>681</c:v>
                </c:pt>
                <c:pt idx="20">
                  <c:v>714</c:v>
                </c:pt>
                <c:pt idx="21">
                  <c:v>747</c:v>
                </c:pt>
                <c:pt idx="22">
                  <c:v>780</c:v>
                </c:pt>
                <c:pt idx="23">
                  <c:v>813</c:v>
                </c:pt>
                <c:pt idx="24">
                  <c:v>846</c:v>
                </c:pt>
                <c:pt idx="25">
                  <c:v>879</c:v>
                </c:pt>
                <c:pt idx="26">
                  <c:v>912</c:v>
                </c:pt>
                <c:pt idx="27">
                  <c:v>945</c:v>
                </c:pt>
                <c:pt idx="28">
                  <c:v>978</c:v>
                </c:pt>
                <c:pt idx="29">
                  <c:v>1011</c:v>
                </c:pt>
                <c:pt idx="30">
                  <c:v>1044</c:v>
                </c:pt>
                <c:pt idx="31">
                  <c:v>1077</c:v>
                </c:pt>
                <c:pt idx="32">
                  <c:v>1110</c:v>
                </c:pt>
                <c:pt idx="33">
                  <c:v>1143</c:v>
                </c:pt>
                <c:pt idx="34">
                  <c:v>1176</c:v>
                </c:pt>
                <c:pt idx="35">
                  <c:v>1209</c:v>
                </c:pt>
                <c:pt idx="36">
                  <c:v>1242</c:v>
                </c:pt>
                <c:pt idx="37">
                  <c:v>1275</c:v>
                </c:pt>
                <c:pt idx="38">
                  <c:v>1308</c:v>
                </c:pt>
                <c:pt idx="39">
                  <c:v>1341</c:v>
                </c:pt>
                <c:pt idx="40">
                  <c:v>1374</c:v>
                </c:pt>
                <c:pt idx="41">
                  <c:v>1407</c:v>
                </c:pt>
                <c:pt idx="42">
                  <c:v>1440</c:v>
                </c:pt>
                <c:pt idx="43">
                  <c:v>1473</c:v>
                </c:pt>
                <c:pt idx="44">
                  <c:v>1506</c:v>
                </c:pt>
                <c:pt idx="45">
                  <c:v>1539</c:v>
                </c:pt>
                <c:pt idx="46">
                  <c:v>1572</c:v>
                </c:pt>
                <c:pt idx="47">
                  <c:v>1605</c:v>
                </c:pt>
                <c:pt idx="48">
                  <c:v>1638</c:v>
                </c:pt>
                <c:pt idx="49">
                  <c:v>1671</c:v>
                </c:pt>
                <c:pt idx="50">
                  <c:v>1704</c:v>
                </c:pt>
                <c:pt idx="51">
                  <c:v>1737</c:v>
                </c:pt>
                <c:pt idx="52">
                  <c:v>1770</c:v>
                </c:pt>
                <c:pt idx="53">
                  <c:v>1803</c:v>
                </c:pt>
                <c:pt idx="54">
                  <c:v>1836</c:v>
                </c:pt>
                <c:pt idx="55">
                  <c:v>1869</c:v>
                </c:pt>
                <c:pt idx="56">
                  <c:v>1902</c:v>
                </c:pt>
                <c:pt idx="57">
                  <c:v>1935</c:v>
                </c:pt>
                <c:pt idx="58">
                  <c:v>1968</c:v>
                </c:pt>
                <c:pt idx="59">
                  <c:v>2001</c:v>
                </c:pt>
                <c:pt idx="60">
                  <c:v>2034</c:v>
                </c:pt>
                <c:pt idx="61">
                  <c:v>2067</c:v>
                </c:pt>
                <c:pt idx="62">
                  <c:v>2100</c:v>
                </c:pt>
                <c:pt idx="63">
                  <c:v>2133</c:v>
                </c:pt>
                <c:pt idx="64">
                  <c:v>2166</c:v>
                </c:pt>
                <c:pt idx="65">
                  <c:v>2199</c:v>
                </c:pt>
                <c:pt idx="66">
                  <c:v>2232</c:v>
                </c:pt>
                <c:pt idx="67">
                  <c:v>2265</c:v>
                </c:pt>
                <c:pt idx="68">
                  <c:v>2298</c:v>
                </c:pt>
                <c:pt idx="69">
                  <c:v>2331</c:v>
                </c:pt>
              </c:numCache>
            </c:numRef>
          </c:xVal>
          <c:yVal>
            <c:numRef>
              <c:f>Bounds!$L$3:$L$72</c:f>
              <c:numCache>
                <c:formatCode>0.000</c:formatCode>
                <c:ptCount val="70"/>
                <c:pt idx="0">
                  <c:v>0.76796858643192156</c:v>
                </c:pt>
                <c:pt idx="1">
                  <c:v>0.79465779454656205</c:v>
                </c:pt>
                <c:pt idx="2">
                  <c:v>0.80937830051740278</c:v>
                </c:pt>
                <c:pt idx="3">
                  <c:v>0.81903091759261248</c:v>
                </c:pt>
                <c:pt idx="4">
                  <c:v>0.8259840317340531</c:v>
                </c:pt>
                <c:pt idx="5">
                  <c:v>0.83129924156518153</c:v>
                </c:pt>
                <c:pt idx="6">
                  <c:v>0.83553273930267169</c:v>
                </c:pt>
                <c:pt idx="7">
                  <c:v>0.8390077855507142</c:v>
                </c:pt>
                <c:pt idx="8">
                  <c:v>0.84192677991369169</c:v>
                </c:pt>
                <c:pt idx="9">
                  <c:v>0.844423771996763</c:v>
                </c:pt>
                <c:pt idx="10">
                  <c:v>0.84659153503722961</c:v>
                </c:pt>
                <c:pt idx="11">
                  <c:v>0.84849658966952013</c:v>
                </c:pt>
                <c:pt idx="12">
                  <c:v>0.85018804288032801</c:v>
                </c:pt>
                <c:pt idx="13">
                  <c:v>0.85170304218489135</c:v>
                </c:pt>
                <c:pt idx="14">
                  <c:v>0.85307027738981389</c:v>
                </c:pt>
                <c:pt idx="15">
                  <c:v>0.85431230555937632</c:v>
                </c:pt>
                <c:pt idx="16">
                  <c:v>0.85544713970862385</c:v>
                </c:pt>
                <c:pt idx="17">
                  <c:v>0.85648936181001978</c:v>
                </c:pt>
                <c:pt idx="18">
                  <c:v>0.85745091976700905</c:v>
                </c:pt>
                <c:pt idx="19">
                  <c:v>0.85834170921002051</c:v>
                </c:pt>
                <c:pt idx="20">
                  <c:v>0.85917000556757661</c:v>
                </c:pt>
                <c:pt idx="21">
                  <c:v>0.85994278991798712</c:v>
                </c:pt>
                <c:pt idx="22">
                  <c:v>0.86066599816400657</c:v>
                </c:pt>
                <c:pt idx="23">
                  <c:v>0.8613447139806365</c:v>
                </c:pt>
                <c:pt idx="24">
                  <c:v>0.86198331994063471</c:v>
                </c:pt>
                <c:pt idx="25">
                  <c:v>0.86258561712552095</c:v>
                </c:pt>
                <c:pt idx="26">
                  <c:v>0.86315492070542887</c:v>
                </c:pt>
                <c:pt idx="27">
                  <c:v>0.86369413699296105</c:v>
                </c:pt>
                <c:pt idx="28">
                  <c:v>0.86420582607050711</c:v>
                </c:pt>
                <c:pt idx="29">
                  <c:v>0.86469225307820685</c:v>
                </c:pt>
                <c:pt idx="30">
                  <c:v>0.86515543051173183</c:v>
                </c:pt>
                <c:pt idx="31">
                  <c:v>0.86559715333483123</c:v>
                </c:pt>
                <c:pt idx="32">
                  <c:v>0.86601902830597333</c:v>
                </c:pt>
                <c:pt idx="33">
                  <c:v>0.86642249861310372</c:v>
                </c:pt>
                <c:pt idx="34">
                  <c:v>0.86680886467859453</c:v>
                </c:pt>
                <c:pt idx="35">
                  <c:v>0.8671793018187125</c:v>
                </c:pt>
                <c:pt idx="36">
                  <c:v>0.86753487530461393</c:v>
                </c:pt>
                <c:pt idx="37">
                  <c:v>0.86787655326497282</c:v>
                </c:pt>
                <c:pt idx="38">
                  <c:v>0.86820521778651649</c:v>
                </c:pt>
                <c:pt idx="39">
                  <c:v>0.86852167450257101</c:v>
                </c:pt>
                <c:pt idx="40">
                  <c:v>0.86882666090712868</c:v>
                </c:pt>
                <c:pt idx="41">
                  <c:v>0.86912085358991997</c:v>
                </c:pt>
                <c:pt idx="42">
                  <c:v>0.86940487455416804</c:v>
                </c:pt>
                <c:pt idx="43">
                  <c:v>0.86967929675138389</c:v>
                </c:pt>
                <c:pt idx="44">
                  <c:v>0.8699446489453504</c:v>
                </c:pt>
                <c:pt idx="45">
                  <c:v>0.870201419999311</c:v>
                </c:pt>
                <c:pt idx="46">
                  <c:v>0.8704500626654913</c:v>
                </c:pt>
                <c:pt idx="47">
                  <c:v>0.87069099694382035</c:v>
                </c:pt>
                <c:pt idx="48">
                  <c:v>0.87092461306655689</c:v>
                </c:pt>
                <c:pt idx="49">
                  <c:v>0.87115127415708793</c:v>
                </c:pt>
                <c:pt idx="50">
                  <c:v>0.87137131860411898</c:v>
                </c:pt>
                <c:pt idx="51">
                  <c:v>0.87158506218657439</c:v>
                </c:pt>
                <c:pt idx="52">
                  <c:v>0.87179279997956227</c:v>
                </c:pt>
                <c:pt idx="53">
                  <c:v>0.87199480806757468</c:v>
                </c:pt>
                <c:pt idx="54">
                  <c:v>0.87219134508754648</c:v>
                </c:pt>
                <c:pt idx="55">
                  <c:v>0.872382653621389</c:v>
                </c:pt>
                <c:pt idx="56">
                  <c:v>0.87256896145504992</c:v>
                </c:pt>
                <c:pt idx="57">
                  <c:v>0.87275048271895839</c:v>
                </c:pt>
                <c:pt idx="58">
                  <c:v>0.87292741892284231</c:v>
                </c:pt>
                <c:pt idx="59">
                  <c:v>0.87309995989628553</c:v>
                </c:pt>
                <c:pt idx="60">
                  <c:v>0.87326828464500916</c:v>
                </c:pt>
                <c:pt idx="61">
                  <c:v>0.87343256213165654</c:v>
                </c:pt>
                <c:pt idx="62">
                  <c:v>0.87359295198882592</c:v>
                </c:pt>
                <c:pt idx="63">
                  <c:v>0.87374960517118982</c:v>
                </c:pt>
                <c:pt idx="64">
                  <c:v>0.87390266455275767</c:v>
                </c:pt>
                <c:pt idx="65">
                  <c:v>0.8740522654746532</c:v>
                </c:pt>
                <c:pt idx="66">
                  <c:v>0.87419853624817989</c:v>
                </c:pt>
                <c:pt idx="67">
                  <c:v>0.874341598617425</c:v>
                </c:pt>
                <c:pt idx="68">
                  <c:v>0.87448156818519207</c:v>
                </c:pt>
                <c:pt idx="69">
                  <c:v>0.87461855480564965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Bounds!$M$2</c:f>
              <c:strCache>
                <c:ptCount val="1"/>
                <c:pt idx="0">
                  <c:v>+3SE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pictur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54</c:v>
                </c:pt>
                <c:pt idx="1">
                  <c:v>87</c:v>
                </c:pt>
                <c:pt idx="2">
                  <c:v>120</c:v>
                </c:pt>
                <c:pt idx="3">
                  <c:v>153</c:v>
                </c:pt>
                <c:pt idx="4">
                  <c:v>186</c:v>
                </c:pt>
                <c:pt idx="5">
                  <c:v>219</c:v>
                </c:pt>
                <c:pt idx="6">
                  <c:v>252</c:v>
                </c:pt>
                <c:pt idx="7">
                  <c:v>285</c:v>
                </c:pt>
                <c:pt idx="8">
                  <c:v>318</c:v>
                </c:pt>
                <c:pt idx="9">
                  <c:v>351</c:v>
                </c:pt>
                <c:pt idx="10">
                  <c:v>384</c:v>
                </c:pt>
                <c:pt idx="11">
                  <c:v>417</c:v>
                </c:pt>
                <c:pt idx="12">
                  <c:v>450</c:v>
                </c:pt>
                <c:pt idx="13">
                  <c:v>483</c:v>
                </c:pt>
                <c:pt idx="14">
                  <c:v>516</c:v>
                </c:pt>
                <c:pt idx="15">
                  <c:v>549</c:v>
                </c:pt>
                <c:pt idx="16">
                  <c:v>582</c:v>
                </c:pt>
                <c:pt idx="17">
                  <c:v>615</c:v>
                </c:pt>
                <c:pt idx="18">
                  <c:v>648</c:v>
                </c:pt>
                <c:pt idx="19">
                  <c:v>681</c:v>
                </c:pt>
                <c:pt idx="20">
                  <c:v>714</c:v>
                </c:pt>
                <c:pt idx="21">
                  <c:v>747</c:v>
                </c:pt>
                <c:pt idx="22">
                  <c:v>780</c:v>
                </c:pt>
                <c:pt idx="23">
                  <c:v>813</c:v>
                </c:pt>
                <c:pt idx="24">
                  <c:v>846</c:v>
                </c:pt>
                <c:pt idx="25">
                  <c:v>879</c:v>
                </c:pt>
                <c:pt idx="26">
                  <c:v>912</c:v>
                </c:pt>
                <c:pt idx="27">
                  <c:v>945</c:v>
                </c:pt>
                <c:pt idx="28">
                  <c:v>978</c:v>
                </c:pt>
                <c:pt idx="29">
                  <c:v>1011</c:v>
                </c:pt>
                <c:pt idx="30">
                  <c:v>1044</c:v>
                </c:pt>
                <c:pt idx="31">
                  <c:v>1077</c:v>
                </c:pt>
                <c:pt idx="32">
                  <c:v>1110</c:v>
                </c:pt>
                <c:pt idx="33">
                  <c:v>1143</c:v>
                </c:pt>
                <c:pt idx="34">
                  <c:v>1176</c:v>
                </c:pt>
                <c:pt idx="35">
                  <c:v>1209</c:v>
                </c:pt>
                <c:pt idx="36">
                  <c:v>1242</c:v>
                </c:pt>
                <c:pt idx="37">
                  <c:v>1275</c:v>
                </c:pt>
                <c:pt idx="38">
                  <c:v>1308</c:v>
                </c:pt>
                <c:pt idx="39">
                  <c:v>1341</c:v>
                </c:pt>
                <c:pt idx="40">
                  <c:v>1374</c:v>
                </c:pt>
                <c:pt idx="41">
                  <c:v>1407</c:v>
                </c:pt>
                <c:pt idx="42">
                  <c:v>1440</c:v>
                </c:pt>
                <c:pt idx="43">
                  <c:v>1473</c:v>
                </c:pt>
                <c:pt idx="44">
                  <c:v>1506</c:v>
                </c:pt>
                <c:pt idx="45">
                  <c:v>1539</c:v>
                </c:pt>
                <c:pt idx="46">
                  <c:v>1572</c:v>
                </c:pt>
                <c:pt idx="47">
                  <c:v>1605</c:v>
                </c:pt>
                <c:pt idx="48">
                  <c:v>1638</c:v>
                </c:pt>
                <c:pt idx="49">
                  <c:v>1671</c:v>
                </c:pt>
                <c:pt idx="50">
                  <c:v>1704</c:v>
                </c:pt>
                <c:pt idx="51">
                  <c:v>1737</c:v>
                </c:pt>
                <c:pt idx="52">
                  <c:v>1770</c:v>
                </c:pt>
                <c:pt idx="53">
                  <c:v>1803</c:v>
                </c:pt>
                <c:pt idx="54">
                  <c:v>1836</c:v>
                </c:pt>
                <c:pt idx="55">
                  <c:v>1869</c:v>
                </c:pt>
                <c:pt idx="56">
                  <c:v>1902</c:v>
                </c:pt>
                <c:pt idx="57">
                  <c:v>1935</c:v>
                </c:pt>
                <c:pt idx="58">
                  <c:v>1968</c:v>
                </c:pt>
                <c:pt idx="59">
                  <c:v>2001</c:v>
                </c:pt>
                <c:pt idx="60">
                  <c:v>2034</c:v>
                </c:pt>
                <c:pt idx="61">
                  <c:v>2067</c:v>
                </c:pt>
                <c:pt idx="62">
                  <c:v>2100</c:v>
                </c:pt>
                <c:pt idx="63">
                  <c:v>2133</c:v>
                </c:pt>
                <c:pt idx="64">
                  <c:v>2166</c:v>
                </c:pt>
                <c:pt idx="65">
                  <c:v>2199</c:v>
                </c:pt>
                <c:pt idx="66">
                  <c:v>2232</c:v>
                </c:pt>
                <c:pt idx="67">
                  <c:v>2265</c:v>
                </c:pt>
                <c:pt idx="68">
                  <c:v>2298</c:v>
                </c:pt>
                <c:pt idx="69">
                  <c:v>2331</c:v>
                </c:pt>
              </c:numCache>
            </c:numRef>
          </c:xVal>
          <c:yVal>
            <c:numRef>
              <c:f>Bounds!$M$3:$M$72</c:f>
              <c:numCache>
                <c:formatCode>0.000</c:formatCode>
                <c:ptCount val="70"/>
                <c:pt idx="0">
                  <c:v>1.0195620219689072</c:v>
                </c:pt>
                <c:pt idx="1">
                  <c:v>0.99287281385426684</c:v>
                </c:pt>
                <c:pt idx="2">
                  <c:v>0.97815230788342611</c:v>
                </c:pt>
                <c:pt idx="3">
                  <c:v>0.96849969080821641</c:v>
                </c:pt>
                <c:pt idx="4">
                  <c:v>0.96154657666677579</c:v>
                </c:pt>
                <c:pt idx="5">
                  <c:v>0.95623136683564736</c:v>
                </c:pt>
                <c:pt idx="6">
                  <c:v>0.9519978690981572</c:v>
                </c:pt>
                <c:pt idx="7">
                  <c:v>0.94852282285011469</c:v>
                </c:pt>
                <c:pt idx="8">
                  <c:v>0.9456038284871372</c:v>
                </c:pt>
                <c:pt idx="9">
                  <c:v>0.9431068364040659</c:v>
                </c:pt>
                <c:pt idx="10">
                  <c:v>0.94093907336359928</c:v>
                </c:pt>
                <c:pt idx="11">
                  <c:v>0.93903401873130876</c:v>
                </c:pt>
                <c:pt idx="12">
                  <c:v>0.93734256552050088</c:v>
                </c:pt>
                <c:pt idx="13">
                  <c:v>0.93582756621593755</c:v>
                </c:pt>
                <c:pt idx="14">
                  <c:v>0.934460331011015</c:v>
                </c:pt>
                <c:pt idx="15">
                  <c:v>0.93321830284145257</c:v>
                </c:pt>
                <c:pt idx="16">
                  <c:v>0.93208346869220504</c:v>
                </c:pt>
                <c:pt idx="17">
                  <c:v>0.93104124659080911</c:v>
                </c:pt>
                <c:pt idx="18">
                  <c:v>0.93007968863381985</c:v>
                </c:pt>
                <c:pt idx="19">
                  <c:v>0.92918889919080838</c:v>
                </c:pt>
                <c:pt idx="20">
                  <c:v>0.92836060283325228</c:v>
                </c:pt>
                <c:pt idx="21">
                  <c:v>0.92758781848284177</c:v>
                </c:pt>
                <c:pt idx="22">
                  <c:v>0.92686461023682232</c:v>
                </c:pt>
                <c:pt idx="23">
                  <c:v>0.92618589442019239</c:v>
                </c:pt>
                <c:pt idx="24">
                  <c:v>0.92554728846019418</c:v>
                </c:pt>
                <c:pt idx="25">
                  <c:v>0.92494499127530794</c:v>
                </c:pt>
                <c:pt idx="26">
                  <c:v>0.92437568769540002</c:v>
                </c:pt>
                <c:pt idx="27">
                  <c:v>0.92383647140786784</c:v>
                </c:pt>
                <c:pt idx="28">
                  <c:v>0.92332478233032178</c:v>
                </c:pt>
                <c:pt idx="29">
                  <c:v>0.92283835532262204</c:v>
                </c:pt>
                <c:pt idx="30">
                  <c:v>0.92237517788909706</c:v>
                </c:pt>
                <c:pt idx="31">
                  <c:v>0.92193345506599766</c:v>
                </c:pt>
                <c:pt idx="32">
                  <c:v>0.92151158009485556</c:v>
                </c:pt>
                <c:pt idx="33">
                  <c:v>0.92110810978772517</c:v>
                </c:pt>
                <c:pt idx="34">
                  <c:v>0.92072174372223436</c:v>
                </c:pt>
                <c:pt idx="35">
                  <c:v>0.92035130658211639</c:v>
                </c:pt>
                <c:pt idx="36">
                  <c:v>0.91999573309621496</c:v>
                </c:pt>
                <c:pt idx="37">
                  <c:v>0.91965405513585607</c:v>
                </c:pt>
                <c:pt idx="38">
                  <c:v>0.9193253906143124</c:v>
                </c:pt>
                <c:pt idx="39">
                  <c:v>0.91900893389825788</c:v>
                </c:pt>
                <c:pt idx="40">
                  <c:v>0.91870394749370021</c:v>
                </c:pt>
                <c:pt idx="41">
                  <c:v>0.91840975481090892</c:v>
                </c:pt>
                <c:pt idx="42">
                  <c:v>0.91812573384666085</c:v>
                </c:pt>
                <c:pt idx="43">
                  <c:v>0.917851311649445</c:v>
                </c:pt>
                <c:pt idx="44">
                  <c:v>0.91758595945547849</c:v>
                </c:pt>
                <c:pt idx="45">
                  <c:v>0.91732918840151789</c:v>
                </c:pt>
                <c:pt idx="46">
                  <c:v>0.91708054573533759</c:v>
                </c:pt>
                <c:pt idx="47">
                  <c:v>0.91683961145700854</c:v>
                </c:pt>
                <c:pt idx="48">
                  <c:v>0.91660599533427201</c:v>
                </c:pt>
                <c:pt idx="49">
                  <c:v>0.91637933424374096</c:v>
                </c:pt>
                <c:pt idx="50">
                  <c:v>0.91615928979670991</c:v>
                </c:pt>
                <c:pt idx="51">
                  <c:v>0.9159455462142545</c:v>
                </c:pt>
                <c:pt idx="52">
                  <c:v>0.91573780842126662</c:v>
                </c:pt>
                <c:pt idx="53">
                  <c:v>0.91553580033325421</c:v>
                </c:pt>
                <c:pt idx="54">
                  <c:v>0.91533926331328241</c:v>
                </c:pt>
                <c:pt idx="55">
                  <c:v>0.91514795477943989</c:v>
                </c:pt>
                <c:pt idx="56">
                  <c:v>0.91496164694577897</c:v>
                </c:pt>
                <c:pt idx="57">
                  <c:v>0.9147801256818705</c:v>
                </c:pt>
                <c:pt idx="58">
                  <c:v>0.91460318947798658</c:v>
                </c:pt>
                <c:pt idx="59">
                  <c:v>0.91443064850454336</c:v>
                </c:pt>
                <c:pt idx="60">
                  <c:v>0.91426232375581973</c:v>
                </c:pt>
                <c:pt idx="61">
                  <c:v>0.91409804626917235</c:v>
                </c:pt>
                <c:pt idx="62">
                  <c:v>0.91393765641200297</c:v>
                </c:pt>
                <c:pt idx="63">
                  <c:v>0.91378100322963907</c:v>
                </c:pt>
                <c:pt idx="64">
                  <c:v>0.91362794384807122</c:v>
                </c:pt>
                <c:pt idx="65">
                  <c:v>0.91347834292617569</c:v>
                </c:pt>
                <c:pt idx="66">
                  <c:v>0.913332072152649</c:v>
                </c:pt>
                <c:pt idx="67">
                  <c:v>0.91318900978340389</c:v>
                </c:pt>
                <c:pt idx="68">
                  <c:v>0.91304904021563682</c:v>
                </c:pt>
                <c:pt idx="69">
                  <c:v>0.91291205359517924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88512"/>
        <c:axId val="156330240"/>
      </c:scatterChart>
      <c:valAx>
        <c:axId val="15628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/>
                  <a:t>Antal operationer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56330240"/>
        <c:crosses val="autoZero"/>
        <c:crossBetween val="midCat"/>
      </c:valAx>
      <c:valAx>
        <c:axId val="156330240"/>
        <c:scaling>
          <c:orientation val="minMax"/>
          <c:max val="1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5628851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7692442925766354"/>
          <c:y val="0.62348961497922994"/>
          <c:w val="0.45659139305699992"/>
          <c:h val="0.26558397916795834"/>
        </c:manualLayout>
      </c:layout>
      <c:overlay val="0"/>
      <c:spPr>
        <a:noFill/>
        <a:ln w="3175" cap="sq">
          <a:solidFill>
            <a:srgbClr val="000000"/>
          </a:solidFill>
          <a:prstDash val="solid"/>
        </a:ln>
      </c:spPr>
      <c:txPr>
        <a:bodyPr/>
        <a:lstStyle/>
        <a:p>
          <a:pPr>
            <a:defRPr sz="900"/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sv-SE" sz="1200" dirty="0"/>
              <a:t>Andel patienter som fått någon kirurgisk komplikation vid </a:t>
            </a:r>
            <a:r>
              <a:rPr lang="sv-SE" sz="1200" dirty="0" err="1"/>
              <a:t>elektiv</a:t>
            </a:r>
            <a:r>
              <a:rPr lang="sv-SE" sz="1200" dirty="0"/>
              <a:t> </a:t>
            </a:r>
            <a:r>
              <a:rPr lang="sv-SE" sz="1200" dirty="0" err="1"/>
              <a:t>kolecystektomi</a:t>
            </a:r>
            <a:r>
              <a:rPr lang="sv-SE" sz="1200" dirty="0"/>
              <a:t> 2018 </a:t>
            </a:r>
            <a:r>
              <a:rPr lang="sv-SE" sz="1200" dirty="0" smtClean="0"/>
              <a:t> </a:t>
            </a:r>
            <a:endParaRPr lang="sv-SE" sz="1200" dirty="0"/>
          </a:p>
          <a:p>
            <a:pPr algn="l">
              <a:defRPr sz="1200"/>
            </a:pPr>
            <a:r>
              <a:rPr lang="sv-SE" sz="1200" dirty="0"/>
              <a:t>Röd punkt Sydöstra regionen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4035171140966647E-2"/>
          <c:y val="0.17931840808300217"/>
          <c:w val="0.89038262668045498"/>
          <c:h val="0.71351369316176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Landsting/Region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336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chemeClr val="tx2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chemeClr val="tx2"/>
                </a:solidFill>
              </c:spPr>
            </c:marker>
            <c:bubble3D val="0"/>
          </c:dPt>
          <c:xVal>
            <c:numRef>
              <c:f>Data!$E$2:$E$8</c:f>
              <c:numCache>
                <c:formatCode>#,##0</c:formatCode>
                <c:ptCount val="7"/>
                <c:pt idx="0">
                  <c:v>777</c:v>
                </c:pt>
                <c:pt idx="1">
                  <c:v>1687</c:v>
                </c:pt>
                <c:pt idx="2">
                  <c:v>829</c:v>
                </c:pt>
                <c:pt idx="3">
                  <c:v>1242</c:v>
                </c:pt>
                <c:pt idx="4">
                  <c:v>1957</c:v>
                </c:pt>
                <c:pt idx="5">
                  <c:v>1332</c:v>
                </c:pt>
              </c:numCache>
            </c:numRef>
          </c:xVal>
          <c:yVal>
            <c:numRef>
              <c:f>Data!$F$2:$F$8</c:f>
              <c:numCache>
                <c:formatCode>0.000</c:formatCode>
                <c:ptCount val="7"/>
                <c:pt idx="0">
                  <c:v>2.8314028314028315E-2</c:v>
                </c:pt>
                <c:pt idx="1">
                  <c:v>1.8375815056312982E-2</c:v>
                </c:pt>
                <c:pt idx="2">
                  <c:v>3.6188178528347409E-2</c:v>
                </c:pt>
                <c:pt idx="3">
                  <c:v>3.0595813204508857E-2</c:v>
                </c:pt>
                <c:pt idx="4">
                  <c:v>2.3505365355135411E-2</c:v>
                </c:pt>
                <c:pt idx="5">
                  <c:v>3.5285285285285288E-2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Bounds!$A$2</c:f>
              <c:strCache>
                <c:ptCount val="1"/>
                <c:pt idx="0">
                  <c:v>Medelvärde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755</c:v>
                </c:pt>
                <c:pt idx="1">
                  <c:v>788</c:v>
                </c:pt>
                <c:pt idx="2">
                  <c:v>821</c:v>
                </c:pt>
                <c:pt idx="3">
                  <c:v>854</c:v>
                </c:pt>
                <c:pt idx="4">
                  <c:v>887</c:v>
                </c:pt>
                <c:pt idx="5">
                  <c:v>920</c:v>
                </c:pt>
                <c:pt idx="6">
                  <c:v>953</c:v>
                </c:pt>
                <c:pt idx="7">
                  <c:v>986</c:v>
                </c:pt>
                <c:pt idx="8">
                  <c:v>1019</c:v>
                </c:pt>
                <c:pt idx="9">
                  <c:v>1052</c:v>
                </c:pt>
                <c:pt idx="10">
                  <c:v>1085</c:v>
                </c:pt>
                <c:pt idx="11">
                  <c:v>1118</c:v>
                </c:pt>
                <c:pt idx="12">
                  <c:v>1151</c:v>
                </c:pt>
                <c:pt idx="13">
                  <c:v>1184</c:v>
                </c:pt>
                <c:pt idx="14">
                  <c:v>1217</c:v>
                </c:pt>
                <c:pt idx="15">
                  <c:v>1250</c:v>
                </c:pt>
                <c:pt idx="16">
                  <c:v>1283</c:v>
                </c:pt>
                <c:pt idx="17">
                  <c:v>1316</c:v>
                </c:pt>
                <c:pt idx="18">
                  <c:v>1349</c:v>
                </c:pt>
                <c:pt idx="19">
                  <c:v>1382</c:v>
                </c:pt>
                <c:pt idx="20">
                  <c:v>1415</c:v>
                </c:pt>
                <c:pt idx="21">
                  <c:v>1448</c:v>
                </c:pt>
                <c:pt idx="22">
                  <c:v>1481</c:v>
                </c:pt>
                <c:pt idx="23">
                  <c:v>1514</c:v>
                </c:pt>
                <c:pt idx="24">
                  <c:v>1547</c:v>
                </c:pt>
                <c:pt idx="25">
                  <c:v>1580</c:v>
                </c:pt>
                <c:pt idx="26">
                  <c:v>1613</c:v>
                </c:pt>
                <c:pt idx="27">
                  <c:v>1646</c:v>
                </c:pt>
                <c:pt idx="28">
                  <c:v>1679</c:v>
                </c:pt>
                <c:pt idx="29">
                  <c:v>1712</c:v>
                </c:pt>
                <c:pt idx="30">
                  <c:v>1745</c:v>
                </c:pt>
                <c:pt idx="31">
                  <c:v>1778</c:v>
                </c:pt>
                <c:pt idx="32">
                  <c:v>1811</c:v>
                </c:pt>
                <c:pt idx="33">
                  <c:v>1844</c:v>
                </c:pt>
                <c:pt idx="34">
                  <c:v>1877</c:v>
                </c:pt>
                <c:pt idx="35">
                  <c:v>1910</c:v>
                </c:pt>
                <c:pt idx="36">
                  <c:v>1943</c:v>
                </c:pt>
                <c:pt idx="37">
                  <c:v>1976</c:v>
                </c:pt>
                <c:pt idx="38">
                  <c:v>2009</c:v>
                </c:pt>
                <c:pt idx="39">
                  <c:v>2042</c:v>
                </c:pt>
                <c:pt idx="40">
                  <c:v>2075</c:v>
                </c:pt>
                <c:pt idx="41">
                  <c:v>2108</c:v>
                </c:pt>
                <c:pt idx="42">
                  <c:v>2141</c:v>
                </c:pt>
                <c:pt idx="43">
                  <c:v>2174</c:v>
                </c:pt>
                <c:pt idx="44">
                  <c:v>2207</c:v>
                </c:pt>
                <c:pt idx="45">
                  <c:v>2240</c:v>
                </c:pt>
                <c:pt idx="46">
                  <c:v>2273</c:v>
                </c:pt>
                <c:pt idx="47">
                  <c:v>2306</c:v>
                </c:pt>
                <c:pt idx="48">
                  <c:v>2339</c:v>
                </c:pt>
                <c:pt idx="49">
                  <c:v>2372</c:v>
                </c:pt>
                <c:pt idx="50">
                  <c:v>2405</c:v>
                </c:pt>
                <c:pt idx="51">
                  <c:v>2438</c:v>
                </c:pt>
                <c:pt idx="52">
                  <c:v>2471</c:v>
                </c:pt>
                <c:pt idx="53">
                  <c:v>2504</c:v>
                </c:pt>
                <c:pt idx="54">
                  <c:v>2537</c:v>
                </c:pt>
                <c:pt idx="55">
                  <c:v>2570</c:v>
                </c:pt>
                <c:pt idx="56">
                  <c:v>2603</c:v>
                </c:pt>
                <c:pt idx="57">
                  <c:v>2636</c:v>
                </c:pt>
                <c:pt idx="58">
                  <c:v>2669</c:v>
                </c:pt>
                <c:pt idx="59">
                  <c:v>2702</c:v>
                </c:pt>
                <c:pt idx="60">
                  <c:v>2735</c:v>
                </c:pt>
                <c:pt idx="61">
                  <c:v>2768</c:v>
                </c:pt>
                <c:pt idx="62">
                  <c:v>2801</c:v>
                </c:pt>
                <c:pt idx="63">
                  <c:v>2834</c:v>
                </c:pt>
                <c:pt idx="64">
                  <c:v>2867</c:v>
                </c:pt>
                <c:pt idx="65">
                  <c:v>2900</c:v>
                </c:pt>
                <c:pt idx="66">
                  <c:v>2933</c:v>
                </c:pt>
                <c:pt idx="67">
                  <c:v>2966</c:v>
                </c:pt>
                <c:pt idx="68">
                  <c:v>2999</c:v>
                </c:pt>
                <c:pt idx="69">
                  <c:v>3032</c:v>
                </c:pt>
              </c:numCache>
            </c:numRef>
          </c:xVal>
          <c:yVal>
            <c:numRef>
              <c:f>Bounds!$C$3:$C$72</c:f>
              <c:numCache>
                <c:formatCode>General</c:formatCode>
                <c:ptCount val="70"/>
                <c:pt idx="0">
                  <c:v>2.7351738241308793E-2</c:v>
                </c:pt>
                <c:pt idx="1">
                  <c:v>2.7351738241308793E-2</c:v>
                </c:pt>
                <c:pt idx="2">
                  <c:v>2.7351738241308793E-2</c:v>
                </c:pt>
                <c:pt idx="3">
                  <c:v>2.7351738241308793E-2</c:v>
                </c:pt>
                <c:pt idx="4">
                  <c:v>2.7351738241308793E-2</c:v>
                </c:pt>
                <c:pt idx="5">
                  <c:v>2.7351738241308793E-2</c:v>
                </c:pt>
                <c:pt idx="6">
                  <c:v>2.7351738241308793E-2</c:v>
                </c:pt>
                <c:pt idx="7">
                  <c:v>2.7351738241308793E-2</c:v>
                </c:pt>
                <c:pt idx="8">
                  <c:v>2.7351738241308793E-2</c:v>
                </c:pt>
                <c:pt idx="9">
                  <c:v>2.7351738241308793E-2</c:v>
                </c:pt>
                <c:pt idx="10">
                  <c:v>2.7351738241308793E-2</c:v>
                </c:pt>
                <c:pt idx="11">
                  <c:v>2.7351738241308793E-2</c:v>
                </c:pt>
                <c:pt idx="12">
                  <c:v>2.7351738241308793E-2</c:v>
                </c:pt>
                <c:pt idx="13">
                  <c:v>2.7351738241308793E-2</c:v>
                </c:pt>
                <c:pt idx="14">
                  <c:v>2.7351738241308793E-2</c:v>
                </c:pt>
                <c:pt idx="15">
                  <c:v>2.7351738241308793E-2</c:v>
                </c:pt>
                <c:pt idx="16">
                  <c:v>2.7351738241308793E-2</c:v>
                </c:pt>
                <c:pt idx="17">
                  <c:v>2.7351738241308793E-2</c:v>
                </c:pt>
                <c:pt idx="18">
                  <c:v>2.7351738241308793E-2</c:v>
                </c:pt>
                <c:pt idx="19">
                  <c:v>2.7351738241308793E-2</c:v>
                </c:pt>
                <c:pt idx="20">
                  <c:v>2.7351738241308793E-2</c:v>
                </c:pt>
                <c:pt idx="21">
                  <c:v>2.7351738241308793E-2</c:v>
                </c:pt>
                <c:pt idx="22">
                  <c:v>2.7351738241308793E-2</c:v>
                </c:pt>
                <c:pt idx="23">
                  <c:v>2.7351738241308793E-2</c:v>
                </c:pt>
                <c:pt idx="24">
                  <c:v>2.7351738241308793E-2</c:v>
                </c:pt>
                <c:pt idx="25">
                  <c:v>2.7351738241308793E-2</c:v>
                </c:pt>
                <c:pt idx="26">
                  <c:v>2.7351738241308793E-2</c:v>
                </c:pt>
                <c:pt idx="27">
                  <c:v>2.7351738241308793E-2</c:v>
                </c:pt>
                <c:pt idx="28">
                  <c:v>2.7351738241308793E-2</c:v>
                </c:pt>
                <c:pt idx="29">
                  <c:v>2.7351738241308793E-2</c:v>
                </c:pt>
                <c:pt idx="30">
                  <c:v>2.7351738241308793E-2</c:v>
                </c:pt>
                <c:pt idx="31">
                  <c:v>2.7351738241308793E-2</c:v>
                </c:pt>
                <c:pt idx="32">
                  <c:v>2.7351738241308793E-2</c:v>
                </c:pt>
                <c:pt idx="33">
                  <c:v>2.7351738241308793E-2</c:v>
                </c:pt>
                <c:pt idx="34">
                  <c:v>2.7351738241308793E-2</c:v>
                </c:pt>
                <c:pt idx="35">
                  <c:v>2.7351738241308793E-2</c:v>
                </c:pt>
                <c:pt idx="36">
                  <c:v>2.7351738241308793E-2</c:v>
                </c:pt>
                <c:pt idx="37">
                  <c:v>2.7351738241308793E-2</c:v>
                </c:pt>
                <c:pt idx="38">
                  <c:v>2.7351738241308793E-2</c:v>
                </c:pt>
                <c:pt idx="39">
                  <c:v>2.7351738241308793E-2</c:v>
                </c:pt>
                <c:pt idx="40">
                  <c:v>2.7351738241308793E-2</c:v>
                </c:pt>
                <c:pt idx="41">
                  <c:v>2.7351738241308793E-2</c:v>
                </c:pt>
                <c:pt idx="42">
                  <c:v>2.7351738241308793E-2</c:v>
                </c:pt>
                <c:pt idx="43">
                  <c:v>2.7351738241308793E-2</c:v>
                </c:pt>
                <c:pt idx="44">
                  <c:v>2.7351738241308793E-2</c:v>
                </c:pt>
                <c:pt idx="45">
                  <c:v>2.7351738241308793E-2</c:v>
                </c:pt>
                <c:pt idx="46">
                  <c:v>2.7351738241308793E-2</c:v>
                </c:pt>
                <c:pt idx="47">
                  <c:v>2.7351738241308793E-2</c:v>
                </c:pt>
                <c:pt idx="48">
                  <c:v>2.7351738241308793E-2</c:v>
                </c:pt>
                <c:pt idx="49">
                  <c:v>2.7351738241308793E-2</c:v>
                </c:pt>
                <c:pt idx="50">
                  <c:v>2.7351738241308793E-2</c:v>
                </c:pt>
                <c:pt idx="51">
                  <c:v>2.7351738241308793E-2</c:v>
                </c:pt>
                <c:pt idx="52">
                  <c:v>2.7351738241308793E-2</c:v>
                </c:pt>
                <c:pt idx="53">
                  <c:v>2.7351738241308793E-2</c:v>
                </c:pt>
                <c:pt idx="54">
                  <c:v>2.7351738241308793E-2</c:v>
                </c:pt>
                <c:pt idx="55">
                  <c:v>2.7351738241308793E-2</c:v>
                </c:pt>
                <c:pt idx="56">
                  <c:v>2.7351738241308793E-2</c:v>
                </c:pt>
                <c:pt idx="57">
                  <c:v>2.7351738241308793E-2</c:v>
                </c:pt>
                <c:pt idx="58">
                  <c:v>2.7351738241308793E-2</c:v>
                </c:pt>
                <c:pt idx="59">
                  <c:v>2.7351738241308793E-2</c:v>
                </c:pt>
                <c:pt idx="60">
                  <c:v>2.7351738241308793E-2</c:v>
                </c:pt>
                <c:pt idx="61">
                  <c:v>2.7351738241308793E-2</c:v>
                </c:pt>
                <c:pt idx="62">
                  <c:v>2.7351738241308793E-2</c:v>
                </c:pt>
                <c:pt idx="63">
                  <c:v>2.7351738241308793E-2</c:v>
                </c:pt>
                <c:pt idx="64">
                  <c:v>2.7351738241308793E-2</c:v>
                </c:pt>
                <c:pt idx="65">
                  <c:v>2.7351738241308793E-2</c:v>
                </c:pt>
                <c:pt idx="66">
                  <c:v>2.7351738241308793E-2</c:v>
                </c:pt>
                <c:pt idx="67">
                  <c:v>2.7351738241308793E-2</c:v>
                </c:pt>
                <c:pt idx="68">
                  <c:v>2.7351738241308793E-2</c:v>
                </c:pt>
                <c:pt idx="69">
                  <c:v>2.7351738241308793E-2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Bounds!$I$2</c:f>
              <c:strCache>
                <c:ptCount val="1"/>
                <c:pt idx="0">
                  <c:v>±2SE (95%CI)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755</c:v>
                </c:pt>
                <c:pt idx="1">
                  <c:v>788</c:v>
                </c:pt>
                <c:pt idx="2">
                  <c:v>821</c:v>
                </c:pt>
                <c:pt idx="3">
                  <c:v>854</c:v>
                </c:pt>
                <c:pt idx="4">
                  <c:v>887</c:v>
                </c:pt>
                <c:pt idx="5">
                  <c:v>920</c:v>
                </c:pt>
                <c:pt idx="6">
                  <c:v>953</c:v>
                </c:pt>
                <c:pt idx="7">
                  <c:v>986</c:v>
                </c:pt>
                <c:pt idx="8">
                  <c:v>1019</c:v>
                </c:pt>
                <c:pt idx="9">
                  <c:v>1052</c:v>
                </c:pt>
                <c:pt idx="10">
                  <c:v>1085</c:v>
                </c:pt>
                <c:pt idx="11">
                  <c:v>1118</c:v>
                </c:pt>
                <c:pt idx="12">
                  <c:v>1151</c:v>
                </c:pt>
                <c:pt idx="13">
                  <c:v>1184</c:v>
                </c:pt>
                <c:pt idx="14">
                  <c:v>1217</c:v>
                </c:pt>
                <c:pt idx="15">
                  <c:v>1250</c:v>
                </c:pt>
                <c:pt idx="16">
                  <c:v>1283</c:v>
                </c:pt>
                <c:pt idx="17">
                  <c:v>1316</c:v>
                </c:pt>
                <c:pt idx="18">
                  <c:v>1349</c:v>
                </c:pt>
                <c:pt idx="19">
                  <c:v>1382</c:v>
                </c:pt>
                <c:pt idx="20">
                  <c:v>1415</c:v>
                </c:pt>
                <c:pt idx="21">
                  <c:v>1448</c:v>
                </c:pt>
                <c:pt idx="22">
                  <c:v>1481</c:v>
                </c:pt>
                <c:pt idx="23">
                  <c:v>1514</c:v>
                </c:pt>
                <c:pt idx="24">
                  <c:v>1547</c:v>
                </c:pt>
                <c:pt idx="25">
                  <c:v>1580</c:v>
                </c:pt>
                <c:pt idx="26">
                  <c:v>1613</c:v>
                </c:pt>
                <c:pt idx="27">
                  <c:v>1646</c:v>
                </c:pt>
                <c:pt idx="28">
                  <c:v>1679</c:v>
                </c:pt>
                <c:pt idx="29">
                  <c:v>1712</c:v>
                </c:pt>
                <c:pt idx="30">
                  <c:v>1745</c:v>
                </c:pt>
                <c:pt idx="31">
                  <c:v>1778</c:v>
                </c:pt>
                <c:pt idx="32">
                  <c:v>1811</c:v>
                </c:pt>
                <c:pt idx="33">
                  <c:v>1844</c:v>
                </c:pt>
                <c:pt idx="34">
                  <c:v>1877</c:v>
                </c:pt>
                <c:pt idx="35">
                  <c:v>1910</c:v>
                </c:pt>
                <c:pt idx="36">
                  <c:v>1943</c:v>
                </c:pt>
                <c:pt idx="37">
                  <c:v>1976</c:v>
                </c:pt>
                <c:pt idx="38">
                  <c:v>2009</c:v>
                </c:pt>
                <c:pt idx="39">
                  <c:v>2042</c:v>
                </c:pt>
                <c:pt idx="40">
                  <c:v>2075</c:v>
                </c:pt>
                <c:pt idx="41">
                  <c:v>2108</c:v>
                </c:pt>
                <c:pt idx="42">
                  <c:v>2141</c:v>
                </c:pt>
                <c:pt idx="43">
                  <c:v>2174</c:v>
                </c:pt>
                <c:pt idx="44">
                  <c:v>2207</c:v>
                </c:pt>
                <c:pt idx="45">
                  <c:v>2240</c:v>
                </c:pt>
                <c:pt idx="46">
                  <c:v>2273</c:v>
                </c:pt>
                <c:pt idx="47">
                  <c:v>2306</c:v>
                </c:pt>
                <c:pt idx="48">
                  <c:v>2339</c:v>
                </c:pt>
                <c:pt idx="49">
                  <c:v>2372</c:v>
                </c:pt>
                <c:pt idx="50">
                  <c:v>2405</c:v>
                </c:pt>
                <c:pt idx="51">
                  <c:v>2438</c:v>
                </c:pt>
                <c:pt idx="52">
                  <c:v>2471</c:v>
                </c:pt>
                <c:pt idx="53">
                  <c:v>2504</c:v>
                </c:pt>
                <c:pt idx="54">
                  <c:v>2537</c:v>
                </c:pt>
                <c:pt idx="55">
                  <c:v>2570</c:v>
                </c:pt>
                <c:pt idx="56">
                  <c:v>2603</c:v>
                </c:pt>
                <c:pt idx="57">
                  <c:v>2636</c:v>
                </c:pt>
                <c:pt idx="58">
                  <c:v>2669</c:v>
                </c:pt>
                <c:pt idx="59">
                  <c:v>2702</c:v>
                </c:pt>
                <c:pt idx="60">
                  <c:v>2735</c:v>
                </c:pt>
                <c:pt idx="61">
                  <c:v>2768</c:v>
                </c:pt>
                <c:pt idx="62">
                  <c:v>2801</c:v>
                </c:pt>
                <c:pt idx="63">
                  <c:v>2834</c:v>
                </c:pt>
                <c:pt idx="64">
                  <c:v>2867</c:v>
                </c:pt>
                <c:pt idx="65">
                  <c:v>2900</c:v>
                </c:pt>
                <c:pt idx="66">
                  <c:v>2933</c:v>
                </c:pt>
                <c:pt idx="67">
                  <c:v>2966</c:v>
                </c:pt>
                <c:pt idx="68">
                  <c:v>2999</c:v>
                </c:pt>
                <c:pt idx="69">
                  <c:v>3032</c:v>
                </c:pt>
              </c:numCache>
            </c:numRef>
          </c:xVal>
          <c:yVal>
            <c:numRef>
              <c:f>Bounds!$I$3:$I$72</c:f>
              <c:numCache>
                <c:formatCode>0.000</c:formatCode>
                <c:ptCount val="70"/>
                <c:pt idx="0">
                  <c:v>1.5717097733171308E-2</c:v>
                </c:pt>
                <c:pt idx="1">
                  <c:v>1.5963321898622266E-2</c:v>
                </c:pt>
                <c:pt idx="2">
                  <c:v>1.6194547286376305E-2</c:v>
                </c:pt>
                <c:pt idx="3">
                  <c:v>1.6412237317531914E-2</c:v>
                </c:pt>
                <c:pt idx="4">
                  <c:v>1.6617663011384599E-2</c:v>
                </c:pt>
                <c:pt idx="5">
                  <c:v>1.6811934332875728E-2</c:v>
                </c:pt>
                <c:pt idx="6">
                  <c:v>1.6996025515536452E-2</c:v>
                </c:pt>
                <c:pt idx="7">
                  <c:v>1.7170795682121466E-2</c:v>
                </c:pt>
                <c:pt idx="8">
                  <c:v>1.7337005761224378E-2</c:v>
                </c:pt>
                <c:pt idx="9">
                  <c:v>1.7495332461350026E-2</c:v>
                </c:pt>
                <c:pt idx="10">
                  <c:v>1.7646379888821416E-2</c:v>
                </c:pt>
                <c:pt idx="11">
                  <c:v>1.7790689265076827E-2</c:v>
                </c:pt>
                <c:pt idx="12">
                  <c:v>1.7928747100214255E-2</c:v>
                </c:pt>
                <c:pt idx="13">
                  <c:v>1.8060992104496895E-2</c:v>
                </c:pt>
                <c:pt idx="14">
                  <c:v>1.8187821061833701E-2</c:v>
                </c:pt>
                <c:pt idx="15">
                  <c:v>1.8309593844586816E-2</c:v>
                </c:pt>
                <c:pt idx="16">
                  <c:v>1.842663771422667E-2</c:v>
                </c:pt>
                <c:pt idx="17">
                  <c:v>1.8539251024996817E-2</c:v>
                </c:pt>
                <c:pt idx="18">
                  <c:v>1.8647706426117967E-2</c:v>
                </c:pt>
                <c:pt idx="19">
                  <c:v>1.875225364084547E-2</c:v>
                </c:pt>
                <c:pt idx="20">
                  <c:v>1.8853121886913411E-2</c:v>
                </c:pt>
                <c:pt idx="21">
                  <c:v>1.8950521991802471E-2</c:v>
                </c:pt>
                <c:pt idx="22">
                  <c:v>1.9044648247286817E-2</c:v>
                </c:pt>
                <c:pt idx="23">
                  <c:v>1.9135680040406743E-2</c:v>
                </c:pt>
                <c:pt idx="24">
                  <c:v>1.9223783292037874E-2</c:v>
                </c:pt>
                <c:pt idx="25">
                  <c:v>1.9309111729318502E-2</c:v>
                </c:pt>
                <c:pt idx="26">
                  <c:v>1.9391808014145747E-2</c:v>
                </c:pt>
                <c:pt idx="27">
                  <c:v>1.9472004746594024E-2</c:v>
                </c:pt>
                <c:pt idx="28">
                  <c:v>1.9549825359316118E-2</c:v>
                </c:pt>
                <c:pt idx="29">
                  <c:v>1.9467704236558723E-2</c:v>
                </c:pt>
                <c:pt idx="30">
                  <c:v>1.9542608230001757E-2</c:v>
                </c:pt>
                <c:pt idx="31">
                  <c:v>1.9615417077864607E-2</c:v>
                </c:pt>
                <c:pt idx="32">
                  <c:v>1.9686226665964694E-2</c:v>
                </c:pt>
                <c:pt idx="33">
                  <c:v>1.9755126846887756E-2</c:v>
                </c:pt>
                <c:pt idx="34">
                  <c:v>1.9822201919453584E-2</c:v>
                </c:pt>
                <c:pt idx="35">
                  <c:v>1.9887531062418435E-2</c:v>
                </c:pt>
                <c:pt idx="36">
                  <c:v>1.9951188727488148E-2</c:v>
                </c:pt>
                <c:pt idx="37">
                  <c:v>2.0013244996077928E-2</c:v>
                </c:pt>
                <c:pt idx="38">
                  <c:v>2.0073765903705805E-2</c:v>
                </c:pt>
                <c:pt idx="39">
                  <c:v>2.0132813735433734E-2</c:v>
                </c:pt>
                <c:pt idx="40">
                  <c:v>2.0190447295361517E-2</c:v>
                </c:pt>
                <c:pt idx="41">
                  <c:v>2.0246722152824283E-2</c:v>
                </c:pt>
                <c:pt idx="42">
                  <c:v>2.0301690867636852E-2</c:v>
                </c:pt>
                <c:pt idx="43">
                  <c:v>2.0355403196460311E-2</c:v>
                </c:pt>
                <c:pt idx="44">
                  <c:v>2.040790628213256E-2</c:v>
                </c:pt>
                <c:pt idx="45">
                  <c:v>2.0459244827600385E-2</c:v>
                </c:pt>
                <c:pt idx="46">
                  <c:v>2.0509461255911535E-2</c:v>
                </c:pt>
                <c:pt idx="47">
                  <c:v>2.0558595857568241E-2</c:v>
                </c:pt>
                <c:pt idx="48">
                  <c:v>2.0606686926405389E-2</c:v>
                </c:pt>
                <c:pt idx="49">
                  <c:v>2.0653770885034738E-2</c:v>
                </c:pt>
                <c:pt idx="50">
                  <c:v>2.0699882400789058E-2</c:v>
                </c:pt>
                <c:pt idx="51">
                  <c:v>2.0745054493004889E-2</c:v>
                </c:pt>
                <c:pt idx="52">
                  <c:v>2.0789318632398378E-2</c:v>
                </c:pt>
                <c:pt idx="53">
                  <c:v>2.0832704833213773E-2</c:v>
                </c:pt>
                <c:pt idx="54">
                  <c:v>2.0875241738757704E-2</c:v>
                </c:pt>
                <c:pt idx="55">
                  <c:v>2.0916956700873048E-2</c:v>
                </c:pt>
                <c:pt idx="56">
                  <c:v>2.0957875853853457E-2</c:v>
                </c:pt>
                <c:pt idx="57">
                  <c:v>2.0998024183252327E-2</c:v>
                </c:pt>
                <c:pt idx="58">
                  <c:v>2.1037425589997855E-2</c:v>
                </c:pt>
                <c:pt idx="59">
                  <c:v>2.1076102950187928E-2</c:v>
                </c:pt>
                <c:pt idx="60">
                  <c:v>2.1114078170904781E-2</c:v>
                </c:pt>
                <c:pt idx="61">
                  <c:v>2.1151372242358732E-2</c:v>
                </c:pt>
                <c:pt idx="62">
                  <c:v>2.1188005286642948E-2</c:v>
                </c:pt>
                <c:pt idx="63">
                  <c:v>2.122399660335661E-2</c:v>
                </c:pt>
                <c:pt idx="64">
                  <c:v>2.1259364712331308E-2</c:v>
                </c:pt>
                <c:pt idx="65">
                  <c:v>2.1294127393675678E-2</c:v>
                </c:pt>
                <c:pt idx="66">
                  <c:v>2.1328301725334911E-2</c:v>
                </c:pt>
                <c:pt idx="67">
                  <c:v>2.1361904118345345E-2</c:v>
                </c:pt>
                <c:pt idx="68">
                  <c:v>2.1394950349949517E-2</c:v>
                </c:pt>
                <c:pt idx="69">
                  <c:v>2.1427455594723394E-2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Bounds!$J$2</c:f>
              <c:strCache>
                <c:ptCount val="1"/>
                <c:pt idx="0">
                  <c:v>+2SE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755</c:v>
                </c:pt>
                <c:pt idx="1">
                  <c:v>788</c:v>
                </c:pt>
                <c:pt idx="2">
                  <c:v>821</c:v>
                </c:pt>
                <c:pt idx="3">
                  <c:v>854</c:v>
                </c:pt>
                <c:pt idx="4">
                  <c:v>887</c:v>
                </c:pt>
                <c:pt idx="5">
                  <c:v>920</c:v>
                </c:pt>
                <c:pt idx="6">
                  <c:v>953</c:v>
                </c:pt>
                <c:pt idx="7">
                  <c:v>986</c:v>
                </c:pt>
                <c:pt idx="8">
                  <c:v>1019</c:v>
                </c:pt>
                <c:pt idx="9">
                  <c:v>1052</c:v>
                </c:pt>
                <c:pt idx="10">
                  <c:v>1085</c:v>
                </c:pt>
                <c:pt idx="11">
                  <c:v>1118</c:v>
                </c:pt>
                <c:pt idx="12">
                  <c:v>1151</c:v>
                </c:pt>
                <c:pt idx="13">
                  <c:v>1184</c:v>
                </c:pt>
                <c:pt idx="14">
                  <c:v>1217</c:v>
                </c:pt>
                <c:pt idx="15">
                  <c:v>1250</c:v>
                </c:pt>
                <c:pt idx="16">
                  <c:v>1283</c:v>
                </c:pt>
                <c:pt idx="17">
                  <c:v>1316</c:v>
                </c:pt>
                <c:pt idx="18">
                  <c:v>1349</c:v>
                </c:pt>
                <c:pt idx="19">
                  <c:v>1382</c:v>
                </c:pt>
                <c:pt idx="20">
                  <c:v>1415</c:v>
                </c:pt>
                <c:pt idx="21">
                  <c:v>1448</c:v>
                </c:pt>
                <c:pt idx="22">
                  <c:v>1481</c:v>
                </c:pt>
                <c:pt idx="23">
                  <c:v>1514</c:v>
                </c:pt>
                <c:pt idx="24">
                  <c:v>1547</c:v>
                </c:pt>
                <c:pt idx="25">
                  <c:v>1580</c:v>
                </c:pt>
                <c:pt idx="26">
                  <c:v>1613</c:v>
                </c:pt>
                <c:pt idx="27">
                  <c:v>1646</c:v>
                </c:pt>
                <c:pt idx="28">
                  <c:v>1679</c:v>
                </c:pt>
                <c:pt idx="29">
                  <c:v>1712</c:v>
                </c:pt>
                <c:pt idx="30">
                  <c:v>1745</c:v>
                </c:pt>
                <c:pt idx="31">
                  <c:v>1778</c:v>
                </c:pt>
                <c:pt idx="32">
                  <c:v>1811</c:v>
                </c:pt>
                <c:pt idx="33">
                  <c:v>1844</c:v>
                </c:pt>
                <c:pt idx="34">
                  <c:v>1877</c:v>
                </c:pt>
                <c:pt idx="35">
                  <c:v>1910</c:v>
                </c:pt>
                <c:pt idx="36">
                  <c:v>1943</c:v>
                </c:pt>
                <c:pt idx="37">
                  <c:v>1976</c:v>
                </c:pt>
                <c:pt idx="38">
                  <c:v>2009</c:v>
                </c:pt>
                <c:pt idx="39">
                  <c:v>2042</c:v>
                </c:pt>
                <c:pt idx="40">
                  <c:v>2075</c:v>
                </c:pt>
                <c:pt idx="41">
                  <c:v>2108</c:v>
                </c:pt>
                <c:pt idx="42">
                  <c:v>2141</c:v>
                </c:pt>
                <c:pt idx="43">
                  <c:v>2174</c:v>
                </c:pt>
                <c:pt idx="44">
                  <c:v>2207</c:v>
                </c:pt>
                <c:pt idx="45">
                  <c:v>2240</c:v>
                </c:pt>
                <c:pt idx="46">
                  <c:v>2273</c:v>
                </c:pt>
                <c:pt idx="47">
                  <c:v>2306</c:v>
                </c:pt>
                <c:pt idx="48">
                  <c:v>2339</c:v>
                </c:pt>
                <c:pt idx="49">
                  <c:v>2372</c:v>
                </c:pt>
                <c:pt idx="50">
                  <c:v>2405</c:v>
                </c:pt>
                <c:pt idx="51">
                  <c:v>2438</c:v>
                </c:pt>
                <c:pt idx="52">
                  <c:v>2471</c:v>
                </c:pt>
                <c:pt idx="53">
                  <c:v>2504</c:v>
                </c:pt>
                <c:pt idx="54">
                  <c:v>2537</c:v>
                </c:pt>
                <c:pt idx="55">
                  <c:v>2570</c:v>
                </c:pt>
                <c:pt idx="56">
                  <c:v>2603</c:v>
                </c:pt>
                <c:pt idx="57">
                  <c:v>2636</c:v>
                </c:pt>
                <c:pt idx="58">
                  <c:v>2669</c:v>
                </c:pt>
                <c:pt idx="59">
                  <c:v>2702</c:v>
                </c:pt>
                <c:pt idx="60">
                  <c:v>2735</c:v>
                </c:pt>
                <c:pt idx="61">
                  <c:v>2768</c:v>
                </c:pt>
                <c:pt idx="62">
                  <c:v>2801</c:v>
                </c:pt>
                <c:pt idx="63">
                  <c:v>2834</c:v>
                </c:pt>
                <c:pt idx="64">
                  <c:v>2867</c:v>
                </c:pt>
                <c:pt idx="65">
                  <c:v>2900</c:v>
                </c:pt>
                <c:pt idx="66">
                  <c:v>2933</c:v>
                </c:pt>
                <c:pt idx="67">
                  <c:v>2966</c:v>
                </c:pt>
                <c:pt idx="68">
                  <c:v>2999</c:v>
                </c:pt>
                <c:pt idx="69">
                  <c:v>3032</c:v>
                </c:pt>
              </c:numCache>
            </c:numRef>
          </c:xVal>
          <c:yVal>
            <c:numRef>
              <c:f>Bounds!$J$3:$J$72</c:f>
              <c:numCache>
                <c:formatCode>0.000</c:formatCode>
                <c:ptCount val="70"/>
                <c:pt idx="0">
                  <c:v>3.8986378749446278E-2</c:v>
                </c:pt>
                <c:pt idx="1">
                  <c:v>3.8740154583995323E-2</c:v>
                </c:pt>
                <c:pt idx="2">
                  <c:v>3.8508929196241284E-2</c:v>
                </c:pt>
                <c:pt idx="3">
                  <c:v>3.8291239165085672E-2</c:v>
                </c:pt>
                <c:pt idx="4">
                  <c:v>3.8085813471232986E-2</c:v>
                </c:pt>
                <c:pt idx="5">
                  <c:v>3.7891542149741858E-2</c:v>
                </c:pt>
                <c:pt idx="6">
                  <c:v>3.7707450967081134E-2</c:v>
                </c:pt>
                <c:pt idx="7">
                  <c:v>3.753268080049612E-2</c:v>
                </c:pt>
                <c:pt idx="8">
                  <c:v>3.7366470721393208E-2</c:v>
                </c:pt>
                <c:pt idx="9">
                  <c:v>3.7208144021267556E-2</c:v>
                </c:pt>
                <c:pt idx="10">
                  <c:v>3.705709659379617E-2</c:v>
                </c:pt>
                <c:pt idx="11">
                  <c:v>3.6912787217540759E-2</c:v>
                </c:pt>
                <c:pt idx="12">
                  <c:v>3.677472938240333E-2</c:v>
                </c:pt>
                <c:pt idx="13">
                  <c:v>3.664248437812069E-2</c:v>
                </c:pt>
                <c:pt idx="14">
                  <c:v>3.6515655420783888E-2</c:v>
                </c:pt>
                <c:pt idx="15">
                  <c:v>3.639388263803077E-2</c:v>
                </c:pt>
                <c:pt idx="16">
                  <c:v>3.6276838768390912E-2</c:v>
                </c:pt>
                <c:pt idx="17">
                  <c:v>3.6164225457620769E-2</c:v>
                </c:pt>
                <c:pt idx="18">
                  <c:v>3.6055770056499618E-2</c:v>
                </c:pt>
                <c:pt idx="19">
                  <c:v>3.5951222841772115E-2</c:v>
                </c:pt>
                <c:pt idx="20">
                  <c:v>3.5850354595704174E-2</c:v>
                </c:pt>
                <c:pt idx="21">
                  <c:v>3.5752954490815114E-2</c:v>
                </c:pt>
                <c:pt idx="22">
                  <c:v>3.5658828235330772E-2</c:v>
                </c:pt>
                <c:pt idx="23">
                  <c:v>3.5567796442210843E-2</c:v>
                </c:pt>
                <c:pt idx="24">
                  <c:v>3.5479693190579711E-2</c:v>
                </c:pt>
                <c:pt idx="25">
                  <c:v>3.5394364753299087E-2</c:v>
                </c:pt>
                <c:pt idx="26">
                  <c:v>3.5311668468471835E-2</c:v>
                </c:pt>
                <c:pt idx="27">
                  <c:v>3.5231471736023562E-2</c:v>
                </c:pt>
                <c:pt idx="28">
                  <c:v>3.5153651123301467E-2</c:v>
                </c:pt>
                <c:pt idx="29">
                  <c:v>3.5235772246058866E-2</c:v>
                </c:pt>
                <c:pt idx="30">
                  <c:v>3.5160868252615829E-2</c:v>
                </c:pt>
                <c:pt idx="31">
                  <c:v>3.5088059404752979E-2</c:v>
                </c:pt>
                <c:pt idx="32">
                  <c:v>3.5017249816652891E-2</c:v>
                </c:pt>
                <c:pt idx="33">
                  <c:v>3.4948349635729833E-2</c:v>
                </c:pt>
                <c:pt idx="34">
                  <c:v>3.4881274563163998E-2</c:v>
                </c:pt>
                <c:pt idx="35">
                  <c:v>3.4815945420199154E-2</c:v>
                </c:pt>
                <c:pt idx="36">
                  <c:v>3.4752287755129438E-2</c:v>
                </c:pt>
                <c:pt idx="37">
                  <c:v>3.4690231486539658E-2</c:v>
                </c:pt>
                <c:pt idx="38">
                  <c:v>3.4629710578911781E-2</c:v>
                </c:pt>
                <c:pt idx="39">
                  <c:v>3.4570662747183852E-2</c:v>
                </c:pt>
                <c:pt idx="40">
                  <c:v>3.4513029187256072E-2</c:v>
                </c:pt>
                <c:pt idx="41">
                  <c:v>3.4456754329793303E-2</c:v>
                </c:pt>
                <c:pt idx="42">
                  <c:v>3.4401785614980737E-2</c:v>
                </c:pt>
                <c:pt idx="43">
                  <c:v>3.4348073286157271E-2</c:v>
                </c:pt>
                <c:pt idx="44">
                  <c:v>3.4295570200485029E-2</c:v>
                </c:pt>
                <c:pt idx="45">
                  <c:v>3.42442316550172E-2</c:v>
                </c:pt>
                <c:pt idx="46">
                  <c:v>3.4194015226706051E-2</c:v>
                </c:pt>
                <c:pt idx="47">
                  <c:v>3.4144880625049348E-2</c:v>
                </c:pt>
                <c:pt idx="48">
                  <c:v>3.4096789556212197E-2</c:v>
                </c:pt>
                <c:pt idx="49">
                  <c:v>3.4049705597582844E-2</c:v>
                </c:pt>
                <c:pt idx="50">
                  <c:v>3.4003594081828528E-2</c:v>
                </c:pt>
                <c:pt idx="51">
                  <c:v>3.3958421989612693E-2</c:v>
                </c:pt>
                <c:pt idx="52">
                  <c:v>3.3914157850219208E-2</c:v>
                </c:pt>
                <c:pt idx="53">
                  <c:v>3.3870771649403816E-2</c:v>
                </c:pt>
                <c:pt idx="54">
                  <c:v>3.3828234743859882E-2</c:v>
                </c:pt>
                <c:pt idx="55">
                  <c:v>3.3786519781744538E-2</c:v>
                </c:pt>
                <c:pt idx="56">
                  <c:v>3.3745600628764132E-2</c:v>
                </c:pt>
                <c:pt idx="57">
                  <c:v>3.3705452299365259E-2</c:v>
                </c:pt>
                <c:pt idx="58">
                  <c:v>3.3666050892619731E-2</c:v>
                </c:pt>
                <c:pt idx="59">
                  <c:v>3.3627373532429658E-2</c:v>
                </c:pt>
                <c:pt idx="60">
                  <c:v>3.3589398311712801E-2</c:v>
                </c:pt>
                <c:pt idx="61">
                  <c:v>3.3552104240258854E-2</c:v>
                </c:pt>
                <c:pt idx="62">
                  <c:v>3.3515471195974637E-2</c:v>
                </c:pt>
                <c:pt idx="63">
                  <c:v>3.3479479879260976E-2</c:v>
                </c:pt>
                <c:pt idx="64">
                  <c:v>3.3444111770286278E-2</c:v>
                </c:pt>
                <c:pt idx="65">
                  <c:v>3.3409349088941907E-2</c:v>
                </c:pt>
                <c:pt idx="66">
                  <c:v>3.3375174757282675E-2</c:v>
                </c:pt>
                <c:pt idx="67">
                  <c:v>3.3341572364272237E-2</c:v>
                </c:pt>
                <c:pt idx="68">
                  <c:v>3.3308526132668069E-2</c:v>
                </c:pt>
                <c:pt idx="69">
                  <c:v>3.3276020887894192E-2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Bounds!$L$2</c:f>
              <c:strCache>
                <c:ptCount val="1"/>
                <c:pt idx="0">
                  <c:v>±3SE(99%CI)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755</c:v>
                </c:pt>
                <c:pt idx="1">
                  <c:v>788</c:v>
                </c:pt>
                <c:pt idx="2">
                  <c:v>821</c:v>
                </c:pt>
                <c:pt idx="3">
                  <c:v>854</c:v>
                </c:pt>
                <c:pt idx="4">
                  <c:v>887</c:v>
                </c:pt>
                <c:pt idx="5">
                  <c:v>920</c:v>
                </c:pt>
                <c:pt idx="6">
                  <c:v>953</c:v>
                </c:pt>
                <c:pt idx="7">
                  <c:v>986</c:v>
                </c:pt>
                <c:pt idx="8">
                  <c:v>1019</c:v>
                </c:pt>
                <c:pt idx="9">
                  <c:v>1052</c:v>
                </c:pt>
                <c:pt idx="10">
                  <c:v>1085</c:v>
                </c:pt>
                <c:pt idx="11">
                  <c:v>1118</c:v>
                </c:pt>
                <c:pt idx="12">
                  <c:v>1151</c:v>
                </c:pt>
                <c:pt idx="13">
                  <c:v>1184</c:v>
                </c:pt>
                <c:pt idx="14">
                  <c:v>1217</c:v>
                </c:pt>
                <c:pt idx="15">
                  <c:v>1250</c:v>
                </c:pt>
                <c:pt idx="16">
                  <c:v>1283</c:v>
                </c:pt>
                <c:pt idx="17">
                  <c:v>1316</c:v>
                </c:pt>
                <c:pt idx="18">
                  <c:v>1349</c:v>
                </c:pt>
                <c:pt idx="19">
                  <c:v>1382</c:v>
                </c:pt>
                <c:pt idx="20">
                  <c:v>1415</c:v>
                </c:pt>
                <c:pt idx="21">
                  <c:v>1448</c:v>
                </c:pt>
                <c:pt idx="22">
                  <c:v>1481</c:v>
                </c:pt>
                <c:pt idx="23">
                  <c:v>1514</c:v>
                </c:pt>
                <c:pt idx="24">
                  <c:v>1547</c:v>
                </c:pt>
                <c:pt idx="25">
                  <c:v>1580</c:v>
                </c:pt>
                <c:pt idx="26">
                  <c:v>1613</c:v>
                </c:pt>
                <c:pt idx="27">
                  <c:v>1646</c:v>
                </c:pt>
                <c:pt idx="28">
                  <c:v>1679</c:v>
                </c:pt>
                <c:pt idx="29">
                  <c:v>1712</c:v>
                </c:pt>
                <c:pt idx="30">
                  <c:v>1745</c:v>
                </c:pt>
                <c:pt idx="31">
                  <c:v>1778</c:v>
                </c:pt>
                <c:pt idx="32">
                  <c:v>1811</c:v>
                </c:pt>
                <c:pt idx="33">
                  <c:v>1844</c:v>
                </c:pt>
                <c:pt idx="34">
                  <c:v>1877</c:v>
                </c:pt>
                <c:pt idx="35">
                  <c:v>1910</c:v>
                </c:pt>
                <c:pt idx="36">
                  <c:v>1943</c:v>
                </c:pt>
                <c:pt idx="37">
                  <c:v>1976</c:v>
                </c:pt>
                <c:pt idx="38">
                  <c:v>2009</c:v>
                </c:pt>
                <c:pt idx="39">
                  <c:v>2042</c:v>
                </c:pt>
                <c:pt idx="40">
                  <c:v>2075</c:v>
                </c:pt>
                <c:pt idx="41">
                  <c:v>2108</c:v>
                </c:pt>
                <c:pt idx="42">
                  <c:v>2141</c:v>
                </c:pt>
                <c:pt idx="43">
                  <c:v>2174</c:v>
                </c:pt>
                <c:pt idx="44">
                  <c:v>2207</c:v>
                </c:pt>
                <c:pt idx="45">
                  <c:v>2240</c:v>
                </c:pt>
                <c:pt idx="46">
                  <c:v>2273</c:v>
                </c:pt>
                <c:pt idx="47">
                  <c:v>2306</c:v>
                </c:pt>
                <c:pt idx="48">
                  <c:v>2339</c:v>
                </c:pt>
                <c:pt idx="49">
                  <c:v>2372</c:v>
                </c:pt>
                <c:pt idx="50">
                  <c:v>2405</c:v>
                </c:pt>
                <c:pt idx="51">
                  <c:v>2438</c:v>
                </c:pt>
                <c:pt idx="52">
                  <c:v>2471</c:v>
                </c:pt>
                <c:pt idx="53">
                  <c:v>2504</c:v>
                </c:pt>
                <c:pt idx="54">
                  <c:v>2537</c:v>
                </c:pt>
                <c:pt idx="55">
                  <c:v>2570</c:v>
                </c:pt>
                <c:pt idx="56">
                  <c:v>2603</c:v>
                </c:pt>
                <c:pt idx="57">
                  <c:v>2636</c:v>
                </c:pt>
                <c:pt idx="58">
                  <c:v>2669</c:v>
                </c:pt>
                <c:pt idx="59">
                  <c:v>2702</c:v>
                </c:pt>
                <c:pt idx="60">
                  <c:v>2735</c:v>
                </c:pt>
                <c:pt idx="61">
                  <c:v>2768</c:v>
                </c:pt>
                <c:pt idx="62">
                  <c:v>2801</c:v>
                </c:pt>
                <c:pt idx="63">
                  <c:v>2834</c:v>
                </c:pt>
                <c:pt idx="64">
                  <c:v>2867</c:v>
                </c:pt>
                <c:pt idx="65">
                  <c:v>2900</c:v>
                </c:pt>
                <c:pt idx="66">
                  <c:v>2933</c:v>
                </c:pt>
                <c:pt idx="67">
                  <c:v>2966</c:v>
                </c:pt>
                <c:pt idx="68">
                  <c:v>2999</c:v>
                </c:pt>
                <c:pt idx="69">
                  <c:v>3032</c:v>
                </c:pt>
              </c:numCache>
            </c:numRef>
          </c:xVal>
          <c:yVal>
            <c:numRef>
              <c:f>Bounds!$L$3:$L$72</c:f>
              <c:numCache>
                <c:formatCode>0.000</c:formatCode>
                <c:ptCount val="70"/>
                <c:pt idx="0">
                  <c:v>9.5436150145677447E-3</c:v>
                </c:pt>
                <c:pt idx="1">
                  <c:v>9.9204887371967601E-3</c:v>
                </c:pt>
                <c:pt idx="2">
                  <c:v>1.0274405147024372E-2</c:v>
                </c:pt>
                <c:pt idx="3">
                  <c:v>1.0607604174303363E-2</c:v>
                </c:pt>
                <c:pt idx="4">
                  <c:v>1.0922031256730941E-2</c:v>
                </c:pt>
                <c:pt idx="5">
                  <c:v>1.1219385320237776E-2</c:v>
                </c:pt>
                <c:pt idx="6">
                  <c:v>1.1501157538596027E-2</c:v>
                </c:pt>
                <c:pt idx="7">
                  <c:v>1.1768662895613902E-2</c:v>
                </c:pt>
                <c:pt idx="8">
                  <c:v>1.202306607791428E-2</c:v>
                </c:pt>
                <c:pt idx="9">
                  <c:v>1.2265402863820885E-2</c:v>
                </c:pt>
                <c:pt idx="10">
                  <c:v>1.2496597905868927E-2</c:v>
                </c:pt>
                <c:pt idx="11">
                  <c:v>1.2717479604219052E-2</c:v>
                </c:pt>
                <c:pt idx="12">
                  <c:v>1.2928792617184499E-2</c:v>
                </c:pt>
                <c:pt idx="13">
                  <c:v>1.3131208440066095E-2</c:v>
                </c:pt>
                <c:pt idx="14">
                  <c:v>1.3325334395173447E-2</c:v>
                </c:pt>
                <c:pt idx="15">
                  <c:v>1.351172130755067E-2</c:v>
                </c:pt>
                <c:pt idx="16">
                  <c:v>1.3690870087611665E-2</c:v>
                </c:pt>
                <c:pt idx="17">
                  <c:v>1.3863237400014949E-2</c:v>
                </c:pt>
                <c:pt idx="18">
                  <c:v>1.4029240564996302E-2</c:v>
                </c:pt>
                <c:pt idx="19">
                  <c:v>1.4189261812028198E-2</c:v>
                </c:pt>
                <c:pt idx="20">
                  <c:v>1.4343651984581169E-2</c:v>
                </c:pt>
                <c:pt idx="21">
                  <c:v>1.4492733777778707E-2</c:v>
                </c:pt>
                <c:pt idx="22">
                  <c:v>1.4636804576989442E-2</c:v>
                </c:pt>
                <c:pt idx="23">
                  <c:v>1.477613895421382E-2</c:v>
                </c:pt>
                <c:pt idx="24">
                  <c:v>1.491099086997575E-2</c:v>
                </c:pt>
                <c:pt idx="25">
                  <c:v>1.5041595620915489E-2</c:v>
                </c:pt>
                <c:pt idx="26">
                  <c:v>1.5168171567079641E-2</c:v>
                </c:pt>
                <c:pt idx="27">
                  <c:v>1.5290921667765783E-2</c:v>
                </c:pt>
                <c:pt idx="28">
                  <c:v>1.5410034850503679E-2</c:v>
                </c:pt>
                <c:pt idx="29">
                  <c:v>1.5525687234183688E-2</c:v>
                </c:pt>
                <c:pt idx="30">
                  <c:v>1.5638043224348242E-2</c:v>
                </c:pt>
                <c:pt idx="31">
                  <c:v>1.5747256496142517E-2</c:v>
                </c:pt>
                <c:pt idx="32">
                  <c:v>1.5853470878292648E-2</c:v>
                </c:pt>
                <c:pt idx="33">
                  <c:v>1.5956821149677235E-2</c:v>
                </c:pt>
                <c:pt idx="34">
                  <c:v>1.6057433758525981E-2</c:v>
                </c:pt>
                <c:pt idx="35">
                  <c:v>1.6155427472973254E-2</c:v>
                </c:pt>
                <c:pt idx="36">
                  <c:v>1.6250913970577825E-2</c:v>
                </c:pt>
                <c:pt idx="37">
                  <c:v>1.6343998373462496E-2</c:v>
                </c:pt>
                <c:pt idx="38">
                  <c:v>1.6434779734904308E-2</c:v>
                </c:pt>
                <c:pt idx="39">
                  <c:v>1.6523351482496208E-2</c:v>
                </c:pt>
                <c:pt idx="40">
                  <c:v>1.6609801822387877E-2</c:v>
                </c:pt>
                <c:pt idx="41">
                  <c:v>1.6694214108582024E-2</c:v>
                </c:pt>
                <c:pt idx="42">
                  <c:v>1.6776667180800883E-2</c:v>
                </c:pt>
                <c:pt idx="43">
                  <c:v>1.6857235674036068E-2</c:v>
                </c:pt>
                <c:pt idx="44">
                  <c:v>1.6935990302544442E-2</c:v>
                </c:pt>
                <c:pt idx="45">
                  <c:v>1.7012998120746178E-2</c:v>
                </c:pt>
                <c:pt idx="46">
                  <c:v>1.7088322763212906E-2</c:v>
                </c:pt>
                <c:pt idx="47">
                  <c:v>1.7162024665697963E-2</c:v>
                </c:pt>
                <c:pt idx="48">
                  <c:v>1.7234161268953684E-2</c:v>
                </c:pt>
                <c:pt idx="49">
                  <c:v>1.7304787206897709E-2</c:v>
                </c:pt>
                <c:pt idx="50">
                  <c:v>1.737395448052919E-2</c:v>
                </c:pt>
                <c:pt idx="51">
                  <c:v>1.7441712618852939E-2</c:v>
                </c:pt>
                <c:pt idx="52">
                  <c:v>1.750810882794317E-2</c:v>
                </c:pt>
                <c:pt idx="53">
                  <c:v>1.7573188129166264E-2</c:v>
                </c:pt>
                <c:pt idx="54">
                  <c:v>1.7636993487482155E-2</c:v>
                </c:pt>
                <c:pt idx="55">
                  <c:v>1.7699565930655171E-2</c:v>
                </c:pt>
                <c:pt idx="56">
                  <c:v>1.7760944660125788E-2</c:v>
                </c:pt>
                <c:pt idx="57">
                  <c:v>1.7821167154224098E-2</c:v>
                </c:pt>
                <c:pt idx="58">
                  <c:v>1.7880269264342386E-2</c:v>
                </c:pt>
                <c:pt idx="59">
                  <c:v>1.7938285304627492E-2</c:v>
                </c:pt>
                <c:pt idx="60">
                  <c:v>1.7995248135702777E-2</c:v>
                </c:pt>
                <c:pt idx="61">
                  <c:v>1.8051189242883698E-2</c:v>
                </c:pt>
                <c:pt idx="62">
                  <c:v>1.810613880931003E-2</c:v>
                </c:pt>
                <c:pt idx="63">
                  <c:v>1.8160125784380518E-2</c:v>
                </c:pt>
                <c:pt idx="64">
                  <c:v>1.8213177947842565E-2</c:v>
                </c:pt>
                <c:pt idx="65">
                  <c:v>1.8265321969859125E-2</c:v>
                </c:pt>
                <c:pt idx="66">
                  <c:v>1.831658346734797E-2</c:v>
                </c:pt>
                <c:pt idx="67">
                  <c:v>1.8366987056863623E-2</c:v>
                </c:pt>
                <c:pt idx="68">
                  <c:v>1.8416556404269875E-2</c:v>
                </c:pt>
                <c:pt idx="69">
                  <c:v>1.8465314271430697E-2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Bounds!$M$2</c:f>
              <c:strCache>
                <c:ptCount val="1"/>
                <c:pt idx="0">
                  <c:v>+3SE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pictur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755</c:v>
                </c:pt>
                <c:pt idx="1">
                  <c:v>788</c:v>
                </c:pt>
                <c:pt idx="2">
                  <c:v>821</c:v>
                </c:pt>
                <c:pt idx="3">
                  <c:v>854</c:v>
                </c:pt>
                <c:pt idx="4">
                  <c:v>887</c:v>
                </c:pt>
                <c:pt idx="5">
                  <c:v>920</c:v>
                </c:pt>
                <c:pt idx="6">
                  <c:v>953</c:v>
                </c:pt>
                <c:pt idx="7">
                  <c:v>986</c:v>
                </c:pt>
                <c:pt idx="8">
                  <c:v>1019</c:v>
                </c:pt>
                <c:pt idx="9">
                  <c:v>1052</c:v>
                </c:pt>
                <c:pt idx="10">
                  <c:v>1085</c:v>
                </c:pt>
                <c:pt idx="11">
                  <c:v>1118</c:v>
                </c:pt>
                <c:pt idx="12">
                  <c:v>1151</c:v>
                </c:pt>
                <c:pt idx="13">
                  <c:v>1184</c:v>
                </c:pt>
                <c:pt idx="14">
                  <c:v>1217</c:v>
                </c:pt>
                <c:pt idx="15">
                  <c:v>1250</c:v>
                </c:pt>
                <c:pt idx="16">
                  <c:v>1283</c:v>
                </c:pt>
                <c:pt idx="17">
                  <c:v>1316</c:v>
                </c:pt>
                <c:pt idx="18">
                  <c:v>1349</c:v>
                </c:pt>
                <c:pt idx="19">
                  <c:v>1382</c:v>
                </c:pt>
                <c:pt idx="20">
                  <c:v>1415</c:v>
                </c:pt>
                <c:pt idx="21">
                  <c:v>1448</c:v>
                </c:pt>
                <c:pt idx="22">
                  <c:v>1481</c:v>
                </c:pt>
                <c:pt idx="23">
                  <c:v>1514</c:v>
                </c:pt>
                <c:pt idx="24">
                  <c:v>1547</c:v>
                </c:pt>
                <c:pt idx="25">
                  <c:v>1580</c:v>
                </c:pt>
                <c:pt idx="26">
                  <c:v>1613</c:v>
                </c:pt>
                <c:pt idx="27">
                  <c:v>1646</c:v>
                </c:pt>
                <c:pt idx="28">
                  <c:v>1679</c:v>
                </c:pt>
                <c:pt idx="29">
                  <c:v>1712</c:v>
                </c:pt>
                <c:pt idx="30">
                  <c:v>1745</c:v>
                </c:pt>
                <c:pt idx="31">
                  <c:v>1778</c:v>
                </c:pt>
                <c:pt idx="32">
                  <c:v>1811</c:v>
                </c:pt>
                <c:pt idx="33">
                  <c:v>1844</c:v>
                </c:pt>
                <c:pt idx="34">
                  <c:v>1877</c:v>
                </c:pt>
                <c:pt idx="35">
                  <c:v>1910</c:v>
                </c:pt>
                <c:pt idx="36">
                  <c:v>1943</c:v>
                </c:pt>
                <c:pt idx="37">
                  <c:v>1976</c:v>
                </c:pt>
                <c:pt idx="38">
                  <c:v>2009</c:v>
                </c:pt>
                <c:pt idx="39">
                  <c:v>2042</c:v>
                </c:pt>
                <c:pt idx="40">
                  <c:v>2075</c:v>
                </c:pt>
                <c:pt idx="41">
                  <c:v>2108</c:v>
                </c:pt>
                <c:pt idx="42">
                  <c:v>2141</c:v>
                </c:pt>
                <c:pt idx="43">
                  <c:v>2174</c:v>
                </c:pt>
                <c:pt idx="44">
                  <c:v>2207</c:v>
                </c:pt>
                <c:pt idx="45">
                  <c:v>2240</c:v>
                </c:pt>
                <c:pt idx="46">
                  <c:v>2273</c:v>
                </c:pt>
                <c:pt idx="47">
                  <c:v>2306</c:v>
                </c:pt>
                <c:pt idx="48">
                  <c:v>2339</c:v>
                </c:pt>
                <c:pt idx="49">
                  <c:v>2372</c:v>
                </c:pt>
                <c:pt idx="50">
                  <c:v>2405</c:v>
                </c:pt>
                <c:pt idx="51">
                  <c:v>2438</c:v>
                </c:pt>
                <c:pt idx="52">
                  <c:v>2471</c:v>
                </c:pt>
                <c:pt idx="53">
                  <c:v>2504</c:v>
                </c:pt>
                <c:pt idx="54">
                  <c:v>2537</c:v>
                </c:pt>
                <c:pt idx="55">
                  <c:v>2570</c:v>
                </c:pt>
                <c:pt idx="56">
                  <c:v>2603</c:v>
                </c:pt>
                <c:pt idx="57">
                  <c:v>2636</c:v>
                </c:pt>
                <c:pt idx="58">
                  <c:v>2669</c:v>
                </c:pt>
                <c:pt idx="59">
                  <c:v>2702</c:v>
                </c:pt>
                <c:pt idx="60">
                  <c:v>2735</c:v>
                </c:pt>
                <c:pt idx="61">
                  <c:v>2768</c:v>
                </c:pt>
                <c:pt idx="62">
                  <c:v>2801</c:v>
                </c:pt>
                <c:pt idx="63">
                  <c:v>2834</c:v>
                </c:pt>
                <c:pt idx="64">
                  <c:v>2867</c:v>
                </c:pt>
                <c:pt idx="65">
                  <c:v>2900</c:v>
                </c:pt>
                <c:pt idx="66">
                  <c:v>2933</c:v>
                </c:pt>
                <c:pt idx="67">
                  <c:v>2966</c:v>
                </c:pt>
                <c:pt idx="68">
                  <c:v>2999</c:v>
                </c:pt>
                <c:pt idx="69">
                  <c:v>3032</c:v>
                </c:pt>
              </c:numCache>
            </c:numRef>
          </c:xVal>
          <c:yVal>
            <c:numRef>
              <c:f>Bounds!$M$3:$M$72</c:f>
              <c:numCache>
                <c:formatCode>0.000</c:formatCode>
                <c:ptCount val="70"/>
                <c:pt idx="0">
                  <c:v>4.5159861468049844E-2</c:v>
                </c:pt>
                <c:pt idx="1">
                  <c:v>4.4782987745420826E-2</c:v>
                </c:pt>
                <c:pt idx="2">
                  <c:v>4.4429071335593213E-2</c:v>
                </c:pt>
                <c:pt idx="3">
                  <c:v>4.4095872308314223E-2</c:v>
                </c:pt>
                <c:pt idx="4">
                  <c:v>4.3781445225886645E-2</c:v>
                </c:pt>
                <c:pt idx="5">
                  <c:v>4.3484091162379807E-2</c:v>
                </c:pt>
                <c:pt idx="6">
                  <c:v>4.3202318944021559E-2</c:v>
                </c:pt>
                <c:pt idx="7">
                  <c:v>4.2934813587003684E-2</c:v>
                </c:pt>
                <c:pt idx="8">
                  <c:v>4.2680410404703308E-2</c:v>
                </c:pt>
                <c:pt idx="9">
                  <c:v>4.2438073618796701E-2</c:v>
                </c:pt>
                <c:pt idx="10">
                  <c:v>4.2206878576748659E-2</c:v>
                </c:pt>
                <c:pt idx="11">
                  <c:v>4.1985996878398532E-2</c:v>
                </c:pt>
                <c:pt idx="12">
                  <c:v>4.1774683865433086E-2</c:v>
                </c:pt>
                <c:pt idx="13">
                  <c:v>4.1572268042551493E-2</c:v>
                </c:pt>
                <c:pt idx="14">
                  <c:v>4.1378142087444142E-2</c:v>
                </c:pt>
                <c:pt idx="15">
                  <c:v>4.1191755175066916E-2</c:v>
                </c:pt>
                <c:pt idx="16">
                  <c:v>4.1012606395005924E-2</c:v>
                </c:pt>
                <c:pt idx="17">
                  <c:v>4.0840239082602633E-2</c:v>
                </c:pt>
                <c:pt idx="18">
                  <c:v>4.0674235917621288E-2</c:v>
                </c:pt>
                <c:pt idx="19">
                  <c:v>4.0514214670589389E-2</c:v>
                </c:pt>
                <c:pt idx="20">
                  <c:v>4.035982449803642E-2</c:v>
                </c:pt>
                <c:pt idx="21">
                  <c:v>4.0210742704838875E-2</c:v>
                </c:pt>
                <c:pt idx="22">
                  <c:v>4.006667190562814E-2</c:v>
                </c:pt>
                <c:pt idx="23">
                  <c:v>3.9927337528403765E-2</c:v>
                </c:pt>
                <c:pt idx="24">
                  <c:v>3.9792485612641836E-2</c:v>
                </c:pt>
                <c:pt idx="25">
                  <c:v>3.9661880861702095E-2</c:v>
                </c:pt>
                <c:pt idx="26">
                  <c:v>3.9535304915537944E-2</c:v>
                </c:pt>
                <c:pt idx="27">
                  <c:v>3.94125548148518E-2</c:v>
                </c:pt>
                <c:pt idx="28">
                  <c:v>3.9293441632113908E-2</c:v>
                </c:pt>
                <c:pt idx="29">
                  <c:v>3.9177789248433896E-2</c:v>
                </c:pt>
                <c:pt idx="30">
                  <c:v>3.9065433258269347E-2</c:v>
                </c:pt>
                <c:pt idx="31">
                  <c:v>3.8956219986475069E-2</c:v>
                </c:pt>
                <c:pt idx="32">
                  <c:v>3.8850005604324937E-2</c:v>
                </c:pt>
                <c:pt idx="33">
                  <c:v>3.8746655332940347E-2</c:v>
                </c:pt>
                <c:pt idx="34">
                  <c:v>3.8646042724091605E-2</c:v>
                </c:pt>
                <c:pt idx="35">
                  <c:v>3.8548049009644328E-2</c:v>
                </c:pt>
                <c:pt idx="36">
                  <c:v>3.845256251203976E-2</c:v>
                </c:pt>
                <c:pt idx="37">
                  <c:v>3.835947810915509E-2</c:v>
                </c:pt>
                <c:pt idx="38">
                  <c:v>3.8268696747713278E-2</c:v>
                </c:pt>
                <c:pt idx="39">
                  <c:v>3.8180125000121377E-2</c:v>
                </c:pt>
                <c:pt idx="40">
                  <c:v>3.8093674660229712E-2</c:v>
                </c:pt>
                <c:pt idx="41">
                  <c:v>3.8009262374035561E-2</c:v>
                </c:pt>
                <c:pt idx="42">
                  <c:v>3.7926809301816702E-2</c:v>
                </c:pt>
                <c:pt idx="43">
                  <c:v>3.7846240808581517E-2</c:v>
                </c:pt>
                <c:pt idx="44">
                  <c:v>3.776748618007314E-2</c:v>
                </c:pt>
                <c:pt idx="45">
                  <c:v>3.7690478361871407E-2</c:v>
                </c:pt>
                <c:pt idx="46">
                  <c:v>3.761515371940468E-2</c:v>
                </c:pt>
                <c:pt idx="47">
                  <c:v>3.7541451816919619E-2</c:v>
                </c:pt>
                <c:pt idx="48">
                  <c:v>3.7469315213663902E-2</c:v>
                </c:pt>
                <c:pt idx="49">
                  <c:v>3.7398689275719876E-2</c:v>
                </c:pt>
                <c:pt idx="50">
                  <c:v>3.7329522002088396E-2</c:v>
                </c:pt>
                <c:pt idx="51">
                  <c:v>3.7261763863764646E-2</c:v>
                </c:pt>
                <c:pt idx="52">
                  <c:v>3.7195367654674419E-2</c:v>
                </c:pt>
                <c:pt idx="53">
                  <c:v>3.7130288353451321E-2</c:v>
                </c:pt>
                <c:pt idx="54">
                  <c:v>3.706648299513543E-2</c:v>
                </c:pt>
                <c:pt idx="55">
                  <c:v>3.7003910551962414E-2</c:v>
                </c:pt>
                <c:pt idx="56">
                  <c:v>3.6942531822491798E-2</c:v>
                </c:pt>
                <c:pt idx="57">
                  <c:v>3.6882309328393488E-2</c:v>
                </c:pt>
                <c:pt idx="58">
                  <c:v>3.68232072182752E-2</c:v>
                </c:pt>
                <c:pt idx="59">
                  <c:v>3.6765191177990098E-2</c:v>
                </c:pt>
                <c:pt idx="60">
                  <c:v>3.6708228346914812E-2</c:v>
                </c:pt>
                <c:pt idx="61">
                  <c:v>3.6652287239733891E-2</c:v>
                </c:pt>
                <c:pt idx="62">
                  <c:v>3.6597337673307556E-2</c:v>
                </c:pt>
                <c:pt idx="63">
                  <c:v>3.6543350698237068E-2</c:v>
                </c:pt>
                <c:pt idx="64">
                  <c:v>3.649029853477502E-2</c:v>
                </c:pt>
                <c:pt idx="65">
                  <c:v>3.6438154512758461E-2</c:v>
                </c:pt>
                <c:pt idx="66">
                  <c:v>3.6386893015269615E-2</c:v>
                </c:pt>
                <c:pt idx="67">
                  <c:v>3.6336489425753959E-2</c:v>
                </c:pt>
                <c:pt idx="68">
                  <c:v>3.6286920078347711E-2</c:v>
                </c:pt>
                <c:pt idx="69">
                  <c:v>3.6238162211186892E-2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705664"/>
        <c:axId val="254771584"/>
      </c:scatterChart>
      <c:valAx>
        <c:axId val="25470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/>
                  <a:t>Antal operationer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54771584"/>
        <c:crosses val="autoZero"/>
        <c:crossBetween val="midCat"/>
      </c:valAx>
      <c:valAx>
        <c:axId val="254771584"/>
        <c:scaling>
          <c:orientation val="minMax"/>
          <c:min val="0"/>
        </c:scaling>
        <c:delete val="0"/>
        <c:axPos val="l"/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547056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2508047343138706"/>
          <c:y val="0.71526596746003068"/>
          <c:w val="0.31508193505877735"/>
          <c:h val="0.17424547355309425"/>
        </c:manualLayout>
      </c:layout>
      <c:overlay val="0"/>
      <c:spPr>
        <a:noFill/>
        <a:ln w="3175" cap="sq"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sv-SE" sz="1200" dirty="0"/>
              <a:t>Andel patienter som fått någon kirurgisk komplikation vid akut </a:t>
            </a:r>
            <a:r>
              <a:rPr lang="sv-SE" sz="1200" dirty="0" err="1"/>
              <a:t>kolecystektomi</a:t>
            </a:r>
            <a:r>
              <a:rPr lang="sv-SE" sz="1200" dirty="0"/>
              <a:t> 2018 </a:t>
            </a:r>
          </a:p>
          <a:p>
            <a:pPr algn="l">
              <a:defRPr sz="1200"/>
            </a:pPr>
            <a:r>
              <a:rPr lang="sv-SE" sz="1200" dirty="0"/>
              <a:t>Röd punkt Sydöstra regionen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4035171140966647E-2"/>
          <c:y val="0.17931840808300217"/>
          <c:w val="0.89038262668045498"/>
          <c:h val="0.7135192510385021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Landsting/Region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336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chemeClr val="tx2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chemeClr val="tx2"/>
                </a:solidFill>
              </c:spPr>
            </c:marker>
            <c:bubble3D val="0"/>
          </c:dPt>
          <c:xVal>
            <c:numRef>
              <c:f>Data!$E$2:$E$8</c:f>
              <c:numCache>
                <c:formatCode>#,##0</c:formatCode>
                <c:ptCount val="7"/>
                <c:pt idx="0">
                  <c:v>386</c:v>
                </c:pt>
                <c:pt idx="1">
                  <c:v>913</c:v>
                </c:pt>
                <c:pt idx="2">
                  <c:v>622</c:v>
                </c:pt>
                <c:pt idx="3">
                  <c:v>1009</c:v>
                </c:pt>
                <c:pt idx="4">
                  <c:v>1206</c:v>
                </c:pt>
                <c:pt idx="5">
                  <c:v>1173</c:v>
                </c:pt>
              </c:numCache>
            </c:numRef>
          </c:xVal>
          <c:yVal>
            <c:numRef>
              <c:f>Data!$F$2:$F$8</c:f>
              <c:numCache>
                <c:formatCode>0.000</c:formatCode>
                <c:ptCount val="7"/>
                <c:pt idx="0">
                  <c:v>4.6632124352331605E-2</c:v>
                </c:pt>
                <c:pt idx="1">
                  <c:v>4.8192771084337352E-2</c:v>
                </c:pt>
                <c:pt idx="2">
                  <c:v>5.3054662379421219E-2</c:v>
                </c:pt>
                <c:pt idx="3">
                  <c:v>3.5678889990089196E-2</c:v>
                </c:pt>
                <c:pt idx="4">
                  <c:v>3.7313432835820892E-2</c:v>
                </c:pt>
                <c:pt idx="5">
                  <c:v>6.6496163682864456E-2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Bounds!$A$2</c:f>
              <c:strCache>
                <c:ptCount val="1"/>
                <c:pt idx="0">
                  <c:v>Medelvärde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368</c:v>
                </c:pt>
                <c:pt idx="1">
                  <c:v>401</c:v>
                </c:pt>
                <c:pt idx="2">
                  <c:v>434</c:v>
                </c:pt>
                <c:pt idx="3">
                  <c:v>467</c:v>
                </c:pt>
                <c:pt idx="4">
                  <c:v>500</c:v>
                </c:pt>
                <c:pt idx="5">
                  <c:v>533</c:v>
                </c:pt>
                <c:pt idx="6">
                  <c:v>566</c:v>
                </c:pt>
                <c:pt idx="7">
                  <c:v>599</c:v>
                </c:pt>
                <c:pt idx="8">
                  <c:v>632</c:v>
                </c:pt>
                <c:pt idx="9">
                  <c:v>665</c:v>
                </c:pt>
                <c:pt idx="10">
                  <c:v>698</c:v>
                </c:pt>
                <c:pt idx="11">
                  <c:v>731</c:v>
                </c:pt>
                <c:pt idx="12">
                  <c:v>764</c:v>
                </c:pt>
                <c:pt idx="13">
                  <c:v>797</c:v>
                </c:pt>
                <c:pt idx="14">
                  <c:v>830</c:v>
                </c:pt>
                <c:pt idx="15">
                  <c:v>863</c:v>
                </c:pt>
                <c:pt idx="16">
                  <c:v>896</c:v>
                </c:pt>
                <c:pt idx="17">
                  <c:v>929</c:v>
                </c:pt>
                <c:pt idx="18">
                  <c:v>962</c:v>
                </c:pt>
                <c:pt idx="19">
                  <c:v>995</c:v>
                </c:pt>
                <c:pt idx="20">
                  <c:v>1028</c:v>
                </c:pt>
                <c:pt idx="21">
                  <c:v>1061</c:v>
                </c:pt>
                <c:pt idx="22">
                  <c:v>1094</c:v>
                </c:pt>
                <c:pt idx="23">
                  <c:v>1127</c:v>
                </c:pt>
                <c:pt idx="24">
                  <c:v>1160</c:v>
                </c:pt>
                <c:pt idx="25">
                  <c:v>1193</c:v>
                </c:pt>
                <c:pt idx="26">
                  <c:v>1226</c:v>
                </c:pt>
                <c:pt idx="27">
                  <c:v>1259</c:v>
                </c:pt>
                <c:pt idx="28">
                  <c:v>1292</c:v>
                </c:pt>
                <c:pt idx="29">
                  <c:v>1325</c:v>
                </c:pt>
                <c:pt idx="30">
                  <c:v>1358</c:v>
                </c:pt>
                <c:pt idx="31">
                  <c:v>1391</c:v>
                </c:pt>
                <c:pt idx="32">
                  <c:v>1424</c:v>
                </c:pt>
                <c:pt idx="33">
                  <c:v>1457</c:v>
                </c:pt>
                <c:pt idx="34">
                  <c:v>1490</c:v>
                </c:pt>
                <c:pt idx="35">
                  <c:v>1523</c:v>
                </c:pt>
                <c:pt idx="36">
                  <c:v>1556</c:v>
                </c:pt>
                <c:pt idx="37">
                  <c:v>1589</c:v>
                </c:pt>
                <c:pt idx="38">
                  <c:v>1622</c:v>
                </c:pt>
                <c:pt idx="39">
                  <c:v>1655</c:v>
                </c:pt>
                <c:pt idx="40">
                  <c:v>1688</c:v>
                </c:pt>
                <c:pt idx="41">
                  <c:v>1721</c:v>
                </c:pt>
                <c:pt idx="42">
                  <c:v>1754</c:v>
                </c:pt>
                <c:pt idx="43">
                  <c:v>1787</c:v>
                </c:pt>
                <c:pt idx="44">
                  <c:v>1820</c:v>
                </c:pt>
                <c:pt idx="45">
                  <c:v>1853</c:v>
                </c:pt>
                <c:pt idx="46">
                  <c:v>1886</c:v>
                </c:pt>
                <c:pt idx="47">
                  <c:v>1919</c:v>
                </c:pt>
                <c:pt idx="48">
                  <c:v>1952</c:v>
                </c:pt>
                <c:pt idx="49">
                  <c:v>1985</c:v>
                </c:pt>
                <c:pt idx="50">
                  <c:v>2018</c:v>
                </c:pt>
                <c:pt idx="51">
                  <c:v>2051</c:v>
                </c:pt>
                <c:pt idx="52">
                  <c:v>2084</c:v>
                </c:pt>
                <c:pt idx="53">
                  <c:v>2117</c:v>
                </c:pt>
                <c:pt idx="54">
                  <c:v>2150</c:v>
                </c:pt>
                <c:pt idx="55">
                  <c:v>2183</c:v>
                </c:pt>
                <c:pt idx="56">
                  <c:v>2216</c:v>
                </c:pt>
                <c:pt idx="57">
                  <c:v>2249</c:v>
                </c:pt>
                <c:pt idx="58">
                  <c:v>2282</c:v>
                </c:pt>
                <c:pt idx="59">
                  <c:v>2315</c:v>
                </c:pt>
                <c:pt idx="60">
                  <c:v>2348</c:v>
                </c:pt>
                <c:pt idx="61">
                  <c:v>2381</c:v>
                </c:pt>
                <c:pt idx="62">
                  <c:v>2414</c:v>
                </c:pt>
                <c:pt idx="63">
                  <c:v>2447</c:v>
                </c:pt>
                <c:pt idx="64">
                  <c:v>2480</c:v>
                </c:pt>
                <c:pt idx="65">
                  <c:v>2513</c:v>
                </c:pt>
                <c:pt idx="66">
                  <c:v>2546</c:v>
                </c:pt>
                <c:pt idx="67">
                  <c:v>2579</c:v>
                </c:pt>
                <c:pt idx="68">
                  <c:v>2612</c:v>
                </c:pt>
                <c:pt idx="69">
                  <c:v>2645</c:v>
                </c:pt>
              </c:numCache>
            </c:numRef>
          </c:xVal>
          <c:yVal>
            <c:numRef>
              <c:f>Bounds!$C$3:$C$72</c:f>
              <c:numCache>
                <c:formatCode>General</c:formatCode>
                <c:ptCount val="70"/>
                <c:pt idx="0">
                  <c:v>4.784328498775664E-2</c:v>
                </c:pt>
                <c:pt idx="1">
                  <c:v>4.784328498775664E-2</c:v>
                </c:pt>
                <c:pt idx="2">
                  <c:v>4.784328498775664E-2</c:v>
                </c:pt>
                <c:pt idx="3">
                  <c:v>4.784328498775664E-2</c:v>
                </c:pt>
                <c:pt idx="4">
                  <c:v>4.784328498775664E-2</c:v>
                </c:pt>
                <c:pt idx="5">
                  <c:v>4.784328498775664E-2</c:v>
                </c:pt>
                <c:pt idx="6">
                  <c:v>4.784328498775664E-2</c:v>
                </c:pt>
                <c:pt idx="7">
                  <c:v>4.784328498775664E-2</c:v>
                </c:pt>
                <c:pt idx="8">
                  <c:v>4.784328498775664E-2</c:v>
                </c:pt>
                <c:pt idx="9">
                  <c:v>4.784328498775664E-2</c:v>
                </c:pt>
                <c:pt idx="10">
                  <c:v>4.784328498775664E-2</c:v>
                </c:pt>
                <c:pt idx="11">
                  <c:v>4.784328498775664E-2</c:v>
                </c:pt>
                <c:pt idx="12">
                  <c:v>4.784328498775664E-2</c:v>
                </c:pt>
                <c:pt idx="13">
                  <c:v>4.784328498775664E-2</c:v>
                </c:pt>
                <c:pt idx="14">
                  <c:v>4.784328498775664E-2</c:v>
                </c:pt>
                <c:pt idx="15">
                  <c:v>4.784328498775664E-2</c:v>
                </c:pt>
                <c:pt idx="16">
                  <c:v>4.784328498775664E-2</c:v>
                </c:pt>
                <c:pt idx="17">
                  <c:v>4.784328498775664E-2</c:v>
                </c:pt>
                <c:pt idx="18">
                  <c:v>4.784328498775664E-2</c:v>
                </c:pt>
                <c:pt idx="19">
                  <c:v>4.784328498775664E-2</c:v>
                </c:pt>
                <c:pt idx="20">
                  <c:v>4.784328498775664E-2</c:v>
                </c:pt>
                <c:pt idx="21">
                  <c:v>4.784328498775664E-2</c:v>
                </c:pt>
                <c:pt idx="22">
                  <c:v>4.784328498775664E-2</c:v>
                </c:pt>
                <c:pt idx="23">
                  <c:v>4.784328498775664E-2</c:v>
                </c:pt>
                <c:pt idx="24">
                  <c:v>4.784328498775664E-2</c:v>
                </c:pt>
                <c:pt idx="25">
                  <c:v>4.784328498775664E-2</c:v>
                </c:pt>
                <c:pt idx="26">
                  <c:v>4.784328498775664E-2</c:v>
                </c:pt>
                <c:pt idx="27">
                  <c:v>4.784328498775664E-2</c:v>
                </c:pt>
                <c:pt idx="28">
                  <c:v>4.784328498775664E-2</c:v>
                </c:pt>
                <c:pt idx="29">
                  <c:v>4.784328498775664E-2</c:v>
                </c:pt>
                <c:pt idx="30">
                  <c:v>4.784328498775664E-2</c:v>
                </c:pt>
                <c:pt idx="31">
                  <c:v>4.784328498775664E-2</c:v>
                </c:pt>
                <c:pt idx="32">
                  <c:v>4.784328498775664E-2</c:v>
                </c:pt>
                <c:pt idx="33">
                  <c:v>4.784328498775664E-2</c:v>
                </c:pt>
                <c:pt idx="34">
                  <c:v>4.784328498775664E-2</c:v>
                </c:pt>
                <c:pt idx="35">
                  <c:v>4.784328498775664E-2</c:v>
                </c:pt>
                <c:pt idx="36">
                  <c:v>4.784328498775664E-2</c:v>
                </c:pt>
                <c:pt idx="37">
                  <c:v>4.784328498775664E-2</c:v>
                </c:pt>
                <c:pt idx="38">
                  <c:v>4.784328498775664E-2</c:v>
                </c:pt>
                <c:pt idx="39">
                  <c:v>4.784328498775664E-2</c:v>
                </c:pt>
                <c:pt idx="40">
                  <c:v>4.784328498775664E-2</c:v>
                </c:pt>
                <c:pt idx="41">
                  <c:v>4.784328498775664E-2</c:v>
                </c:pt>
                <c:pt idx="42">
                  <c:v>4.784328498775664E-2</c:v>
                </c:pt>
                <c:pt idx="43">
                  <c:v>4.784328498775664E-2</c:v>
                </c:pt>
                <c:pt idx="44">
                  <c:v>4.784328498775664E-2</c:v>
                </c:pt>
                <c:pt idx="45">
                  <c:v>4.784328498775664E-2</c:v>
                </c:pt>
                <c:pt idx="46">
                  <c:v>4.784328498775664E-2</c:v>
                </c:pt>
                <c:pt idx="47">
                  <c:v>4.784328498775664E-2</c:v>
                </c:pt>
                <c:pt idx="48">
                  <c:v>4.784328498775664E-2</c:v>
                </c:pt>
                <c:pt idx="49">
                  <c:v>4.784328498775664E-2</c:v>
                </c:pt>
                <c:pt idx="50">
                  <c:v>4.784328498775664E-2</c:v>
                </c:pt>
                <c:pt idx="51">
                  <c:v>4.784328498775664E-2</c:v>
                </c:pt>
                <c:pt idx="52">
                  <c:v>4.784328498775664E-2</c:v>
                </c:pt>
                <c:pt idx="53">
                  <c:v>4.784328498775664E-2</c:v>
                </c:pt>
                <c:pt idx="54">
                  <c:v>4.784328498775664E-2</c:v>
                </c:pt>
                <c:pt idx="55">
                  <c:v>4.784328498775664E-2</c:v>
                </c:pt>
                <c:pt idx="56">
                  <c:v>4.784328498775664E-2</c:v>
                </c:pt>
                <c:pt idx="57">
                  <c:v>4.784328498775664E-2</c:v>
                </c:pt>
                <c:pt idx="58">
                  <c:v>4.784328498775664E-2</c:v>
                </c:pt>
                <c:pt idx="59">
                  <c:v>4.784328498775664E-2</c:v>
                </c:pt>
                <c:pt idx="60">
                  <c:v>4.784328498775664E-2</c:v>
                </c:pt>
                <c:pt idx="61">
                  <c:v>4.784328498775664E-2</c:v>
                </c:pt>
                <c:pt idx="62">
                  <c:v>4.784328498775664E-2</c:v>
                </c:pt>
                <c:pt idx="63">
                  <c:v>4.784328498775664E-2</c:v>
                </c:pt>
                <c:pt idx="64">
                  <c:v>4.784328498775664E-2</c:v>
                </c:pt>
                <c:pt idx="65">
                  <c:v>4.784328498775664E-2</c:v>
                </c:pt>
                <c:pt idx="66">
                  <c:v>4.784328498775664E-2</c:v>
                </c:pt>
                <c:pt idx="67">
                  <c:v>4.784328498775664E-2</c:v>
                </c:pt>
                <c:pt idx="68">
                  <c:v>4.784328498775664E-2</c:v>
                </c:pt>
                <c:pt idx="69">
                  <c:v>4.784328498775664E-2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Bounds!$I$2</c:f>
              <c:strCache>
                <c:ptCount val="1"/>
                <c:pt idx="0">
                  <c:v>±2SE (95%CI)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368</c:v>
                </c:pt>
                <c:pt idx="1">
                  <c:v>401</c:v>
                </c:pt>
                <c:pt idx="2">
                  <c:v>434</c:v>
                </c:pt>
                <c:pt idx="3">
                  <c:v>467</c:v>
                </c:pt>
                <c:pt idx="4">
                  <c:v>500</c:v>
                </c:pt>
                <c:pt idx="5">
                  <c:v>533</c:v>
                </c:pt>
                <c:pt idx="6">
                  <c:v>566</c:v>
                </c:pt>
                <c:pt idx="7">
                  <c:v>599</c:v>
                </c:pt>
                <c:pt idx="8">
                  <c:v>632</c:v>
                </c:pt>
                <c:pt idx="9">
                  <c:v>665</c:v>
                </c:pt>
                <c:pt idx="10">
                  <c:v>698</c:v>
                </c:pt>
                <c:pt idx="11">
                  <c:v>731</c:v>
                </c:pt>
                <c:pt idx="12">
                  <c:v>764</c:v>
                </c:pt>
                <c:pt idx="13">
                  <c:v>797</c:v>
                </c:pt>
                <c:pt idx="14">
                  <c:v>830</c:v>
                </c:pt>
                <c:pt idx="15">
                  <c:v>863</c:v>
                </c:pt>
                <c:pt idx="16">
                  <c:v>896</c:v>
                </c:pt>
                <c:pt idx="17">
                  <c:v>929</c:v>
                </c:pt>
                <c:pt idx="18">
                  <c:v>962</c:v>
                </c:pt>
                <c:pt idx="19">
                  <c:v>995</c:v>
                </c:pt>
                <c:pt idx="20">
                  <c:v>1028</c:v>
                </c:pt>
                <c:pt idx="21">
                  <c:v>1061</c:v>
                </c:pt>
                <c:pt idx="22">
                  <c:v>1094</c:v>
                </c:pt>
                <c:pt idx="23">
                  <c:v>1127</c:v>
                </c:pt>
                <c:pt idx="24">
                  <c:v>1160</c:v>
                </c:pt>
                <c:pt idx="25">
                  <c:v>1193</c:v>
                </c:pt>
                <c:pt idx="26">
                  <c:v>1226</c:v>
                </c:pt>
                <c:pt idx="27">
                  <c:v>1259</c:v>
                </c:pt>
                <c:pt idx="28">
                  <c:v>1292</c:v>
                </c:pt>
                <c:pt idx="29">
                  <c:v>1325</c:v>
                </c:pt>
                <c:pt idx="30">
                  <c:v>1358</c:v>
                </c:pt>
                <c:pt idx="31">
                  <c:v>1391</c:v>
                </c:pt>
                <c:pt idx="32">
                  <c:v>1424</c:v>
                </c:pt>
                <c:pt idx="33">
                  <c:v>1457</c:v>
                </c:pt>
                <c:pt idx="34">
                  <c:v>1490</c:v>
                </c:pt>
                <c:pt idx="35">
                  <c:v>1523</c:v>
                </c:pt>
                <c:pt idx="36">
                  <c:v>1556</c:v>
                </c:pt>
                <c:pt idx="37">
                  <c:v>1589</c:v>
                </c:pt>
                <c:pt idx="38">
                  <c:v>1622</c:v>
                </c:pt>
                <c:pt idx="39">
                  <c:v>1655</c:v>
                </c:pt>
                <c:pt idx="40">
                  <c:v>1688</c:v>
                </c:pt>
                <c:pt idx="41">
                  <c:v>1721</c:v>
                </c:pt>
                <c:pt idx="42">
                  <c:v>1754</c:v>
                </c:pt>
                <c:pt idx="43">
                  <c:v>1787</c:v>
                </c:pt>
                <c:pt idx="44">
                  <c:v>1820</c:v>
                </c:pt>
                <c:pt idx="45">
                  <c:v>1853</c:v>
                </c:pt>
                <c:pt idx="46">
                  <c:v>1886</c:v>
                </c:pt>
                <c:pt idx="47">
                  <c:v>1919</c:v>
                </c:pt>
                <c:pt idx="48">
                  <c:v>1952</c:v>
                </c:pt>
                <c:pt idx="49">
                  <c:v>1985</c:v>
                </c:pt>
                <c:pt idx="50">
                  <c:v>2018</c:v>
                </c:pt>
                <c:pt idx="51">
                  <c:v>2051</c:v>
                </c:pt>
                <c:pt idx="52">
                  <c:v>2084</c:v>
                </c:pt>
                <c:pt idx="53">
                  <c:v>2117</c:v>
                </c:pt>
                <c:pt idx="54">
                  <c:v>2150</c:v>
                </c:pt>
                <c:pt idx="55">
                  <c:v>2183</c:v>
                </c:pt>
                <c:pt idx="56">
                  <c:v>2216</c:v>
                </c:pt>
                <c:pt idx="57">
                  <c:v>2249</c:v>
                </c:pt>
                <c:pt idx="58">
                  <c:v>2282</c:v>
                </c:pt>
                <c:pt idx="59">
                  <c:v>2315</c:v>
                </c:pt>
                <c:pt idx="60">
                  <c:v>2348</c:v>
                </c:pt>
                <c:pt idx="61">
                  <c:v>2381</c:v>
                </c:pt>
                <c:pt idx="62">
                  <c:v>2414</c:v>
                </c:pt>
                <c:pt idx="63">
                  <c:v>2447</c:v>
                </c:pt>
                <c:pt idx="64">
                  <c:v>2480</c:v>
                </c:pt>
                <c:pt idx="65">
                  <c:v>2513</c:v>
                </c:pt>
                <c:pt idx="66">
                  <c:v>2546</c:v>
                </c:pt>
                <c:pt idx="67">
                  <c:v>2579</c:v>
                </c:pt>
                <c:pt idx="68">
                  <c:v>2612</c:v>
                </c:pt>
                <c:pt idx="69">
                  <c:v>2645</c:v>
                </c:pt>
              </c:numCache>
            </c:numRef>
          </c:xVal>
          <c:yVal>
            <c:numRef>
              <c:f>Bounds!$I$3:$I$72</c:f>
              <c:numCache>
                <c:formatCode>0.000</c:formatCode>
                <c:ptCount val="70"/>
                <c:pt idx="0">
                  <c:v>2.6036237216802247E-2</c:v>
                </c:pt>
                <c:pt idx="1">
                  <c:v>2.6952796372135095E-2</c:v>
                </c:pt>
                <c:pt idx="2">
                  <c:v>2.7762720390384691E-2</c:v>
                </c:pt>
                <c:pt idx="3">
                  <c:v>2.8485202148578328E-2</c:v>
                </c:pt>
                <c:pt idx="4">
                  <c:v>2.9134922239810745E-2</c:v>
                </c:pt>
                <c:pt idx="5">
                  <c:v>2.9723327276531309E-2</c:v>
                </c:pt>
                <c:pt idx="6">
                  <c:v>3.0259491737198246E-2</c:v>
                </c:pt>
                <c:pt idx="7">
                  <c:v>3.0750714754292106E-2</c:v>
                </c:pt>
                <c:pt idx="8">
                  <c:v>3.1202943091966005E-2</c:v>
                </c:pt>
                <c:pt idx="9">
                  <c:v>3.1621077135539091E-2</c:v>
                </c:pt>
                <c:pt idx="10">
                  <c:v>3.2009196305280027E-2</c:v>
                </c:pt>
                <c:pt idx="11">
                  <c:v>3.2370727826493015E-2</c:v>
                </c:pt>
                <c:pt idx="12">
                  <c:v>3.2708574944025792E-2</c:v>
                </c:pt>
                <c:pt idx="13">
                  <c:v>3.3025215617306959E-2</c:v>
                </c:pt>
                <c:pt idx="14">
                  <c:v>3.3322779405833662E-2</c:v>
                </c:pt>
                <c:pt idx="15">
                  <c:v>3.3603108021165944E-2</c:v>
                </c:pt>
                <c:pt idx="16">
                  <c:v>3.3867803493912427E-2</c:v>
                </c:pt>
                <c:pt idx="17">
                  <c:v>3.4118266842266202E-2</c:v>
                </c:pt>
                <c:pt idx="18">
                  <c:v>3.4355729379214425E-2</c:v>
                </c:pt>
                <c:pt idx="19">
                  <c:v>3.458127825925969E-2</c:v>
                </c:pt>
                <c:pt idx="20">
                  <c:v>3.4795877476792469E-2</c:v>
                </c:pt>
                <c:pt idx="21">
                  <c:v>3.500038524316848E-2</c:v>
                </c:pt>
                <c:pt idx="22">
                  <c:v>3.5195568458141653E-2</c:v>
                </c:pt>
                <c:pt idx="23">
                  <c:v>3.5382114832925561E-2</c:v>
                </c:pt>
                <c:pt idx="24">
                  <c:v>3.5560643102364183E-2</c:v>
                </c:pt>
                <c:pt idx="25">
                  <c:v>3.5731711672273112E-2</c:v>
                </c:pt>
                <c:pt idx="26">
                  <c:v>3.5895825977656892E-2</c:v>
                </c:pt>
                <c:pt idx="27">
                  <c:v>3.6053444772936226E-2</c:v>
                </c:pt>
                <c:pt idx="28">
                  <c:v>3.6204985532674525E-2</c:v>
                </c:pt>
                <c:pt idx="29">
                  <c:v>3.6116289191816475E-2</c:v>
                </c:pt>
                <c:pt idx="30">
                  <c:v>3.6259651077005142E-2</c:v>
                </c:pt>
                <c:pt idx="31">
                  <c:v>3.639788055060629E-2</c:v>
                </c:pt>
                <c:pt idx="32">
                  <c:v>3.6531276718061861E-2</c:v>
                </c:pt>
                <c:pt idx="33">
                  <c:v>3.6660114836543398E-2</c:v>
                </c:pt>
                <c:pt idx="34">
                  <c:v>3.6784648705296213E-2</c:v>
                </c:pt>
                <c:pt idx="35">
                  <c:v>3.6905112769529048E-2</c:v>
                </c:pt>
                <c:pt idx="36">
                  <c:v>3.7021723977554634E-2</c:v>
                </c:pt>
                <c:pt idx="37">
                  <c:v>3.7134683424668607E-2</c:v>
                </c:pt>
                <c:pt idx="38">
                  <c:v>3.7244177812117599E-2</c:v>
                </c:pt>
                <c:pt idx="39">
                  <c:v>3.7350380745245597E-2</c:v>
                </c:pt>
                <c:pt idx="40">
                  <c:v>3.7453453891357673E-2</c:v>
                </c:pt>
                <c:pt idx="41">
                  <c:v>3.7553548014871999E-2</c:v>
                </c:pt>
                <c:pt idx="42">
                  <c:v>3.7650803904839394E-2</c:v>
                </c:pt>
                <c:pt idx="43">
                  <c:v>3.774535320781143E-2</c:v>
                </c:pt>
                <c:pt idx="44">
                  <c:v>3.7837319177264357E-2</c:v>
                </c:pt>
                <c:pt idx="45">
                  <c:v>3.7926817349282528E-2</c:v>
                </c:pt>
                <c:pt idx="46">
                  <c:v>3.8013956152925722E-2</c:v>
                </c:pt>
                <c:pt idx="47">
                  <c:v>3.8098837462613423E-2</c:v>
                </c:pt>
                <c:pt idx="48">
                  <c:v>3.8181557098925283E-2</c:v>
                </c:pt>
                <c:pt idx="49">
                  <c:v>3.8262205283415854E-2</c:v>
                </c:pt>
                <c:pt idx="50">
                  <c:v>3.8340867052351887E-2</c:v>
                </c:pt>
                <c:pt idx="51">
                  <c:v>3.8417622633686033E-2</c:v>
                </c:pt>
                <c:pt idx="52">
                  <c:v>3.8492547791066312E-2</c:v>
                </c:pt>
                <c:pt idx="53">
                  <c:v>3.8565714138234571E-2</c:v>
                </c:pt>
                <c:pt idx="54">
                  <c:v>3.8637189426779871E-2</c:v>
                </c:pt>
                <c:pt idx="55">
                  <c:v>3.8707037809875042E-2</c:v>
                </c:pt>
                <c:pt idx="56">
                  <c:v>3.8775320084329969E-2</c:v>
                </c:pt>
                <c:pt idx="57">
                  <c:v>3.8842093913037418E-2</c:v>
                </c:pt>
                <c:pt idx="58">
                  <c:v>3.8907414029661302E-2</c:v>
                </c:pt>
                <c:pt idx="59">
                  <c:v>3.8971332427218723E-2</c:v>
                </c:pt>
                <c:pt idx="60">
                  <c:v>3.9033898532032381E-2</c:v>
                </c:pt>
                <c:pt idx="61">
                  <c:v>3.9095159364376075E-2</c:v>
                </c:pt>
                <c:pt idx="62">
                  <c:v>3.9155159686999758E-2</c:v>
                </c:pt>
                <c:pt idx="63">
                  <c:v>3.921394214260028E-2</c:v>
                </c:pt>
                <c:pt idx="64">
                  <c:v>3.9271547381197237E-2</c:v>
                </c:pt>
                <c:pt idx="65">
                  <c:v>3.9328014178278317E-2</c:v>
                </c:pt>
                <c:pt idx="66">
                  <c:v>3.9383379544494598E-2</c:v>
                </c:pt>
                <c:pt idx="67">
                  <c:v>3.9437678827610699E-2</c:v>
                </c:pt>
                <c:pt idx="68">
                  <c:v>3.9490945807347987E-2</c:v>
                </c:pt>
                <c:pt idx="69">
                  <c:v>3.9543212783699017E-2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Bounds!$J$2</c:f>
              <c:strCache>
                <c:ptCount val="1"/>
                <c:pt idx="0">
                  <c:v>+2SE</c:v>
                </c:pt>
              </c:strCache>
            </c:strRef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368</c:v>
                </c:pt>
                <c:pt idx="1">
                  <c:v>401</c:v>
                </c:pt>
                <c:pt idx="2">
                  <c:v>434</c:v>
                </c:pt>
                <c:pt idx="3">
                  <c:v>467</c:v>
                </c:pt>
                <c:pt idx="4">
                  <c:v>500</c:v>
                </c:pt>
                <c:pt idx="5">
                  <c:v>533</c:v>
                </c:pt>
                <c:pt idx="6">
                  <c:v>566</c:v>
                </c:pt>
                <c:pt idx="7">
                  <c:v>599</c:v>
                </c:pt>
                <c:pt idx="8">
                  <c:v>632</c:v>
                </c:pt>
                <c:pt idx="9">
                  <c:v>665</c:v>
                </c:pt>
                <c:pt idx="10">
                  <c:v>698</c:v>
                </c:pt>
                <c:pt idx="11">
                  <c:v>731</c:v>
                </c:pt>
                <c:pt idx="12">
                  <c:v>764</c:v>
                </c:pt>
                <c:pt idx="13">
                  <c:v>797</c:v>
                </c:pt>
                <c:pt idx="14">
                  <c:v>830</c:v>
                </c:pt>
                <c:pt idx="15">
                  <c:v>863</c:v>
                </c:pt>
                <c:pt idx="16">
                  <c:v>896</c:v>
                </c:pt>
                <c:pt idx="17">
                  <c:v>929</c:v>
                </c:pt>
                <c:pt idx="18">
                  <c:v>962</c:v>
                </c:pt>
                <c:pt idx="19">
                  <c:v>995</c:v>
                </c:pt>
                <c:pt idx="20">
                  <c:v>1028</c:v>
                </c:pt>
                <c:pt idx="21">
                  <c:v>1061</c:v>
                </c:pt>
                <c:pt idx="22">
                  <c:v>1094</c:v>
                </c:pt>
                <c:pt idx="23">
                  <c:v>1127</c:v>
                </c:pt>
                <c:pt idx="24">
                  <c:v>1160</c:v>
                </c:pt>
                <c:pt idx="25">
                  <c:v>1193</c:v>
                </c:pt>
                <c:pt idx="26">
                  <c:v>1226</c:v>
                </c:pt>
                <c:pt idx="27">
                  <c:v>1259</c:v>
                </c:pt>
                <c:pt idx="28">
                  <c:v>1292</c:v>
                </c:pt>
                <c:pt idx="29">
                  <c:v>1325</c:v>
                </c:pt>
                <c:pt idx="30">
                  <c:v>1358</c:v>
                </c:pt>
                <c:pt idx="31">
                  <c:v>1391</c:v>
                </c:pt>
                <c:pt idx="32">
                  <c:v>1424</c:v>
                </c:pt>
                <c:pt idx="33">
                  <c:v>1457</c:v>
                </c:pt>
                <c:pt idx="34">
                  <c:v>1490</c:v>
                </c:pt>
                <c:pt idx="35">
                  <c:v>1523</c:v>
                </c:pt>
                <c:pt idx="36">
                  <c:v>1556</c:v>
                </c:pt>
                <c:pt idx="37">
                  <c:v>1589</c:v>
                </c:pt>
                <c:pt idx="38">
                  <c:v>1622</c:v>
                </c:pt>
                <c:pt idx="39">
                  <c:v>1655</c:v>
                </c:pt>
                <c:pt idx="40">
                  <c:v>1688</c:v>
                </c:pt>
                <c:pt idx="41">
                  <c:v>1721</c:v>
                </c:pt>
                <c:pt idx="42">
                  <c:v>1754</c:v>
                </c:pt>
                <c:pt idx="43">
                  <c:v>1787</c:v>
                </c:pt>
                <c:pt idx="44">
                  <c:v>1820</c:v>
                </c:pt>
                <c:pt idx="45">
                  <c:v>1853</c:v>
                </c:pt>
                <c:pt idx="46">
                  <c:v>1886</c:v>
                </c:pt>
                <c:pt idx="47">
                  <c:v>1919</c:v>
                </c:pt>
                <c:pt idx="48">
                  <c:v>1952</c:v>
                </c:pt>
                <c:pt idx="49">
                  <c:v>1985</c:v>
                </c:pt>
                <c:pt idx="50">
                  <c:v>2018</c:v>
                </c:pt>
                <c:pt idx="51">
                  <c:v>2051</c:v>
                </c:pt>
                <c:pt idx="52">
                  <c:v>2084</c:v>
                </c:pt>
                <c:pt idx="53">
                  <c:v>2117</c:v>
                </c:pt>
                <c:pt idx="54">
                  <c:v>2150</c:v>
                </c:pt>
                <c:pt idx="55">
                  <c:v>2183</c:v>
                </c:pt>
                <c:pt idx="56">
                  <c:v>2216</c:v>
                </c:pt>
                <c:pt idx="57">
                  <c:v>2249</c:v>
                </c:pt>
                <c:pt idx="58">
                  <c:v>2282</c:v>
                </c:pt>
                <c:pt idx="59">
                  <c:v>2315</c:v>
                </c:pt>
                <c:pt idx="60">
                  <c:v>2348</c:v>
                </c:pt>
                <c:pt idx="61">
                  <c:v>2381</c:v>
                </c:pt>
                <c:pt idx="62">
                  <c:v>2414</c:v>
                </c:pt>
                <c:pt idx="63">
                  <c:v>2447</c:v>
                </c:pt>
                <c:pt idx="64">
                  <c:v>2480</c:v>
                </c:pt>
                <c:pt idx="65">
                  <c:v>2513</c:v>
                </c:pt>
                <c:pt idx="66">
                  <c:v>2546</c:v>
                </c:pt>
                <c:pt idx="67">
                  <c:v>2579</c:v>
                </c:pt>
                <c:pt idx="68">
                  <c:v>2612</c:v>
                </c:pt>
                <c:pt idx="69">
                  <c:v>2645</c:v>
                </c:pt>
              </c:numCache>
            </c:numRef>
          </c:xVal>
          <c:yVal>
            <c:numRef>
              <c:f>Bounds!$J$3:$J$72</c:f>
              <c:numCache>
                <c:formatCode>0.000</c:formatCode>
                <c:ptCount val="70"/>
                <c:pt idx="0">
                  <c:v>6.9650332758711034E-2</c:v>
                </c:pt>
                <c:pt idx="1">
                  <c:v>6.8733773603378179E-2</c:v>
                </c:pt>
                <c:pt idx="2">
                  <c:v>6.7923849585128593E-2</c:v>
                </c:pt>
                <c:pt idx="3">
                  <c:v>6.7201367826934949E-2</c:v>
                </c:pt>
                <c:pt idx="4">
                  <c:v>6.6551647735702532E-2</c:v>
                </c:pt>
                <c:pt idx="5">
                  <c:v>6.5963242698981975E-2</c:v>
                </c:pt>
                <c:pt idx="6">
                  <c:v>6.5427078238315034E-2</c:v>
                </c:pt>
                <c:pt idx="7">
                  <c:v>6.4935855221221167E-2</c:v>
                </c:pt>
                <c:pt idx="8">
                  <c:v>6.4483626883547279E-2</c:v>
                </c:pt>
                <c:pt idx="9">
                  <c:v>6.4065492839974189E-2</c:v>
                </c:pt>
                <c:pt idx="10">
                  <c:v>6.3677373670233253E-2</c:v>
                </c:pt>
                <c:pt idx="11">
                  <c:v>6.3315842149020266E-2</c:v>
                </c:pt>
                <c:pt idx="12">
                  <c:v>6.2977995031487488E-2</c:v>
                </c:pt>
                <c:pt idx="13">
                  <c:v>6.2661354358206328E-2</c:v>
                </c:pt>
                <c:pt idx="14">
                  <c:v>6.2363790569679618E-2</c:v>
                </c:pt>
                <c:pt idx="15">
                  <c:v>6.2083461954347337E-2</c:v>
                </c:pt>
                <c:pt idx="16">
                  <c:v>6.1818766481600854E-2</c:v>
                </c:pt>
                <c:pt idx="17">
                  <c:v>6.1568303133247078E-2</c:v>
                </c:pt>
                <c:pt idx="18">
                  <c:v>6.1330840596298855E-2</c:v>
                </c:pt>
                <c:pt idx="19">
                  <c:v>6.110529171625359E-2</c:v>
                </c:pt>
                <c:pt idx="20">
                  <c:v>6.0890692498720811E-2</c:v>
                </c:pt>
                <c:pt idx="21">
                  <c:v>6.06861847323448E-2</c:v>
                </c:pt>
                <c:pt idx="22">
                  <c:v>6.0491001517371627E-2</c:v>
                </c:pt>
                <c:pt idx="23">
                  <c:v>6.0304455142587719E-2</c:v>
                </c:pt>
                <c:pt idx="24">
                  <c:v>6.0125926873149098E-2</c:v>
                </c:pt>
                <c:pt idx="25">
                  <c:v>5.9954858303240169E-2</c:v>
                </c:pt>
                <c:pt idx="26">
                  <c:v>5.9790743997856388E-2</c:v>
                </c:pt>
                <c:pt idx="27">
                  <c:v>5.9633125202577054E-2</c:v>
                </c:pt>
                <c:pt idx="28">
                  <c:v>5.9481584442838756E-2</c:v>
                </c:pt>
                <c:pt idx="29">
                  <c:v>5.9570280783696805E-2</c:v>
                </c:pt>
                <c:pt idx="30">
                  <c:v>5.9426918898508138E-2</c:v>
                </c:pt>
                <c:pt idx="31">
                  <c:v>5.928868942490699E-2</c:v>
                </c:pt>
                <c:pt idx="32">
                  <c:v>5.9155293257451419E-2</c:v>
                </c:pt>
                <c:pt idx="33">
                  <c:v>5.9026455138969883E-2</c:v>
                </c:pt>
                <c:pt idx="34">
                  <c:v>5.8901921270217067E-2</c:v>
                </c:pt>
                <c:pt idx="35">
                  <c:v>5.8781457205984232E-2</c:v>
                </c:pt>
                <c:pt idx="36">
                  <c:v>5.8664845997958646E-2</c:v>
                </c:pt>
                <c:pt idx="37">
                  <c:v>5.8551886550844673E-2</c:v>
                </c:pt>
                <c:pt idx="38">
                  <c:v>5.8442392163395682E-2</c:v>
                </c:pt>
                <c:pt idx="39">
                  <c:v>5.8336189230267683E-2</c:v>
                </c:pt>
                <c:pt idx="40">
                  <c:v>5.8233116084155608E-2</c:v>
                </c:pt>
                <c:pt idx="41">
                  <c:v>5.8133021960641282E-2</c:v>
                </c:pt>
                <c:pt idx="42">
                  <c:v>5.8035766070673886E-2</c:v>
                </c:pt>
                <c:pt idx="43">
                  <c:v>5.794121676770185E-2</c:v>
                </c:pt>
                <c:pt idx="44">
                  <c:v>5.7849250798248923E-2</c:v>
                </c:pt>
                <c:pt idx="45">
                  <c:v>5.7759752626230752E-2</c:v>
                </c:pt>
                <c:pt idx="46">
                  <c:v>5.7672613822587558E-2</c:v>
                </c:pt>
                <c:pt idx="47">
                  <c:v>5.7587732512899857E-2</c:v>
                </c:pt>
                <c:pt idx="48">
                  <c:v>5.7505012876587998E-2</c:v>
                </c:pt>
                <c:pt idx="49">
                  <c:v>5.7424364692097427E-2</c:v>
                </c:pt>
                <c:pt idx="50">
                  <c:v>5.7345702923161393E-2</c:v>
                </c:pt>
                <c:pt idx="51">
                  <c:v>5.7268947341827248E-2</c:v>
                </c:pt>
                <c:pt idx="52">
                  <c:v>5.7194022184446969E-2</c:v>
                </c:pt>
                <c:pt idx="53">
                  <c:v>5.712085583727871E-2</c:v>
                </c:pt>
                <c:pt idx="54">
                  <c:v>5.704938054873341E-2</c:v>
                </c:pt>
                <c:pt idx="55">
                  <c:v>5.6979532165638239E-2</c:v>
                </c:pt>
                <c:pt idx="56">
                  <c:v>5.6911249891183312E-2</c:v>
                </c:pt>
                <c:pt idx="57">
                  <c:v>5.6844476062475863E-2</c:v>
                </c:pt>
                <c:pt idx="58">
                  <c:v>5.6779155945851978E-2</c:v>
                </c:pt>
                <c:pt idx="59">
                  <c:v>5.6715237548294557E-2</c:v>
                </c:pt>
                <c:pt idx="60">
                  <c:v>5.66526714434809E-2</c:v>
                </c:pt>
                <c:pt idx="61">
                  <c:v>5.6591410611137205E-2</c:v>
                </c:pt>
                <c:pt idx="62">
                  <c:v>5.6531410288513523E-2</c:v>
                </c:pt>
                <c:pt idx="63">
                  <c:v>5.6472627832913E-2</c:v>
                </c:pt>
                <c:pt idx="64">
                  <c:v>5.6415022594316043E-2</c:v>
                </c:pt>
                <c:pt idx="65">
                  <c:v>5.6358555797234963E-2</c:v>
                </c:pt>
                <c:pt idx="66">
                  <c:v>5.6303190431018682E-2</c:v>
                </c:pt>
                <c:pt idx="67">
                  <c:v>5.6248891147902581E-2</c:v>
                </c:pt>
                <c:pt idx="68">
                  <c:v>5.6195624168165294E-2</c:v>
                </c:pt>
                <c:pt idx="69">
                  <c:v>5.6143357191814264E-2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Bounds!$L$2</c:f>
              <c:strCache>
                <c:ptCount val="1"/>
                <c:pt idx="0">
                  <c:v>±3SE(99%CI)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368</c:v>
                </c:pt>
                <c:pt idx="1">
                  <c:v>401</c:v>
                </c:pt>
                <c:pt idx="2">
                  <c:v>434</c:v>
                </c:pt>
                <c:pt idx="3">
                  <c:v>467</c:v>
                </c:pt>
                <c:pt idx="4">
                  <c:v>500</c:v>
                </c:pt>
                <c:pt idx="5">
                  <c:v>533</c:v>
                </c:pt>
                <c:pt idx="6">
                  <c:v>566</c:v>
                </c:pt>
                <c:pt idx="7">
                  <c:v>599</c:v>
                </c:pt>
                <c:pt idx="8">
                  <c:v>632</c:v>
                </c:pt>
                <c:pt idx="9">
                  <c:v>665</c:v>
                </c:pt>
                <c:pt idx="10">
                  <c:v>698</c:v>
                </c:pt>
                <c:pt idx="11">
                  <c:v>731</c:v>
                </c:pt>
                <c:pt idx="12">
                  <c:v>764</c:v>
                </c:pt>
                <c:pt idx="13">
                  <c:v>797</c:v>
                </c:pt>
                <c:pt idx="14">
                  <c:v>830</c:v>
                </c:pt>
                <c:pt idx="15">
                  <c:v>863</c:v>
                </c:pt>
                <c:pt idx="16">
                  <c:v>896</c:v>
                </c:pt>
                <c:pt idx="17">
                  <c:v>929</c:v>
                </c:pt>
                <c:pt idx="18">
                  <c:v>962</c:v>
                </c:pt>
                <c:pt idx="19">
                  <c:v>995</c:v>
                </c:pt>
                <c:pt idx="20">
                  <c:v>1028</c:v>
                </c:pt>
                <c:pt idx="21">
                  <c:v>1061</c:v>
                </c:pt>
                <c:pt idx="22">
                  <c:v>1094</c:v>
                </c:pt>
                <c:pt idx="23">
                  <c:v>1127</c:v>
                </c:pt>
                <c:pt idx="24">
                  <c:v>1160</c:v>
                </c:pt>
                <c:pt idx="25">
                  <c:v>1193</c:v>
                </c:pt>
                <c:pt idx="26">
                  <c:v>1226</c:v>
                </c:pt>
                <c:pt idx="27">
                  <c:v>1259</c:v>
                </c:pt>
                <c:pt idx="28">
                  <c:v>1292</c:v>
                </c:pt>
                <c:pt idx="29">
                  <c:v>1325</c:v>
                </c:pt>
                <c:pt idx="30">
                  <c:v>1358</c:v>
                </c:pt>
                <c:pt idx="31">
                  <c:v>1391</c:v>
                </c:pt>
                <c:pt idx="32">
                  <c:v>1424</c:v>
                </c:pt>
                <c:pt idx="33">
                  <c:v>1457</c:v>
                </c:pt>
                <c:pt idx="34">
                  <c:v>1490</c:v>
                </c:pt>
                <c:pt idx="35">
                  <c:v>1523</c:v>
                </c:pt>
                <c:pt idx="36">
                  <c:v>1556</c:v>
                </c:pt>
                <c:pt idx="37">
                  <c:v>1589</c:v>
                </c:pt>
                <c:pt idx="38">
                  <c:v>1622</c:v>
                </c:pt>
                <c:pt idx="39">
                  <c:v>1655</c:v>
                </c:pt>
                <c:pt idx="40">
                  <c:v>1688</c:v>
                </c:pt>
                <c:pt idx="41">
                  <c:v>1721</c:v>
                </c:pt>
                <c:pt idx="42">
                  <c:v>1754</c:v>
                </c:pt>
                <c:pt idx="43">
                  <c:v>1787</c:v>
                </c:pt>
                <c:pt idx="44">
                  <c:v>1820</c:v>
                </c:pt>
                <c:pt idx="45">
                  <c:v>1853</c:v>
                </c:pt>
                <c:pt idx="46">
                  <c:v>1886</c:v>
                </c:pt>
                <c:pt idx="47">
                  <c:v>1919</c:v>
                </c:pt>
                <c:pt idx="48">
                  <c:v>1952</c:v>
                </c:pt>
                <c:pt idx="49">
                  <c:v>1985</c:v>
                </c:pt>
                <c:pt idx="50">
                  <c:v>2018</c:v>
                </c:pt>
                <c:pt idx="51">
                  <c:v>2051</c:v>
                </c:pt>
                <c:pt idx="52">
                  <c:v>2084</c:v>
                </c:pt>
                <c:pt idx="53">
                  <c:v>2117</c:v>
                </c:pt>
                <c:pt idx="54">
                  <c:v>2150</c:v>
                </c:pt>
                <c:pt idx="55">
                  <c:v>2183</c:v>
                </c:pt>
                <c:pt idx="56">
                  <c:v>2216</c:v>
                </c:pt>
                <c:pt idx="57">
                  <c:v>2249</c:v>
                </c:pt>
                <c:pt idx="58">
                  <c:v>2282</c:v>
                </c:pt>
                <c:pt idx="59">
                  <c:v>2315</c:v>
                </c:pt>
                <c:pt idx="60">
                  <c:v>2348</c:v>
                </c:pt>
                <c:pt idx="61">
                  <c:v>2381</c:v>
                </c:pt>
                <c:pt idx="62">
                  <c:v>2414</c:v>
                </c:pt>
                <c:pt idx="63">
                  <c:v>2447</c:v>
                </c:pt>
                <c:pt idx="64">
                  <c:v>2480</c:v>
                </c:pt>
                <c:pt idx="65">
                  <c:v>2513</c:v>
                </c:pt>
                <c:pt idx="66">
                  <c:v>2546</c:v>
                </c:pt>
                <c:pt idx="67">
                  <c:v>2579</c:v>
                </c:pt>
                <c:pt idx="68">
                  <c:v>2612</c:v>
                </c:pt>
                <c:pt idx="69">
                  <c:v>2645</c:v>
                </c:pt>
              </c:numCache>
            </c:numRef>
          </c:xVal>
          <c:yVal>
            <c:numRef>
              <c:f>Bounds!$L$3:$L$72</c:f>
              <c:numCache>
                <c:formatCode>0.000</c:formatCode>
                <c:ptCount val="70"/>
                <c:pt idx="0">
                  <c:v>1.44651506444591E-2</c:v>
                </c:pt>
                <c:pt idx="1">
                  <c:v>1.586804731078488E-2</c:v>
                </c:pt>
                <c:pt idx="2">
                  <c:v>1.7107726930554679E-2</c:v>
                </c:pt>
                <c:pt idx="3">
                  <c:v>1.821356635636126E-2</c:v>
                </c:pt>
                <c:pt idx="4">
                  <c:v>1.9208035883757822E-2</c:v>
                </c:pt>
                <c:pt idx="5">
                  <c:v>2.0108655837921947E-2</c:v>
                </c:pt>
                <c:pt idx="6">
                  <c:v>2.0929315726697872E-2</c:v>
                </c:pt>
                <c:pt idx="7">
                  <c:v>2.1681187691637453E-2</c:v>
                </c:pt>
                <c:pt idx="8">
                  <c:v>2.2373373922770973E-2</c:v>
                </c:pt>
                <c:pt idx="9">
                  <c:v>2.301337500987264E-2</c:v>
                </c:pt>
                <c:pt idx="10">
                  <c:v>2.3607434963557737E-2</c:v>
                </c:pt>
                <c:pt idx="11">
                  <c:v>2.4160799536842935E-2</c:v>
                </c:pt>
                <c:pt idx="12">
                  <c:v>2.4677912471842079E-2</c:v>
                </c:pt>
                <c:pt idx="13">
                  <c:v>2.5162566563598967E-2</c:v>
                </c:pt>
                <c:pt idx="14">
                  <c:v>2.5618021341956163E-2</c:v>
                </c:pt>
                <c:pt idx="15">
                  <c:v>2.6047095753179046E-2</c:v>
                </c:pt>
                <c:pt idx="16">
                  <c:v>2.645224188493386E-2</c:v>
                </c:pt>
                <c:pt idx="17">
                  <c:v>2.6835604152822299E-2</c:v>
                </c:pt>
                <c:pt idx="18">
                  <c:v>2.7199067219579782E-2</c:v>
                </c:pt>
                <c:pt idx="19">
                  <c:v>2.7544295097200088E-2</c:v>
                </c:pt>
                <c:pt idx="20">
                  <c:v>2.7872763287301282E-2</c:v>
                </c:pt>
                <c:pt idx="21">
                  <c:v>2.8185785378693127E-2</c:v>
                </c:pt>
                <c:pt idx="22">
                  <c:v>2.8484535197529619E-2</c:v>
                </c:pt>
                <c:pt idx="23">
                  <c:v>2.8770065363015188E-2</c:v>
                </c:pt>
                <c:pt idx="24">
                  <c:v>2.9043322918278387E-2</c:v>
                </c:pt>
                <c:pt idx="25">
                  <c:v>2.9305162566098185E-2</c:v>
                </c:pt>
                <c:pt idx="26">
                  <c:v>2.9556357931481512E-2</c:v>
                </c:pt>
                <c:pt idx="27">
                  <c:v>2.9797611189562128E-2</c:v>
                </c:pt>
                <c:pt idx="28">
                  <c:v>3.0029561332018707E-2</c:v>
                </c:pt>
                <c:pt idx="29">
                  <c:v>3.0252791293846393E-2</c:v>
                </c:pt>
                <c:pt idx="30">
                  <c:v>3.0467834121629393E-2</c:v>
                </c:pt>
                <c:pt idx="31">
                  <c:v>3.0675178332031119E-2</c:v>
                </c:pt>
                <c:pt idx="32">
                  <c:v>3.0875272583214469E-2</c:v>
                </c:pt>
                <c:pt idx="33">
                  <c:v>3.1068529760936776E-2</c:v>
                </c:pt>
                <c:pt idx="34">
                  <c:v>3.1255330564066E-2</c:v>
                </c:pt>
                <c:pt idx="35">
                  <c:v>3.1436026660415256E-2</c:v>
                </c:pt>
                <c:pt idx="36">
                  <c:v>3.1610943472453634E-2</c:v>
                </c:pt>
                <c:pt idx="37">
                  <c:v>3.1780382643124584E-2</c:v>
                </c:pt>
                <c:pt idx="38">
                  <c:v>3.1944624224298085E-2</c:v>
                </c:pt>
                <c:pt idx="39">
                  <c:v>3.2103928623990079E-2</c:v>
                </c:pt>
                <c:pt idx="40">
                  <c:v>3.2258538343158193E-2</c:v>
                </c:pt>
                <c:pt idx="41">
                  <c:v>3.2408679528429678E-2</c:v>
                </c:pt>
                <c:pt idx="42">
                  <c:v>3.2554563363380778E-2</c:v>
                </c:pt>
                <c:pt idx="43">
                  <c:v>3.2696387317838832E-2</c:v>
                </c:pt>
                <c:pt idx="44">
                  <c:v>3.2834336272018212E-2</c:v>
                </c:pt>
                <c:pt idx="45">
                  <c:v>3.2968583530045469E-2</c:v>
                </c:pt>
                <c:pt idx="46">
                  <c:v>3.3099291735510267E-2</c:v>
                </c:pt>
                <c:pt idx="47">
                  <c:v>3.3226613700041811E-2</c:v>
                </c:pt>
                <c:pt idx="48">
                  <c:v>3.3350693154509607E-2</c:v>
                </c:pt>
                <c:pt idx="49">
                  <c:v>3.3471665431245468E-2</c:v>
                </c:pt>
                <c:pt idx="50">
                  <c:v>3.3589658084649504E-2</c:v>
                </c:pt>
                <c:pt idx="51">
                  <c:v>3.3704791456650736E-2</c:v>
                </c:pt>
                <c:pt idx="52">
                  <c:v>3.3817179192721154E-2</c:v>
                </c:pt>
                <c:pt idx="53">
                  <c:v>3.3926928713473539E-2</c:v>
                </c:pt>
                <c:pt idx="54">
                  <c:v>3.4034141646291483E-2</c:v>
                </c:pt>
                <c:pt idx="55">
                  <c:v>3.4138914220934249E-2</c:v>
                </c:pt>
                <c:pt idx="56">
                  <c:v>3.4241337632616636E-2</c:v>
                </c:pt>
                <c:pt idx="57">
                  <c:v>3.4341498375677799E-2</c:v>
                </c:pt>
                <c:pt idx="58">
                  <c:v>3.4439478550613634E-2</c:v>
                </c:pt>
                <c:pt idx="59">
                  <c:v>3.4535356146949761E-2</c:v>
                </c:pt>
                <c:pt idx="60">
                  <c:v>3.4629205304170255E-2</c:v>
                </c:pt>
                <c:pt idx="61">
                  <c:v>3.4721096552685793E-2</c:v>
                </c:pt>
                <c:pt idx="62">
                  <c:v>3.4811097036621309E-2</c:v>
                </c:pt>
                <c:pt idx="63">
                  <c:v>3.4899270720022108E-2</c:v>
                </c:pt>
                <c:pt idx="64">
                  <c:v>3.4985678577917532E-2</c:v>
                </c:pt>
                <c:pt idx="65">
                  <c:v>3.5070378773539163E-2</c:v>
                </c:pt>
                <c:pt idx="66">
                  <c:v>3.5153426822863584E-2</c:v>
                </c:pt>
                <c:pt idx="67">
                  <c:v>3.5234875747537725E-2</c:v>
                </c:pt>
                <c:pt idx="68">
                  <c:v>3.5314776217143656E-2</c:v>
                </c:pt>
                <c:pt idx="69">
                  <c:v>3.5393176681670198E-2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Bounds!$M$2</c:f>
              <c:strCache>
                <c:ptCount val="1"/>
                <c:pt idx="0">
                  <c:v>+3SE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picture"/>
          </c:marker>
          <c:xVal>
            <c:numRef>
              <c:f>Bounds!$B$3:$B$72</c:f>
              <c:numCache>
                <c:formatCode>#,##0</c:formatCode>
                <c:ptCount val="70"/>
                <c:pt idx="0">
                  <c:v>368</c:v>
                </c:pt>
                <c:pt idx="1">
                  <c:v>401</c:v>
                </c:pt>
                <c:pt idx="2">
                  <c:v>434</c:v>
                </c:pt>
                <c:pt idx="3">
                  <c:v>467</c:v>
                </c:pt>
                <c:pt idx="4">
                  <c:v>500</c:v>
                </c:pt>
                <c:pt idx="5">
                  <c:v>533</c:v>
                </c:pt>
                <c:pt idx="6">
                  <c:v>566</c:v>
                </c:pt>
                <c:pt idx="7">
                  <c:v>599</c:v>
                </c:pt>
                <c:pt idx="8">
                  <c:v>632</c:v>
                </c:pt>
                <c:pt idx="9">
                  <c:v>665</c:v>
                </c:pt>
                <c:pt idx="10">
                  <c:v>698</c:v>
                </c:pt>
                <c:pt idx="11">
                  <c:v>731</c:v>
                </c:pt>
                <c:pt idx="12">
                  <c:v>764</c:v>
                </c:pt>
                <c:pt idx="13">
                  <c:v>797</c:v>
                </c:pt>
                <c:pt idx="14">
                  <c:v>830</c:v>
                </c:pt>
                <c:pt idx="15">
                  <c:v>863</c:v>
                </c:pt>
                <c:pt idx="16">
                  <c:v>896</c:v>
                </c:pt>
                <c:pt idx="17">
                  <c:v>929</c:v>
                </c:pt>
                <c:pt idx="18">
                  <c:v>962</c:v>
                </c:pt>
                <c:pt idx="19">
                  <c:v>995</c:v>
                </c:pt>
                <c:pt idx="20">
                  <c:v>1028</c:v>
                </c:pt>
                <c:pt idx="21">
                  <c:v>1061</c:v>
                </c:pt>
                <c:pt idx="22">
                  <c:v>1094</c:v>
                </c:pt>
                <c:pt idx="23">
                  <c:v>1127</c:v>
                </c:pt>
                <c:pt idx="24">
                  <c:v>1160</c:v>
                </c:pt>
                <c:pt idx="25">
                  <c:v>1193</c:v>
                </c:pt>
                <c:pt idx="26">
                  <c:v>1226</c:v>
                </c:pt>
                <c:pt idx="27">
                  <c:v>1259</c:v>
                </c:pt>
                <c:pt idx="28">
                  <c:v>1292</c:v>
                </c:pt>
                <c:pt idx="29">
                  <c:v>1325</c:v>
                </c:pt>
                <c:pt idx="30">
                  <c:v>1358</c:v>
                </c:pt>
                <c:pt idx="31">
                  <c:v>1391</c:v>
                </c:pt>
                <c:pt idx="32">
                  <c:v>1424</c:v>
                </c:pt>
                <c:pt idx="33">
                  <c:v>1457</c:v>
                </c:pt>
                <c:pt idx="34">
                  <c:v>1490</c:v>
                </c:pt>
                <c:pt idx="35">
                  <c:v>1523</c:v>
                </c:pt>
                <c:pt idx="36">
                  <c:v>1556</c:v>
                </c:pt>
                <c:pt idx="37">
                  <c:v>1589</c:v>
                </c:pt>
                <c:pt idx="38">
                  <c:v>1622</c:v>
                </c:pt>
                <c:pt idx="39">
                  <c:v>1655</c:v>
                </c:pt>
                <c:pt idx="40">
                  <c:v>1688</c:v>
                </c:pt>
                <c:pt idx="41">
                  <c:v>1721</c:v>
                </c:pt>
                <c:pt idx="42">
                  <c:v>1754</c:v>
                </c:pt>
                <c:pt idx="43">
                  <c:v>1787</c:v>
                </c:pt>
                <c:pt idx="44">
                  <c:v>1820</c:v>
                </c:pt>
                <c:pt idx="45">
                  <c:v>1853</c:v>
                </c:pt>
                <c:pt idx="46">
                  <c:v>1886</c:v>
                </c:pt>
                <c:pt idx="47">
                  <c:v>1919</c:v>
                </c:pt>
                <c:pt idx="48">
                  <c:v>1952</c:v>
                </c:pt>
                <c:pt idx="49">
                  <c:v>1985</c:v>
                </c:pt>
                <c:pt idx="50">
                  <c:v>2018</c:v>
                </c:pt>
                <c:pt idx="51">
                  <c:v>2051</c:v>
                </c:pt>
                <c:pt idx="52">
                  <c:v>2084</c:v>
                </c:pt>
                <c:pt idx="53">
                  <c:v>2117</c:v>
                </c:pt>
                <c:pt idx="54">
                  <c:v>2150</c:v>
                </c:pt>
                <c:pt idx="55">
                  <c:v>2183</c:v>
                </c:pt>
                <c:pt idx="56">
                  <c:v>2216</c:v>
                </c:pt>
                <c:pt idx="57">
                  <c:v>2249</c:v>
                </c:pt>
                <c:pt idx="58">
                  <c:v>2282</c:v>
                </c:pt>
                <c:pt idx="59">
                  <c:v>2315</c:v>
                </c:pt>
                <c:pt idx="60">
                  <c:v>2348</c:v>
                </c:pt>
                <c:pt idx="61">
                  <c:v>2381</c:v>
                </c:pt>
                <c:pt idx="62">
                  <c:v>2414</c:v>
                </c:pt>
                <c:pt idx="63">
                  <c:v>2447</c:v>
                </c:pt>
                <c:pt idx="64">
                  <c:v>2480</c:v>
                </c:pt>
                <c:pt idx="65">
                  <c:v>2513</c:v>
                </c:pt>
                <c:pt idx="66">
                  <c:v>2546</c:v>
                </c:pt>
                <c:pt idx="67">
                  <c:v>2579</c:v>
                </c:pt>
                <c:pt idx="68">
                  <c:v>2612</c:v>
                </c:pt>
                <c:pt idx="69">
                  <c:v>2645</c:v>
                </c:pt>
              </c:numCache>
            </c:numRef>
          </c:xVal>
          <c:yVal>
            <c:numRef>
              <c:f>Bounds!$M$3:$M$72</c:f>
              <c:numCache>
                <c:formatCode>0.000</c:formatCode>
                <c:ptCount val="70"/>
                <c:pt idx="0">
                  <c:v>8.1221419331054173E-2</c:v>
                </c:pt>
                <c:pt idx="1">
                  <c:v>7.98185226647284E-2</c:v>
                </c:pt>
                <c:pt idx="2">
                  <c:v>7.8578843044958602E-2</c:v>
                </c:pt>
                <c:pt idx="3">
                  <c:v>7.747300361915202E-2</c:v>
                </c:pt>
                <c:pt idx="4">
                  <c:v>7.6478534091755451E-2</c:v>
                </c:pt>
                <c:pt idx="5">
                  <c:v>7.5577914137591337E-2</c:v>
                </c:pt>
                <c:pt idx="6">
                  <c:v>7.4757254248815408E-2</c:v>
                </c:pt>
                <c:pt idx="7">
                  <c:v>7.400538228387582E-2</c:v>
                </c:pt>
                <c:pt idx="8">
                  <c:v>7.3313196052742308E-2</c:v>
                </c:pt>
                <c:pt idx="9">
                  <c:v>7.2673194965640647E-2</c:v>
                </c:pt>
                <c:pt idx="10">
                  <c:v>7.2079135011955536E-2</c:v>
                </c:pt>
                <c:pt idx="11">
                  <c:v>7.1525770438670339E-2</c:v>
                </c:pt>
                <c:pt idx="12">
                  <c:v>7.1008657503671205E-2</c:v>
                </c:pt>
                <c:pt idx="13">
                  <c:v>7.052400341191431E-2</c:v>
                </c:pt>
                <c:pt idx="14">
                  <c:v>7.0068548633557118E-2</c:v>
                </c:pt>
                <c:pt idx="15">
                  <c:v>6.9639474222334241E-2</c:v>
                </c:pt>
                <c:pt idx="16">
                  <c:v>6.9234328090579417E-2</c:v>
                </c:pt>
                <c:pt idx="17">
                  <c:v>6.8850965822690985E-2</c:v>
                </c:pt>
                <c:pt idx="18">
                  <c:v>6.8487502755933502E-2</c:v>
                </c:pt>
                <c:pt idx="19">
                  <c:v>6.8142274878313189E-2</c:v>
                </c:pt>
                <c:pt idx="20">
                  <c:v>6.7813806688211992E-2</c:v>
                </c:pt>
                <c:pt idx="21">
                  <c:v>6.7500784596820157E-2</c:v>
                </c:pt>
                <c:pt idx="22">
                  <c:v>6.7202034777983657E-2</c:v>
                </c:pt>
                <c:pt idx="23">
                  <c:v>6.6916504612498096E-2</c:v>
                </c:pt>
                <c:pt idx="24">
                  <c:v>6.66432470572349E-2</c:v>
                </c:pt>
                <c:pt idx="25">
                  <c:v>6.6381407409415089E-2</c:v>
                </c:pt>
                <c:pt idx="26">
                  <c:v>6.6130212044031772E-2</c:v>
                </c:pt>
                <c:pt idx="27">
                  <c:v>6.5888958785951149E-2</c:v>
                </c:pt>
                <c:pt idx="28">
                  <c:v>6.565700864349458E-2</c:v>
                </c:pt>
                <c:pt idx="29">
                  <c:v>6.5433778681666888E-2</c:v>
                </c:pt>
                <c:pt idx="30">
                  <c:v>6.521873585388388E-2</c:v>
                </c:pt>
                <c:pt idx="31">
                  <c:v>6.5011391643482158E-2</c:v>
                </c:pt>
                <c:pt idx="32">
                  <c:v>6.4811297392298808E-2</c:v>
                </c:pt>
                <c:pt idx="33">
                  <c:v>6.4618040214576511E-2</c:v>
                </c:pt>
                <c:pt idx="34">
                  <c:v>6.443123941144728E-2</c:v>
                </c:pt>
                <c:pt idx="35">
                  <c:v>6.4250543315098024E-2</c:v>
                </c:pt>
                <c:pt idx="36">
                  <c:v>6.4075626503059646E-2</c:v>
                </c:pt>
                <c:pt idx="37">
                  <c:v>6.3906187332388703E-2</c:v>
                </c:pt>
                <c:pt idx="38">
                  <c:v>6.3741945751215195E-2</c:v>
                </c:pt>
                <c:pt idx="39">
                  <c:v>6.3582641351523195E-2</c:v>
                </c:pt>
                <c:pt idx="40">
                  <c:v>6.3428031632355081E-2</c:v>
                </c:pt>
                <c:pt idx="41">
                  <c:v>6.3277890447083596E-2</c:v>
                </c:pt>
                <c:pt idx="42">
                  <c:v>6.3132006612132502E-2</c:v>
                </c:pt>
                <c:pt idx="43">
                  <c:v>6.2990182657674448E-2</c:v>
                </c:pt>
                <c:pt idx="44">
                  <c:v>6.2852233703495075E-2</c:v>
                </c:pt>
                <c:pt idx="45">
                  <c:v>6.2717986445467805E-2</c:v>
                </c:pt>
                <c:pt idx="46">
                  <c:v>6.2587278240003014E-2</c:v>
                </c:pt>
                <c:pt idx="47">
                  <c:v>6.2459956275471469E-2</c:v>
                </c:pt>
                <c:pt idx="48">
                  <c:v>6.2335876821003673E-2</c:v>
                </c:pt>
                <c:pt idx="49">
                  <c:v>6.2214904544267813E-2</c:v>
                </c:pt>
                <c:pt idx="50">
                  <c:v>6.2096911890863776E-2</c:v>
                </c:pt>
                <c:pt idx="51">
                  <c:v>6.1981778518862544E-2</c:v>
                </c:pt>
                <c:pt idx="52">
                  <c:v>6.1869390782792126E-2</c:v>
                </c:pt>
                <c:pt idx="53">
                  <c:v>6.1759641262039741E-2</c:v>
                </c:pt>
                <c:pt idx="54">
                  <c:v>6.1652428329221798E-2</c:v>
                </c:pt>
                <c:pt idx="55">
                  <c:v>6.1547655754579031E-2</c:v>
                </c:pt>
                <c:pt idx="56">
                  <c:v>6.1445232342896644E-2</c:v>
                </c:pt>
                <c:pt idx="57">
                  <c:v>6.1345071599835481E-2</c:v>
                </c:pt>
                <c:pt idx="58">
                  <c:v>6.1247091424899647E-2</c:v>
                </c:pt>
                <c:pt idx="59">
                  <c:v>6.1151213828563519E-2</c:v>
                </c:pt>
                <c:pt idx="60">
                  <c:v>6.1057364671343026E-2</c:v>
                </c:pt>
                <c:pt idx="61">
                  <c:v>6.0965473422827487E-2</c:v>
                </c:pt>
                <c:pt idx="62">
                  <c:v>6.0875472938891971E-2</c:v>
                </c:pt>
                <c:pt idx="63">
                  <c:v>6.0787299255491173E-2</c:v>
                </c:pt>
                <c:pt idx="64">
                  <c:v>6.0700891397595748E-2</c:v>
                </c:pt>
                <c:pt idx="65">
                  <c:v>6.0616191201974118E-2</c:v>
                </c:pt>
                <c:pt idx="66">
                  <c:v>6.0533143152649696E-2</c:v>
                </c:pt>
                <c:pt idx="67">
                  <c:v>6.0451694227975555E-2</c:v>
                </c:pt>
                <c:pt idx="68">
                  <c:v>6.0371793758369624E-2</c:v>
                </c:pt>
                <c:pt idx="69">
                  <c:v>6.0293393293843082E-2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04160"/>
        <c:axId val="151721088"/>
      </c:scatterChart>
      <c:valAx>
        <c:axId val="144604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/>
                  <a:t>Antal operationer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51721088"/>
        <c:crosses val="autoZero"/>
        <c:crossBetween val="midCat"/>
      </c:valAx>
      <c:valAx>
        <c:axId val="151721088"/>
        <c:scaling>
          <c:orientation val="minMax"/>
          <c:min val="0"/>
        </c:scaling>
        <c:delete val="0"/>
        <c:axPos val="l"/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446041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2193581934333675"/>
          <c:y val="0.71207018414036827"/>
          <c:w val="0.31508193505877735"/>
          <c:h val="0.17424547355309425"/>
        </c:manualLayout>
      </c:layout>
      <c:overlay val="0"/>
      <c:spPr>
        <a:noFill/>
        <a:ln w="3175" cap="sq"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Täckningsgrad för anmälningsblanketten.</a:t>
            </a:r>
            <a:r>
              <a:rPr lang="sv-SE" baseline="0" dirty="0" smtClean="0"/>
              <a:t> Behandling av rektalcancer sker endast i Jönköping, Eksjö och Kalmar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95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Stora variationer inom Sydöstra som knappast går</a:t>
            </a:r>
            <a:r>
              <a:rPr lang="sv-SE" baseline="0" dirty="0" smtClean="0"/>
              <a:t> att förklara bort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12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Andelen som </a:t>
            </a:r>
            <a:r>
              <a:rPr lang="sv-SE" dirty="0" err="1" smtClean="0"/>
              <a:t>reopereras</a:t>
            </a:r>
            <a:r>
              <a:rPr lang="sv-SE" dirty="0" smtClean="0"/>
              <a:t> skiljer sig åt i riket och inom Sydöstra regionen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1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Generellt mycket fina siffror i regionen!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0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Jönköping och Kalmar ligger bäst</a:t>
            </a:r>
            <a:r>
              <a:rPr lang="sv-SE" baseline="0" dirty="0" smtClean="0"/>
              <a:t> i Sverige medan Östergötland har sämre siffror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1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Vårdtiden</a:t>
            </a:r>
            <a:r>
              <a:rPr lang="sv-SE" baseline="0" dirty="0" smtClean="0"/>
              <a:t> i Sydöstra ligger lågt som riket i övrigt. 1995 var vårdtiden (median) 13 dagar i vårt land.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0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 betydande andel av </a:t>
            </a:r>
            <a:r>
              <a:rPr lang="sv-SE" dirty="0" err="1" smtClean="0"/>
              <a:t>operationrna</a:t>
            </a:r>
            <a:r>
              <a:rPr lang="sv-SE" dirty="0" smtClean="0"/>
              <a:t> görs med robot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69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Andelen som </a:t>
            </a:r>
            <a:r>
              <a:rPr lang="sv-SE" dirty="0" err="1" smtClean="0"/>
              <a:t>reopereras</a:t>
            </a:r>
            <a:r>
              <a:rPr lang="sv-SE" dirty="0" smtClean="0"/>
              <a:t> skiljer sig åt i riket och inom Sydöstra regionen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1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Mycket låg 30 dagarsmortalitet som riket i övrigt.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6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Täckningsgrad för anmälningsblanketten.</a:t>
            </a:r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95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RJL bäst i Sverige!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1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Mycket bra siffror för Norrköping</a:t>
            </a:r>
            <a:r>
              <a:rPr lang="sv-SE" baseline="0" dirty="0" smtClean="0"/>
              <a:t> som har höga volymer och stor andel laparoskopi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1441-FBD5-4AB5-8F37-8A7CBCCD319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230152F-F629-473E-9583-D4D6294E7379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948CEA2-5D87-4EB3-BA1E-0E131B17D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95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0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323532" y="4860000"/>
            <a:ext cx="718071" cy="162018"/>
          </a:xfrm>
          <a:prstGeom prst="rect">
            <a:avLst/>
          </a:prstGeom>
        </p:spPr>
        <p:txBody>
          <a:bodyPr/>
          <a:lstStyle/>
          <a:p>
            <a:fld id="{BDBB0998-7320-4472-8BA0-C5E5D3360E58}" type="datetime1">
              <a:rPr lang="sv-SE" smtClean="0"/>
              <a:t>2019-04-09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24000" y="4638602"/>
            <a:ext cx="5184000" cy="154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(ange enhet via Infoga sidfot)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1043608" y="4872364"/>
            <a:ext cx="718071" cy="137462"/>
          </a:xfrm>
          <a:prstGeom prst="rect">
            <a:avLst/>
          </a:prstGeom>
        </p:spPr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9" y="4462463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9" y="810000"/>
            <a:ext cx="8353425" cy="351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79433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7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230152F-F629-473E-9583-D4D6294E7379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948CEA2-5D87-4EB3-BA1E-0E131B17D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3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7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6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3837027" y="838917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3837027" y="1381842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3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8229600" cy="857250"/>
          </a:xfrm>
        </p:spPr>
        <p:txBody>
          <a:bodyPr/>
          <a:lstStyle/>
          <a:p>
            <a:r>
              <a:rPr lang="sv-SE" smtClean="0"/>
              <a:t>RMPG </a:t>
            </a:r>
            <a:r>
              <a:rPr lang="sv-SE" smtClean="0"/>
              <a:t>kirurgi </a:t>
            </a:r>
            <a:r>
              <a:rPr lang="sv-SE" dirty="0" smtClean="0"/>
              <a:t>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6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14148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Antal anmälda fall och täckningsgrad</a:t>
            </a:r>
            <a:br>
              <a:rPr lang="sv-SE" sz="3600" dirty="0" smtClean="0"/>
            </a:br>
            <a:r>
              <a:rPr lang="sv-SE" sz="3600" dirty="0" smtClean="0"/>
              <a:t>Koloncancer</a:t>
            </a:r>
            <a:endParaRPr lang="sv-SE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5"/>
          <a:stretch/>
        </p:blipFill>
        <p:spPr bwMode="auto">
          <a:xfrm>
            <a:off x="1482247" y="1113588"/>
            <a:ext cx="5584212" cy="34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303498"/>
            <a:ext cx="3394720" cy="339447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Andel som startar behandling inom 28 dagar från diagnos.</a:t>
            </a:r>
          </a:p>
          <a:p>
            <a:pPr marL="0" indent="0">
              <a:buNone/>
            </a:pPr>
            <a:r>
              <a:rPr lang="sv-SE" dirty="0" smtClean="0"/>
              <a:t>Koloncancer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829"/>
            <a:ext cx="4968552" cy="52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1"/>
          <a:stretch/>
        </p:blipFill>
        <p:spPr>
          <a:xfrm>
            <a:off x="2411760" y="915567"/>
            <a:ext cx="4901072" cy="3672408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Postoperativ vårdtid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88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5"/>
          <a:stretch/>
        </p:blipFill>
        <p:spPr bwMode="auto">
          <a:xfrm>
            <a:off x="3059832" y="149508"/>
            <a:ext cx="537120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6"/>
          <a:stretch/>
        </p:blipFill>
        <p:spPr bwMode="auto">
          <a:xfrm>
            <a:off x="3472358" y="4011910"/>
            <a:ext cx="5371201" cy="6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51952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Operationstyp</a:t>
            </a:r>
          </a:p>
          <a:p>
            <a:r>
              <a:rPr lang="sv-SE" sz="3200" dirty="0" smtClean="0"/>
              <a:t>Koloncancer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9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303498"/>
            <a:ext cx="3394720" cy="339447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Andel som </a:t>
            </a:r>
            <a:r>
              <a:rPr lang="sv-SE" dirty="0" err="1" smtClean="0"/>
              <a:t>reopereras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Koloncancer</a:t>
            </a:r>
            <a:endParaRPr lang="sv-S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6" y="-20539"/>
            <a:ext cx="4945587" cy="519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png;base64,iVBORw0KGgoAAAANSUhEUgAABXgAAAenCAIAAADhnp2zAAAACXBIWXMAABfWAAAX1gFCcJy6AAAgAElEQVR4nOzdaXDU54Hv+6dXtVpq7fu+7xJCbBLCbBbYYAxm8xI78cQ5yTkzmXOmbtWtmvvSVTNVc1KVW5U7k3NOTc7ETmITvGGz2ixmk9gFEkIS2iW0odaCdqn37vtCPuA4XjDu7qfV+n5eQSPU36QKkH/6/5+/wuVyCQAAAAAAAHdQyg4AAAAAAAD+g6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qGUHAAAAAF9wOBx9fX0ul0sIoVKpNBrNwut6vT4sLExqGgDgcTE0AAAAwCNmZ2dtNtvX/tKtW7cmJib++vXJycnBwcG/fl2tVpeWlpaWliYlJbm5EgDgboqFwRgAAAB4YtPT07W1tV/+wtJqtd64ceNbfotKrX54wcKX6XSBZeUVCoXi4Sujw8N3btUKIdRq9bPPPrty5Ur3hQMA3I+hAQAAAD/U9evXP/vss79+vWxNRaBeL4Sw2+1Oh+Ph6wqlMregMDI65vHf4srF8zcuVQsh4uPjS0pKUlNTF17X6XQKhSI4OPhrZwsAgPcxNAAAAOCHGh0dff/998fGxpJS03bsfXHhRaVSqQ0IcOO7dLa13LxyeXTY6PjSZrEgMjIyPz8/KCiovLz8y1dDAAC8j6EBAAAAbmAymX7729/Ozc3lFBRt3bFT7bHrC/rv9UxOjAshLGbzwpey3R3tQwP9C7+q0+lKS0urqqrUag4jAwA5GBoAAADgHh0dHYcOHTKbzZHRMa/9/L947coCp9NptVgmHozdrr3R09VhtViee+65VatWeefdAQBfoXrzzTdlNwAAAMAfREZGlpSUdHV1jY2OKBWKhOQU72wNCoVCrdEYQkKz8wuiY2Jbmxu7u7vDwsLi4uK88O4AgK9Qyg4AAACA/wgJCVm/fr1Wq71afaH2co33A1IyMsvWVDgcjk8//XR2dtb7AQAAhgYAAAC4U1FR0auvviqEqL16ubXpjpffXalUrq/ampNfaLFYPv30Uy+/OwBAcOsEAAAA3C4sLMxsNvf19XW2tdodjpT0DC8HJKakNtbfMhqNY2NjDocjNjbWywEAsJQxNAAAAMD9srKyIiMju7u7h4fuJ6WkGkJCvfnuGq02JCzsXmeH0WhsbW01m82pqakqlcqbDQCwZDE0AAAAwCNiY2PHx8cHBwZam+4kJCWHhoV7892jomOWry6Pjovr6+nuvXdPp9OlpKR4MwAAlizOaAAAAICn7Nq1q7Ky0uFwVH9+emZ6ysvvrtFqc/ILd+5/WQhx9uzZBw8eeDkAAJYmhgYAAAB4UGVlZXR09Oiw8eBb/7u3u8v7AQnJKQUlpU6n02Qyef/dAWAJYmgAAACAB+n1+p/97GeFhYXzc3NXLpyzmM1eDlAoFJHR0UIIpZIvfQHAG/jbFgAAAJ6l0+n2798fHh4+PHT/gz+9PTHu1VsYJifGL58/K4RQq9XefF8AWLIULpdLdgMAAAD838zMzPvvvz8wMBCg0219fldmTp6n37GlseH8qc+EEFaLZfny5Tt37lQoFJ5+UwAAVzQAAADAGwwGw09+8pOVK1daLZZjH75/985tT7/j2MiI1WLJSE8vLi5ev349KwMAeAfXjwEAAMBLtFrtjh074uPjjx07NjU56em3czqdQoji4uLCwkJPvxcA4CGuaAAAAIBXZWVlCSG8cHmBISRECHHo0KG6ujqPvxkA4P9gaAAAAIBXLZwRphAeXxrK1lRUPfe80+m8dOnS1NSUp98OALCAWycAAADgVV8MDV45MaGgpLS54fbQQH9NTY1Op1OpVOXl5YGBgV54awBYshgaAAAA4FULQ4N3nn2mVCqXr14zNNB/8+bNhVeuXr2anp6+ffv2oaEhhUKRnJys1+u9UAIASwdDAwAAALxq4VqGG5drcgqLwiMiPf12icmpCckp9/v7omPjomPjBnrvtbW1dXZ1Oex2IURRUdG+ffs83QAASwpDAwAAALwqLCysuLi4sbHRNDfnhaEhKDh4zyuvjRiHwiOjAvX6+dnZU8cOT46PB+h04w/GmpqaCgoKCgoKPJ0BAEuHwjsXrQEAAAAP1dXVHT169KXX34hPSpaYUX/j2sUzp/R6fUpKys6dO7mHAgDcgqdOAAAAwNu8eR7ktyhctjwnv1CpUre2tv7+97+/f/++0+mUmwQAfoBbJwAAAOBtX1xUK3to0AYEbN+zb2525tNPDg329f7ud7+LiIh4+eWXY2Ji5IYBwKLGFQ0AAADwti8ePOEblw8EBRv2vvqTyo2b45OSx8fH//CHP7S2tsqOAoBFjKEBAAAA3rZw08TJI5/IDvmCUqlcVfnUvtdeX7Zy9fz8/HvvvTc6Oio7CgAWK4YGAAAAeFt+fn5cXNzc3KzskL+gUqk2PbNt+epyIcQHH3wwNjYmuwgAFiWGBgAAAHhbUFBQZGSk9MMgv9aK8oq4xKTR0dG33367s7NTdg4ALD4MDQAAAJDA5XL55tAQbAjZ99rrRaVlc3Nz77777pUrV2QXAcAiw9AAAAAACXx2aBBCqNXqqueef+rpLUql8vTp0//0T/90+fLlL56UAQD4LgwNAAAA8DaXy2Wz2Xx2aFiwonztCy+/WlBS6nQ6z5w5Mzg4KLsIABYHhgYAAAB42+3btzs7O1UqleyQ75CSnrH1+V0V6zcKIQ4dOiQ7BwAWB4YGAAAAeJXL5erv7xdCrNtcJbvlsSxbuTo6Nm5iYuLChQuyWwBgEWBoAAAAgFfdv3+/rq5OoVAkp6XLbnksATpd5cbNSqXSaDTKbgGARYChAQAAAF519+5dIcS6zVXBhhDZLY8rLStboVC0traeOHGCUyEB4NupZQcAAABgCXG5XJcvX1YqlbHxCbJbvp9tu/d+dvjj2traBw8eZGRkXLlyJSEhYfXq1ZmZmb5/2AQAeJOCRRYAAABeU1NTc/bs2eLlK57evkN2y/c2NjJ84tCHE+MPvvxidnb2Sy+9pFbzDTwA+AJ/IQIAAMBLhoaGrl+/rlKrk9MXx+kMXxEVE/vi62+MDhuFEEql0mw2XTh1sqOjY2JiIjo6WnYdAPgKhgYAAAB4SWNj4+zsbFZufk5+oeyWJxSo16ekZzz86fjo6JWL57mcAQC+jMMgAQAA4A3j4+NNTU1CiC07dspucRu7wyGEaG5ulh0CAD6EoQEAAADeYDQap6enUzMytQEBslvcJjo2Vq1WNzQ0yA4BAB/C0AAAAACPs9lsx48fF0IsX7VGoVDIznGb7LyC8Mgobp0AgC9jaAAAAIDHPXjwYH5+PjElNSE5RXaLmzkcDoYGAPgyhgYAAAB43OHDh4UQKWnp/nTfxAKH3T47Ozs1NSU7BAB8BUMDAAAAPGtsbGx6ejoyOqZ01RrZLe6nDwqamJhobGyUHQIAvoKhAQAAAJ51+fLl+fn5iMioAJ1Odov7Pb19hxCivr7+7NmzLpdLdg4AyMftZAAAAPCg8fHxe/fuKZXKZ3btlt3iEcGGkOjYuKnJiZqamoGBgcLCwrKyMqWS7+cBWLoUzK4AAADwnLq6uqNHjyampO7/8d/IbvGgEePQ8Y8+mJ6aFEKEhoYqlcqAgICFuUGn073wwgshISGyGwHASxgaAAAA4ClGo/G9996bnJx86W9+Fp+YJDvHs2xWq/H+4K1rV5xOp9VqdTmdQgizyTQ1OaHX61euXFlWVhYWFiY7EwA8jqEBAAAAHtHU1HT06FGr1ZqUmrZz/8v+97yJx2G1WD4/cay9pVkIYTAYXn755cTERNlRAOBZDA0AAABwv+np6XfeeWdsbKxsTUXFhk1q9ZI+Gmx+bu7MiaM9He0ajSY7O3vjxo0xMTGyowDAUxgaAAAA4GZ9fX0ffPDB7OxsVEzsaz//L7JzfILD4bhafaGp/pbZZCouLt6zZ49CoZAdBQAewdAAAAAAd7Lb7b/+9a/NZnN6ds72F/ZqtFrZRT5kanLij//rt06ns6SkZM+ePbJzAMAjeO4OAAAA3GZiYuKtt94ym81pWdnP73uJleErQsPCX/zJT/VBQS0tLd3d3bJzAMAjGBoAAADgHpOTk7/73e/u378fGR2zoWrrwsMd8RVxiUn5xctsNtu7775779492TkA4H787Q8AAAA3sFgsJ0+eNJlMmTl5r/6n/xweGSW7yHdVbNgkhHA6nQ6HQ3YLALjfkj7+FwAAAO7y8ccft7W1BQUbKjZs5FqGb2ezWoUQq1atyszMlN0CAO7H0AAAAIAfxOl0njt3rr29PSg4+MXXfxoaFi67yNc5HHYhhF6vlx0CAB7B0AAAAIAn5HA4RkZGzp0719HRoVKp1m7czMrwOOx2uxDixo0bRqNxzZo1Wq02NDTU4XBYrdbW1tb+/v61a9empKSoVCrZpQDwJHi8JQAAwBdGR0etVuv58+fHx8ddLld2dnZVVZWW5yZ8A5PJ9OGHHy48OiEkNGzb7r3xiUmyoxYHu93++Yljg329M9NTC68EBATY7fYvH9kQHBxcWVlZXFwcHBwsKRMAnhBDAwAAgGhpaWlqampubl74qSEk1Gazmk2mqKio5OTkbdu2MTd82fT0dEdHx4ULF2ZmZoINIWueWp+RnRMUbJDdtcjMzcwMDvQ5HY6ezs625kYhRHHZypDQUIUQvT3d/fd6hBCRkZGvvPJKVBQnawJYTBgaAADAEmWxWPr6+s6ePTs1NWWxWJxOp1qtLl+/URcYmJmTZzbNf/rJoYnxB3abLTIycu/evQkJCbKTfcLAwMCHH344NTUlhEhJz9i+e58uMFB2lL9xuVyTE+NnPz0+0HtPp9Pt37+fYyMBLCIMDQAAYMmpr6/v7OwcHR0dGRkRQkTHxoVHRKZlZeUVlXzlcQnTU5Onjh4e7OtVq9VbtmxZs2aNpGRfYbVaf/WrXzkcjqTUtPVVWyOjYzhHwHPsNtvFM6ca62+pVKotW7aUl5fLLgKAx8LQAAAAloT5+fm2trbZ2dmLFy/a7XalUqkNCAgJDStfvyE5NV3zzXdGOJ3O65eqr9dcFEKUlJRs375dp9N5Mdy32O323/72t5OTk0KIxJTUZ3ftNoSEyo7yc/U3rl08c0oIsWbNmmeeeYZHhwLwfQwNAADAzzkcjhMnTty7d298fHzhley8gvySkozs3Mf/JPc6O06fODo/OxsVFbVv3764uDjPxC4CJpOpurq6ra1tfHzcEBL67K7diSmpsqP8XHdH2+ljR8wmU2Zm5t69e3kuJgAfx9AAAAD83MGDB9va2gJ0upi4+HWbq9RqdWR0zBN8noe3USiVyueee27FihVuT11ErFbroUOH2traVCrVhi3P5Bcv+5arQvDDjY0MH3n/4Mz01L59+4qKimTnAMC3Ub355puyGwAAADzo1q1bZovllTd+Xra6PNhg0AcFPdnnCdDpCkqWOez2wf6+9vb28fHxtLQ0jUbj3trFQqVSFRYWKhSKvr6+7o72m1cv26xWlUoVEhYmO80/6YOCQ8PD2u82OxyO4uJi2TkA8G3UsgMAAAA8S6PRKFWqsPCIH/6pFArFus1Vickpn396/M6dOzqdbvv27Y/zGwcHB41G48OfOhwOq9X65U9bXFwcEhLywwu9SalUbty4MTExsa2t7ebNm7euXbl980ZIaFj5U+vjk5JDQlkc3Cw8MkofFNTW1uZwODiDE4Av49YJAADgz2ZnZ//0pz9NTk393f/9/7jx005PTb79P/7V5XIVFhY+PBvS4XDYbLaHP/7ylNDf3//wl76WRqNRq9U5OTkFBQU5OTkKhcKNtV4wMzPT2Nh49+7dgYEBIYQ+KCg5LWPNuqdCwyP4T2I3OnX0cEtjw/r16zdv3iy7BQC+EUMDAADwZ/X19UeOHAmPiHz9b//evZ+5uaH+3GcnHA7Hl19ceJjFw58GBDx6PkVuUXFmTu5ff6TL5aq9fGl2dmbUODQ/NyeEiImJyc/PLywsjIl5krMkJHK5XB0dHY2Nje3t7RaLRQgRGR2zY+/+8Mgo2Wl+ore76+gHBzMyMl599VXZLQDwjRgaAACAP2tsbDx06NDuV15Lzch0+ye3Wa0Oh0Ot0ajVbrgddXpqcmhw4HpN9fTUpN1mE0IUFhbm5ubm5+cvupMgbDbblStXWltbh4aGAnS68IjIZ1/Y45a7V/A/f/3frRbLSy+9lJ+fL7sFAL4eh0ECAAB/NjEx0dTUlFNQ4IlvqqtUKrVGo1Qq3fLZAnS6qOiYZStXpaRnGEJCjIMDw8PDLS0tly9ftlqtSqUyPDzcLW/kBSqVKi0trbS01GQymUymkWFj/717y1askt3lD1QqVW93l9FozM7ODgwMlJ0DAF+DoQEAAPizqampO3fuZObkPtkjLaUINoQkpaatXrc+Oi5OqVSNDhv7+/ubm5vv3LkTEBAwPT0dGBi4KK5xUCqVGRkZRqPRaDQGBASUrloju8gfhEdG3R/oHzEam5ubY2NjF7aG7zwIY3h4eGRkZGJiQqPRaHkQKQAP49YJAADgz/r6+t56660tO3YWLlsuu+UJTU1OdLTc7e5ov9/ft/BKWFhYUlLSpk2bwsLCfPmoxcnJyY8++mhgYECt0WzfvTcjO/e7fw8eg81qvXD6ZHND/ZdfDA8Pf+211/R6/alTp3p7e7VabVVVVX19/czMjEaj6evrs9vtQgiDwVBYWLh+/Xq9Xi8pH4D/Y2gAAAD+7PLly2fOnNn0zLZlK1fLbvmh7nV2WG3W5tv1g/19C4c4JCcnZ2dnV1ZW+uDc0N3d/cknn8zMzETFxO7Y9yIHNLjdnVu1M9PTLpfLYjaPDhuN9weDgoICAgLGx8dVKtXDY0p1gYEBATqn05lXXDIxNtbZ1iKE4IgHAB7lhoOLAAAAfNa1a9cUCkVwSIjsEDdIy8oWQuTkF87NzrY0NjTV1/X39/f39587d664uDg3N7ewsNBHnou5sO8IIXILizc/uz1Ap/vO34Lvq+RLZ17YbbaLZ0719XQ7nK6U9IzN254bHrpvtViEEJnZufrg4Icf2d7S/OnHH2m12pGRkc8//1ypVBYUFJSUlEj4HwDAf3FFAwAA8Ge/+c1vDGHhe1/9iewQ93M4HBMPxuquX+vpbDfNzwshYmJiCgsLCwoKoqOjZVWZzebjx483NTUpFIq1GzevWrtOVgm+VnND/ZnjR8vKyhoaGh5e9bBu3bqnn37aR1YqAH6AKxoAAIA/02g0NptNdoVHqFSqqJjYrc/vmp2ZHuzvq79+bWx05Pz58+fPn8/LyysuLs7IyNBqtV6+q6K6urqpqUkfHLxt157ktHRvvjUex8JlDnV1dUKIsjUVMXFxp48duXTp0tTU1M6dOxfFIaMAfB9DAwAA8Gcajcbqp0PDQ8GGkNyCotyCoqGB/r6e7pvXrrS2tra2tgohQkJC1qxZU1xcHOKVm0cuXrx45coVIcT+1173xPNE8cOp1WohRJDBsGX78ws344SGhR8/9GFjY+PY2FhqampqairHNwD4gbh1AgAA+C2n0/n73/9+bt70N3/3X2W3eFXb3aaBe/fGRkeGBvqFEHq9PjY29qmnnkpKSvLQow3n5+ePHj3a2tqqVCrXV23lSZY+y+VyjY0MBwUb9EFBD1+cnBg/+v7B8QdjQgilUmkwGJ5++umQkJCkpCS1Wj01NXXy5EmDwbBt2zZurwDwOBgaAACA37p58+bx48dDQsPe+Pt/kN0igdPpnJ6avFZ90Tg4MDkxLoSIiopKT09fu3ZtWFiYG/+LcXR09P333x8bGzOEhG7fvTc+Kdldnxne5HK57t653dbc1NfTvfBKbm5ucHBwY2Oj1WoVQvzjP/5jYGCg1EYAiwNDAwAA8FvXrl07efLk9j37cvILZbfIZDaZ+u5137p6ZWx0xGG3CyFycnKys7NXrVr1nb/3O929e/eTTz6x2WwJySk79r745e+TYzFyuVx93V3T01NnPz3+8EWNVmuzWisqKqqqqnzwWaoAfA1DAwAA8Fu3bt06duzYS6+/wffYF0yMP+hsbbl59bLFbBZCBAYGrly5MisrKzU19ck+4cL/w0KIkhWr1ldtXbj/H37A5XLVXq6ZmZ4ODQ8vXr5iaKD/syMfW8zmlJSU4uJit0xUAPwYQwMAAPBbd+7c+fjjj/f86Mcp6RmyW3yI3Wa7P9DfVF/X1d7qcDgUCkVSUtKKFSsyMjK+15mRRqPxvffem5yc3LJjZ+Gy5Z4Lhi8YHrp/4tCHszPTGo3ml7/8pXeOFwWwSDE0AAAAv9XS0vL+++/vfPHljOxc2S2+6MHoSG93V9Pt+vGxUSGERqMpKSnRaDQbNmz4zlvxm5ubDx8+bLPZktPS9/zox5wRuEQc/+iDzraW4ODg9PT0Xbt2qdVql8vlcrmUSqXsNAA+hMvbAACA39JoNEIIu90uO8RHRUbHREbHlK2p6Gxr6Wpra2lsuHXrlhDi2rVr6enpy5YtKyoq+tq7IRZO2RRClK5a89TTW1gZlo6tz+9SKBT3B/sbGxuHh4eLiora29sHBgaEELGxsZs2bcrIyPDQk00ALCJc0QAAAPxWb2/v22+/XfXc80WlZbJbFgezyXSt5uK9zo6Fp1RERkbm5OSUlpbGxMQ8XBOGhobee++9qampZ3a+kF+8TGov5JiZnjr24fsjxqGFn0ZERWs0muGh+0KILVu2VFZWSq0DIB9DAwAA8FtDQ0P//u//rlKr3/i7/xZkMMjOWTTMJtOIcehazcUHoyMLx0bm5+fn5OQUFRUplcp/+Zd/sdvtqZlZL7z0I65lWLKcTqfZZLLZrEKIoKBgl8vVdrfp8xPHnnnmmYqKCtl1ACTj1gkAAOC3YmJiCgoK7t69Ozs7w9Dw+HSBgSnpGSnpGWMjw/e6Oq/VXGxra2tpaTl27FhkZKTdbs/Izn1u735WhqVMqVTqg4KEePQ008ioaCGEzWaTFwXAVzA0AAAAv6VSqXJycu7evWvnP36eSFRMbFRM7MqKyu6Otrbm5rbmxtHR0fCIyIoNG1Uqlew6+JaFC6XPnz8fFBS0YsUK2TkAZGJoAAAA/mzhLEO+y/oDZWTnZmTnVmzYaDGbIyKjNJz2h78Sn5S8vmrrlQvnjh07NjAwUFJSkp6eLjsKgBw8hwYAAPiz//PgCYYGNwgLj4iNT2BlwNdSKBRlayq27d6rUqnq6+vffffd+vp62VEA5GBoAAAA/uyLoYErGgCvyMzJ+9l//b82bn3W4XBUV1dfuXKFs+eBJYhbJwAAgD9bGBq4dQLwGn1QUOmqNQ03ayfGH5w+fbq6utpgMOzcuTM5OVl2GgAv4YoGAADgzxaGBofdLjsEWFpe/9u/f/mn/ym3oCgyJnZ0dPRPf/pTa2ur7CgAXsIVDQAAwJ9x6wQgS1xC4rbde51O55UL525du/Lee+/p9fof/ehHSUlJstMAeJbqzTfflN0AAADgKTab7dq1ay4hsnLzVGq+xQJ4m0KhSEnPMISE2G22sdGRpqamnp6ewcHBzMxMhUIhuw6AR3DrBAAA8Gd6vV6v1/ff67nf3ye7BVi6Cpctf+HlV1dVPhWoDxq8f//GjRu9vb2yowB4CkMDAADwZxqN5oUXXhBC2HjCJSCVUqms3Lj5p7/8b8tXrRFCVFdXyy4C4CkMDQAAwM9ptVrBMQ2Az1jz1IZAvX7h/BQAfomhAQAA+Dm1Wi14wiXgMxQKhdVi0el0skMAeApDAwAA8HM8eALwKXabzeFwdHd3379/X3YLAI9gaAAAAH6OoQHwKSq1Ois3f3Z29o9//KPsFgAewdAAAAD83BdDg8MhOwSAEEIoFIptu/cmpqRaLJYPPvjg9u3bIyMjsqMAuBNDAwAA8HNc0QD4GpVKVblxc6Bef/fu3cOHD7/99tvd3d2yowC4jVp2AAAAgGd9cRik1So7BMAjCckpr/38b2dnpu/eaWi4eaOzszMjI0N2FAD34IoGAADg59RqtUqlaqy/da+rU3YLgEeCgoNj4xPK1pQLIXgIBeBPGBoAAID/27BhgxBienJCdgiAr7KYzYKhAfAvDA0AAMD/5eXlCSFsHNMA+B6GBsD/MDQAAAD/t3AepMNulx0C4KssFoYGwN8wNAAAAP935coVIYSNoQHwPQtXNLS2tsoOAeA2DA0AAMDPDQ4ONjU1aQMC0jOzZOtBi7sAACAASURBVLcA+KrI6JgAna69vV12CAC3YWgAAAB+rr293WQyZecVJCSnyG4B8FUPRkcsZjO3TgD+hKEBAAD4s/n5+YaGBiHEyrWVslsAfI0Ro1EIUVnJn1DAfzA0AAAAf3b9+vXJycn4pGRDSKjsFgBfw2I2q1Sq5cuXyw4B4DYMDQAAwG9NTEzcuHFDpVaXr1uvVqtl5wD4GhYL900A/oZ/cQEAgN+6cOGCyWTKys1P5RhIwFdZzGaLxdLW1pabm7vwisvlqq6uttlsKpVKp9MtW7ZMr9fLjQTwvTA0AAAA/9Tb29vQ0KBQKKqee152C4BvlJaReb+/r7+/Pzc3d35+/vbt23fu3DEajQ8/oKGh4Y033tBqtRIjAXwvDA0AAMA/DQ0NCSEq1m/UBQbKbgHwjbILCq9cPD8/P9/b2/vxxx9PTU0JIWLi4rfs2KlWq098/JHRaGxsbFyxYoXsUgCPi6EBAAD4IYvFcv78eSFEZEyM7BYA30ahUAgh6urq6uvrXS5Xakbm2o2bI6Oi1RqNEKJsTfnnJ47V1dUxNACLCEMDAAD4oaanp5uampxOp8vlKi8v12g0sovE6dOnLRZLRnZuZk6e7BYA3yYsPGLXi69cv1Rtmp8vLltRtqZCqXx0Yn1BSenVixfGx8cHBwcTExMldgJ4fAwNAADgh6qpqamtrV348aVLl9LT0/Py8oqLi1UqlZSevr6++vp6hUKx6dltUgIAfC/p2Tnp2Tnf9Ksp6RnNDfVXr17du3fvwuUPAHwcj7cEAAA/yOXLlxdWhj0/+nFuYbFGG9Da2nr48OE//OEPnZ2dZrPZyz0ul+vs2bNOp7NsTYUhJNTL7w7A7VaurVRrNE1NTSaTSXYLgMfCFQ0AAODJzczMXLx4UaVSbXxmW0p6Rkp6xvzc3IhxqPrMqf7+/nfffTciIiIxMXH79u2B3jqRsbW1tbe3NyQ0rHTVau+8IwCPCo+IzC8qaay/1dLSwkkNwKLA0AAAAJ7cuXPnrFZrdl5B8fIvvvrXBwWlZWbFJyb19nQ13Kx9MDrS2NjY19eXnZ1dXl4eHh7u0fspzGbzhQsXFApF6arVXM4A+I2E5OSm23UdHR0MDcCiwNAAAACe0KVLl+rr64UQm57d/pVfCtDpcvILc/IL52dnT584eq+z4+bNmzdv3oyKitq3b19cXJyHkpqamoaHh8MjIsvWVHjoLQB4X15RyZnjR3t6eoaGhuLj42XnAPgODA0AAOBJzMzMnDt3TqlUbnp2uz4o6Js+TB8c/MJLP7Lb7bVXLvV2dxkHB/7jP/4jKCho9+7daWlp7k1yuVzd3d3i64YPAIuaQqHIL17W3FA/NTXF0AD4PtWbb74puwEAACwy4+Pj77zzzvz8fH7xsrUbNn3nxyuVyuTUtIKSUoVCYXc4xkZGmpqampqa1Gq1RqPR6/Vuqerv7z99+rQ2IGDl2kqdt46EAOAdVou5q611cHCwvLxcdguA78AVDQAA4Hu7cePGgwcPktPSN2x55vF/l1KpLF+/cfW69fU3rrU2NY4MG48cOaLVap955pmsrKzQ0B90pILT6Tx58qQQomx1eVh4xA/5VAB8UEZ2bmR0zPzsjNls1ul0snMAfBuuaAAAAN+Dw+E4c+bMtWvXFArF9j37QsPDv+9nUCgUCUnJJWUr45OSA/V64+BAa2vr9evXNRpNXFzcEx8VefPmzbq6utCw8O179imVPMAb8Ddqtbq7vW1sdKS7uzs/P1+j0cguAvCNGBoAAMDjunXr1pkzZ5qamgJ0uuf3vZSYkvpDPltYeERaZlZcfII+KHj4/mBXV1dNTc309LTdbo+Jiflen2pubu6DDz6w2Wxbn98VGf39fi+AxSIlLb23u2tk2BgSEpKUlCQ7B8A3YmgAAADfrb+/v6am5uLFi5OTkyGhYS+8/KMfuDI8FBYRkZqRmZKeoVQqx8dGBwcH7969Ozk5mZaWplY/7j2eFy5c6O7uTknPKH9qI5czAP5KGxCgDwrqaLnb09Oj0WhCQ0MDAgJkRwH4GgqXyyW7AQAA+LS6urrjx487nU61RvPc7n3p2TkeeqP5ubmBvnsXT5+cm52NiYnZt2/fY17a8Nvf/nZqenrXi68kpaZ5qA2Aj2i6XXfusxNOp1OtVldUVKxYsSIsLEx2FIC/wNAAAAC+UU9Pz507d+rr61UqVcWGTTkFhSGhHv+Cfnpq8tOPPzLeH9RoNHl5eatXr05OTv6Wj29oaDhy5EhUTOyPfvYLT7cB8AX3+/uaG243N9QLIcLCwn7xi1+46+E1ANyCoQEAAHyNmZmZlpaWM2fO2Gw2lUq1bfferNx8r7273W6/fP5s/Y1rQgiFQrFly5a1a9d+7UeaTKa33357ZGRk87bnSspWeq0QgHR2m+3jg+/e7+/LzMw0GAwajSYnJyc7O1t2FwCGBgAA8Fd6enoOHjxotVoVCsW6zVUFJaWBkr5beONS9ZWL54UQ+fn5O3bsCAoK+soHXL169dSpU9GxcS+9/oaaU+iBJaa7o+3spyccDrvZZBJCqNXq/fv35+bmyu4ClrrHPWMJAAAsBWNjY++9997ExITD4cgvXpZXVJyakSmxZ/W69fFJyaePHWlpaTEajdu3b4+Pjw8ODl741bm5uZqaGoVCseap9awMwBKUkZ2b8Q9fzAq1l2suXzg3Pj4uNwmAYGgAAAAP9fT0fPTRR3Nzc3EJiTkFhWVrKmQXCSFEclr6y3/zs9PHj/R2dx04cMBgMLzwwguZmZlCiJqamvn5+fTsHG/e1gHAN8UnJQshAgMDZYcAYGgAAABCjI+Pv/vuuwvfCSxctnzTM9t86gKBIIPhhZdfbW26093e3tF695133lm/fv26deuGhoaEEBu3Pis7EIB8FotZCHHt2rWsrKyH1z0BkIIzGgAAWNLsdntfX9/hw4enp6cTklNy8gtKV62RHfVt7tyqvXD6pNPpDA8Pn5iYCNTr3/jlP2i0WtldACSbn5395L0Do8PGwsLC/fv3y84BljSGBgAAlq6JiYmDBw+OjIwIIXILirY8v0utXgRXOxrvD5468snE+AMhxLO7ducVlcguAuATzCbT//7//l+n01lRUREZGRkcHJyTk6NQKGR3AUsOQwMAAEvUyMjIgQMHpqamYuMTipaXFS5brlQqZUc9rvm5ubGRYZVKFZ+UvIiyAXhaw80b50999vCnqamp5eXl+fkc4wJ4FUMDAABLzszMzKVLl+7cuWMymdKzc3bsfVGlUsmOAgD3mJuZMZtN4w/Grlw4PzUx7nK5fvzjH2dkZMjuApaQRXB5JAAAcKPx8fF33nlnYmJCpVIVlZZtfGYbKwMAfxJkMAQZDJHRMdl5BVerL1yvuTg1NSU7ClhaGBoAAFgqLBbL8ePHu7u75+bmklLTdu5/WRsQIDsKADwoKiZGCHHmzJnly5fLbgGWEIYGAACWhIfnPgbq9QUlpZuf3e5TD7AEAE/IyM6NS0icneaKBsCrGBoAAPB/IyMjf/7znycnJ+MTk3bsfTHIYJBdBADe0NXWMjoyHBEeLjsEWFoYGgAA8HO9vb0HDx40m83p2TnP7dm/KB5gCQBu0dPZ6bDby8rKZIcASwtfagAA4Odqa2vNZnPhsuWbnt3OygBgiXA4HJ+fONbS2BAQEFBRUSE7B1ha+GoDAAB/Nj09PTg4KITYvO05ni4BYIkw3h88efjjyYlxrVa7a9cu2TnAksPQAACAPxsdHZ2YmEhITlEqlbJbAMCzxkaGhwYHAnS6m1cuT06Mp6Sk7N27NzQ0VHYXsOQwNAAA4M+uXr0qhMgvKlYoFLJbAMBTXC5XY93NmnOf26zWhVcSEhJef/11ruQCpGBoAADAb7lcrtHR0aBgQ0pGpuwWAPCg7o62cyc/VSgUpaWlQ0NDer3++eefZ2UAZGFoAADAb129enVqaiouITE0jEe7AfBbZpPps08OCSF27ty5fPly2TkABLdrAgDgtxwOhxBi9bqnZIcAgAcd++h9u91eVFRUUlIiuwWAEAwNAAD4K6fT2dnZKYQICjbIbgEADzIODkRGRm7evJl7JQAfwdAAAIB/MplMvb29hpBQgyFEdgsAeIrNanU4HFlZWREREbJbAHyBoQEAAP9048YNIURaVrY+OFh2CwB4yr3uTiFEYGCg7BAAjzA0AADgn4xGo1KpzMkvkB0CAB50/tRnQojQ0FDZIQAeYWgAAMAP9fb2trW1KRSK5LR02S0A4Ckul8s8P5+Xl1daWiq7BcAjDA0AAPihyclJIcSKikrZIQDgQTar1el0hoWFKRQK2S0AHmFoAADAD505c0YIERkVJTsEADzIbDYJDmgAfA9DAwAA/mZiYsJms8XGJ2TnF8puAQAPMpsYGgBfxNAAAIC/uXnzpsViMYSEKpX8Qw/An1ktFiHE+fPnHQ6H7BYAj/D1BwAAfsVut/f39wsh1j1dJbsFADwrLiExPinZZDJdv35ddguARxgaAADwK1NTU319fYaQUJ2Oa4kB+Dm1RrOivEKhUCwMrAB8BEMDAAB+pb6+XgiRV1yi46ZlAEtAx927LpeLYxoAn8LQAACAX+nv71drNKnpGbJDAMAbJsYfBAQErFixQnYIgEcYGgAA8B+dnZ39/f1arTYpNU12CwB4g9PptFgsg4ODskMAPMLQAACA/zCZTE6nc9mKVbJDAMBLKjduFkLwkB3Ap/AHEgAA/zEwMCCEiIiOlh0CAF4yPTUphOCMBsCnMDQAAOA/bt++rdZoDIYQ2SEA4A1mk+n8qc+EEMHBwbJbADzC0AAAgJ9oaWmx2+0JSclxiUmyWwDAG0ymeSFEUlJScnKy7BYAjzA0AADgJ/r7+x0OR1pmluwQAPASjUaj1mgGBgZmZmZktwB4hKEBAAB/MDs7W1dXJ4TIysuX3QIAXhJsCCkpWymECAgIkN0C4BGGBgAA/MHc3JzZbE7PzgnmgAYAS4nZZFIqlQwNgE9haAAAwB+cPn1aCBETF88z3gAsKWaTSafTKRQK2SEAHuFrEQAA/IHT6QzU65etWCU7BAC8ymIx22y2np4e2SEAHmFoAABg0RsbGxsdHXU4HPqgINktAOBV8UnJDA2Ar2FoAABg0RseHp6dnU1OTZcdAgDell9ULIQIDAyUHQLgEYYGAAAWvStXrgghcgoLZYcAgLeZTSbB0AD4GIYGAAAWt9bW1qGhobDwiKTkVNktAOBtFotZCDEyMiI7BMAjDA0AACxuXV1dTqezuGxFkMEguwUAvE2nC1SpVDdu3Jibm5PdAuALDA0AACxi09PTd+/eFULkFZXIbgEACRKSUzJz8+12+x//+MeZmRnZOQCEYGgAAGBRq62tnZubS83MCtTrZbcAgBxPb3suLjFpZGTk9u3bslsACMHQAADA4jU1NVVXV6fWaFasqVAq+TcdwBIVoNOVP7VBCHHp0iWLxSI7BwBDAwAAi9a1a9fm5uYSU1JT0jNktwCATGmZWenZORaL5eLFi7JbADA0AACwOE1PT1+9elUIsXHrs7JbAEC+dZueFkJweRfgC/hzCADAonTy5EkhRPHyFeERkbJbAEA+hVIphAgMDJQdAoChAQCARairq6urqytAp1tRsVZ2CwD4BIvJJITQ6XSyQwAwNAAAsNjMz88fOHDAYrEUlZaFhUfIzgEAn2AxmwVXNAC+gaEBAIBF5uzZs06nMye/cN3mKtktAOArzGaTYGgAfANDAwAAi8nQ0FBLS4tao1lVuU6hUMjOAQBfMTM1JRgaAN+glh0AAAAel9Vqfeutt2w2W37xsujYONk5AOArHoyOXL5wTgih1+tltwBgaAAAYJFwOBxnzpyx2WxpmVlbduyUnQMA8jU31E+Oj2u12oZbN4UQlZWVISEhsqMAMDQAALBINDY21tbWBuh0KysqeVA8ALhcrnOfnXA4HAs/zcjIWLdundwkAAsYGgAAWASMRuPp06eFEE9v35GUmiY7BwDks1mtDocjNDT0xRdf1Gg0UVFRjLCAj2BoAADAR1ksFpvNVltb29nZOT4+bjKZsnLzM7JyZHcBgE9QqdUxcfEjxiGXyxUTEyM7B8AjDA0AAMjkcDisVqvZbG5ubm5ubjabzVar1W63WyyWhx+jDQiIiIwqWJa6bnMVT5oAgAUqlSo7v2DEOKTT6WS3APgLDA0AAEjQ3t5+5MgRs9n88O5iIYRKrU5ISlZrNBq1JkCnU2s0ao1Gq9UmpabFJyZJrAUAHzRiHGqqrxM80hLwPQwNAABI8ODBg7m5ufTsHIMhJECn02g0ao0mLiExITlFdhoALAI2q/WDP75lt9vT09N5pCXgaxgaAADwNrvdfuHCBSHEqopKlgUAeAJHPjhot9uLior27NnDPWWAr2FoAADA28xms8ViSUxJjU1IlN0CAIuM3Wa7dP7sYF9vZGTk008/zZMmAB/EH0sAALzt3LlzQojQsHCVSiW7BQAWmfra67drr2u12s2bN4eHh8vOAfA1uKIBAACvMhqNt2/fFkJUbtwsuwUAFpnxsdHL588KIV577bXk5GTZOQC+Hlc0AADgVTMzM06ns2TFqiCDQXYLACwyM9PTQojCwkJWBsCXMTQAAOBVn3/+uRAiKjpadggALD4L5z62trZ++dnAAHwNQwMAAN5jMpnMZnNoWHhBSansFgBYfFLSMzJz8hwOx+nTp2W3APhGnNEAAID33Lp1a2pqKi4hUa3RyG4BgEWpctPmrvbWmzdv3r9/v6qqKjk5WalUulyu69evDw4OarXa5OTk0lLGXEAmhcvlkt0AAMCSYLVaf/WrXzkcjpdefyM+ibuLAeAJXa+52NbcNP5gTAiRmZkZERExMTHR2dm58KsKhUKv12u12sLCwqKiooiICK1WK7UXWHIYGgAA8BK73f7P//zP6dk5O/e/vHCbMQDgyZhNpr573dVnTs/PzTqdTiFEsCFk2wt7zGZTW1OTzW4b6L1ns1qFEOHh4cuXL9doNFqtNiAgID4+PjIyUnY+4Oe4dQIAAC9Rq9VardZuszkcDrWaf4IB4MnpAgNz8gtz8gudTufl82ctZvP6qq3agAAhRGZOnhBidNhovD/Y1tw00Hvv3LlzD3+jXq/Py8vbunWrTqeTVg/4O65oAADAe/71X/91fHx83eaqlRWVslsAwP+5XC6L2WyxmO02m81ma75d39F612wyJSYm/vznP5ddB/gtnjoBAID37N69Wwhx6dznI8Yh2S0A4P8UCoUuMDA0LDwyOiYuIfHp7Tt+8ou/CwkNm52dlZ0G+DOGBgAAvCc5ObmyslIIceLQh3a7XXYOACw5gUFB2oAAvV4vOwTwZwwNAAB41VNPPZWUlDQ1OVH9OQ+BBwBvu3Lx/NjIcGBgoOwQwJ8xNAAA4FU6nW7r1q16vb65ob6rvVV2DgAsITardbCvV6PRrF+/XnYL4M8YGgAA8LaUlJTy8nKH3X75/LmZ6SnZOQCwVNy8duV+f19oaGhaWprsFsCfMTQAACDB+vXrU1NTx8dGm27Xy24BgCXBeH/wes1FIcT+/ftltwB+jqEBAAA5XnnlFSFEa+OdyYlx2S0A4P9UKpVarRZCcBIk4GkMDQAAyKHT6dLT06cmJy6d/dzpdMrOAQA/Fx0bl1tYLIQ4d+6c7BbAzzE0AAAgzZ49e7RabWdbS0tjg+wWAPB/azduFkJoNBrZIYCfY2gAAEAag8Gwe/duIcSF0ydnZ6Zl5wCAn3O5nEIIu90uOwTwcwwNAADIlJ+fX1ZWZrNaPzv8scvlkp0DAP5s4T61urq6P//5z/39/bJzAL/F0AAAgGRVVVVRUVGDfb03LlXLbgEAfxYSGrZ9996Q0LD29vaOjg7ZOYDfYmgAAEAyvV6/c+dOpVJ543LN/f4+2TkA4M9yCop2vfSKECIwMFB2C+C3GBoAAJAvJSWloqLC4XD09XTLbgEAP1d75bJgaAA8iaEBAACfsGrVKiHEtZqLYyPDslsAwG91tN5tbbqj1+sTEhJktwB+i6EBAACfEBYWtmHDBiHExwff5VRIAPCQ6zXVQohNmzbFxMTIbgH8FkMDAAC+oqKiIjU1dX529uynx2W3AIB/MptMGRkZCxeRAfAQhgYAAHyFTqerqqoKCgpqbW7saL0rOwcA/E1nW4tpfi4oKEh2CODnGBoAAPAhycnJFRUVDrv96sUL01OTsnMAwB84nc6FH9yuveFwODidAfA0tewAAADwF9atW9fa2jowMNDT0b5s5WrZOQCwiHW1t97r7GysvyWECNDpbFZrYmJiRUWF7C7Azyk4bgoAAF8zOTn5m9/8JtgQ8vJPfxZsCJGdAwCLydTkRPvd5vob1+bn5pRKpdPpVKlUxcXFNpvNYrHk5eWtXLlSdiPg57iiAQAAnxMSEpKZmdnV1XXh1Mkd+16UnQMAi0ZnW8uZ40ctZrMQIi0tLSgoKCcnJzMzMzg4WHYasIRwRQMAAL7owYMHb7311tzc3LYX9uQWFsvOAYBFwGqx/M9f/3chRGlpaWVlZVRUlEKhkB0FLEUcBgkAgC+KjIysqqoSQlSfPTM1OSE7BwAWAYvFvPCD8vLy6OhoVgZAFoYGAAB81PLlywsLC+dmZq7XVMtuAYBFYH5uTgixfPny2NhY2S3AksbQAACA79q5c6der++/1zM2Miy7BQB8ndlkEkJkZmZyLQMgF0MDAAC+KyAgIDU1dWZ66tL5s3a7XXYOAPg0s9kkhAgMDJQdAix1DA0AAPi0PXv2BAQE3OvsGOzrld0CAD7NarEIIQ4cOHD9+nXZLcCSxtAAAIBP02g0e/fuFUJYzCbZLQDg09Iys4pKy5xOZ21trcnE35mANAwNAAD4uoXHv5v5ohkAvpUhJHTztudi4uLHxsbGx8dl5wBLF0MDAAC+buF+Y4YGAPhOSqUyJ79ACKHT6WS3AEsXQwMAAL5u4ctls9ksOwQAfN3M9FRjfZ3gSEhAKoYGAAB8nU6nUyqVFoYGAPhWLpfr0rmzU5MTaWlpDA2ARAwNAAD4OpPJpFaruXUCAL7d/NxsW3OjVqvduXOnQqGQnQMsXQwNAAD4usuXL1utVtkVAODrFgbZtWvXRkREyG4BljSGBgAAfJ1arRZCrNv8tOwQAPBpdrtdCFFdXc04C8jF0AAAgK9buNPY4XDIDgEAnxYTF5+Vm+90Oo8ePWqz2WTnAEsXQwMAAL6Ox1sCwONQKBSr1z0VFBzc1NT0/vvvu1wu2UXAEsXQAACAr/tiaDAzNADAd4iJi9//k58GG0I6Ozv7+vpk5wBLFEMDAAC+zmw2C65oAIDHExYeUVi6XAhx8ODBrq4u2TnAUsTQAACAr6uurhZC8Kg2AHhMFes3Ll9dbjabDx48yA0UgPcxNAAA4Os0Gk1EVHRBSansEABYNNZXbU3LzLLb7WfPnpXdAiw5DA0AAPi6wMBAm9XKFQ0A8PgUCkX5UxuEEA0NDaOjo7JzgKWFoQEAAF8XGBhosZhlVwDAIhObkJiRnTszM3PgwAHZLcDSwtAAAICvCwwMtFosDodDdggALCYKhWL7nn1RMbGyQ4Alh6EBAABfp9PpBE+dAIDvT61WKxSK+fn5e/fuyW4BlhCGBgAAfJrNZmtvbxdCWLl7AgC+v7TMLKvVOjQ0JDsEWEIYGgAA8Glms3lkZCQqJjbYECK7BQAWn7TMLCGE2cxWC3gPQwMAAD4tMDBQCJGQnKLRamW3AMDio1QqhRA1NTV2u112C7BUMDQAAOC75ubmamtrhRAWvhcHAE8kPik5O6/A6XQeOHCA6xoA72BoAADARw0MDPzbv/3bqVOnlEplelaW7BwAWKzWPV0VGhbe09Pz5z//WXYLsCQoXC6X7AYAAPAXTCZTe3v7yZMnTSZTbkFR0fKy5LR02VEAsIjNzcx88Ke3Z6anXn311czMTNk5gJ9Tyw4AAAB/YXp6+sCBA8PDw0KI0lVrNm59VnYRACx6QYb/n737DG/zvNMF/7zolSAB9t57F5tEqkuUrGI1y7Fs2bG9nsSznvHM+NqdsrtzJmezM7lynTk5mUwSx0lcpMiRi2R1q4sqFIsoFrFXkAQ7CRAg0eu7H+AwGlmWKAnkSxD379IHCHgB3KRsirr5PP9HmpGTW3Wj4vbt27GxsWw2m+lEAMsZVjQAAAAsFQ6Ho7e39+LFi1qtNiwyqmT12ui4eIqimM4FALAc2G223/3iZzarNTc3d/fu3UzHAVjOUDQAAAAsCS6X6/PPP+/q6iKERMXGPb//JRwzAQDgWerJieOfHnY5nW+++WZISAjTcQCWLQyDBAAAYJ7FYjly5EhXV5dE6rf35Vd3fe9ltAzgXcZGR955682U6PAohWzL2rIPf/NrphMBPERgcEh8UorVaq2pqWE6C8ByhhUNAAAADLt161ZDQ4NWq5X5B+w+8EqAXMF0IoAnMzI8tGFV8eT4+P13/uW7f/tv//4zpiIBfJfZGd3Hv/oFTdPR0dEbN26MiYlhOhHAMoQVDQAAAIyhafr8+fNXr17VGwyxiUkvvvYGWgbwRv/+b/86OT4eHhH52YnTTd19P/yrd4NDQy+cPWMxm5mOBvAgP5n/8/tfCgoJValUhw8fNhgMTCcCWIawogEAAIAZTqfzwoULdXV1HC73+f0vRcfFM50I4GkYDYaU6HCjwfDBJ4dffPkg03EA5oWm6fMnjnd3tOXn52/fvh2HUAB4FlY0AAAAMICm6RMnTtTV1QlFon0vv4qWAbxXe2uL0WAghLDZ7B2b1kcH+pfm53zwy18wnQvgUSiKyisuEYpEDQ0NTU1NTMcBWG5QNAAAACw2m832xRdftLa2isTiPQcOhkVGMZ0I4OlNTk64b/zw9ddu37yhn51tb235x/f+9t/++78wGwzg0cIiIjdt30kIuXbtmtPpZDoOwLKCogEAAGBROZ3Ozz77rKOj+SYqcgAAIABJREFUQyL12/fKa8GhYUwnAngm6qkp943M7Jw7rR3Nvf1r1m8ghPzif/6PaY2G0WgAjxETnxgWGWU0Gmtra5nOArCsoGgAAABYPCaT6dChQ0qlUuYfsP+11xVBwUwnAnhWQqHQfePHP/0fSckpUdExP/mf/4sQYrVY2lqaGY0G8BgcDie/uITD4Vy6dKmiooLpOADLB4oGAACARWI2m48cOaJSqeSKwH0HX5P5BzCdCMADFIFB7hvxiYnuG1HR35wXqNNpmckEMG9JqenP7dnH4XAqKyuZzgKwfKBoAAAAWAyzs7OffPLJ6OhoUEjo/tfe8JP5M50IwDPm+oWWe99M1Kuvu+O+kZySykwmgCeRkJwaFRdPCOnt7WU6C8AywWE6AAAAwPI3MzNz6NCh6enp0IjIXS8eEIpETCcC8Ji4+ISS0rKa25X/57t/7XA42Gz2P733d4SQpOSUhKRkptMBzEtEZFR/T7dSqUz8U3EGAM8CKxoAAAAW1vT0tLtliIiO2XvgIFoGWH7+24//lcfjDQ+pXt2/7+W9uwcH+nk83k9//gsOBz/TAu+QkJpG7hs4AgDPCEUDAADAAqJp+sMPP5yeno5NTNrz0is8Pp/pRACet7Js9aVbVS8dfC02Lj4wKGjT1ucu3apav2kz07kA5stiNhNClEqly+ViOgvAckDRNM10BgAAgGWroaHh9OnTIWHh+199ncPlMh0HAAAewqjXf37oo9kZXU5Ozp49e5iOA+D1sKIBAABgoVit1jt37hBCVpSsRMsAALBkiaXSfQdfY7PZXV1dg4ODTMcB8HooGgAAABZKV1fX+Ph4gFyRkJLGdBYAAHgUmX9AZt4Ki8Vy5MgRpVLJdBwA74aiAQAAYEG4XK4bN24QQgpLy9hsNtNxAADgMdaVby1YWWq3269du4Z1DQDPAkUDAACA59E0ferUKY1GExgckp6dy3QcAAB4PIqiVq3bwOPzh4eHjx49ynQcAC+GogEAAMDzxsbG7t27xxcINm3fyXQWAACYLxaL9cb//m5oRKTT6ZyammI6DoC3QtEAAADgeRUVFYSQ3MLi0PAIprMAAMATEIpEisAgu91eXV3NdBYAb4WiAQAAwMOqqqp6enp4fH7hqjKmswAAwBNbuXYdRVENDQ06nY7pLABeCUUDAACAJ1mt1itXrlAUta58K4fDYToOAAA8MYnUL7ewmBBy8eJFprMAeCUUDQAAAJ507do1l8uVnJ6JGZAAAN5rRclKHp+vVCpHRkaYzgLgfVA0AAAAeExfX19DQwMhZNW69UxnAQCApyeR+qVl5Vit1jt37jCdBcD7oGgAAADwDJfLdebMGbvdnldUIvMPYDoOAAA8k5wVBXyBoKWlRavVMp0FwMugaAAAAPAAl8t18uRJnU4XHBq2dvMWpuMAAMCzkgcGJaakuVwuHD8B8KRQNAAAAHjA6Ohoc3MzXyDYuG0H01kAAMAzilevIYTw+XymgwB4GRQNAAAAHlBRUUEIyS8qCQkLZzoLAAB4xrnjXxJCRCIR00EAvAyO3QIAAHhWVVVVfX19AqFwxcpSprMAAMDTczgc9dW3aUJHx8aHR0VrpzUhISGZmZlM5wLwMigaAAAAnonVar18+TJFUWs3b+Fw8BcrAIAXmxwbrb55nRDSUFuzaftOm9UaFRUllUqZzgXgZbB1AgAA4OlZLJYjR47QNJ2SkZWWlcN0HAAAeCZms4kQEhMTY7Nav/7qGMG+CYCngqIBAADg6XV2dg4NDckDg1Zv2MR0FgAAeCYul8uo1xNCNm7cuH79ehaLFRcXV1BQwHQuAO+DFZ4AAABPiabp69evE0KKy1aLsbAWAMDLHTtyaHRIRQgRCoVr165du3Yt04kAvBWKBgAAgKfhcrlOnz6t0+mCQ8OS0zEnDADAuzXUVo+PDMvl8vT0dIVCwXQcAO+GogEAAOBpjI+PNzU18fj89Vu3URTFdBwAAHgm4yMjLpcrISFh0yZshQN4VpjRAAAA8MQ0Gs0XX3xBCMkvLgmLiGQ6DgAAPKuSNWsJITwej+kgAMsBigYAAIAn1tDQoNPp4pKSC0pKmc4CAACeQFGEkK6uLrvdznQUAK+HogEAAODJ2O326upqQkhx2RoOl8t0HAAA8AA/P1lwaJharW5vb2c6C4DXQ9EAAADwBKxW65EjR1wuV3JaRmh4BNNxAADAMzhcbk5BIUVRra2tTGcB8HooGgAAAJ5Ad3f34OCgf4B8zeZyprMAAIAnZeTksdlsgUDAdBAAr4eiAQAAYL4GBwfPnTtHCClevUYi9WM6DgAAeFJzfZ3D4RCJREwHAfB6KBoAAADmhabpmpoai8WSV1SSmpnNdBwAAPCw5oZ6NpsdGYmzhACeFYoGAACAeVGr1R0dHRwut2DlKoqimI4DAAAeZjGbY2Njs7KymA4C4PVQNAAAADzezMzM559/TgjJKywWS6RMxwEAAM+zWMxCoZDpFADLAYoGAACAx7t3755arY6KjStcVcZ0FgAA8DyH3e6w2zGgAcAjUDQAAAA8hsPhqKysJIQUl63h8flMxwEAAM+7cOoEIQQrGgA8gsN0AAAAgCXNbrd/8cUXNpstNjEpMiaW6TgAALAgJsZG/fz8MjIymA4CsBxgRQMAAMCj9Pf39/T0SKR+68q3Mp0FAAAWisVijoqKCg4OZjoIwHKAogEAAOA7jY6Onjp1ihBSuKrUP0DOdBwAAFgQDofDbrNh3wSAp6BoAAAA+E51dXVGozEjJy8rv4DpLAAAsFCsZjMhZGBgwGq1Mp0FYDlA0QAAAPBwer2+sbGRzWYXrCplsfA3JgDAssUXCkPCwtVqtcFgYDoLwHKAb5sAAAAewmg0/vGPfySEZOTkBcgVTMcBAIAFxOFw3ON+sXsCwCNQNAAAADxEe3v72NhYcGjYyrXrmc4CAAALzmI2UxSFogHAI1A0AAAAPMhoNN64cYMQUrx6jVAkYjoOAAAsOIvZLBAIKIpiOgjAcsBhOgAAAMDS0t7e/uWXX9I0HRoRmZCcynQcAABYDBaLGcsZADwFRQMAAMCftbW1nTx5kqbpvKKSjJxcpuMAAMAisZjNIixhA/AQFA0AAADfaG1tPX78OE3T68q35hYWMx0HAAAWj9lskvvLmE4BsEygaAAAACCEkMbGxrNnz1IUtXrjZrQMAAC+xmrG1gkAj0HRAAAAQJqbm0+dOkUI2bB1W/aKQqbjAADAolJPTjidThQNAJ6CogEAAHzd3bt3z507x2Kx1m15Lju/gOk4AACwqBwOx4VTJwghUqmU6SwAywSKBgAA8GkNDQ1ff/01TdMbt+3IzM1nOg4AACwqo0F/7qtj6smJyMjI4mLsmwPwDBQNAADgu2pra8+fP89isbbu2pOamc10HAAAWDw67XRrU2NrY73FbA4MDNyxYweXy2U6FMAygaIBAAB8VG1t7cWLF1ks1qbtO9EyAAD4mo6W5rtVlYSQzMzMXbt2oWUA8CAUDQAA4ItqamouXLhAUdRze/Ylp2UwHQcAABabxWwmhLz77rtyuZzpLADLDYoGAADwObdv37569SqHw9m843m0DAAAvsliNnO5XLQMAAuBxXQAAACARVVdXX358mWaprfs2pOSkcV0HAAAWGw0TVfdqOhub8V5lgALBCsaAADAh9y4caOiooLD5W7dtScxJY3pOAAAsNiMev3lr88M9PawWKy1a9cyHQdgeULRAAAAvuL27dsVFRXuMybQMgAA+KDRIdX5k1/pZ2cCAgL2798fHh7OdCKA5QlFAwAA+ISenp7Lly9zuNzte16IS0pmOg4AACw2k9F47Mghl8uVmpq6c+dOsVjMdCKAZQtFAwAA+JCk1HS0DAAAvunMsc9dLld+fv7OnTspimI6DsByhmGQAADgE/z9/QkhHS33jAY901kAAGCxGfSzmqnJoKCgdevWoWUAWGhY0QAAAD4hKChow4YN165dMxoMYomU6TgAALBIjAb9pbOnp8bHbFZrTEyMn58f04kAlj8UDQAA4Cvch6WbjUamgwAAwCIZHhz4+uRxk8EgFoszMzM3bNjAdCIAn4CiAQAAfIV77lfFxfMHf/CXHA7+BgQAWP662lpNBkNWVtb27dsFAgHTcQB8BWY0AACArwgLC4uIiNBpp/WzM0xnAQCAxWAxm/l8/r59+9AyACwmFA0AAOArBALBihUrCHZPAAD4DKvVIhQKmU4B4HNQNAAAgA9x754wm01MBwEAgMVgMZuxlgFg8aFoAAAAHyISiQghtbduOux2prMAAMCCs5jNWNEAsPhQNAAAgA8JCgoKDg6eHB/TaaeZzgIAAAvOarVMT0/Pzs4yHQTAt6BoAAAAHyIQCMrKygghJoxpAADwASFh4TMzM/fu3WM6CIBvQdEAAAC+xT2mwYIxDQAAPqBgZSkhpKqqymazMZ0FwIegaAAAAN/iHtNwr/4uxjQAACx70XHxMQmJZrO5urqa6SwAPgRFAwAA+Ba5XC6TyUZUgxr1FNNZAABgwa1cs44QQlEU00EAfAiKBgAA8C18Pn/Lli2EEDPGNAAA+AB3xYCzJwAWE4oGAADwOe7dEyYTigYAgOXPaNATFA0AiwtFAwAA+Bz3PMju9jaHw8F0FgAAWEBOp/PCqRMERQPA4kLRAAAAPkcmkwmFwoG+3qnxMaazAADAArKYTDarNTk5OSYmhuksAD4ERQMAAPgcHo+3e/duQsi9+rqx4SGm4wAAwEKxWi2EkNjYWA6Hw3QWAB+C/98AAMAXuTdNdLa2dLW18vj8/KKS1MxsWUAA07kAAMCTLGYzwb4JgEWHogEAAHxRaGgoIUQklhBCTEZD9c3rtZU3xVJpXmFxRk4eXyBgOiAAAHiA1WIhhAjwVR1gcaFoAAAAXySRSAghNE3vOPCqemKst71tamxUPzNz88qlquvXFEHBuYVFKRlZLBb2GAIAeDGLBSsaABiAogEAAHwRn89PT09vb2/XqqdSsnJTsnLNJuNAd2dzXe2sTjsxNnrx9MmKC19HxcZlryiMiU9gOi8AADwN99YJrGgAWGQoGgAAwEetXr26vb3dYja5fysUidNyV6TlrtCqp4aUvfdqq80mY193V193l1giTU7PSM/ODgoJYzYzAAA8EfcwSKxoAFhkKBoAAMBHiUQiQojZZHrg/oDAoIDAoOyilaOqgYGe7q7mRqNB33inpvFOjZ/Mv7C0LCE5xT3cAQAAljiLGUUDAANQNAAAgI9yFw2WbxUNc8KjY8OjY1dtLO9tbx3s7elpa56d0V39+uz1i+c373g+NTN7EcMCAMDTcA+DHBsbi4mJYToLgA9h/+hHP2I6AwAAwGJzOBwnTpyYmprylyviU9IefbE8KDg+JW1F2Voul+tyuWZ12t6uzt6uTkLokPCIxQkMAABPQTM5MTw4wOFwkpOTmc4C4EMwTBsAAHyL3W5vamr6zW9+097eLhCK8laWzfOJFEXllpQ+/8r3C8rWEkLUkxPXLnx94rNPXS7XQuYFAICnl5VfQDAMEmDRUTRNM50BAABgkeh0usOHD09PTxNCouITV20sDwgMeorXMepne9tba69fdblcEql03yvfD1AoPB0WAACelXZac+j9XyYlJb388ssURTEdB8BXYEYDAAD4BKPRePPmzZaWFpPJFB4dm11UEpuU8tSvJpb65RSvCg6PuHbmpH5Gd+R37294bkdGTq4HAwMAwLPj8wVCkainp8dkMonFYqbjAPgKzGgAAIDlr6en57e//e3w8DCLw0lIzdi8+wV5UPCzv6xU5p+QlqFVT+mmNf093TPa6cTHjXsAAIDFxOXxZnW6ibFRhUIRHh7OdBwAX4GtEwAAsJxNTU2dO3duZGTEbrdnrihKy81XBId49i1omr5beaPh9k2apqV+sgNvvCWS4PBLAICloqez/dzxL0NCQt58800+n890HACfgKIBAACWrUuXLlVVVRFC/OWK9LwV2UUrF+69hvr7rp76ymI2sTmcmPiEtZu2yAICFu7tAABgnmiaPvybX2mnNa+//npsbCzTcQB8AooGAABYbhwOR19f35UrV6amptgcTvG6jcmZ2QKhaKHf12Q0XDr+xfjIECGEzWZv3rkrNSNrod8UAAAe697dOxUXz5eWlm7evJnpLAA+AUUDAAAsKxaL5ejRo4ODg4SQsKiYgtVrI2LiFu3dnQ6HZnKi9vrVkcF+iqJSMrPKd+xisXCYNAAAk8aGh746ekQhl7/99ttMZwHwCSgaAABg+aitra2srNTr9f6KwIKytQlpGYwcZuZyOu/evtlUXelyuWQBAa/8bz/kYVcwAACjPv7VL4wG/e7duzMzM5nOArD8oWgAAIDlYHJysqampqGhgc1mx6WkrdxYLpZImY2k6uu5euaE1WzmcDjbX3gxLiGJ2TwAAL6svqbq1tXLLBZr3759GRkZTMcBWOZQNAAAgHdzOp2nT5/u6uqyWCwsNnvDjt2J6Uvlp1WzOu2VU8cnR0cIIfnFJWs2bWE6EQCA72qqq71+6UJGRsb+/fuZzgKwzKFoAAAAL9bV1VVbW6tUKkViSWJ65sqN5YzslXgEl8tVdeVia/0diqIIRWXm5G3ctoPpUAAAvsjlcv3iJz8Wi8XPP/+8QqEIDAxkOhHAsoWiAQAAvJLBYPjss8/GxsacTqdQJN518HV/xdL9lrGnrbmjqXFUNUAICQwOeeGV1wSiBT8FAwAAHnD+xPGu9lb37YKCgqKiouDgYGYjASxLKBoAAMDL0DRdW1tbV1en0WgUwSGZBUVpOflMh5qX3vbWykvnLWYTl8fb+/KrYRGRTCcCAPAtTqdzUNmrmZysvnnd5XJJpdJXX30VXQOAx6FoAAAAb9Lf33/u3Dm1Wk0ICY+O3frCS951oINOo7588phmcoKiqJI164rL1jCdCADAF9E0ff7E8e6ONpFIlJubu2HDBg6Hw3QogOUDRQMAAHgHk8l0586dyspKh8MRGRtfsGZdaEQU06GehsNuv3nhXHfrPUJIWGTU/ldfZ7FYTIcCAPA5Tqfz6tdnuzvaHHY7l8uVSqVbtmyRSqV8Pl8uly+1iT8A3gVFAwAAMM9qtZrNZovFYv4T9+25eywWy+zsrMFgIITkFK8qWb/J278F7GxuvHXhnNPpFInFKZlZK9es5/F4TIcCAPA5MzptfU21enJidEg1d2dGRsbevXvZbDaDwQC8GooGAABYKBaLxWQymefB5XJ914vw+HweXyAQCnl8gUgiKd28VSgSL+ZHsXCmxkavnDo+o50mhPAFgv2vvh4YHMJ0KAAAX+RwOIYH+m02q8Viqb5RYTaZfvjDH4aFhTGdC8BboWgAAADPmJmZuXDhgsFgeGx9wGKx+AIhXygUCIR8oZAvEAqEQh6f/+d7hEI+X8AXCnl8wfL+gZLZZJwYGa6+emlGO02xWOvLt2avKGQ6FACAT6u6UXGn8ua7774rl8uZzgLgrbxg5Mnp06d37dqVm5vb2Nj4wENms/lnP/vZlStX6uvrpVJpeXn5v/zLv8TGxj7pNQAA8OzGxsY6OjrEUj+pnywoQPGnKkHwTZUgEs3VCt41vnFBCUXi2KSU0MioG+fP9nd1XLvw9bBqcF35VpFYwnQ0AABfNDUxfqfyJiFEhEOIAZ7BUl/RYLFY1q9fX1NT8+2iwWAwbNiwoa6u7v47ZTLZ9evXc3Nz538NAAB4xPDw8O9///s1W7en5xUwncUrNVTdqrtZ4f57OS4pedeLB5hOBADgc9STE0c/+h0h5J//+Z+ZzgLgxZbumGun03nz5s3y8vKampqHXvDjH//Y3SCsXbv2008/feeddwghMzMzP/jBD57oGgAA8AipVEoIMRoMTAfxVvmrVu848GpyZg4hpL+n+8P//PmMVst0KAAA3xIYHBITn0gI6e/vZzoLgBdboisa/v7v//5nP/uZ0+mcu+eBFQ0ulyskJEStVisUir6+PplMRgjZvXv3qVOnCCGdnZ0pKSnzuWaxPzAAgOXL6XT++Mc/TsvJX7ttJ9NZvNuoauDq6RNG/SybzS5YWZqenSsLCGA6FACAr7hTebPqRkVZWdmmTZuYzgLgrZboiga9Xn9/y/Bt/f39arWaEJKcnOxuEAghc18Lzp8/P89rAADAU9hstlgsNhmxouFZhUfH7n39rbCoGKfTWVt58/AHv+rr6mQ6FACAr0hMSyeECIVCpoMAeLElWjS8//77NE3TNO1uCr5tYmLCfSM0NHTuzrkRj5OTk/O8BgAAPEgikYyqBlR9PUwH8XpiiXTHSwc3734hIibO6XSePf7FjcsXmA4FAOATrGYzQdEA8GyWaNHwWA8tESSSb2Z0azSaeV4DAAAelJGRYbfZBntRNHgAm8NJSMvY/tLBrIJimqYb79R+9Mv/uHn1EtO5AACWOQuKBoBn5q1Fg/ZP87EUCsXcnQKB4P5H53MNAAB40Jo1awQCgcmgZzrI8sFisUo3b92y90UOlzs7o2uoqf7Db9+3WixM5wIAWLYsFjMh5IED7wDgiXhr0TA3c8Fqtc7dOTU15b7h7+8/z2sAAMCzpFKpEUWDp8WlpB1852837tzDEwg0U5Mf/uf/unP7lsVkYjoXAMAyFBkTK5ZK+/v7h4aGmM4C4K28tWgICgpy39Dr//zt7NjYmPuGe6/EfK4BAADPkkqlJpxwuQAEQlFSZva+778VEBhks9mqrl/76Ne/mJoYZzoXAMByI/WTpWVm2+32w4cPm1DpAjwVby0a5mqCvr6+uTtHR0fdN0JCQuZ5DQAAeJZEIjEbDUvz7ORlQCZX7Hn1zc27XwgIDLJZrUc/+l1dVeXYyLDNZmM6GgDA8lG6fmN8UordbjebzUxnAfBKHKYDPKXk5OSEhIS+vr7q6urJycng4GCapq9fv+5+dOPGjfO8BgAAPEsqlTqdTovZJBSJmc6yPPEEgoS0jMi4hBvnzyg7229XXCWEcLhcPz9ZVFxcZm6e1WoNj4xmsbz1ZwkAAIyjKEoWEEAIuXHjxt69e5mOA+B9vLVoIIS8+uqrP/rRjwwGw4YNGw4cOHD79u0bN24QQjZt2pSamjr/awAAwIPch/sY9XoUDQuKLxCU79nfca9hZnp6oKdLp1FPa9TTGvW9u3XuRwUCIU3osvWb+AJBTHwC03kBALxMcdmaprratra2tLS0tLQ0puMAeBlqia9u1Wg0gYGBhJDc3NwHRr8ajca1a9fW19fff6dMJquoqMjLy5v/NQAA4EGtra3Hjh3b/r1XouITmc7iK5xOp9NuH1ENjA8PsTmczqYGk9FAUX/+K14kFrPZHA6Xs7Z8a3RsPBY7AADMx53Km1U3KiQSyXvvvYevnABPxItXNIjF4lu3bv30pz/94x//ODw8nJSUtHLlyn/4h3+Ii4t7omsAAMCDpFIpIQQHTywmNpvNZrPjklPjklMJIYWr1xFCHHZ7851qQkhTbZXZZGJzOI5Z+8mjn4olkoNvvS0UY70JAMBjFJWtGVD2jQ6pamtrV65cyXQcAG+y1Fc0AACAd9FoNP/5n/9ZtGZ9fukaprPAnxkN+p7W5uY7NSajgcVmb9/zQkIKthACADyGql/51R//IJVK33zzzYCAAKbjAHgNLAECAABPcq9oMBmNTAeB/0IskeaWlO5/6+3QyGiX03n2+Bc3rlxkOhQAwFIXER0Tl5Ss1+sPHTqk0WiYjgPgNVA0AACAJ/F4PD6fj60TS5NQJH7+5deyCktomm6oqf7yD5/gXEwAgEdgs9nb9+5PTEnT6XQff/wx03EAvAaKBgAA8DCpVGo2GJhOAQ/HYrNLN21Zv2MXj88fUQ1+9Mufz87MMB0KAGDp4nA4W3fvDQkLRzMLMH8oGgAAwMMkEglWNCxxKVm5u155XSrzt5jNn/z6F51tLUwnAgBYujgcDl8gEAqFTAcB8BooGgAAwMOkUqnJaJgaG2U6CDxKYGjYvjf+IjI23uVyXTx14urXZ5lOBACwdFnMZhQNAPO3SMdbUmfNi/NGC4fega8sAADzIpfLnQ5HTcWVnS+/xnQWeBSBULTte6/cvXW9oepWc8PdyYmxvQde5QsETOcCAFhyLGZzoELOdAoAr4EVDQAA4GFr1qwJCwsz6meZDgKPx2KxitZu2LRrH18onBgd/ehX/6HFWHUAgG8xm01Y0QAwfygaAADAw9hsdkBAAMY0eJHE9MzdB9+QBcitFsvh3/667V4T04kAAJYQh8Nht9kMBoPT6WQ6C4B3QNEAAACeJ5FI7DabzWplOgjMlzwoeO/334pOSKJdrivnTl86e4rpRAAAS4hQJBocHFSpVEwHAfAOKBoAAMDzpFIpIcRkxCGX3oQvFD63/0DB6rU0Tbc1NR75/QdWi4XpUAAAzONwOEWlqwkhJ0+eVKvVTMcB8AIoGgAAwPMkEgkhxITdE96GoqiCsnXle/YLRCL1xPj5U18xnQgAYEnIyi9ITsuYmZn5+OOPsYEC4LFQNAAAgOd9s6LBgBUNXik+NX37i68QQgb7ei+cOsF0HAAA5nE4nC279oRHRRuNxkOHDmFdA8CjoWgAAADPc69oMGPrhNcKDo8oWrOepunO1uZP3v+lxWRiOhEAAMPYbHZ+cUlgcIhKpfrkk08mJyeZTgSwdKFoAAAAz3OvaDBiRYM3yy9ds+3Fl/lCoW5a8+Gv/mNibJTpRADAjIHenqobFQO9PfiqnpiS9tIbb4WEhRsMhvr6eqbjACxdHKYDAADAMiQSidhsNrZOeLvohKS933/r0ldfaCYnPv/kw3XlW7NXFDIdCgAWW8XF8zM6LSFEKBJt3vF8fFIK04mYxOFwKIri8/kZGRlMZwFYurCiAQAAPI+iKLFYjGGQy4AsQL7rldcT0jJcLlfFxfNY1wDgg6QymfuG2WS6+vXZ+poqmqaZjcQsm81mtVq7u7uZDgKwdKH2rE5WAAAgAElEQVRoAACABSGVSnG85fLAEwg27dqXnldA0/SxP3wyrBpgOhEALKqs/BVsNtt922gw3Lp6+cKpE0998sK0empqYtyrq4q1m7dwOJzKykqHw8F0FoAlCkUDAAAsCIlEYsSKhuWCoqj8VWWBoWF2u/34p39ovFPDdCIAWDwp6Zl/+X/8o0TqRwhJSkqKjY3tamsZHVI9xUv1dLYf/uDXn/7+g7PHvrDbbJ5Oukhi4hMSUtIIISrV03wSAHwBigYAAFgQEonEajbfuVnBdBDwDImfbNcrrydlZNMu143LF8+fOOZyuZgOBQBP497dO6p+5RM9hcPh7DnwCiHEarWWlJQQQm5XXLVaLE/61lwOl8ViEUL6ujuPfvz7qYnxJ32FJSIoJIQQ0tXVxXQQgCWK/aMf/WgR3ua/d3v9sqIfJXOZjgAA4E04HE53d7fZbErPW8F0FvAMNpsdl5zK4XDGh4emJiY6W1uy8le4/80AAF7hbvXtL//wSX9vT0dLs8Vi0U1r7tXfNczOhEZEPva5IrFYPTnZr+zbtGkTTdNdnR13q293tDQLhIKgkNB5BvCXKwJDQowGg35mxmwydba2+MlkgcEhz/ZhMUAqkzXeqTGZTPn5+XP7SgBgDr45AACABZGQkBAREWHGwRPLC0VReSvLtu77Ho/Pn9FpP/rlz5lOBABPwOV00jQtEAgiIiKa6mqvX7rQ0XLv+qULH/3yPzRTk499ekh4OCHEZDIJhUL3PTM67aUzpwb7euefISE5df+rr298bjtFUXab7cKpE11tLQ67/ek+IqaIxJKwiEitVtve3s50FoClCEUDAAAsFKlUajYZscB++YmKT9z3xg+kMn+zyXTmy8/wRwzgLdKyc3h8PofDOXjw4LZt21544YXt27cTQvSzM/MZ7qiemCCEsFis69evz91J03Tt7VtPmiQrv+C5Pfu4PB4h5PzJr0589ulTbMRgEJvNzikopCiqo6OD6SwASxGKBgAAWCgSicTlclnMJqaDgOfJAuT5paspFquvu+vwb37lXf9CAPBZUj9ZUmq6wWCYmJgoKirKzMzMzMyUy+U0TXe3tz326f4KBSFEr9c/99xzZWVlq1evPnjwoEAgmBgbVfY88bSC5LSM19/+q9jEJELIiGrw5GefDvT2LNBpFPrZmRmd1rMvnpKRRVHU3OIOALgfZjTMF2Y0AAA8qampqd7e3qT0LJFEynQW8Lyg0LDg8IhhZZ9BP3uvvi4mPkEixR80wJLmcrnqa6oMs7OrVq0Si8WEEC6Xm52d3d/f39XRbrVao+PiKYr6rqeLxeL2lnsjIyM7d+5MTEyMj4+Xy+UikUg1ONjZ1ioPDJQHBj1RHh6fn5qZJZZI+nt7DPrZzrYWk9EYn5T8rB/nf9XSWH/808NNdbVtTY0jKpVEKvWT+T/7y1otlrqqyri4uMTExGd/NYBlBisaAABgoUgkEkLIlVPHmQ4CCyUqLmHXq28ogkPsNttnH/++ub6O6UQA8Ch93Z1jw0MSiYTH45nNZvedQqFw7969PB6v8U7N6S+OPuLH/vLAoPiklKmpqb6+vrk78/PzX3vtNTaLdeXcmacbtZCWleNe10AIaWm423in5v59HC6Xq6G2+vinhyfHx+buNBkMUxPj81mhYNDP3rp6WSaTFRUVWcymvu7Oy2dPm4zGJw2pndY88HbDqgFCiEgketKXAvAFi7Si4f/rcbAo4tW//htWNAAAPCGJRDIwMDA1OZFdWMLmcJiOAwtCIBSlZudqNWqteqq/t8dFu6Ji45gOBQAPp56c6O3syM3NraioqK+vHx4eVigUIpGor69vbGzMbDbrtNMCgSDsuw+haG2sn9FqHQ5HUlKSSqWiKEogEEgkEpVKNTkxIZFKQ8IjnjQVi81OTE0bGhwwzM5SFDXQ1+t0OGLiE9yP1ty6UXX92qxOZ7Nak9LSCSE2q/XQB79qqK1pvFOj7O5isVjjoyNsNpvN5nS1tQhFIj5fMPfiNpu1rqoyOzt7+/btpaWlo6Ojo6MjWo0mJSNz/gm72luP/eHQ8OBAgFzOYrHMZpPFbL5dcU0/M5OXlxcS4n2nZgAsNHzbBwAAC0UkErkXNZiMBp5A8NjrwUuxOZzyPfsbqyvv3LjWUFOdlJoWFBLGdCgAeIiwiEg2m61UKgsLC1taWlpbWyMiIpqamqqrqwkhHA7Hz8/v5pVL8ckpMv8Au83W0lhvtVqT09IVQcHuV3CvBejs7Pz5z39usVj8/f3fffddiqKUSiWLxZrPMZkPxeFwEpKSx4aH8vPz6+vrR4dUtbduhEZEygICJsZG3dcM9vc5HA4Oh3Px9EmzySQWi41G49jI8NjIMCGEoig/mf+MTsvhcvceOHj90gU2h7Nj336zyUQI0el0hBA2m33w4MHf/va3g/19NE0/YpPIA6YmJgghI6rBY0cO3T/+ls1mR0VFPd2HDLC8oWgAAICFYrfbu7q6+EKhe644LGMUReWWlPZ1tmsmxv/40e83bN2WlbeC6VAA8F98fuij2RldaETkiGrQZDKtWrVKoVCEhIQcPnzYfYHD4WCz2Ww2WygUEUIqLp5vb24ihAz09hx48y/cF2imJtlsttPpdO+80Gq1TU1N6enp7m0FQpFoUNl37qsv/QPk+199/Ym++GvUakIIj8eLjo5WqVTu+kAslaZlZg/09lAUZTGbrRazjWL1dXfGx8cHBwfX1NS4n1tQUKDRaPr7+wkhDrtd2dPt3mfR2dqi1WgIIbGxsXNvlJCQMDo6Wnf7VlHZGkKI2WT64tBHNpt138HvyxWB7mv6e7qdLmd3e7vDbu/v7XYvylMoFBqN5v7MpaWlAQEBT/oHAeALFmnrxP/b4/XDILF1AgDgSfX19bW0tMQkJqfl5DOdBRYcRVFJ6Vkz2mnt1ORAb49Wo0lKTWM6FAB8w+l03q64ajYa9TMzhBCVStXe3u50OuPj44VCYXt7u/syk8mUlJYRFRt3/eL5ztZmd31gsZgFAkFIWDibze5qbzMZDXK5fG7Ew/T09MqVK7lcbm9vb3tzU2tTg9PpNBoMgcHBgcFPsKdgUNk3OTY6PDw8MzNDUVR8fLxWqxWJxGMjQzKZrKSkpL+/XzM1mZCc0lBb7efnNzw8bLVa3c/Nzs7esWNHbGxsW1sbi8WKio0bHhwghEyOj42NDIeHh+/Zs2fujRQKRVNTU39f79jI8LRGff3i+Rmd1m6zqScnM3JybVbr54c+aqqr7Wpr1UxNaqc1hBD3KoaoqKgHioZVq1YFBgY+5R8JwLK2SCsaWPNdlwQAAMsETdN1dXWEkNBILCv1FTw+372Hovb61c7W5mn11AsHv8/HrhmAJYCiqKLS1TevXLr/zqamJoFAsHXrVq1We/PmTZvNRlFU4arS458enlZPRUdHBwcHC4XCqqqqiovnZ3S65PQMqZ/ftHqqqKjIYrHo9fro6OigoCBCSE5OzsTEhEqlstts7n+WT4yNpWRkzT8h575RPjRNBwYGjo2Nzei0FEW9uH9/TEzMyMhIV1eXZmoqQK4YHBx0XymRSNauXVtYWEgICQwMtNvthJDqm9fdj7JZrKioqPtbBkLImTNnLBYLi8UaVPYNKvvmPj9jw0MG/SyXy/v2mEkej2ez2SIiIvLz84eHhysrKwkhL7/8cnKyhw/IAFg2FmlFw4+9f0XDPydhRQMAwBNQq9UXLlzgCQTrtj3P4eJLqA8Ji4pWhIQODyhndbrmhrtZufn4DwCAWcODA58f+rC3q9P925iYmC1btszOzkokkszMzODg4Ojo6MLCwrt37/KFQpfT1d/TLZfLf/jDH3K53DNnzrj/1T02Mtza1DCj1SoUiqKiopycnJSUlNDQUJfLdfr06eDg4KKiopKSkvDwcKPRqNVqJ8fHJsfG/GQyqZ9sPiGDgkNU/cq58yDsdntpaWl4eHhhYWFKSgqLxYqOjm5qalL199M0bbVY3JfJ5fItW7a4Swoej6fVaicmJrhcLpvNzsvLe+ONN/Ly8oRC4f1vNDQ0NDo6GhQSajQY5u7MysqamJiY0erik1N6Ozsslm/Wa+zcuXP9+vWJiYnT09Ojo6NyuXzNmjV8Pn94eDgvL8/f3wPHZAIsS5jRAAAAC+LWrVuEkLScfIEQR3/5nLjkVH+54sKxz2a001fPn9u+bz/TiQB82u3r10xGo0gkyszMVCqV0dHR6enp6enp7kenp6c///zz3NzckpKSmzdvNt6p4fP5L774IkVRc8dM+vv7s9ls98YBmqatVuv7779fXl6ekJDQ39/f3t4eFhYWERFBCElKSkpKSlIqlTdu3Bjo6xka7H/1B385n65BLJXuOfDKpx/+1mQwEEImJyfVavW2bdvuv8Zut1v+VDG4jY+Pa7XasLBvBtDu2bNn27ZtHA7H5XJxv6Pi3LRp0/j4+NDQ0P13KpXKiIiIvu7OsQ+G3GVHeHh4cXFxTk4OISQsLCw+Pv7f//3f29raSkpKFAqF1Wrt7e2NiYl57McF4JuwomG+sKIBAGD+XC5XXV2dTqd7bv9L+Gm2bxKKxH7+Ab3trdPqqd6uztSsbDabzXQoAB/lsNtGhlRWi6WkpGTnzp3x8fH3P6rX66uqqrq7uzdt2pSRkREaGrpmzZrw8HBCiFQq1el0AQEBoaGhfX3f7DJwuVxjY2MTExN9fX3FxcVBQUEKhSI3N/f+vQ8BAQF5eXl6vX5oaGigt0ennY6Iin7EFwGT0WixmOuqbg8P9BNCFAoFTdPh4eF2u929NYMQolar6+vr739WeHi4Xq93OBxpaX+eCMPhcFgs1iPei8PhZGVlcbnckZGRuSbFbrdLJBKn0+k+pWLt2rXPPffc/SdKsFisvLy87OxsLpfr7+/v/pC/q8sAABQN84WiAQBg/sbHx69cucLj83NLSvHPS5/lL1cEhoap+nr0szMtjfVxickisZjpUAC+KDQiMiE5pbWxQa1Wp6Sk8Pn8+x8Vi8WZmZlSqTQpKSkoKCgqKsrPz8/9EJvNTk9Pz8rKqq6u1ul0fIHA6XBs2LBBq9XOzs7a7fa6urrZ2dk1a9bc3zLMiY2NnZmZMRoMyt6etuam6Lh43bRmUNknFInmpre0NNafOHqksa62sbZGPTXpcjoJIWaz2eFwDA8PDwwMlJaWuq8cGBjo6Oi4//UtFktISEh8fPw8z5js7u7mcDgCgYDNZkul0pCQEI1GYzKZCCHh4eFqtdpqtQYEBKxfv760tJT3rSMzeDyeu1lgsVihoaFoGQAeYZGKhn/rcbAI8epf/w+KBgCAefv666/VanXeqrKouASmswCT/BWBMYnJwwP9Rv1sW1ODPDBQERjEdCgAXyQSi1ksVmdbq1gsjo6OfuBRoVAYHR390LLATalUTkxM0C6XSCQqLCykKGpwcDAqNs5oNKhUKveSh7mLXS6Xy+Xq7e0Vi8U5OTkFBQUCgaCzo6Olob6ztVnZ3dXX1ZWeneve4HD6y8/MJpPT6aRp2uV0Zubm67TTcwsNXnvtNZnsm20XwcHBTU1NcydNsFgsFov1gx/8QCaTjY+PWywWqVT60PA6na6iomJ6evrEiRNKpTI2Nra1tfXTTz/t7Ow0mUxcLvell14qLy8Xi8Xd3d1lZWWrVq2iqAdH2ZtMpvr6+q6urujoaBaL9SSfewBftEhFw796/4oGFA0AAPPk3jeh1+u37HuJ/d3ftoKPEIrFiekZ01OTumlNb2eH0+mIjo1//NMAwNOkMlnjndrp6eni4uJv/0P60VJTU6VSaVFR0Y4dO+RyeUNDw+Tk5JpN5evKn+toaR7o74+Ojm5vb1coFIODgx9//HF1dXVDQ0Nra6tSqQwLC0tJSTEajRKJxM/PLy4ubmCgf2pinMfnyfwDmuvv2v7UHRBCktMzhCKxenLC/dv4+PiQkG/OyKQoKjo6ms1mW61Ws9nMZrMdDofRaLx06VJDQ0NjY+PQ0BCPx3vgvMnZ2dn3339/cHCwt7eXEGI0GnU6XWtrq/t8CoVC8dZbb7mnS4SHh2dnZycnJz/0k3P69OmqqiqVShUYGDgXCQC+C77/AwAADxseHlapVDw+H9MZwE0oEj+3/0DVlYut9Xfqq6tSM7IVQVjXALDYGmprCCHf3hHwUFqt1mg0RkZGun9LUVRBQcHco2azmRDC4/F5fL5ILJ4cH/vd735HCNHr9R0dHWaLRSKRRsYEqScn+vr6tFrt22+/vWPHjrmn63Q6pbJvWDX4V3//fxWsXFVx8fzcQ9U3KtZv3UbTdEfLPUJIY2NjVtafz8iMiIiIiIiwWq39/f1BQUENDQ0URbnXOLjXUPT397/33nvi+3ZpcblciUQyN0KSzeH09PQQQrg8nt1mCw0NPXbsmN1uf+utt7hcrlwu/65PSEhISEtLi1wuv3/tBgB8Fyz7AQAAD7tx4wYhJH/VaiwuhTksFqus/LnI2HiXy/Xphx/093QznQhgqXDY7VMT4wv9LhdPn2yqq2Wz2S+99NKZM2cOHz78wPENDzh79uzHH388t4XhAbOzs4QQf7mcEHL/z/+7urrsdrufn+yNd97NXlFgMZtdLpdardbr9fc/3T3dIK+wmKKo2ZmZufvdM32unDuj6le67xkcHLx37x4h5N69e3PTKPl8fmpqqkKh2Lx5c0JCwv1PdzqdtbW197+XUCgsLi4mhISGRxSsLH3lrR+mZ+dm5ua7h0FkZWW5XC6apt1HeD5CWVnZ3/3d3/31X/91cHDwo68EAIIVDQAA4Fkul8tsNvP4/LTcFUxngSVn0+59l776clQ1cPrLzwpLy1at3cB0IgDmVd+8Xl9TlZW3YsNz2590R8P8TYyOEEJeeOEFuVw+MjIyMTFx9epVrVYbExOzevXqb1+/YcMGjUbz0L6Ypmm1Wh2gCPST+RNC4pOSJ8ZG3Q9ptVqn05mSnkkIsf6pyIiIiPD397//FcbGxiiKEopEdVWV3e1t5E8dAUVRxcXFt2/fNhq+KSacTueJEydGR0ebm5vlcvn9tYJbe3v73O2oqKiBgYFbt25lZGTcv7vB3V/kFRWnZGQRQsp37lL2dLU2Ncjl8qSkpNTU1Hl+DuemRXR0dJw6der111/H6gaA77JIMxp+0uugKOLVv/5vzGgAAJiHgYGByspKLo9fULaW6Syw5HC43MT0TKvFMjk2MqJSjY+OpGZmMx0KgGEURXW1tU6MjYpEotDwiAV6F4NePzqkmp2djY6OXr16tUajaWpqmp6e1uv1RUVF377ez88vJCTkocUHRVHj4+NDKtXo8FBPR0dfd6d73gEhxL0ugKKojNy80PAIsUQyNNBvMBhcLldsbOzcq6lUqqmpKVW/cmig32a1RkZGfv/73xeJRKtXr87IyOjv73evgOByuS6Xi8VipaSkbNy4MTs7W/CnsyrmREVF2Wy20dFRQkhZWdnMzIzFYikuLhaJRHPXcDicuro6Ho8fk5DIYrHMJtPXXx2zWMwymeyhH/uj1dTUVFVVzc7ONjc3V1dXs1iseZ55AeBTFuvUiV6vHwaJogEAYD5Onjw5MzNTvH5jSHgk01lgKWKxWDGJSWKpdEjZq53WtDffS8nI5M5v0zjAsiQLCLBYLOMjw6PDQ5qpqdjEJA/uO3M4HGePfTE+OpKamTU1Pj46Mjw0NBQdHV1dXe3eOpGRkZGcnPykLxsUFDQ+Pj6kGtROa9wtA4/H27Bhw8DAAE3TJqNxcmw0ITk1LDLKz9+/p6N9cHCQxWLFxsa6n24ymdyDErZs2ZKfn79582axWBwbGxsQEMDhcFasWNHW1mYymaRSqdVqDQ0N3bt3r0Qi+XbLQAjhcrnx8fGtra0ikWjbtm3FxcUFBQVzSw/cBAJBdXX1xNhoY12tql+pnphQ9StXrFixf//+RxzAPDw8zOfz7z+Jw2AwHD169O7du+4TMZ1Op91uHxgYSE1NlUgkT/o5BFjeUDTMF4oGAID5aGxstNkd67Y9j/Mm4BGCQsPDY2KHlX0G/ey0Wp2amfX45wAsXy6Xs6ut1el0qicnXDQdHeeZk1kcDsfls6d7O9vHR4Z5PH5Gdm5nW4vBYJicnNyzZ09XV5fNZgsNDU1JSXnSV5ZIJLm5ufHx8YWFhaWlpQ6HIzIycsOGDampqb29vSwWa2pyQj87m5iaduHUCZPRSAjh8/lzYx05HE5PT4/Vai0vL4+Li/t2sZKamupwOJRKZXJycnl5uZ+f3yPCsFis4uLi4uJiDodDUdS3p12yWKzU1FQ+n+90OMZHR8dHR+Ry+fbt27/rOExCSGtr65EjR9ra2jQaTXx8vDuhVqu9du1aaGiowWAghJSUlOj1erPZLJPJYmJinvRzCLC8oWiYLxQNAACPZTQaq6urbTZbwep1TGeBpU4q8w+PjuloatBNT0+rp5LSMphOBMAYoUjc3tzkcrmkUulAX29GTi6f/5Cf3j+p0SHVrauXxGKx3W5nsVil6zdGRMd0tNyz2+1btmwpKiqKi4vLysp69DkUU1NTk5OTUqm0r68vICBgbvsDRVH+/v5+fn4ikSglJSUxMZEQIpFICgsLV61aNTQ01NvdxeFwBpS9DoeDEMLj8dznVgwODvb39+/YsSM5OXnuVIsH8Pn8uLi4iIiI1atXPzDf4emIxeL4+Pj8/PzY2FgOh7Nv374HVj08wGAwNDc3m83m0dHRlpaW9PR0Pp8vkUhWrVpVVFQUFhaWn59fWFgYFxc3ODhYUFDgkZAAywl+3AQAAB4zNTWl0+nCovCDHZiXoLDwlRs219641t3RPvGrX7zyF2/P8+A9gGVGIBSuKFlVee2K+zQHzdSU1O9R/wyeJ3cp4O/vz+Vy1ZMT2mmNe5uS+9wEDocTFxdHCKFpWqPRBAYGfvsVHA7HJ598YjQag4KCpqamysvL/f39a2trV65c+V0zFM+fPz8xMZGdnT09PX37+jWpn4zQ9IYNG8LDw90X1NXVtba2pqenz+2keCgulzv/MY3zFx0dHR0d/djL4uPj09PT29raCCEzMzPuEzQJISwW6/Dhw2NjY2+//bbRaPTz83vnnXc8HhJgGVikFQ0/7XOwKOLVv/4pESsaAAAew+Fw3LlzJyO/ICzq8d/GARBCQiOjQiIiB3q6TEbDvfq62IQEseQ7FzMDLGPhkVE0TY+oBgkhMzqdxWzSTmv4AgGfL3i6oyja7jVePHPS6XSaTKbk5OSRkZGutpbwyCij0TgyPHT/WIGzZ8+eOnVKJBJFRDw4ilKpVNbX1xNC3FMJaJqurKycmZkZGBjIyMiYG5pgsVgoimKxWDRNnzt3bmpqanx8vKioSKlUOhx2mqZjYmIuXrzocDhCQkLq6upmZ2fv3bun1+sTEhIW7qCN+aBp2uFwPHRSQ3JyskQiMZlMGRkZ2dnfjK21Wq2XL1+2WCyNjY137typqakJDw+Xy+WLmxrACyzeqROL8C4LCkUDAMBjsVisyspKeWBwdEIi01nAa/j5B8Snpo8M9Bv1s21NjQGKQEUQjqkHXyQSiZrr7xJCDLOzqn6lsrurqa5Wp9HEJSaxvntm4Xepu105NTHO4XCcTufExAQhxOFwDCj77DarzWbz9/d3OBw8Ho/H4/X09IyOjvL5/PT09AdepLu7u7e3lxDCZrP/6Z/+KS4urrOz02q12mw2gUDAYrGOHj3a2tp6+fLl0dHRzMxMiqLCw8P7+/tnZ2dXrVrV0dHhcDhcLpdarZ6dne3v7+dwOC0tLe4wIyMjycnJj56/sNC+/vrrkydPpqam3n9KhRtFUQ6HIy8vb260BCGEy+UWFhb29/drtVqHw+F0Og0GQ05OzuKmBvACHhtpCwAAUF1dTQixmM1MBwEvIwuQ73n1zdikFJfLdf7kcfeObgBfowgKLipbQwjhcrkCgYCiqJiYmK721sMf/Pop/qcQikSEkAeeaLfZaJcrJydnaGjo8OHDH330kdls3rFjxzvvvPP8889/+0WqqqrcN/h8PpfLlUgkcrmcw+HEx8dnZmYeO3ZsfHx8YGDAarXO7YyIiYkpKSlhs9lisfjAgQPr16/39/c/cOBAeXl5cnJyUVHRyy+/PHeUg/s4zMXncrnq6+uNRiNFURaLpa6u7tvXNDY2Hjp06IMPPtDpdJOTk9XV1cPDwz/5yU+am5t3794tEAiCgoIyMzMLCwsXPz/A0ocVDfOFFQ0AAI/V19enUqnWPLdd4ondxeBT2BxOfGq6emJcN61puntHPTmRlPrgD1cBlr2o2DiRWDw6PORubLOysgwGg06ntVgsYRGRLpdr/gf6GI0GZU83IcQ/QL7reweGBwesFotEIikvL1+/fr1UKu3p6dHr9VlZWRKJRCwWP3T7wOjoqEajoWlaoVAUFhYaDIbLly+LRKK3335bJBLp9fqhoSH3lfHx8XMnL0RFRa1atUomkwUEBLS1tSmVSr1eT1HUzp07ORyOQqHIzc2NiooqKChg6rCGnp6e48ePq1QqmUw2PDw8OTm5Zs2aB66RSCR9fX0Wi6W4uPj48eONjY0CgWBkZKS3t1ehUOzbt6+oqCgjIyMoKIiRDwFgicMwSAAA8Bj3jl8uB80sPA0Wi1W0doNOo57RTne1tXa3t4VGRGbnF6RlZTMdDWDxZK8oTMvKmZ3RnTj6aWVlpfvO5vq65vo6Qkh2fkF+yUr/gMcPBZgbJ6kIChZLpbMzOkIIj8dzryaIjY39m7/5G5vNNjep4aHWrVvX2dnpdDqnpqaqqqpWrlz53nvvzVUSmzZtCg0NtdvtIyMjCQkJ9z/x0qVLGo1m//79ZrOZENLV1UUIycjIOHr0aGxs7Pe+971HH/qwoAwGw/Hjxwkhw8PDYWFhJSUlCoXi25f5+fm9/fbbVqtVKBTm5eUFBgaWlpZGREScPHnSbrdzcIQzwCMt2jBIJ+Xl/jERX00AAB7jyy+/tFqt8ewMFEcAACAASURBVKnpfv4BTGcBryQSS1Kz8yJiYh0Oh06j1s/OKLu76qurbFarPDCQx+czHRBgMbDZbJFYnJKeadDrNVOT7ntiY2ONRuPYyHBna0tqZtZj/3fwD5CHhkcYjYa4xKT/n737jm/rPPMF/5xz0EE0NoBg771XkaJEVVuW5CLZsWQVl4kzdmZsZ3fuTuZu7mdvdvfeu7O5aZ4kjkexMu5yExXbsoqtLkrsvRewAmABQRC949w/kDCKrGaJxGF5vh/+Abw4OOcHfj6igAfv+7wKZWRna7PH47Hb7T09PX19fXFxcSKRyL/Pi8/n+93vfnf9+vXIyEiRSETc0J1Rr9c3NTUBAE3TKpUqOTk5JCRk4TM2QRByuVypVMbGxgoEghs/e58/f356erqgoCA2NnZoaMhut1dUVKSnp1+7ds3hcKxbt27Rf2nfSXNzs8vlAoDp6Wn/Rpu3PIwgCDabDQBKpTI5OfnMmTP+uQz3sm8FQmtcgAoN/6pa8UsnsNCAEEJ3VVNTI5YFl2zYRJLYAwjdJ4qixLLgxPTMpPRMnkBgNZttVotWPdHW1Kjq7wsSiWS3+u4RodWHw+Ump2ekZGTOTE+ZjPOHDh3avHmzQqHoaG+fnpzMzM276xmkwSEZObkKZSSLxRofGXZ73A89+jhJUuOjIyMjI7m5uVevXnW5XMHBwVevXjWZTK2trRMTE2lpaQslA4lEQpLk+Pi4v5lCYmKif2vMG9E0/frrr3d2dpaUlCwMFhQUlJeXC4VCgUCQkZERExNTWFjI5XKTk5NzcnLuPI1iqVEUFR0dTZKkx+Nhs9l5eXnf7gT5bWaz+csvvyQIYqFlpsfjwf/sELodLDTcKyw0IITQnc3OzjY3N3P5gqxC7IyFFgFPIFDGxKXn5ocpIqxms9NhNxnn+7u7OluaPW43m83h8fn4Lh+tenyB0ON2jaqGhoaGUlJS4uLitFrt+OhofkmZ1WohSfKWvRW+LTktIyMnr/FaDZfLFYklE+NjNputtrZ2YGAgNzdXIpGMjY15vV6DwZCcnCyVSm0220cffeTz+crKyvLy8mQyWVFR0be3pfDr7OyUy+U3PnpjMC6XGxYW5v/XKhKJmK0y+EkkktTU1JKSkrKysnupMgAAj8fLy8vLysryvy6LxfLrX/96dHQ0IyMD/xAh9G344RkhhNDiGB8fdzgcMaG4MSFaTCw2Oz41PT41fU43o+rraau7ZrVaaq9cqr1yicPlSmXB6dk5mbn5uKoCrWI5hcUup/P65YtdXV1VVVUhISEDAwPtTQ11Vy9TLFZ+SVlZ5cYb1zvcEovNHh8dVg30LYwIBAKKopxO54kTJ3bv3v3aa69NTU2x2ezo6Gir1frWW28ZDAaVSqXRaHbu3FlaWnq7MxME8dJLLy3aqw2gqakpjUaTlpYmFAoXBoeHhz0ez42LKS5dutTX1+dyuQ4cOOBfSQEAbDabxWJNTExgvwaEbglnNNwrnNGAEEJ3ZjabOzs7C8org8Ow1oAWH18ojIyNK6zYECSRyELDrGaT3Wq1Wixjw6rG6zXtzY0ToyNul1OujGQ6KUKLjCCIMLmis7VZpVLx+fxr165xuNwwRcTE6IjX69WMj9E0HRkTe4dag143c/mbs9cvXQAAPp/v3/MyNzc3Oztbr9drNJrZ2dmioiKZTObv0fjxxx9rtdqcwmKCIAb6+9PS0kQi0U3npGl6YmIiKCho5X6f/+abb3Z1dU1PT+fm5vpHenp6Pvzww87OzqKiIn8DC5qmP/30U4PBYLfblUqlQqHwH8lisYqKitatW8fj8Rh7AQgtYwEqNPxPlYcEWNE/P8ZCA0II3ZHL5Wpubo6IjpEro5jOglazUHlEVFxCZn5Rbsm6ILFYKJI4bDabxWI0GEZVQ/VXL3e2NFmtltiExLufC6EVgmKxYuITRgYHe7q7vV6vMip6/aatuukp47wBADTjY4a5ObFUCkDfcnZPS31tZ0sTRVExMTGzs7P+wYGBAYvFUllZ2dvbm5ycnJyc7B+02+3+h1IyMt1uj143o9Foenp6OBzOjVs5qlSqd955RyQSRUaupOpeZ2fnf/zHf7BYrKioKIvFwmazU1JSoqL++t+Wf/FIZmam/y5BELm5uQMDAz6fz78958KRFEXhXAaEbofwd3ZZaiFnHQG4ypLSP4TVSoQQuhOz2fyLX/yioLyyZONmprOgtcXpcDgd9uG+nmmtZkarsZpNAPC9Z59XRsU4HY6m2msejyevqEQiw81Q0MpmMs5/9t47/o0qo+Pi5+fmzCajXC4Xi8WDg4MAwGKz//5H/4nN4dz0RJvVevyDd/W6mfDwcJIkHQ6H0WikaTohIeHw4cMLhzkcjp/97GcsFmv//v0ffvih2+2+8SQURb322mtisdh/1+l01tbW5uTkBAfffa/N5eP48eOdnZ2lpaU7duy492cZjUav17uyXilCzFqpM50QQggtN/4vdqxmM9NB0JrD5fHEUlleWcVDe7735As/yCosAQC9TufxeN799981Xq9pbah7583ffnj0CNNJEXogYon04ceeEAiFADAxOmI2GQHAarUufK9O07R/O0yL2XTt0oX+7k7/uEAo3P/899Oycubm5qampqKjo19++eW8vLwNGzbceH4ul1tQUOByuU6dOpWWlrYwrlBGAgCHw7mxlwGXy62qqlpZn711Op1OpwMAzrdqMXcmkUhW1itFiHEBWjrxs5XfowGXTiCE0J1duXJlfHxcFhqakHbrtuQIBQCbzbGYjGNDgyODA43Xa1wul1AklisjrRazxWJOz8ohKeoeu/QjtAyJJJL8kjKRRGKz2ULDw4PEYpPJOD015X+U9vl6Oto5XG5bU0N3W+vI4EBKRiaXyyMIgqSopLT0jNy8SbVaNTTkcDieeOIJ2d9O8yEIgqKojo4Op9M5NTUFAHnFpXyhcHpSS5FkaWlpYuLKXpH06aefqtVqAFCr1cHBwXK5nOlECK1aWGi4V1hoQAihO9NoNCMjI5t3PS4IurlnGEKBJBCJAMAwq/N6PBJZ8K79h3KKy3RTk4ZZXVtjfUt9bWhYeHBoKNMxEbpPBEGEKyKy8grSsnIycvLyi0u16gmTcT49PT0/P1+lUo0Nq+bn9ABA03R7U8NQf19cYhKPx3c5nXyBMCuvYHx0RDU4mJiY6G/9eKPR0dH+/v6i8vXRcfHyCGXxuorzp04KBYK9e/fGxcWp1WqZTLbQdfKTTz6pqam5ePEiSZLR0dGB/kV8d21tbfPz8yRJ+ny+0dHR7OxsbOWI0BIJUKHh58MegoAV/fPPiVhoQAihO/nmm29MJlNyVrZIImU6C1rTOBxudEJiRl5hRn5hXmm5QBgEAHyBgKJYJElaTMbpSW1+8W336kNoZSEpKj4ppbWhzm6379y5s7+/326333iA3Wbt7+4cGRq8cPoru90eE58glcl6O9s5HI6/AeSNWCxWa2urbnqKzeZ4vV79rE6rnggODi4tLf3jH//Y3Nw8PDycl5dHEMTMzMypU6csFgtN02NjY0VFRQtbPy5bUVFRdrt9enoaADweT1FRkUAgYDoUQqtT4HadCMBVlhQWGhBC6M7OnDkjFIkLyitZy/69JloLWGw2l8cn/7JKQiyVxSWnpGTndjXVO2y2yNhYMVbE0GrBZrMdDsf4yHBERMT09LT5W71yPG632WjkcrmaiXGfz5eeld3V1jIxPl5WVnbTvglCoTA4OHhsdHRSq5mdmdaqJwDA4XC0trZarVZBUJB+djYhIaGxsbG6utr/FC6P53Q4OBxOXFxcQF7u/RMIBBkZGQKBwGazbdiw4dt1FoTQYsFmkAghhBaHSCQSBIl4fPx2CC1fFEVFRMf6fL5T1cebaq8xHQehRZOYkgoAn3/xhUajual2sPCl/csvvywSiZqu15w7dTIlI8vr9V6+fPmmrSUAICUlpbKyUiKRhIeHczic7du379271263UxQFNA0AfX19JPnXDxF2m+3Gqyx/JSUlL774YnFxMdNBEFrNsNCAEEJoEWi1WrPZbLdamA6C0F1UbHuYpCib1XLt4vmvjn/CdByEFocyOiYzN9/n9QKAx+OhKEoWEgoAsbGxjz76aEpKSlFRUXt7u3+yQ19XR1tjPQBcv379jTfe8Pl8N57q2rVrX331lcvlys7O9ng8bW1t/f39AOD1euXh4YmJiUlJSZs3b962bduNayXGx8cD+XoRQsscFhoQQggtAoPB4HK5YpNSmA6C0F2IpbLnf/TPFdsepml6sK/3w6NHXC4X06EQuhlN0/09XT0dbd3trZPqidsdNtTfq50YBwCSJJPT0mma9o8XlJU/efCwQhk5Njb20UcfKRSKHTt2xMXF+WcisNlssVjM4XBIkmSz2QvNHf38Cwrsdvv58+d9Pp/BYMjPz4+Li0tPTz98+LBcLj9+/Pg777yTlZX1k5/8ZN26df5n3XQSRjidzi+++KKhoYHpIAghCFDfAYr5vzwIIYSWkEgkAgBZWBjTQRC6OzaHk11UKpJIL5z808zU5NnPq3c/tY/pUAj9mcVsOn/6K9P8vF43szAYJlcUV6wXicQRUdEAYDLOW81mzcR4zYVzACALCa3cstViMgFAenp6b2+vzWIRBome2H+wqfbaYG/PlStXWlpaLBZLfn5+T0+P0+kMDw9/6aWXaJrmcDg31Qj8ExwkUpnH67GazQRBWCyW5557DgAuXbp0/fp1Fps9OjqqUqkKCgqKiooaGhq8Xm9WVlYAf0m31t/f39LSIhKJSkpKmM6C0FqHDQ4RQggtAv8EWrsFl06gFSMuOfWR7z3zp3f/qBrov3bxfMWmLUwnQggAQNXfNzI4cNOgbnrqVPVnABAaLudwuZPqCZqmFxolGPSzZz4/weZwACA9Pb2vr6+7vTUmPj41MzsqNq6lvhYALBYLAExNTaWnp7e1tWk0GrVanZJyi2lowcHBXC7XbDIKg0RBIrHFbOrs7MzMzLRarZOTkwDgcbsBwL8KIyQkZOvWrRcuXJDJZEv3O7lHiYmJwcHBERERTAdBCGGhASGE0GK4fv06AHy7qRhCy5lcGZVdXNbZWNdcdz0rr0CyDD4pIZSWlTM9OdnT0fbth9hs9uzM9MLdG3sruJxOFkXt2bMnJydHJpO98847zXW1qZnZrQ11Xq/XfwyHy52cnFy4GxwcfOPJq6urZ2dnrVar1Wr1d3kA2mcxm1ksVmlpKQC8+eab/uICRVHx8fGFhYX+J65bt25hAQWzhELhq6++ynQKhBAA9mhACCG0KPwzGvJKy5kOgtB3QBBExdaH4pJTfT7fe0femNSomU6EEHB5vM07dsYmJn37oRsrCxkZGf4bPD7ff+OFF17IyckBgOjo6Pz8/JmpyS8++WhUNQQAHA6HoiiX0wkAMzMzAFBVVRUaGnrjyW02m1ardbpcUXHxAOD1en/wgx/s37//8OHD8fHxABAUFOQ/0uv1VlRULNxFCKFvo376058G4DI/H/YE4CpL6j8l4uwPhBC6LY1GMzY2ll1UwuFymc6C0HejjI2bmpgwG+d72ttEIlGQSGSzWr/45Nj1yxcar9fYbNbYhESmM6K1hSTJ5LSMUdWQ9S/r0TgczoEDB2QymcvloihKIBDI5XKtVgsAHo8HADZt2tTT03Pu3LnCwkKSJMPCwlQqleYvXSS9Xu/evXu1Wq3b44mJizcaDIWFhXK5/MaLpqend3R0BInETx16zul0TmnUXC63qKhIIpH4DxgZGdHpdP7bo6Ojly9fTkpKwnIDQuiWAlRo+OWIhyBgRf/8UwIWGhBC6LZmZ2cHBweT0rOEIjHTWRD6btgcTlJGlmneMKebGR4caK6rbWusN5tMPp/P43ZPqid6OtspFkseoWQ6KVpDSJJMSkuf1c0oIpTxSckTY6OTk5M7duxYt25daWlpcXGx2WweGPhzK4fKysqqqqqGhgaj0VhUVMRms/l8vr9G4N+Z0n+MWCxWqVSGOb1MJnvkkUcWWjz4TU5OtrS0CIJEWXn5CmXkQE+3SjVUUVGxcJjb7dZqtWlpaUaj0b+8Qq/Xp6WlsVj4JhkhdLMAFRp+sfJnNGChASGE7sBkMnV3d8cmp0hDQu9+NELLDEVRiWkZHC43SCINUygjY+OVMbHlW7aHKyPHVYMOu31UNWQ1mxOScQNXFDhsNjs9Kyc5PSMmPsHtdg/197HZ7Pj4eKvV6vP5YmJieDze5ORkUlLS7t27CYJgs9kdHR3Xrl0LCQmRy+UEQSgUio6ODofDAQADAwNPPfVUfn5+RETEli1beDzeTZe7evXq+Pi4xWSanpo0GubMJqPFbKZp+sKFCzabzWg0Zmdnl5eXBwcH19XV+Z8yPz8fFxd3U68HhBACAGJhu90lpTznCMBVlpR2681/jhFCCC2YmJg4evTohod3ZuQXMZ0FocXkdrk6Gmobr14CABaLtX334ykZmUyHQmuOx+P5+O2jc7M6Ho/n8/l8Pt8zzzwTGxu7cIBarX7rrbdYbLbP65VKpZGRkZs3b5bJZCMjI59++qnH49m9e3d2drb/YIfDweFwbprR4HK51Gp1Y2Njb2+vf4TD4RQWFtbW1vrvbtmypbKy8tKlS5cuXfKPhISE/PCHP6QoaqlfPkJoxcFv6RFCCC0CkUgEADbc3hKtOmwOp3D9RrFM1nzt6rx+dmx4CAsNKPBYLNaOx/d88clHbo/bbrUCwLlz53bs2KFU/nlFD0mSBEFwOJy0rJy+ro6urq7x8fHnnnsuPj7+1VdfHRwc9Dd0BID5+fk333xTLBZv2bIlNTV14RIcDichISEhIcFsNvv7PggEgvb29oUDhoeHKysry8rKJBKJXq+nKGrDhg1YZUAI3RIWGhBCCC0Cq9UKADarlekgCC2J5MwciSyk+p23PLiHK2JIcGjYcz98pbez/ewXfxKLxRRFHTly5NVXX/WvXBAKhUFBQWazWSKVJqWmd7Q0Wa1Wp9MJAM3Nzd988w0AZGZm7tmz57PPPnM4HG6P59ixY8nJyZs2bVqoVvj5C8d+w8PDAMDlch999FGZTAYAPB4vPz8/kC8cIbQSBajQgKVOhBBa3fzfenG/tegXoVWDYrEAYLC/T3j+65J163kCAdOJ0FrhcbtZbLb/dl93FwA8/vjjAoFgcHBwoShgMBjMZrNCGZmWlVN75RIAbNq0SaFQAEBERIT/mO7ubg6Ho1arE1PSNj284/j77w4ODno8nmefffZ2lw4PD+/r64uIiMjMxIk8CKHvAGc0IIQQWgQCgQAAMvILmQ6C0FKRyIIVUTFT6vGWutruttYtO3YlpaXftModoUXk9Xo7mhvHRobHh1VZ+YUbtz1EUZTZaORwOGFhYSKRyF9HoGm6rq7OZrMBgEgs4fJ4JRWVnS1Nly5dEovFWVlZ/maQJEn6fL6enh4AiE9O1kyMG+cNAHDnCkJVVVV4eHhycnIgXjBCaBXBQgNCCKFF4N9K3Wa1iCRSprMgtCRYbPaufQcnRlR1F88Z5/SnTnzG4/MFAqHH4/Z31qZp2uP588KKcEXE4/sOYBlijZue1Lqczui4+Pt7entTw5VzXxMEQVFUR3OjZnzsmb/7gd1mlUqlN65umJycPHv2rP+2Vj3x5acfxyUlrdu46drF88ePH+dyuV988QUA8AQCm8XiX0zR2lCv180IhcInn3wyLi7uDhlIkszKyrq//AihtQwLDQghhBbBn5tBms1MB0FoCbHY7PiUNEVUdH9HW2vdNYfd7rDbAYDD5RIkCQAkQbI5HJvVMj4y/PYbvzn4g5c5HA7TqRFjvvz0Y6vFLBJLSis3ZOZ+574GcYlJ1y9fpH2+nTt39vf39/X19Xa22202Hpd742H+2gEA8Pl8l9OhGuhTDfSx2Gw2h0ORpFKpDAsLm5iYsFksEomEzWbTNO3zuFNTU3ft2uX/0+12u1ksFkEQi/KqEUIIAtejAf9wIYTQqrYwo4HpIAgtOb5AmFdWkVdWcbsDprXqU598aDLOT4wMJ6amBTIbWlYSklM6WppMxvlvTn7hcjrzS8oWHrJZrW63SyKVfftZNqu1q7U5K78wODRsz/6DJz76oLa2Njc3t6+v78LprwAgPDy8qalpfn4+OTk5NjaW/Zf2DVVVVTk5OU6nU6VS1dTUGAwGNpvN4XC2bt367rvvpqWlPfXUU9++nNFo/O1vf1tQULB161a1Wi2RSPzdJRFC6EFQP/3pTwNwmV+PeAJwlSX1owSc/YEQQrflXyQcFqGMjI1jOgtCDAsSidls9rhqKCElNTRcznQcxBiSovq6OvLy8oxG41B/32BfL0mSM1OTNE2f+bz6+qULM1NTkTExnL+doVBfc6W+5orL5ZrUqJ0Ou9FgmNXpnnrqKalUqtVqxWLx7OxsT0/P+Ph4V1dXSEhIUlKSy+USi8WVlZV8Pp/H4ymVyuTkZJ/PJxKJsrOzZTJZRkZGTk4Oi3Xrd7MajSYuLq6jo+PUqVNNTU1mszkpKQknOCCEHgR+eEYIIbQI/jyjAZdOIAQAABRFAUB3W2taZjbTWVBA0TT9+SfHXE5nXnEJj8cHgImJCZfLBQB63cz5UycBgCAImqYBQDXQN6VVx8Qn8gUCAKAoisfnd7Q0AUBnS9PCOWNiYvh8flJS0tzcXFFRkcfjefvtt+12u8fjOXXqVGZm5vbt22+KERISsmvXLv/t4eHhvr6+9evXc2+oaHg8Hn/dgcfjHTp0CADOnDkDAF6vt6mpSSQSbdy4cel+SwihVQ8LDQghhBbB2NgYSZK4dAIhP0lwCElRE6Mj77z52/0v/AA7NawR84a5IJF4TqczGee1E+P+T/J6vb64uDg4OLi9vX1qagoA/FUGP6vF0tvZftN5srOzDQaDTqcLCgrS6/UGgwEAzp8/39XVVVtbu23btkceeeT48eMAEBISctdUDQ0NfX19Dodjz549/pGvvvqqpaXl+eefj4qKAoDOzk6aprdt2zY0NDQ7Ows39H1ACKH7g4UGhBBCi2BiYsLn8ymiopkOgtCyoIyJ2/n0gbPHPzbo9W+/8W/5JWWFZeW4CcXq9tn776jHRnl8Pl8g9I94PH9eOzw3N/fwww9nZWVNTEx89tlnPp9v4VkKZaTb7dbrZhZGWCxWUVFRaGgon88nSVKj0fD5fACYn59nczhsDufcuXMbN278/ve/HxQUJJXefaOfLVu2zM/PL2xj6XQ6m5ubfT5fa2trVFTUzMyMv2YxMzNz6NAhk8kUHY1/yRFCDypA/+GRxIr/QQghdAf+1uUR0TFMB0FouYiMjX/i8N+JpTKb1Xrt4vkPjx5hOtGDslktszPTTKdYvgx6PQDwuFyDftY/wmKx/ItoVCrV0aNHXS5XRkbGgQMHeDzewrM8Hs+eZw5VbX/4xhGz2fzzn//8/fffB4DIyEh/d0ahUOhxu0vK10ukssuXL8tksnupMgBAWFjYSy+9lJqa6r/L4XBiY2MBoLm5uaamZnR01D9eU1NDkiRWGRBCiyJAzSBfX/nNIF+Lx9kfCCF0W2azubOzMyYxWRYaxnQWhJYLvkCYkJ4hDQ6eVE+YjUaJLDhMvlJ7Q6r6+z5++2h7c2N/T9dwf190fPxNLQwRh8sZGRxwOBwLIz6fTygUstlst9ttNpuHhob8vRszMzMtFovNZhMIBIY5/ahqqGr7jt7ODrfLJZfLU1JScnJy2tvbaZouKSlZOFtUVFRDQ8PE2CiHw3XY7WlpaRKJ5D5yEgQRHx8/PDxstVqHh4cHBwcX+j5mZmaKxeIH/D0ghBBgoeHeYaEBIYTuwD8XVxEdI1dGMZ0FoWWEw+GGRSidDseUekLV31d39XJ9zRWP2x0Tn8B0tO/A5/OdOPa+0+kAAIfdbpyfb6mvG+rvo1iscIWC6XTLhdvlMs7Pez0et9u9MOhyufx3122oGuzr7erqiomJiYiIyMzMLCsrW7duHZfL7ersnJ7UVm7eOjascjqdBw8eDAoKKisrKykpuXHrBz6fr1arZ3U6h8MulUorKiruu/cHj8dLT09va2vzZ2OxWCwWi6bplJSU0NDQB/s1IIQQABYa7h0WGhBC6M5qa2vDFBGRcfFMB0Fo2YmMiycA+MKgILHEaJib1Khnp6eS0jJWyg6CHxw9Mj+np1is51/7P9LzCx12u8U0bzYZRwYHOpqbeHwBTfuCRCKmYzLJZrW+d+T3ZqPxxirDjQpL12Vk5/Z2dtjt9tjYWC6XS5IkQRDR0dEWi6Wvp6evq5MkSafDIRQKo6Oj/Y/edBKHw6FSqRISEl544QV/44b7xuFwfD7fyMgIAFAsltvlommaz+enpKQ8yGkRQsgPCw33CgsNCCF0B2w2++rVq2JpcFxKKtNZEFp2CIJQxsYlpmWkZOUIgoImRlR6na6jpcnjdkfFxjGd7i5U/X1tjfVcHu+hvU/LQsO4PH5Canp8ShqPLzDO6W1Wy/BAf1dry0BvN4fLW7lrQx4Qm8Pp7exw3rBuAgAiIiJcLldCQsLc3NxAT7fJZDQbjXq9vru7OygoiCRJoVAIACkpKSKRyOl0zun1ADA6Orp+/XqVSnXq1CmTyaRQKPy7VwBAZGRkbm5uXl7ewlwGq9XKZrPvr2IVFRVFkuTo6KjP6wWA2NjYHTt2cHFFDEJoMQSo0PDbUQ/j3Rwf8OdVLDQghNDtEQTR2NjI4nCTM7OZzoLQshYWoQyPUKpHhh12u3psdLCvh8vjhYYv08/n2onxP330AQCk5eRnF/21XwBPIFDGxmUVFvMEglB5xIxWbbNahwf6W+quuz3uyJjYlTJZYxHxBfyZqSn/AhM/i8Xi9XrZbPb69evHxsbmDXP+cafT2dvb29LSkp2d7Z+YoFQqMzIylEolSZJhYWGZmZn19fVdXV0jIyP9/f03dmrg8XgLdQeDwfD666/TNB0XF3cfgUmS5PP52JOUIwAAIABJREFUQ0NDsbGxjz766MaNG7HKgBBaLMSNG/kuneSLjrsftLwNbuLd/SCEEFrD3nzzTTcNT73w90wHQWhl6G5pvHr2FAAQBMFisZ889Kw8Qsl0qL/h8Xg+eOtNg16fmJ659bG9d6gduF2utvrrqt7uef0sALDZHDaHU7ZhY0ZO3sKn4rVANz3VUHNVr5uZ+8vGE8KgIKvFkpiYODIy4vP5RCIRj8czGAwSiSQiIuKRRx5xOByff/652+2Wy+Vbt271z3EAAK/XOzMz09nZyeFwqqqqbnk5l8t18uTJnJycpKSkwLxAhBC6RwGa0fCb0RW/dAJnNCCE0J11dnYa5425peVMB0FoZQiPiEzPL2Sx2U673Wo29bS3hYbLg5dTK74Tx96fntRy+fyqHbsFQXdqwUBRVGRsXHJmTqhcMT+np30+m9UyMjTY1lhvNM4nJK+VFVXCoKCUjMzhoUGjYQ4ACILYe/DZSbVao1YTBCGRyqwWi81mi4+PP3jwYG5uLpvNHhgYqKurczidGo2mp6cnPDxcJpP5fL6jR496vd5t27bdYbYCRVHp6en+zS/vncfj8Xg8/n03EUJoiWCh4V5hoQEhhO5ArVZfvHgRCCgor2Q6C0IrBofDjYyNT87MMczqDPrZwd6eonUVJEkynQsAYFKjvn7pAgA8duC5sHubasFisYLDwjMLijPyi/hC4ZxO57DbZqYm62uuzE5PTU9ORsfFr/olFVaL+eKZU/7bxRWV6dk5UTGxI4ODHrebolhOh4PFYs3OznZ3d0ul0pCQEABobm4mKYrFYlmt1t7e3uzsbC6X29bWJhaLExMTFz3hW2+9deHCBS6XGxkZuegnRwghPyw03CssNCCE0B3YbLampqaC8vXKmDimsyC0wlAsVkJaxsyk1miYC1MoQkLDmE4EHo/n848+sNttiemZOcVl3/XpFEXJI6OyCkvC5AqHzWaaN8zpZyfVE831tWajMTRczuWt2hWpJEHOGwxSWfDDjz2Rnp0DAAKhUDc9NTM16XI5c3Jy9uzZ09LSYrfbu7q6LBZLYWFhfHz8yMiIxWIBAJIkCwoKhEJhQUHBUlQZAKC+vt5oNAqFwrS0tKU4P0IIAUCAPjwvi8o8QgihpeFwOLq7uwHA6/EynQWhFYkkyXBl5MTw0KnqzygWK0yuSExJTUxJk4WEMJLny08/mtPP8viC/LKK+z4JRVHxqelxKWnTmgmzcb7leo1hVtfZ2tzd3hoRFf3Y088sbJ2wmrDY7Eee2HvTYOXmreOjw1azWaFQeDwer9crlkgdDntHR8fu3btjY2NfeeUVh8NRX1/vb8qwpAlfeOGFq1ev5uXlLelVEEJrXOB2nQjAVZbUKzijASGEbkWv1x85cmRoaIjFZheUV4qlMqYTIbQiKSKjnA4HDbR/CsD4yHBXa7NqoD89OzfAiyk6W5ramhoAYPeBw+ERDzq7niCIILEkJFyeVVgsCw1z2u2meYPZaGy8XlN/7arRMBeuUK7iCQ5+bA7H7XKqx8ZUKpXH49HpdF6f1+1yKZXKgoICACAIgs1m19TUaDSagYGB9PR0jUZTXV0dHR290B5ysbBYrMTExEU/LUII3ShAu06krvxdJ/px1wmEEPoWi8Vy9OhRg8EQm5RSUFEpV0YxnQihFW92alKvmx7q7tJOjHk9Hg6Xm5iS+tCjTwTm6m63+/c//1efz5eWk7/xkd1L0VJBPzPdXl9rMsxNaSYAgCRJRWTUhq3bFcpV3jJAMz729ZefG+cNAMBmsyMjIx9//HG9Xl9bW8vn8xMSEsLDw6urq+fn51988UWtVnvy5MlDhw7Fx8czHRwhhL4zLDTcKyw0IITQTSwWy7vvvjszMxMdn7jje88skw52CK0a8/rZ058eW9i/ILeouGr7jiW9osvlevuN39isFkVk9GOHnl/Sxo0+n29KPd545ZJuSutxuwmCkAYHiyXSx55ezX9MDPrZM5+fmJ7Url+/fuvWrQBw7ty5mpoa/6PR0dF79+4VCoVsNhsA3G63/wZCCK04uHTiXuHSCYQQupHT6fzwww8nJycjomMf2vs0C98NI7TYeAJBRl6hPDLK7XLNz+mntJrWhvogkThMLl+iK9ZduTQ2PCQQBm19/ElBUNASXcWPIAiRRJqWkxcZF08AoZuadNjtRoOh4drVSfVEkFgkWY3rsPgCwZRGo5ue2rBhg39bSqVSWVtbGxOfkJKe2dvdNTg4WFRU5N97EnegRAitXAH68Eyt8p2MEEJobfF4PMeOHVOr1SFyxcN7n+ZwuUwnQmh1olis2KSU2KSU3rbmtrrrRsPc2S9OmOYNpZUbF/1aLfW1TbXXAKCkanNI+FLVMr5NroySK6PKtz40NzvTVnd9pL93bFg1PjrC5XKj4+IrN28TS6UBCxMA+lkdAEgkEv/dubk5r9crkcrKqzZ7PJ7Whrq33347PT29vLx8Fc/sQAitegGa0fC7lT+j4R/icEYDQggBAHg8ns8++2xoaEgaHPLogWd5AgHTiRBa/cIUysyCYrfLNa1Vq8dGDfrZ5PSMRTy/x+P58rNPPG53/rr1uSXrlnTRxC1RFBUkEielZ8Ylp3o8HrfTabfb9DMzrY3146MjyqgY/sr/U2O1mE9+9olmfIzH423cuJHFYgEAj8draWlRj4/NTE3GxMc7HQ7NxMTw8PDw8HB2djZOakAIrVAB6tGQcWnF92joqcIeDQghBABw4sSJ9vb2ILHk0QPP4h4TCAVYV3NDzdenaZqOio17Yv9B/4fVBzcxOnL8g3cFwqB9f/+Py2SO0sSIqq+9VdXb7b8bEhYWm5CYkZMfGh7ObLD7MKme0M/q7DbbtYvnFQrF/v37F2Y0AMDMzEx1dfXU1BT8eX8Kl3983759aWlpzCRGCKEHg9/SI4QQ+m76+/t5fMGufQexyoBQ4GUVlgiEQZdOfaEZH7t6/utNDz3y4Oesu3Kp8XoNAGQVlSyTKgMARMcnRscnrtu8rfHKpZGBXr1Op9fp2hobwuSK7bseC1kh5YaZqcnTJ44b5vQAQLFYAKBUKm+sMgBAeHj4Cy+8cOXKFbfbXV9fz+FwXC4XAOh0Oiw0IIRWKCw0IIQQ+g5UKpXb7Q5TKKUhoUxnQWiNSkjLIAjibPUnHc1N4RHKzJy8BzmbQa+vr7lC07QiMloZG7dIGRdNkFiyaddj+XPrLSZjR0PdlHp8elL77pE3wuSKik2b45NSmA54Wxazqa2xoautxevxlJSUSCSSc+fOAUB/f/+5c+coimKxWBUVFSRJnjt3rru7m8ViJSUlPfHEE3w+/8yZM1KptLS0lOkXgRBC9ylAhQYy4Cv9EEIILQV/37LY5OX75h6htSA2KSUsQqmb1F499/WDFBqMBsPH7xylaTo9t2DjI7sXMeHikgaHSINDouIS9DPT/Z3tHQ21szPTn398jCCImLj4oor10bHxTGf8Gybj/Adv/bvT4QgKCnrqyScTExMBgKbpc+fOWa3Whf0saZresGHDyMiIwWBgczi1tbUEQezYsePVV19lND5CCD0onNGAEELoO/BP6JXhdAaEGNXV3KCb1NI0nfBgVb8LZ75y2O0SWXDeuorFyrakQsLl5Vu2F63f2FRz2TCrU4+oxkaGx0dHpLLgnXufEonEXD6f6YwAABRF+Xw+kUj0j//4j9y/rEapqKigKOrs2bP+u2wO5+LFi1arNS0tTaPRSKSyhx59/Kvjn546dUomkyUnJzMXHyGEHhTumoMQQug7aGlpgb+sNEYIMaW/sx0AomLjtu9+/L5Pcvmbs2PDKgDY9viTElnwooVbehwut3zL9p1PH3ji8N+l5eSz2GzDnP79P7z5+1/+7MSx92dnZpgOCMIgUUhYuNlsnpubWxgkCKKsrCw1NRUAgkNCM3Pzw+SK+vp6FosVHR09OzN95vMTUbFxPD7/xIkTZrOZufgIIfSgArS95Rtj3gBcZUn9ELe3RAghgK6uLoLFrtj2MNNBEFrT2Bz2yECfzWJxOh1yRQSLzf6uZzAZjV9/+ScCoGTj5sT0zKUIGQBCkTguJTUtN59isflCoWFWZzQYOlubG6/VzBvm7FZLaLicJJn5Xq3xWg2fx9u4ceONW1QSBJGcnGy1WkeGh6e0GgDC7XIlJyfv2LHDZrNNarWaiXEgCKfTaTQaCYIICwtjJDxCCD0gLDTcKyw0IISQVqu9fPkyTdP5ZStjljVCq5U0OHRaozYa5ibV6tamhimtJi0z+96fbtDrP3zrTY/bHSJXbNn9xNLlDAw2hxMZG5+YnpmclWO3Wrk8vmneMDs9PTI02NnS1NPe1t7U6Ha7ldExgUylHhud1KgnJiby8v6miQaLxUpLS4uJiXE6nZNaLQCQJJmXl5eamlpaWtrc3Ox0OABAp9N1d3eLRKKIiAgCm50hhFYagqbpAFwm94ozAFdZUu0blstuTwghxBSVSvXee+/llpav27yN6SwIrXUet1s7Ptpw5aJhVuf1eARCYW5hcWnlxjs/i6bpUdXgyeOfej2eULli576DfIEwMIEDaVw1aDTMNdVcdtrtNz3EZrOz8gsBgMfjF1esX7r5Dk6H47P335mb1f3Lv/wL+zZTTk6cONHe3k5R1E9+8hN/kpmZmffff99kMhHEn9+lh4WFsdns5OTkjRs3MjU7AyGEvissNNwrLDQghNB7772nUqnKtz6UU1zGdBaE0J+pR4fPHv/Y7XJRFPX8P7waJBLf7siaC990t7fZbTYAUMbEPbTne8ukdeJS625pnJ2e9nm9M5Maw6xuYZzN4bBY7HCFYvPDOwGAx+Mt7i+k/url2iuXdu/eXVhY6B9xOBxnz55VKBQLW1eOjY3p9fqCgoKFZ83OznZ0dCQnJ3/99dcTExML4zt27MANLxFCKwUWGu4VFhoQQujDDz8cGR09/Mo/sTkcprMghP7K5/OdePeoblIbl5T8+NPPfPuA8ZHh+pormvExABAGiTLyC3NLy++js8NK53I6ZyY1AGC3WpqvXXXa7U6nw+f96wrfuMQknkBAEkTZhk1iieQBL+d2uf7wb78kAH70ox/x+XwA0Gq1R44ckcvlL7/88l2f7vP5/C0ha2pqhoaGnnzyycjIyAeMhBBCgYF9BxBCCN0Tu90+PT3t/9aU6SwIob9BkuSGh3Yef/sPY6oho8EgkckWHjLNz1cfe39+Tg8AFIu1cceuuOQ0DneNfn3C4XKj4hL8t5MzcwBgSj0+NjQIAEbD3HBfz6hqyP9oX1cnRbF4fN623Y+TJCGPiLzd8oc7YHM4ecWlDTVXJiYmUlJSAECpVL7yyiv8e5s3QZKkRCIBgJ07d37XSyOEELOw0IAQQuiemM1mo9EYER1L4CJhhJafsAhlSlbuQFd79YfvPf8Pry6Mv3fkDbfbzeZwUrJy03LywiKUDIZchhRRMYqoGACgado4p3e7XD7a13j5otPpsBiNZpOp+oN3AYDD4YSEy/OKSlIzs77T+eOTkhtqrrS2tvoLDQAQEhKy6K8CIYSWmwAVGvA9KUIIrQ5hEUrsf47Q8lRQvn5cNWicN7Q1NuQVl4wMDXx1/FOv1ysNCX3i0AtrpB3DfSMIQhoS6r+9a/8hALCaTUM9XT6fr7+jbX5OP6memNKoXU5HdkHRvZ82IjIqKjZucHDQaDT6pye0trayWKyUlBTubeaVmM1mh8OBG1sihFY0nNGAEELonjQ0NABAYDr7IITugzQkNKOgqOXalZqL55rrrlvMJpqmQ+WKnJIyrDLcB6FInFtaDgC5JetcLmfD5Ys9rU0XzpxyuVyFZeV3eKLDbr9w+qswhYLL5YolUo/b7fF4DAYDQRAikejkyZNerzcjI2Pv3r23XIn28ccfT01N/fjHP76PxRoIIbRMYKEBIYTQPeHxeACQV7qO6SAIodvKLS4b7OpwuZwut4vD48Unp1U+9AjFwvd7D4SkKB5fUPnQIxwut63uWuP1muyCIs7te+LqpqcGersHersXRgiCOH36tE6ne+WVVwQCgdls7unp4XK5RUVFRqMxKSnpxrOtW7dubm4OqwwIoRUN/+NBCCF0dz6fr6urCwDsNpvw9pvnIYSYxeXzD/zwNaZTrE4EQZRs3Nzb3uKw29/7999VbN6alpl9yyMjY2JzCos7mhtjYmJiY2NtNltVVdXExERvb29QUFBmZmZdXR0AdHV1tbW10TS9ZcuWysrKhadnZmYG6CUhhNCSweYJCCGE7o6maaPRKAgKEktldz8aIYRWI5IkHzvwXJBYYjaZTp84fvpPx293WHF5BQBMTEwUFBTs3r1bJBL510qw2eyqqqqCgoLY2Fi5XE7TNEVRCQkJgX0dCCG05AI0o4HCxmEIIbRi0TR98uRJmqZtFstHR377zMuvsXAmNkJoTQoOC3/s4HOD3Z1NNZf7u7v0s7OlFZXJ6Rk3HcbnCyiK4vP5YvHNU8B4PN6jjz4KAA6HQ6VSJSQk3ONulwghtILgjAaEEEJ3MTc319rayuVyhUFBNovl8qkvmE6EEEKMEUmkBeWV2x7bS5Lk7PTUqROftTc13nSM2Wzy+XxCoZAgiKGhoZqamsnJyZuO4fF4mZmZWGVACK1KRGD6hxdddQbgKkuqqfLWWxAhhNDq5nA43nvvPY1GU7KuPDo29vhHxwBALJXtefb7PIGA6XQIIcQYi8nYWnutu6URAMLkiocf2xPylz0p5w1zb7/xG7FY7Ha77XY7AJAkefDgQVwlgRBaI3BGA0IIoTtRqVQajUauUJRXbkhOSX3qmQN8gcA0b3jvd78aGxxgOh1CCDEmSCxZv31HXlkFAOimpz7845HpSS0AzM5Mn/jwfQAwmUz+KkNUbJzP5xsdHWU0L0IIBU6ACg0UseJ/EEJoDZqZmTl9+jQAFBSX+Le3TExKfuEHLymjorwez7kvjjtsNqYzIoQQYwiCKNu09fn/7ceKyGivx/Px20c//OMfzEajcd7A5XIrKyvT09MBQD02CgACnAWGEFozcEYDQgih23r//fctFktufkFOXv7CoEgs3n/oWXlEhNvl+uD3r89oNQwmRAghxnF5vJ37DsYlpwJBzExqz3x+AgCcTmd3d3dRUZFCodi1a1dZWRnuW4kQWjuwbThCCKFb6+rqMpvN4QrF9kd2EsTfzOxis9mPPrH38+OfzkxPn3j3aFFlVWHFBqZyIoQQ43w+n9Vi9nm9AOB0OgCAzeHMzc3V19e/9NJLTKdDCKFAwxkNCCGEbmFoaKi6upqm6eLSMoqivn1ASGjowef/LjM7h6bpxisX2xtqAx8SIYSWCfWISjepvXHE7XIBgMViYSgRQggxCQsNCCGEbkbT9NWrV30+X9WWrdm5ebc7jMPh7H5iz5btDwFA3YVvettbApgRIYSWEYksGACio6OlUimbzV4Yr6qqYiwTQggxJ0CFBpJY8T8IIbR2XLlyZWxsjMvllpZX3PXg/KLixKRkmqavnD55+tNjPp8vAAkRQmhZ8fq8ABAcHMzn830+X1ZWFgCEhobGx8czHQ0hhBiAMxoQQgj9DYfD0dzczGaz9zy976bWDLfEYrH27tu/aes2kiTHhgaOvfmbAIRECKFlJSRMLpJI29vbJycnvV7vwMAARVGzs7PHjh1zOp1Mp0MIoUDDQgNCCKG/8vl81dXVJpMpTC6PjbvXL+JIkiwtr3j6wKEgkchiMl45c3JJQyKE0HLDYrPLNm3136ZYLBrA6/UCwPDwcGtrK6PREEKIAVhoQAgh9FdXr14dGBiQymR7nnr6uz43Ji5u/cYqgiB6WpuPvflbfyM0hBBaxQa7O0cH+2mahr+0aSBJcv32HcGh4f4DKisrc3JymIyIEEJMwO0tEUII/ZnFYvF/87brsSeCRKL7OENeQaFAKDx5otpo0L/zbz9/+Mn9Ufc8LQIhhFaWOd3M+S+qAUCujHLYbQ67zT8+0t83rVUDwJ49e7DKgBBamwI0o4Fa+T8IIbTqff311/Pz8/EJiRGRkfd9kpTUtOd/8FK4QuFxuy+ePOHxeBYxIUIILR8iiVQslQHAtFZtNZsEfD6Px/P5fOOqQalUum/fPqwyIITWLJzRgBBCCABgdHS0p6cHAB5/6nsU9UD1VVlw8OEXvv/bX/3Caja//9tf7T5wOCRMvkgxEUJouSBJ0moxA8CmTZuKioqEQiEAaLVap9MZERHB4/GYDogQQozBQgNCCCGYnp7+5JNPPB7PuvWVXC73wU/IYrH2Hzz8p+OfGubmPjv673yhMD2vkMfjZReXPfjJEUKIcS6n84sP3vZ6PAAgFAr9VQYAUCqVjOZCCKFlAZtBIoQQgo6ODpvNlldQuHHzlsU6pzwi4vAL30/LyOTx+TaLpbnmcs03Z/7ws/929eypxboEQggxwmIynvnso9npKf/dkZERZvMghNBygzMaEEJorevt7a2rq6MoKq+gcHHPzBcIHn/yKYfdPtDf53Q4OjvaZ6amulsaE1LTI7FJJEJoxWq8ckk7PgoA+/btm5ubS01NZToRQggtLwEqNJBEYK6DEELoO2tubvZ6vQ/t3KVYmhm/PD4/Jy8fAIrL1l27cvnqpYuzM1NYaEAIrVwp2TnqEZXVYjYajeXl5UzHQQihZQdnNCCE0Jp26dKloaGhIJEoNS09AJdTRkUBgMlgCMC1EEJo0ZnmDf2d7ZqRYZqmSZI8ffp0VFRU5APs1IMQQqsSFhoQQmjtcjqdnZ2dALDnqacFf+lktqQEAiEAzOtnA3AthBBaLF6vd6ins/7ieafT4fV4KIryer3+h5qbm7HQgBBCN8FCA0IIrVEOh+ODDz7Q6/WR0dFLtGji20QiEQCoR4ff+befZxeVFJRvCMx1EULo/tA0XX/pfF97q8NuoyiKpmkAePLJJ9va2qxWq0wmy8jIYDojQggtO1hoQAihNaq/v39iYiIsPHzv9/aRZIA2IRIIhdsf2Xnxm6/tVmvD5YvasbFd+w8F5tIIIXQf+jpa2+quSaXSosKCwsLCY8eOmUwmhUKxf/9+pqMhhNDyFaBCA4XNIBFCaDnR6/Xnzp0DgPUbqwKzaGJBQVFxQVFxa3PTuTOnNWMj/R1tqTl5gQyAEEL3bmxwAAD27dunUCgA4KWXXvL5fCwWfleHEEJ3EqCvsBBCCC0rra2tZrM5PTMrOTWNkQD5hUXllRtomq698A0jARBC6F7klZWTFFVdXa3X6wGAJEmsMiCE0F1hoQEhhNacoaGh2tpaACirWB+wRRPftm59Zbhc7nG7mAqAEEJ3RxAEQczMzDQ1NTEdBSGEVgwsNCCE0NpC03RDQ4PX6928bbtcoWAwCUmSYrFkoXM7QggtQ22117wej1gsjo2NZToLQgitGFhoQAihtaW2tnZgYIDD4eTk5TOdBQRCIU3TF76otppNTGdBy9qJj489WrU+VS7LjAz/h+cPTWrUTCdCq5/H7e5orNPPTAOAyWSqrq4eHh727zqBEELozojA/LncUucMwFWW1PkyLtMREELoQblcrj/84Q86ne6Zw8/FxMUxHQeuXbl89dJFAKBYrIf2fC8mMZnpRGg5+n//zx+/8cv/eeNIWLj8bG1jRGQUU5HQWnDlzFc9rTcvl3j66afT09MZyYMQQisIzmhACKE1ZHR0VKfThYaFRS+POcAl68r3HTqsjIryejynPz3W3lDLdCK07Az29b75618AwIHnv1/XO1T9zcW4hETdzPTP/u//ynQ0tMrdtCMPxWIBwNTUFENxEEJoJcFCA0IIrRXz8/NfffUVAOQXFRPEsth2mM1mx8Un7D/0bFFJKU3TQz1dTCdCy05D7TWfz8fmcP7Hr38TG5+wrnLjP/2X/wsAvqz+1GG3M50OrWZxKWnUDRtMeD0eAMCWkAghdC+w0IAQQmtFd3e30WhMSUvPLyxiOsvfYLPZWx56mCTJef0sNmtAN/FXE0iSXPjIx+XyAMBqsYyPjjCZDK0WHrf724M+n8/tcvqLCyKRaGGcwZ16EEJoBcF9gBFCaE0YHR29dOkSAOQXFS3DN8oEQUhlsjm9/oPf/9u2x5+MT0ljOhFaLjJzcgHA6XD89//yn3/0Lz+ZntS+/v//D/9D01OTKekZjKZDK5thVtfRWN/f0frwk/tu7BEzOthf8/Vpm9Xiv7tu3bq5ubmYmJihoaHkZGwlgxBCdxegQgO1LKboIoTQ2tXa2up2uyurNsUnJDKd5dYOPPv8ic8+UY+Pf139SWxyakZeAfaGRABQtn7D+qrNNZcu/P5XP//9r34ON3yl7HKu+FbTiEGdTfXXz531t0X3+Xw3PtRWd91iMi7cNRqNu3btAoCcnJwAh0QIoRVq2X2phRBCaNE1Nze3t7dzudyMrGyms9yWMCho38HDxWXraJoeHeg7/emxP/7yX6+fO2s2Gu/+ZLSqHf3os32Hnw8SiUiSLCgu/cl/+//844oIJbPB0IqmHR/zVxlIkgwOC7/xIeOcXiKRcDgcqVT6zDPPbNmyhaGMCCG0UmGhASGEVjmfz9fa2goAOx97XBYczHScO2GxWFu2P7T/8LMFRcVBIpHL6exorPvoyG/VI8NMR0NMEkulvzpydGBmfmBm/qurtQu7WoZHRDAbDK1cTTWXRvp7/bd9Pt/x/ziiHR9deFQRHWM0Glks1t69e1NSUjgcDjMpEUJoxcJCA0IIrXJnzpxRq9XBISFxy3XRxE1i4+K3P7Lz7//x1T3fe9q/8+XJj99vuX6F6VyIGcNDgz9+5Yc/fuWHw4MDwqAgALhw9gwAJKakhoXLmU6HViqrybxwOzQ01ON2Xzl90r+AYk43o5+eAgCbzRYWFsZYRIQQWsmwGSRCCK1mZrO5r68PAPY+vX9lfSnHYrFS0tLjE5MufH22tbmpt621oHwD06EQA2TBwe8fPeLz+Qb7el/953/pam87fux9AHjqwCGmo6EVbMOm+4njAAAgAElEQVSOXR6Pe7C7EwDS09Onp6cHBgZOffxBycbNmrER07whLCwsLS2Ny+UynRQhhFakABUaSMBukAghxIATJ06YTKbEpOSQ0FCms9wPNpv90M5dqqFBs8nYWleTX7ae6UQo0GTBIa/8839+/V//e+3Vy7VXL/sHY+MTnn3xJWaDoRWNIIj123ZMqSfMxvmrV6+uX78eAAYGBtSjwxRFAUBCQgK2ZkAIofuGSycQQmjVGhsbm5iY4PH5j+59kuksD6SgqJim6aYrl6xmE9NZEAN+/F//n1+8+YfM3Dweny9XRBx44cWvrtZKl3fDEbT8cfn8Az98be9zLwqDRDU1NRRF5ebmJiYmer1eABAKhUwHRAihFYzwt9tdag/XuwJwlSV1pnQlTTlGCCEAeP311w0GQ3nlhg2bNjOd5YF4vd73/uPolFa7YceujLxCpuMghFYVp91+6fSX/t6QcXFxu3bt0uv1qampTOdCCKEVDGc0IITQ6lRfX28wGMLCwyurNjGd5UFRFFW+vhIAas6eYjoLQmi1oVismITElKxcANDr9UFBQVhlQAihB4SFBoQQWoV8Pt/Zs2cBoLJqE0Gshi45sfEJkdHRPp9vbHCA6SwIoVVlbGjg8umTA13tAGA2m0dGRphOhBBCK16AmkFSq+FdLkIIrQw0TX/++ec+ny85NS0lLZ3pOIuDy+UmJadoJibOf3nihf/9x0zHQQitHmERSoqi/K0ZOByOQqHweDxTU1MWi0WtVvuPEQgEZWVlJIlf0SGE0D3B7S0RQmi1mZuba29v5/J4VVu2Mp1lMRWVlvX1dM/qdEwHQQitKmKp7Km/e2lSPd5eXzuvn3399ddveZhWq92+fbtYLA5wPIQQWomw0IAQQquKy+Wqrq4GgJy8/BW6peXtGOfnDXNzXp+P6SAIodVGGhIqDQlNycxpb6g1G40AADQ9rVVveHinLCTMR/suffVFV1eXwWB48cUXmQ6LEEIrABYaEEJoVRkZGdFoNOFy+fqNVUxnWWQ2q9XlcslCw5gOghBanSgWq6C88pYP7Xhq/7E3f6PRaK5fv15eXh7gYAghtOLgSjOEEFpV6uvrASC3oJDL5TKdZZEJhEIAsNus2vFRVW93e0Ntf0cb06EQQqufy+EYVw3GJCYDwNdff20wGJhOhBBCyx02g0QIodWjvb19eHiYy+UWFBUznWXxiSUSgVBos1q/+OCdhcGar08nZmSm5xbII6MYzIYQWpVM84b2+trB7g6X07kwaDabZTIZg6kQQmj5w6UTCCG0SoyNjZ08eZIgiK0P71gdW1rehMPhvPCDl5obGyiK4vH5Toejs71t3mDoa2/t72ijKJY8MnL3M88yHRMhtHr0d7Z3tzQCQElJib8NpFAojI6OZjoXQggtd1hoQAihVaKtrc3tdldWbcrOzWM6y1IJEok2bt6ycLdiw/9i7z7D2yzPvoGfGtayZHnJe+/YjmccJ3HiOHsHMtmb0hZaWsrTvu/THjyl8zna8ra0BVpGIQ00O2SHkOHs4cR2vPfe25a15/1+EKRpSEIAW5dl/3+HP0i3Lun+ywFbPu/rOq/5dTXVtdXVnR3tOq22q621ouhqcuZMhgkBYDKJiksounA2KipqxYrJWcAFABgnKDQAAEwGBoOhoqJCLBZPS0pmncWp4hKmxSVMI6JTnx67VnDlwvFPlN4+oZHRrHMBwGTg4x8QFh3b3NTQ0dGBiQwAAPfOSc0g+TyX/wIAmLA4jtu1a5fFYgkLj/D28WEdh41Fy5Znz8khomO7t7c11rOOAwAuTKfV6HVax+2MOXOJ6OjRoxzHMQ0FAOBKsOsEAIDL6+vra25uVnp6rlx7H+ssLGXPnhMcGmqz2fIP7beazazjAIBLGhkc+Nebr3/0xp+unT9DRAEhYdOzZnV3dxcVFbGOBgDgMlBoAABwbUajcefOnUQUPy1RKpOxjsOSzN39oceeUHp6Gg36s8cOs44DAC7JYjbb7Xa73X798gX18BARZc3L8/TxPXbs2D/+8Y/W1lbWAQEAXAAKDQAArq2xsXFoaCgkLGzB4iWss7AnFApXrb2fiBqqKs5+coh1HABwPQpPTz6fT0R2m23vB+8019XY7fbsvEVWq7W9vX3r1q2HD6OOCQDwJdAMEgDAhQ0ODh48eJCIUtLS0RHdITQ8PCd3/qXz52pKS2KTpgeFRbBOBACupKej3W63O26bTaZP9+7k8Xg3GjTYbLaSkpLo6Ohp06axywgAMNE5qdAgcM5pAACmmIqKCpPJND01LSUtnXWWiYLH483LW6AeGakoKz20bevMvIXps+ayDgUALsPHzz88Jk4mV5iMhqaaKm9vby8vr87OTqPRSETu7u52u31kZIR1TACACQ0zGgAAXFVTU9Pp06fd3NxQZfii5avX8Pn8spLrV8/kF547k71gcUrWLNahAMAFKJSeKzY9VF9ZduX0KSKKiopatmzZb3/7WyLavHlzUFCQp6cn64wAABMdCg0AAC6J47ji4mIiysmdHxoezjrOhCMUClesWevn719SXDTQ33/p5KfJmTMd664BAL5UZXGRTjNKRFKp1GQy3XfffWq1OjExkXUuAADXgI9cAAAuqbi4uKKiQq5QJCQmsc4yQfF4vBnZs575zvPTkpKJSK/RsE4EAC4jO2+hQCgkovPnz//zn/9MSkqaP38+61AAAC4DhQYAANdjMpkKCwuJaMnyFZ5eXqzjTGg8Hs/P35+IHNvUAQDci8DQ8Me/96Ow6FhPb5/+/v7q6mrWiQAAXImTlk7w0QodAGDsXLx4sbu7OyAoKCIqmnWWiauvt7e0uMhgMAz09xHRqHo4mCJZhwIAlyGWSldufnhkaHDH22/U1NSkpKSwTgQA4DLQowEAwMVYrdZr164R0YrVa8ViMes4E45mdPTTI4eHhga1Go3ZbCYiHo8nFLr5+gWwjgYArkcgEAgEgrq6OrPZLBKJWMcBAHANKDQAALiYmpoag8EQGh7uWBEAN2tradm2dQsR8Xg8vkCgCghc98Sz6AEJAF+bzWq12WxCodBqtaLQAABwj/DZCwDAldzYbCI1PYPHw7K0W7m5uTm+LRzH2axWjXpEr0UPSAD4+tqbG4nIarUODw+zzgIA4DIEr776qhNOs7vb5oSzjKvNQQLWEQAAaGho6NNPP5W5uy9ZsVIoxKy0Wyk8PLJmzZYrFD6+Kq1Go9NqK4quKn18vVV+rKMBgEviOK6m9DoRVVRUNDY2SiQSX1/f0dFRm81WXl7u5uYmk8lYZwQAmHCc9CFVgKtuAABjoaCggIgSk5IlEgnrLBOUWCyeMTObiHLm5e7bvau1pfncJ4fCIqNF+I4BwFcXEByau3zVtXNn+AJBW1tbS0tLQkJCTU2Nm5ubxWIhohUrVmRnZ98Yb7fbd+7c6eXltXz5cnapAQAYw9IJAACXYTAYHOsmsufksM7iAiRS6QOPPubt42M2mU4fOcA6DgC4qsT0GU/84L8e+95L85avIqKamhoislgsEqmMiMrLy61W643BGo2mtrYW22ECwBSHQgMAgMtwfJyNi09QeHiwzuIa+Hz+6vvWEVFLfe2pg3tZxwEA1xYVN83tpn6QeavWhkXHdnR0VFVVEVFJScm1a9eUSuWGDRsWLVrELiYAAHsoNAAAuIz+/n4i6u7uamtpYZ3FZQSFhCxYvITH4zVUVR7a9k+tWt3f3WXU61nnAgDXI5ZKZy9ccuOuxWSatWAxEZ05c8ZkMh09evTIkSNHjx5NSkpKSUlhFxMAgD0nNYPc4/rNIDcGohkkADAWEhIyNDTU2dlZWV4mFAqDgkOw8cS9CAkNGxke7u3p0ahHyq5dqS4pLi+8qgoIVHr7sI4GAC5GFRgUFh3r5etrtVoTM2Z4+arMJlNLYz3HcW1tbRzHdXZ2ms3mmJgY1kkBAFhyUqHh4x4bj0cu/bUBhQYAYM3NzS0pKUkkErW2tjY1NPR0dQUEBkkkEpQbvlR0bGxcfAKPxwsOCeHxeaPqkdGR4WmpGaxzAYDrcVd4+AeHJqSkOXo0KJSe1SXF7e3tdrs9O29RZ0uzTCabPn0665gAACxhazQAAFfC4/FycnLCwsJ2797d2FDf2FAfGRV934aNEqmUdbQJTSAQBAQFBQQFEZHNZnvtt782GY2sQwHAZODp4ztv+aoLxz+x2+3Xzp0mIhR/AQCcNKNhb4/LL53AjAYAmDiUSmVqaqpQKFSr1T3d3ZUV5cHBIR5KJetcroHP5xdeLdBrtUERkQoPfNMA4Jvy9Q+MjEvwDw52E4kH+3qsVmt6erpQiOt5ADB1oRkkAIBLkslkCxYs+M53vhMfH68ZHf3XPz8ouHSRdSiXERQUbLfbzxw+aLfbWWcBAJdnt9sv55/IP7S/tryEiNRq9cDAQGdnZ3d3N+toAABsYEbDvcKMBgCYgIRCYXJyskQiaWxsbG5q7OnqslgtAYGBrHNNdBFRUUVXCwx6XdX1ouHB/si4hLuPLy8sOLFvj0GvC4mIck5CAHAhteUlpQWXPTw8hEKhxWIhouLi4uLi4qKiIpFIFBoayjogAICzOanQsL/Hxidy6a/1KDQAwITE4/FCQ0OjoqKampq6u7oa6mp7uroioqJu3uwdbiESiWJi41qam7Sa0cHentryksi4aWKJ5Isjq64XHtn5r+baarPJpBkZTs2e7fy0ADCRDfR0XzxxzGQ0PPHEE11dXWq1OmXmbJPBYDQYiEiv18+YMYN1RgAAZ3NSoWGf689oQKEBACYyR9eG8PDwjo6Ors7O6qrK4JBQhYcH61wTl1yhSJqeEhIW1tHWphkd7eloS0zLvGVMwemTBWdOWa0WTy8vHp9vtdrSZ89lkhYAJqzqkuKm2moiamlpGR4ettlsWrVaIBQaDXrHgDlz5jANCADAALrUAABMEjKZLC4uLiQkZP/+/XV1ddu2bvHy9s7ImhkbFy9XKFinm4ikMllsXLy/f8Df/vJ6f3dXQ1VFTGLyjUeb62quX7nI4/HyFi1OSUvfvWNbL5ZbA8AX+AUFO24MDg46bui0GtJqAgIC5s2bJ5fL2UUDAGAGMxruFWY0AIBLcHNzS0pKEggEw8PDgwMDjfV1pSXX21ta7JzdV6Xi89ED+FZiiUQoFLY0N5mMxvjpqTeO93S0tdbXzZiZnbtgoZubW1119dDQ4Iy58xlGBYAJSKH05Ij8g0Myc3J7OzusFsv999+vVqsXLlw4bdo0T09P1gEBABjAjAYAgMmGz+fn5ubOmzevvr6+oqKipaWlqbGhqbHh5LFP4qclenl7x8TFq/z8WMecQCKjY86cOtnZ2mw2GkWfd2qQeyiJ6MZkEIlUynEcs4gAMFHx+fyZuQsct71VfqMjw7GxsampqXd/FgDA5OakQgOf55zzAADAZ3g8XlxcXFxcnMFgaGtrKywsbGtrKyu5TkRn8095+/gkJk9Pz5zhjmm9RP4BATNnz7l6+dJAX09QWITjoNLTm4j0+s9WWctkMiI6tmf78o0PMYoJABOdo0BpNBodPzEcNBqNVCoVCnF5DwCmEPzIAwCY5KRSaXx8fHx8/NDQkMFgqKurq62t7enpuXD2zIWzZ2LjE1bfv04sFrOOyZiHUklEx/bsePpH/9dxRK5U8ng8R994IgqPiiopLupsbWGVEAAmPrPJRERms/nGka6urnfffXfatGmbN29mlwsAwNlQaAAAmCq8vb2JKDg4ODc3d3BwsKCgoK6urr62puhqwZx5uazTMZaYlFxSVDj0eS83InL0szB8PqMhJjbOLyCgu6uLTT4AcAVevr5EZLVaTSbT8ePHS0tLc3NzOY5ramoyGo2S2+2hCwAwKaErGADAlCMQCPz8/NasWfPoo48S0bnT+edO57MOxZjM3d0/IJDjuDNHDtw4yOPzDUbDjbtSiZSz21mkAwDXUFF4lYgsFsuOHTuKioqsVmtVVZW7u7vRaCwsLGSdDgDAeVBoAACYuvz9/Tdv3iwWi+tra1hnYS86NpbP57c1Ntw4IhQIb8xoICKJVEpEdtQaAOAO7Ha7UqmMjIwcHh5WKD2npWb09PTodDoiOn/+/PDwMOuAAABO4qRCg4Dn8l8AAJNSYmJiRESERqNhHYS9xOTpnl5eRqOhv7fbcUTg5mYw/HtGg2PjCR2+VwBwByGRUWq1+v333x8ZGfELCp6zeFn0tKSQiKiElHSTyZSfP9XnjgHA1IEeDQAAU51YLDYaDFarFU3RlUrPwYGB43t3BYSEGA0Gs9HAcRzHcTwejz7feEKjHlYolayTAsBElD57rtFgaGtqIKKQyCg3kWjJ/RtHR4Z7Ozsaqiuam5tZBwQAcJKp/pkSAGCK0+l05eXlRGQ2mVBoWLNu/V//+JpGPaJRjziOyBWKG4UGx9IJ7egoy4gAMIF5q/xWPfBIX1enXqeNiI0nosHenqO7t+s0o0QUER/POiAAgJNM9c+UAABTnJubG8dxSdNTZO7urLOwJ5XJHn/6WYPRIBFLxBKJRCIRSySO7SeISCqVEpHjDwYAgDvxCwp23NCOqj/e+g+b1erv7x8XF5eZmck2GACA06DQAAAwpYlEIolEYrFYWAeZKAKCgu70EGY0AMA9MhuNR3dvVw8N2qzWxMTEnJyc4OBg1qEAAJzHSYUGPg/dFAEAJii5XK7VosHhl5NJZURk1OtYBwGACW14oH/PB+/YrFaVSsXn0fLlyz08PFiHAgBwKsxoAACY6hQKxRA2XbsHjhkNRoNhdHiYx+ejJSQA3NZAb4/Nag0NDX300UfFYjHrOAAADKDQAAAw1cnl8ra2thstD+FOHIWGztbmbX//CxGlzcqZMS8PHTQB4Gb93V35h/bx+fyHHnoIVQYAmLLw8QgAYKpTKBQ2m81oMEhlMtZZJjSxWJyTO1+r0ZjN5urKipIrF0uuXAwICc1ZvFwVeMfODgAwpZjNJo7joqKiZPiJCgBTGAoNAABTnUKhICKNRoNCw5eal7fAcSMuIaGitLSxob6no33vlnfFEun9jz3l5atiGw8A2GprrM8/tJ+IvL29WWcBAGDJSYUGgXNOAwAAX52j0KDVavz8/VlncRnTkpKnJSWPDA9fvXypsaFePTJy+dTxlQ88wjoXALBUUXTNajEvXLgwOzubdRYAAJb4rAMAAABjcrmciLQabDzxlXl6eS1dueqRJ54ioq721tqyEovZzDoUADCjHVX7+Pjk5uaiOwMATHFYOsHAQw899PWeuH379rFNAgBAn89o0Gm1rIO4KoWHh8rPr7+v7/SRA5fzj6/Y9JAqMJjPRykfYEowG42FF866icWJ6ZnqocHY2FjWiQAA2EOhgYEdO3Z8vSei0AAA4wEzGr4hHo/36FPPlBYXFV4tGFWr9219X+7hseGp56Qyd9bRAGDc9fd2l127QkTXL5232+0eHh6sEwEAsOesHg3YMe0meXl5tz1+5swZIpo1a5ZEIrn5uMFgKCgoGP9cADBFicVikUikxYyGb0AsFs+cPWd6atrVK5dLiou0o6P//PNr3iq/9U9+C/tfAkxug709RCSXy3U6XVhYWE5ODutEAADs4dMPA6dPn77tcccO9jt27AgPD7/5eGNjY0xMjDOSAcBUpVAotFrMaPimpDLZ/IWL0jNnXL5wvrK8bKi/7x+v/TYgJGzNw49jJQXAZKUZHSWiBx98UKVSoTUDAIADCg0AAEAKhWJErWadYpLwUCqXrVqdOTP7/JnTjfV13e2t7/7hN2kzZ2cvWMw6GgCMGY7jdr7zptVq1Y6qichms6HKAABwAy6wAAAAyeVy9GgYW74q1bpNmx967ImgkBDObu9oaWadCAC+PpPBwHHczXcvnjg2OjLsqDJIJBIfHx926QAAJhzMaAAAAFIoFFar1WgwSKRS1lkmleDQ0Mio6K6ODovZxDoLAHxNQ/19e7e8m5I1KztvkeNIwdn8quuF7u7uWVlZo6OjCxcudHTVBQAABycVGvhoBnnPbq6XO9jtdiZJAGDqcHxE1mg0KDSMObPJRERps9EfDsBV1VWU2azW6pLijDnzTEbDheOfaEbVRCSVSufOnYuGrwAAX4SfjBMIn8+32+1dXV0RERE3H+/s7CQi7JYEAONHoVAQkU6nVZEf6yyTjVgiISKlN6ZVA7gqhVJJREaD/sjOfw329VjMZsfxkZERnU6nVCqZpgMAmIjQo2ECcdQXvrgnxdmzZ4koPj7e+ZEAYIpwFBrQpmE8OCaJ6PC9BXBNrQ111aXXHbd7OtosZjOPx+PxeCEhIS+//DKqDAAAt4UZDRNIRkZGU1PT7373u0WLFs2aNctx8NKlS6+99hoRpaWlMU0HAJOZY+mETqtlHWQSkkgkRGTA7qEALkijHsk/vN9kMMTExHR2dhoMhlmzZmVmZvL5fKVSiUUTAAB3gp+PE8irr7564MABjUYzd+7c+fPnR0dHNzY2nj171mazSaXSn/70p6wDAsCk5ZjRoMFV93Hw2YwGFBoAXFB9ZbnJYJg/f/6cOXNGR0fVanVMTAzrUAAALsBJhQYBmkHeg6SkpHfeeef55583GAz5+fn5+fmO4zKZ7I033rilcQMAwBiSSCRubm6Y0TAeHAtS9Dod6yAA8NVYLZbqkmIiSkhIEIvFKpVKpVKxDgUA4Bowo2FiefLJJ2fNmvXaa6+Vl5d3dHRERUUlJyf/+Mc/joqKYh0NACY5uVyuxVX3cVB6vZg+33vCQa/TXj51vK2xgcfnpc6cbTIajQa91WKJT0kLjYxmlxQA/sNAX49GPUJEtbW1gYGBrOMAALgSFBomnISEhPfee491CgCYchQKBZZOjIeUtPTuzs62xvqSgktD/X31FWU3b2NccObUjduN1ZWzFi5JnTmbRUwA+A+nDn5cX1lORHFxcTc6ZwEAwD1CoQEAAIiI5HJ5T08P6xSTUGp6RnlpSVdHx5X8E44jsfEJKj8/lZ+f2Wx2c3MTicUiN1FFWWlZyfXLp47HJ6dKZDK2mQGmOJPRWF9Z7u3tPWfOnPT0dIFAwDoRAICLQaGBgYKCgnscmZ2dPa5JAAAc7Ha7Tqczm80mk0ksFrOOM6nw+fzFS5fv3PYRn8/Pnj0nPCIyICiIx7u1d1FoeLjVaq2qKP/XW39e++gTqoAgJmkBgIh0mlEiCg0NnTFjBussAAAuyUmFBr5zTuMi7n0C3s3TawEAxo9Op2ttbZUrFF/8Axi+uaCQkJd+8n/vPobH4+UuWDgw0N/X0/PxlvfyVq6NT8GuxgBsdLY2E5HFYmEdBADAVWFGAwOO/epvodfr7Xa743Z8fDzaGgOAM8lkMiKKjokViUSss0xdnl5ejz/97MG9e+pqa84cPWi1WZPScTUVYNxZzOYd77xpNhmXb3xQ7qHc+8E7ZpNJLpcvXbqUdTQAAFeFqQYMaG5Hr9dXVFRs3bo1JiZmeHj4lVdeOX/+POukADBVCAQCd3d3bG/JnFAoXLf5gVk5czmOKzh9cmRokHUigMmPz+fbbTaL2dxYXSUQCMwmk0wmW7lypaenJ+toAACuCoWGiUIsFiclJT322GOXLl0SCARr1qzJz89nHQoAphC5XK7B9pYTAI/Hmz13no+vr9lk2vXe31rr61gnApjkBEKhSCwmooaq8oaqCiLKzMxMTExknQsAwIWh0DDhqFSq73znO2az+Sc/+QnrLAAwhSgUCsxomCDEYvGjTz4dFR1jt9mO7d1RfOkc60QAk1Z/d9fhHR+ph4eEQqHZZLpy+qRAIEhPT2edCwDAtTmp0CDgufyXM8XGxhJRaWmpU88KAFOY1WrVarV6ne5GsxhgSyqTbXr4kfTMGRzHFV04Nzo8zDoRwOR07fyZjuZGLy+vb3/7215eXkSUlpbm7e3NOhcAgGvDjIaJaNGiRYcPH96/fz/rIAAwVXR0dPT09CixIHki4fF4y1atjoiMstlsu957q6ejjXUigEnIZDDw+fwXX3xRpVLFxcUR9vwCABgLKDRMCGaz+ea7fn5+q1atWrVqFas8ADDVFBQUEFFqegafj98LE8uadeuDQkKsVuuBj7bUlmOmG8BYqq8s7+3q8Pf3d+zsGx8ff//99y9fvpx1LgAAl4cPlMzU1dW9/PLLeXl5oaGhEolELpenpqZu3Ljx5MmTrKMBwNQyODhYXV3N5/OzZs1mnQVu5S6XP/jo40nTUziOu5x/3PqfhWkA+NpsNlttWQkRzZo1i4hMJtOHH354+fJl7PILAPDNCVkHmKJ+97vfvfLKKxaL5cYRnU5XVlZWVla2d+/ehQsXvv/+++Hh4QwTAsDUUVxcTETpmTMEAgHrLHAbIpFo5dr7GhvqjXr91jf+uPaRJ3z9A1mHAnBVep1293t/DwqPGB0Z7u/uCgwMDAsLIyKRSJSenh4SEsI6IADAZMBzzjq0n1RbvnzQxPb7aW5j9VJvvfXWCy+8QEQBAQHPPfdcSkpKaGjo6OhoS0vLvn37jh49SkSxsbElJSUymWysTgoAcFtGo/Htt99Wq9VPfuvbfv7+rOPAHalHRvbu3N7X28vn8xfftyEqAXvvAXwdna3Nh7ZtddwWCATf/va3/fz82EYCAJh8UGi4V2NVaNBqtSEhIWq1+sEHH9yyZYtYLL5lwPnz55ctW2YwGH7729/+93//95icFADgTnbs2FFTUxMSFvbok0+zzgJfwmQyHfp4b0N9HZ/Pf/rl/xYKMS0R4Curul547tgRhUKxYsUKb2/vgIAA1okAACYh9GhwtpMnT6rV6oiIiNtWGYho3rx5r732GhHt2bPH6ekAYGoZHBxsaWmRSKXrNm5mnQW+nFgsXrf5gbDwCLvd/tEbf9LrtKwTAbgYvU5bdOEcERkMhoSEBFQZAADGCQoNztbY2EhECxYsuG2VwWHlypVEVF9f77xYADAlVVZWGo3GuPgEd7mcdRa4JwKBYNGy5Xd/fC8AACAASURBVB5KpdGg/9dbf+5oaWadCMCVVF0v1Gk1WVlZTz31FDbZAQAYP/gJ62x2u52I3NzuthDD0e7YMRIAYJzYbLbr16/z+fzklFTWWeAr8A8IePLZ54JDQ21W65EdH3V3tLFOBOAaLGZz8cXzROTh4REcHMw6DgDAZOakQoOA5/JfYyUiIoKIzp49a7PZ7jTm9OnTRBQZGTlmZwUA+IKamprh4WFfP7+wiAjWWeCrkbm7P/TYEwmJSRxnzz+4z2w0sk4E4ALcRKLYpBQiqqioYJ0FAGCSw4wGZ1uyZIlUKq2trf3BD35w206cdXV1P/jBD4hozZo1Tk8HAFPI5cuXiSh79hzWQeDrEAqF8xcukrm7a9QjH775J/XQIOtEAC4gOCKCiLCDOADAeEOhwdk8PT1/+tOfEtGbb745ffr0d99998qVKx0dHZWVlUePHnXsdjk4OOjn5/fyyy+zDgsAX5/FYunu7q6rq9NoNKyz3EZbW1tvb6/CwyMmLp51FviavLy9H3vqGV+VymI273zvb001VawTAUx0CqUnEbm7u7MOAgAwyWFnLAZ+9rOfqdXq119/vbKy8rnnnvvigNDQ0IMHD/r4+Dg/GwB8Q6Ojo93d3RqN5urVq319fUQkk8mEQmFcXJxSqUxISJDL5VKplHVM2rVrl8ViyZ6Tc5fGtDDxeXl7P/b0s/t372puajz36ZGwmDjseQlwFxKpjIics7k7AMBUxnPOj9r/rrE44Szj6n8T7ta+8Wuoq6v7xS9+cfny5ba2Nke/Bm9v75iYmPXr1z///PMKhWJsTwcA48dkMrW0tIyOjmq12qKiIq32s00H/QMDvby8Bwf61SMjZrP5xvioqCipVJqcnCyRSEJDQ53/l2FVVdXu3bsDgoIef/pZHm/smtAAI3a7/a0//0mr0bjLFeuffNZd4cE6EcBENDzQf+nU8famhhUrVmRnZ7OOAwAwmTmp0PAz1y80/GasCw03mM3mjo4OHx8fpVI5TqcAgPEwMjJSV1en0+nq6uq6u7tvHJ+WlDxjZrbCw0OuUDi2TxseGtJptU2NDaNqdVNjg16nuzHY29ubz+enp6fzeDypVJqUlMTn88e79LBt27a6uroVa9ampmeM64nAafp6evbs3D6qVguEwvVPPuuj8medCGDCOb5vd1NNVVRU1GOPPYYaKwDAuMIES/YsFovJZLJarayDAMA96ejoqKurGx0dbWlpGRkZcRz08/dfvmqNwsND5u4uEAhueYqXt7eXt3dIWBgRWa1WjuNqqiqNBkNZyXWbzTYwMHDixAnHyAMHDigUiqioKC8vr6ioKA8PD09Pz7HNPzIy0tDQ4C6Xx8TGje0rA0N+AQGPPfXMx7t3dnd2nvvk8LrHn2GdCGDC0Y2OisXiRx99FFUGAIDxhhkN92rMZzRUVVW9+uqrFy9e7OrqchxRKpWJiYkvvfTSxo0b8SsQYELRaDSFhYVqtVqn07W3txuNRh6PJ3N3DwkNW7xsubtc7pi58PW0tjRzHGcyGmuqqnRabVtry42HpFKph4dHYGBgaGhoUFBQYGDgN38vp06dOn/+fGp6xoo1a7/5q8GEMjgw8N7f3rTb7d6+qnWPPyOSSFgnAphALp44Vl5YsG7dutTUVNZZAAAmORQa7tUYFhrsdvtLL7305ptvOlozfFFaWtquXbtiY2PH6owA8E3odLodO3a0t7cTkVyhcJfLI6Oicxcs/CbFhTtxVBzUanVzY8PgwEBzU6PVYjEajUQkEAg4jgsPD09ISEhJSeHxeJKv/mdkR0fHli1brFbrM995XuXnN+b5gbmW5qYDe/cY9HqxRLrhyW95eHmxTgQwIdjt9k92b29vati8eXNiYiLrOAAAkxwKDfdqDAsN//M///OrX/2KiObNm/fCCy8kJCQEBwcPDw+3tbXt379/y5YtWq02LCysvLzcwwMNvQBYMpvNRUVFJ06csNvtfv7+jzz5tPP3aFCPjPT29vR2d3d3dg4M9I+q1Y7jMpksOjraw8MjNTXV755LBnv37i0vL589d978hYvGLTIwNjgwsGfHtuGhIYXS85Hnf8A6DgB7fV2dDVUVZdeuqFSq5557zs1tvBpvAQCAg5MKDf9T6/KFhl/Gj83vpMHBweDgYJPJ9Otf//pnP/vZFwe0trbOmTOnq6vrlVde+eUvfzkmJwWAr8Fms+3bt6+iooKIZszMzp6To2Bd+zOZTN1dnRWlpQa9vrGh/sbxsLCwlJSUqKgob2/vuzxdr9f//ve/5/P53//Rf0llsvHPC8zotNr33/m7TqsNDAu/75EnWccBYOzUwX31lWVEtGnTpqSkJNZxAAAmPxQa7tVYFRq2b9/+8MMPp6WlXb9+/U5jPv744w0bNiQlJTn+wgEA5xsYGHjvvfeMRqPCw2Pzw49OwFUGJpNJMzpaU1VZXHjNoNdzHCeRSLy8vPz8/JKTk2+79urEiRMXL15My8hcvnqN8wODk1VVlB85sN9ms3l4eq1/4lkJSkswVXEct+1vf9GOqp966qmwsDDWcQAApgTsOuFsbW1tRJSTk3OXMbm5uUTU1NTkpEwA8J8KCgouXbpkNBpj4xPmzc+bgFUGIhKLxWKVau78vLnz85oaG+qqq+vraoeHh7u7u0tLSz09PVNTUxMSEm70j9RqtY7aZUbWTKbBwUkSk6crlZ4f7945OjK87e9/efKHPxmPriIAEx9nt5uMBiLCigkAAKdBocHZfH19ichsNt9ljMFgICKpVOqkTADwOYPB8MEHH/T19bm5uSUkJq1dv8El/jaLio6Jio5ZTmtG1eqmxobS68W93d1nz569ePGiUqnMzs5OTk7+9NNP1Wp1VHSMr0rFOi84SXBo6EOPPv6Pt/9mNplOH96/aO161okAGOALBCs3P7z/ww+uXbu2di122wEAcAYUGpwtISGBiA4dOqRWq5VK5W3HbN26lYhSUlKcmgxgyqutrT19+nRfX19gcPDc+XnRMa6384uHUpmWkZmWkdnb3V1bU11bXTU4MHD06NETJ05YLBYium/jJpconcBYMRgMjjWS9ZXlI0ODG578FutEAAx4q/wlUpljVikAADiBkwoNAp5zzuMCsrOzp0+fXl5evmjRojfeeCM7O5vH+/d3p7W19b333vvf//1fInriiSfYxQSYWux2+86dOxsbG61Wq39g4IOPPu783SXGln9goH9gYE7u/I72tpKiIqvF4i6X+wcGuvr7gq+q8FoBEQUGh/T39vR3d334xp82PPUtmbucdS4Apzqy4yOjQR8WGsI6CADAVIEZDc4mFArffvvtJUuWFBUVzZ49e+3atQcOHLjxaFpa2sjICBEtW7YMhQYA5+jq6jp9+nR9fb2nl1f2nJz0zBmsE40ZgUAQHhEZHhHJOgiwodNqG+vqiChn/gKJVHpg9w7N6Oi5Tw4t3/gQ62gAzjPY19vb1eHp6bl582bWWQAApgpMoGVg9uzZJSUlixYtEgqFer3+lkcDAgJ+/vOf79+//+aZDgAwTnp7e7dt21ZfXy+VyR589PHJVGUAKLh00Wq1+qr8wqOi/QOD7tv0IBG1NtSfOvgx62gTWkNVxb6t/9jz/ts7332rrbH+y58AE5jFbO5ubyUitVptNBpZxwEAmCowo4GNmJiYkydP6nS61tbWm4/X1dWp0KcNwFnOnTuXn59PRMkpqSvWrBUIBKwTAYyl60WFRJQ1+7N9jvwDgxYsXX4+/2R9ZfnwQP/Gp7/NNN3EYrPZakqKO1qaWhvqOI67sfn3J7u3565YPS01g208+Hp6OtsP/eufNpuNiFJTU+VyLBoCAHASJxUa+Lg4fzvu7u6JiYk3H0GVAcBpamtr8/Pz+Xz+wiVLUzMyUWWASebc6XyLxeLl7TNt+r9bC2fMnOXp5X3o490DvT3VpcX4+5mIdJrRY3t2jI4Mmz6/3B0Tn+Djq5oxa87pE8eqykrPfXJ4dHg4O28R25zwNfR3dzmqDEQUG+t6/X0BAFwXZjQwYzab33333QsXLtTX1zc3N6tUqri4uMTExOeffz4sLIx1OoBJrqura/fu3US06r77k6ZjhxeYhAqvFhBR1pycWxbiRcXGzVuw6PTxY+c+OawZGZk5fyGjgIzVlpf2dXVWlxTZ7XbHEblCkZO30NPLOyQs3HFk+Zr7PTyUVy6cK7lycVpqhoeXF7u88JXZrNYrp08S0Zo1a0QikWPbLwAAcA4UGtjYt2/fj370o5aWlhtHhoaGamtrDx069Prrr3//+9//5S9/KZVK2QUEmOTOnj1rtVqz5+SgygCTEsdxFrPZ08s7Nn7aFx9NmzFTq9Fcu3zx+uUL6qHBJes2OT8hExzHaUZGLpz4pK+r02j4rEdSaHiEj8pv1txc9y/Mq+fxeDl5Cw16fWlx4cFt/3z0hR86PTJ8fXa7ncfjBQQEZGZmss4CADDloNDAwP79+zdu3Gi328PCwp566qm4uLj/83/+T0dHxx//+MdTp04dOXLktddeq6mpOXjwIPpBAoyH2tra2tpaPp8/fyHmQsPkdPjAPo7jPJRKye1q1nw+P3fREg+l8uzJ4401VbITn+QsWeH8kM7U19VZUXS1rbHeaDAQkUAgUHp6JaWkhoRHBIWE3n3l1Mw5c+trq01Gg7PCwjfV2drM4/HaGhtsVqvZbGYdBwBgKkKhwdnMZvP3vvc9u92+efPmrVu3Ova0/9WvfkVEL7300ksvvXTy5Mm1a9cePnx4+/btDz/8MOu8AJPN4OCgY1eXxctX8PnYeQcmIbvdXlNZSUQZM2fdZVjajJkSqezIvj3lhVfrK8uV3j4CoXDxfRusZotMoRAKJ8MnBKvFcv3KxfJrBRazmePsROSh9ExISo6IjgkNj7jHFzFbzDab7UZ7SJjg9Drt4e0fOv69VCrVsmXLWCcCAJiKnPQxQoAL8587c+ZMZ2enj4/Pli1bHFWGWyxevPiXv/zlj3/84/fffx+FBoAxV1NTYzAYUtLSM2Zksc4CMC4uXzxvs9n8/APCI6PuPjI2YVrW7JyaqgqNWm3s7CCirX/5f0QkEAp9/QMi4xLipqcSkczd9Xr1tzc1lF693NPRbrVYiMhX5eejUmXNzvHy9hHd7pfvXXS0tpiMRi9fdGt2DX1dnRzHiUQiuVz++OOPKxQK1okAAKaiyXC9wrVUVVUR0fz58+/SgmHdunU//vGPS0tLnZgLYEpobGw8ffq0QCBInD6ddRaAcWG324sKCohoekam0M3t7oMFAkHuoiWz5uYaDHqbzVZccIXjuK6O9oH+vt7Ojt7OjiunT/J4PC9fP4lUunTdJrPJNMEnO7TU1bY3N9SUlthsVscRbx/frDk5yanpX/WlGmprzp48znGcXq8jIgtm4LsInWaUiNauXTtt2jRsJwQAwMrE/awwWTm2WYqKuttVJi8vLyIyGLAcFGCMffLJJ1ardeGSpRFfdqUXwEW1tbbo9XqxRJKUknaPTxGJxY6L/ItXriYiq9Vq0OubGur6urstVkt1edlQfy8RbfnzH4hIJBIrfXw4uz1v1VqRSGLQ6/yDQ8bt3XwFTbXVV/KPj46MOO6GhIX7+Kpm5+ZJpNKv99dmT1fnyPCQSCwhjojIqNeNYVoYPxKpjIgMBgOqDAAADKHQ4GxxcXFEVFJScpcxFy9eJKLIyEgnZQKYGq5fvz4wMODj65s1azbrLADjpbaqiojSZ8x0+7LpDHciFAoVHh6pGTMcd3MXLjGZjNevFnAc197aMjw02N/dRUR73n/HMUDmLhdJJAql55xFSw16nVgq9VH5j8Vb+XJ2u72mtLirtaWxtpqz2x3hZ+fmefv4xsR/070M+QIBEU3Pmpk+e1719UJVYPAYJAZnsVqtrCMAAExpKDQ4W1ZWlkQiOXny5JEjR1atWvXFARqN5uWXXyai5cuXOz0dwKTFcVx+fj4RzZ2fh/1cYLIym80V5WVE5KPyG6vXlCsUcoXis8kOFovBYODs9mtXLhHHuYlE1wuv6nVavU47Mjiws6nB8RRPbx+r1crj8bLnLyQ+n+z28Nh4N5ForCI51FeWX84/rtdqHXej4+K9fXznLVw8Vv+DyxUKIiq/WpA1b8H0rLu11YQJRSyVEtHg4CDrIAAAU5qTCg1o7H5DQEDA97///T/84Q/r16//4Q9/+Morr8g/37i7qanp0qVLr7zySktLi0KhePHFF9lGBZhMzp07p9FoAoODpyUls84CMF4KrxZYzGaFh0fC+Px3LnRzU7i5EdGi5SsdR+bk5tnt9pHhoeqKcj6fbzaZSoqujQwNCgQCm8128uDHjmFuIpGbSGSz2kKjosKiYt3E4si4rzPjwG63X790vrero63xs6KGzN19dm6ej6/q3neRuEcp6ZnXrxYMDPTXlpXE3/M6FGDLZrNdOX1SJBJlZaHdLwAAS5jRwMAvfvGL1tbWXbt2/f73v9+8eXNmZqbjeHR0tOOGRCL5+OOPQ0ND2WUEmFTq6urOnTsnFAoXLl7KOgvAOLpy8QIRzc7Nc9oZHf0m/QIC/QICHUcWLFvB5/OtVmvx1SscxwkEgqKCy0aj0W6zmU3GhqrKhqpKIpLJ5TarjcfjpWRli6VSi9mckJIukcnudCKjXt9QXXHt3BmT8bMGRtOmp3h5+8yamzt+c5RCwiMG+vvOHD2o02kzZs8dp7PAGBrq6x3o6U5PT/f3d9L6HQAAuC0UGhiQSqU7duxYu3bthx9+eEunIm9v7xUrVvz617+OiIhglA5gEiorK7PZbEtXrgoND2edBWC8GPR6m9Wq8PCYlpzCMAafzycioVA4c85nf5nPmDXHcaOpvm5woN9Rg7DbbHw+z6DXXz132vHotfNnhEI3zm4PCA0Ljojk7Ha/oOCAkLDLp44P9PV0t7U6hnl6ec+eN9/Hz8//89LG+Fm4bAWfzy++euXqmVNF5888818/dbw7mLD6ujuJKD4+nnUQAICpDoUGNng83iOPPPLII4847m7bto3P5yuVyvDwcKweBxhbBQUFFRUVEqk0JjaOdRaAcXT+zGmbzSaVyibs9pNRsXFRsXFENHvefCKy2+2VZSV2u53H45Vcu6rVakQisVYz2tZY39ZYT0Q8Hs/NTWQ2mxxPT8vM8vLxSc/KdtovSh6Pt2Dpch+VqvDypeGhwff/3//OX7k2Ngmb405cfV1dRKRSqVgHAQCY6iboZ5GpJj39K+/vDQD3wmQyHTt2jMfj3bdho4dSyToOwDgqvV5Mzl038Q3x+fzpaRmO2ynpn60i7GxvGxzoFwgEXe3tzU0NfB5f6ek5Z/4CH5XKy9uHSc6U9EyZzP18/smhwYHTh/ej0DABlRcWDPX3m03G5trq4OBgxzbhAADAkJMKDQJcpL9JaWnpPY5MTU0d1yQAk97Zs2c5jpuWlBwZFc06C8A4UqtH7Bznq/KLjIllneUbCQ4NCw4NI6KkidR/MSY+QaFUfvTe2xzHsc4C/2YyGMoKC2Tu7oUXzpoMBiKSyWT3338/VrgAADCHGQ0MpKXd64cnfKAB+CZKS0svXbokFApnzclhnQVgfJ09dYqz293l8lta/8BYMRoMRKQKDGIdBD6j04x+vOU9nVZz88EXXnjB3d2dVSQAALgBhQYGbrt61m632+12x+2QkJCAgADnhgKYbDiOKy4uJqL7Nmz0Dxz3pnEAbLm5uRHRzJx5rINMWo7f3V6+WPw/UVw6dVyn1cycObO1tbW3t5eIMjMzZXfeuAQAAJwJU8sYsNxBS0vL7t27MzIytFrtq6++eu3aNdZJAVzYxYsXW1tbpTJZZHQM6ywA485oNBKRxWxmHWTSckwVaa2vqy0rYZ1lSuA4ruDMqVMHP75xGeYWnS3NISEh06dPvzFRND4+Hh21AQAmCMxomCj4fH54eHh4ePi6detWrly5cePGS5cuoUkkwNfT09Nz8uRJoVC48YGHJmwHfoAx1FBXS3eYMQdjQiZzFwgERoP+9JEDF08ci09Jm71oKXoBjJ+Bnu7rly8QUfS0pIjYW7ertFmtZrOpo6PjH//4R3R0dFZWVkxMTGysazcoAQCYTJz0iYSP+vI9EwgEf/3rX+Pj43/zm9/s2bOHdRwA18NxXGFhIRFlzswODg1lHQfAGXg8nn9gUDiano4bD0/P77704+JrBTUV5UODA+WFBdUlRVEJid4qPyIy6HQcx8nk8rRZ6AgzNrx8Ve5yhU6rqS4pDo2MFnxeRNPrtIO9PcERUdNSMyqLrxFRY2OjTCaLj7+1GPFFHMe1t7cHBwejlQkAwHjDpY+JKC4uzsPD48KFC6yDALikgoKCwsJCsUQyPXUCda0HGFd8Pt9qsbBOMcmJJZLZ8+ZnzpzV3NhQeOVST1dnXUXZLWOKL12YvWjJtNQMJgknE6Gbm1gq1Wk1rQ11JVcuZs6dT0TqocH9H35g0OumpWbMXbpiZHCgs7WZiKKiou7yUn19ffn5+eHh4W5ubocPH169evWMGTNaW1sLCgoSExOTk5Od9JYAAKYSFBomIq1Wq9ForFYr6yAArqetrc2xaOK+DRt9VWjbBlOFQCg0mYysU0wJIrE4PjEpPjGppbFBp9UK3dyIiMfjGQz6qxcvjKpHzh49VH7tamJ6RmnB5YCQkEVrN7CO7JKsFsvI4EBgYGB3d7depzMa9JdPnWisqXQU1KpLi6Xu7mazyTF4ZGTkti9it9svXrx46dIlg8FQU1Pj7e0dGhoaHh7e0dHx0UcfWSwWq9WKQgMAwHhAoWEi+vnPf85xXEwMOtgBfGVVVVVWq3Xu/Lwo9ICEqUQoFDr6QYLTRHzhh0xKeubZk8eLCi4P9fdeOP4JEWnUI+rh4fVPPMsioGsTCIV8gUAikQgEgtHhoTNHD7XU1fD5fJFIZLPZbDZbY02VUa8TCARKpfK26yZsNtuBAwfKysrcRCJPH1+jXm+325955hkiunLlisViISIfHx9nvzEAgKkBhQYGXnrppTs9ZDQar1696tiTb8MGXAMB+GquX79eUFAgkUjiEqaxzgLgVCKRSDM6arfb0Z6QIR6Pl7dk2ZzcvCsXzlnMZpFYXHz1Sl9X54533tz45LeEIhHrgK7EZDTweDy9Xm+z2SQyWXtTIxGJxWKbzTZjxgyNRlNVVUVECxYsmD9//m1f4dixY2VlZeExccvWb+bx+R/86XdarfbatWtZWVkzZ8708/MbHh6+sWMFAACMLScVGgRoBnmT119//UvHzJ079+WXX3ZCGIBJo729/ejRoxzHLV+9xs/fn3UcAKcSiUREZDaZJFIp6yxTnUgszl20xHE7Oi7+wO4dI4MD295+4/Hv/4htMBei04xuf/sNq8USFhY2PDzc2dJsNOiJyGAwCIXCnJwco9Eok8kUCkVubu5tX8FsNjc1NbmJRMvWb+YLBESUlJF1/fKFEydOREZG+vr63r2tAwAAfEOY0cDA9773vbs8KpfLMzIy1q9fj5bIAF9JaWmpxWLJXbAwITGJdRYAZxOJxURkMOhRaJhQgkJCV963fs+2D3WaUavVKhQKLxw/2tbY4Jh7smzjAz4qVEVvo6ej3WqxJCYmNjc3m81mv6AQHz//9ubGdevWxcbGymQyDw+P1atX3+UV6uvrBwcH02bl8D//NJU+K+f65Qtms7m5udnX19cp7wMAYOpCoYGBv/71r6wjAEw2tbW1xcXFAoEgfloi6ywADEgkUiI6efTwpkefYJ0F/oO3j69QKLRare/94Tc3DgoEApvNtvf9d1Zsfjg0copuSmoyGGx2m1TmzuP9x8RXk9FYfOk8EcXGxrq5uQ0MDEjd5RazSSgUJiYmurm53cuLe3l5EdHwQH9TTZVvQODVs/k2m83xkE6nG+u3AgAAt0KhYYL61a9+VVdX9+GHH7IOAuACenp6du/ebbfbV913vw+uU8GUNC9vQUNd7ahazToI3EqhVG5+7MnrhVfdhJ/9hRwRHRMeGXVwz87W5qZPdm1LTM/MyMmVucvZ5nQyk8Hw4Zt/slosM+cvzJgz78Zxs8m0/e9/NRr0SUlJ06dPT0xM7Ovrq68sk8rcrVZrV1dXeHj4vby+RCIhotaGutaGOqnM3aD/d3Ghubk5Ly9vrN8QAAD8BxQaJqjjx49fuHABhQaAL2U0Gnfs2GG1WrNmzZ6eirZeMEX5qlRSqdRoNFgslnu85AtOExgcEhgccsvB9Q89+smBj2sqKyqKrmlHR5dvfJBJNlZsdptjo8rBvt6bj7c21BkNerFYnJubKxQKhUJhaGhod3e3o1JQWlpqt9sjIyO/9PWVSmVqamp5ebndbr+5ykBE7u7uY/pWAADgNpxUaEAL7Ju99dZbu3btuvvMvZqaGiLKyspy3H3uuee+9a1vOSMcgKtpaWkZGRkJi4hYuGQp6ywALAndRFrt0MUz+XlLlrHOAl+Oz+cvX7tOPTLS3dlhtVpYx3E2k8HA4/E4jmuurT518OOFa9Y5FlB0tbYQ0Xe/+11PT0/HSKPRyOPxeDye3W4vLi5ua2u7e68rB4FAsG7dOqlUeuXKFSIKCotwE4laG+qIKCMjY/zeFwAAOGBGg7NduHDhhRdeuMfBhYWFjht373gEMGUNDQ0dPHiQiBKTp9+yyhdgqlm+evWOD7fqtBrWQeBeCQQCkUhEPN7sRVOuTnry4MeOG3a7vb6y3MfPP21WDhGNjgw7Dt4YKZPJOI7jOI6IBALBjBkz7v0sS5YsqaurGxoaSs7M8vD0am2oEwgE2AIWAMAJUGhwtsuXLxNRamrq9773PYVCcadhP//5z2tra3fs2OG4m5yc7KR8AK7DYDBs375dr9dPT01Ly8hkHQeAsYjIKD6frxkddexowDoO3BMen88jGuzpGRkYiIyfNnX+4Swmk7u7+5IlS7RabXl5+ZXTJ/2DQwJDw2MSkzpbm3t6ery9vR0jg4KCbjwrsHU3xAAAIABJREFUKSlp1qxZ934WgUDg7+8/NDTk6eNrNhn5AoFEIgkLCxvjNwMAAF+AQoOzOboTPfnkk88+++xdhr3xxhu1tbUPPPCAs3IBuJ7Dhw/39/eHRUQsX72GdRaACYHP53e2t9VWVkybnsI6C9wToVDIcVz+4f1E5Onj++Bz9zrn0dXFJacUXjir1WpDQkIGBgZ6enpO7t9732NPyeQK+s8ZDSkpKVKp9F//+hcR+fj4fNUTaTQauYfSy1fF4/GCwyPbmxpsNptQiA/AAADjCz9nnW3u3Lk//OEPp0+ffvdhmzZt+kqTAwGmGo1G09zcLBaL167bIPh8m3SAKW7OvNxzp/N1Oi3rIHCvcvIWhoZH8Pn8C2fyRwYH9n7w7oanpkRLptTsOdWl10+dOkWflxUMep1ep+1sbSGiW5bCxcbGvvzyy3a73cPD46ueSKPRiCUSHo+n12nbmxr8/PxEItHYvAcAALgzJxUaBFg6/bn09PT09PQvHfbiiy86IQyA66qvr9fr9bHxCfI7L0ECmCIMBkNXR4fBoK+triIii9nMOhHcK1+Vn6/Kj4iCw8K3ffBef293a0NdeEwc61zjzk0kmjl/wenDBxx3YxKT02fPLblyqb6yTCgUfnEPy7usNr07o9Ho7eFJRCaDgYgCAgLQ0AcAwAkwowEAXFJJSQkRJX3Z5CCACaWvp6evrzc0PFyp9Pyqz9WMjur1Or1Or9NpdVqtyWQyGPRms9mg07e1tlitVscwkVgcHhU91sFh3Kn8/BOTU8quF108+elkLTSYDIa+7s6QyGjHn/piidRxXCyVzlqweHhwwHHcarX29PTExMR88zPabDar1SqWSo/s/Nfo8BARhYTcus8oAACMBxQaAMD19PT0tLW1SaTShMQk1lkA7tXVK5dOnzjBcRyfzw8IDHzwsSfuMoXbaDQ21ddbrVb16EhfT099be3dX9zPPyB1RpbITeStUvn5B4x1dnCGrDk5tdWVmpHh5rqayLgE1nHGGMdxJ/bv6WhpComMXvXAIzrNaEXhVcdDJoNh9/tvO2YcEFF4eLhKpRqTk+p0OpvN1lJX47jr5eWVlITfGgAAzoBCAwC4Hsd0hvRM9DEBl1FeUuKoMnh4euo0mq7Ozjdf/+MDDz8adIfrq/98753hoaGbjySlpCk8PNxEIolU6iZ0cxOJRGKxWCwWicVCoZvM3R3NSlydp5d3SnrmtcsXL3x6NDwmbpLtQNFcW93R0sQXCDqaG4cH+k8e2DvU3+d4KDQ0tL29/cbIvLw8pVI5Jie9sU24w8yZM93d3cfklQEA4O5QaAAAF2M2m2tra4koOSWVdRaAfxsZHjYYDIE3bcV3Q11NzdFDBziOy8yenbdk2fDQ4P6d24cGB7a+/56HUvn0t7/r2JDohqryckeVQSKVhkVEpmTMkLm7q/z8nfROgJ15CxeXFhfqtJqKoqspWV9hH8eJYLC3x6DXBYVH3rZEUnW9iIgEfL7dZuM4Ljg8cqi/TyQS2e32TZs2bdu2raenh4gEAsEY1gIaGhocN7y9vVNSUmbOnDlWrwwAAHfnpEIDH213AGCMtLe3Dw8PBwYHe3/1fc4Axpzdbj93Ov/q5UuOzvkzZ89ZuGTpzQM629v37d7Jcdz0tIzcRUuIyMvb5+Gnnr107kxNZfmoWv23P//p4cef9A8MvPGUT44cIqL0GTMXLl/p3HcDjPF4vNxFS04ePXz1zClXKTT0dXVeO3/GoNcN9HQTUWhUzLL1m4VubrcMk3soichisRBRc211bNL08sICf3//TZs2eXh4zJgx4/DhwwKBYNOmTX5+fmOVLSIioquri4g2btwYdLsiIAAAjBPMaAAAV6LT6Q4dOkREiUnJ6BwOzFWWlZ389BODwUBEfgGBfT3dgwP9Nw8YHBjYtnULx3Ex8QmLV66+caVXLJEsWLo8c+as/bu29/f1bnnvHQ+l8vGnn3WXy/ft3mkxm728ffKWLmfwloC1xOSUsqLCvt6ew9u3rn7ocdZxvkRfV+fhnR9ZzWalUpmUlMTj8SoqKrb//a9rHn5c6i7vbGnqaGkWCoW9nR39PV03nlV44exgXy8R9fb2Dg0NeXh4JCUlDQ0NxcfHf3G/ia+H47iysrLS0lIiUqlUY1i8AACAe4FCAwC4DLPZvH379pGRkdi4+KxZs1nHgSnNarX+4+9vORY4eHp5z1+81D8w6J2//LG1ubmro8PReWFocHDLu2/bbLbwyKjV6zd9cT65h6fnA48/deLoobaWZvXIyJuv/5EvENisVh6PN2/h4km2RB/ukZtINGf+gkN7d3W0NDdWV0ZPm9DNCwf7e81GY05OzpIlS4iI4zgiqqioOLT9Q51m9C5PbK6rISKz2Ww2m4lIKpUuXbr0LuO/qmPHjhUUFDhuL1myRCjEJ14AAKfCj10AcA0cxx07dqyjo8PP33/V/etYx4Gprux68fDQkEAgyMlbmJk9m8/ncxwXFBLa1dH+4Zb3xWKx3WbjiCwWS0BQ8JoNm+/UqVEskaxev0mjVh/Zv1en1YolEpFIlJKeGZswzcnvCCaO6Lj4nLyF506dOHVon1gqC4mIZJ3ojnra2wUCQXZ2tuMuj8dbsWKFWq3u6uqSyWR+fn4LFizo6ekJDAxsa2uz2Wz+/v779u2zWCxBQUGxsbHx8fEBAWO/SYrNZisvL3fcVigU0dHY8BUAwNmcVGgQYIIzAHwzFy9eLC4udpfL12164JbOeQDOFxYeIRAIbDabXK5wTD3g8XgbH37s+NFDLY0NQqFQazAQka/Kb8NDj4q/7L9YhVL54BNPOyM3uIjUjBltLc0tjQ2XTh7b/Ox3Wce5o9GRYSJSKBQ3jri7uz/zzDNms1kgEPD5fB6P51gNERYW5hjw4osvDg8Ph9xhv5UxUVdXp9friUgoFK5atQobsgAAOB9mNADARGe32ysrK0+fPi0UCu9bv9HL25t1IgDy9fObnpZWWlx89MDHQ4MDOXkLichNJFp1/wYi4jiutrKC47jQiEiJVMo6LLgekVi8bPV97/71T0P9fUd3bVu5+WHWie7IZrOp1WpPT8+bD4pEojuNd3d3H+89Jh0bWERFRS1fvhzdGQAAmBC8+uqrTjhNkdruhLOMq0wl1soCMMBx3J49e86dO8dx3NKVq+KnJbJOBPCZmLj4/8/efUZHdab5on8qR1WVcqCUcw4IRM5gTE4GbLfbNm2326HDmtNzu+f23HV817pnrV5zZ+6cnplut90OjbPBgMkZBIggISGUVco5laTKOez7odxqBmMbg1S7JP1/Sx+2du3w39gg1VPv+7wOh32gr6+vp9vpcCQkp0y8xOFwwiIiwyMjhSIRiwlhWhOKRFHRMa3NTQbduDoxWa5QsJ3oa+PakVuXL4glkiClqq+zfVw7IhKJEhMDYn6Hw+Gor69Xq9U6nW7Dhg2oMgAAsAWFhoeFQgMAK8rKyioqKqQy2bandmdl57AdB+C/SUpOUSpVbS2aUe1IWHhESGgY24lgRgkOCR0a6B8fHdWNajPzi9iOQ/VVFRePH6mtuKkdHGhtqOMQxcQltDc18Pn8/Px8ttMRER07duzKlStKpXLbtm1TPW4CAAC+A948A0DgamhouHjxokAg2LXn6eSUVLbjADxAbkFBzBy10+E49uUXdXfvsB0HZpqlq9ZwOJzh/r4LR79kN8nYyHD1jTLD+Jjb5UpJSSGGqbh6+ezhA0TU3t5uMpnYjUdEPT09TU1NRDQ6Osp2FgCA2c5PhQbe9P8CAD8bGho6fvw4h8NZ++SGmKlsGwbwmJ7b95OMrGyv13ur7KpRr2c7DswooWHhW5/ay+FwOpqbtMODbMVwu1znjxy0mL+uJuzYseN3v/tdenp6dna2SCQSCoXf0ZTBP6xW66effupyuYiIx+N5vdN+LC0AwLSGEQ0AEKAOHz5st9vnL1yUV1DIdhaA77Ft11Myudyo13/8/jsDfb1sx4EZJTktPTY+wev1Hv3wfbYyjGtH9ONjsbGxhYWFq1atkkqlPB7v6aeffuqpp/Ly8pxOJ+sjGgYGBux2u2+7pqampaWF3TwAALMcCg0AEKD4fL5CqVy2chXbQQAeyqu/+JVCqbRZrRdPn3S7XGzHgRll61N7wyMiPR4PK3d3OhxnD31BRL29vWKxeNmyZfe+unDhws2bNwcHB7OSbUJ8fPycOXO4XO7WrVs3bNgQIM0pAQBmLRQaACBAqVQqu82G9c9huuDz+T/7+S8FQuHI8NCXn35ks1rZTgQzh1AkUgYHE1H1zbKHP2uyCl4t9TUWsyk+Pp6IjEbjfa+GhITMnTuX9X+rBQLBSy+99Nvf/rawsHD+/PkiLPgCAMAqFBoAIEAFBwc7nU6rxcJ2EICHxeVyn9r7DI/H6+/tOfnVIbbjwIwSG5/AMEx7U8NDHt9SX7P/P/714PtvXz5x1G579LKXx+2+fa00KCho7969u3fvXr9+/SNfaqpxOBzWW0UAAICPnwoNXA5nun/55w8KACaoVCoi0ut0bAcB+AHiEhJefu0NLo/X3dF+6exphmHYTgQzRG7BD1vesvzyRZfTOTY8pKm7W1V29ZGnXVw4dthhs6WlpR05ckSr1QYFBT3adQAAYFbBiAYACFC+QsPZUyfwVg2mF1Vw8MLFSzgcTvXt8gunTrAdB2YIDpdLROPaEePDlV/DoqKJ6PXXX4+JiamrLL9y6vgPup3dZr1+/szNS+c7NU3p6elRUVEtLS3Xr19nq08EAABMLyg0AECAUqvVUVFRw0NDFrOZ7SwAP8zSFSu37tzF4XCaGup6u7vYjgMzAZ/P9609UXb+9MMcb9TrOByOXC7fu3dvVFRUW2Pd8EDfw99OU3u3rrK8pvyGRCJ54oknFAoFETmdzrGxsUd8AAAAmE1QaACAACWRSIqLi4nIoNeznQXgB8vIyo5LSHA5nb1dnWxngRli4bIVPB6vr6vjYQ72ejwCgWB4eFihUGzZssXr9dZX3n6YAWIt9TXnjhysuHIpKCho2bJlr7/+ekhISEdHBxEpFIqwsLDHfQwAAJgFUGgAgMDlWy/NYEChAaalbTufIiKbzcZ2EJghYuMTYtSxjNf7MGtPpObkOp3OW7duEVFMTExISEhrQ+2Jzz66eem8fmz0284aGxkuL73U0dzo8Xi2bdu2atUquVxORMuXL9+yZcvzzz/P5eJXRwAA+H5++mnB40z7LwDwP1+bBoxogGmKy+MRkcNhZzsIzBzJaekMw9y9dd3ldH7HYcMDfZXXrhBRTEyMb8+zzz6bmpra391ZU37jwLtvNdXc+eZZDpvt0AfvWExGgUCwffv25OTkiZekUmlRUVFoaOikPg0AAMxYKEsDQOBSKpUcDqehrhZtGmA6OvrlQSLyuN1sB4GZI7+oWKFUOuz2u+U3vuOw0aFBIlKr1QsXLvTtCQ0N3bNnzzPPPPOjH/2Ix+N1NDd98yybzer1eokoKSkpPz9/CuIDAMBsgUIDAAQuPp8fFxc3qtV2dT7UnGSAwMIhIppbspDtHDBz8AWCBUuXE1Hd7VvfcVhaTn5ccmpfX9/Q0NDfz+Xz09LS4uLiXC4Xj8f75lm+8kRsbOzixYsnOzgAAMwuKDQAQEDbunUrYfYETE98Pp+IMKcdJlduQVFIaJjL6expb/22YwRCYc7ceUR08ODB7u7ue9ekFAqFEomkq1Vz4+K5+85SqIKJyGw2czj3Txnt6en5/e9/39bWNmmPAQAAMxp++wGAgOabPYFCA0xHrRoNEbkxdQImW4w6lmGYb1YK7hWblFK8ZLnRaPzggw/+5V/+paysrKen58SJE1qtNikpiYjsVut9p4RGROaXLDIajZ9++ul961N0d3fb7faGhgaTyTTpjwMAADMP3z+34aKZIgA8Eh6Pp1AodOPjbAcB+ME4HE5kdMyc2Di2g8BMs2jZiqb6Wv3YqN1qFUulDzyGw+HkzlvQXHvXbDS4XK7S0lKPx8MwjFgsLioqamhokAUF3XcKj89fuGqt3WrV1N3t7e2Ni/v7/7rz5s3T6XR37twZGxvbt2/fFD4bAADMCBjRAACBTqVS9XR33am8zXYQgB/A6/X6xp9/cxQ6wGMKUirz584jossnj2rq7n5bw1EO0fYf7xNJJL4Wj+Hh4USkUqni4uKUSqWm9u4Dz0rKyCSi8+fPnz9/fmKnWCy22+1EdG/TBwAAgG/jpxENAACPxul0WiwWIsLCEzC9XLl00ePxeO+ZGw8wiebExt2trOhua+lua9GPjZWsWH3fAV2tmssnjzrtdt8kCLVa/cILL9jtdrFYTESpqamVlZXXz59ZvHb9fSfyBQIi6u3t7e3tXbZsmUgk8u2Pjo5ubGyc+BYAAOA7oNAAAAGtv79/dHQ0KiZm8bLlbGcB+AF84xiK5i9gOwjMTGmZWWWXg3XjY0QkEAgMuvEgpYrL5VrMJu1Av358rL7qtsNm8x0sEAh2795NRL4qAxGtXbu2urq68W7VwtXr7u1X2tnS3FJf69uWSCRCoXDipXnz5kkkkszMTP88IAAATGsoNABA4LLb7ceOHSOizKxstO6H6YUvEBKWnIApc7fqtkGvi4+P7+7uvltxs+LqZYlURkRut8vldN53sMvlOnXq1M6dOycm8ggEAoZhwiOjPW43VygkIoZhbl2+UFN+w/eqy+Xicrler3diIUyxWFxcXOy/JwQAgOnMT4WGByzWDADwfbq7u3U6XVx8QskiLOoO00zlrVtE5PZgyQmYErVVlVwud+3atY2NjTdu3CAim9Uy8SqPx+NyuS6Xa2JPfX39+Pj4s88+K5PJiIjL5apUquGBvv3/8a9bnnk+ImbOzUvnaytu+ooL27dvj4+P5/P5E1UGAACAHwQjGgAgcNXU1BBRZk4O20EAfjgOyeTyjOxc33dmk8lms/L5/OCQUHZzwczgdrtDQkLUanVMTEx4ePiFCxd87WwiIiJGRkaEQqFYLNbpdMVLljdWV1ktZiIaGBjo7u7OysryXSEnJ+fatWtul+vK6eOyIMVQfy+Px3v11Ve9Xm9ERASbzwYAANMfCg0AEKA0Gk1jYyOXy83MRqEBph8+n2+1WMrLrqZlZY8MDZ49fpSIOBzO6ic35hdh/Dk8Fu3IsG58LDc3l4i4XG5hYaHBYCgtLZ0/f/66detKS0tdLld5eTmXy03LzedwOLevlRKRUCicM2fOxEVWrVqVm5v71ltvjY0Mj40MCwSCTZs2hYWFsfVQAAAwk6DQAAABqqqqiojWb9o80b0MYBrJzM6+fetW+fVrd26XM14vEalUwXq97sKpE71dnbkFRfFJyWxnhOlKqVRxuVzfepM+y5cvLyoqUigURLRmzRqLxTI4ONjT09Pd1uL422FhYWFSqfTe64SHh8tkMpPJFBcXN3/+/BwMHwMAgEnCe/PNN/1wm3oT44e7TKlcBRp6AfhPbW1tWVmZQCDYsGUrn4+SKEw/SckpYRERJqNRNz7OMExmTs6PXthHHE5PV9eYVtvcUC8SiaLnqNmOCdOS1+u9ffO6UqnMz8/37eFwOPcuPCkUCmNjYysqKno72oYH+nw7TSZTcnKySqW691LZ2dmZmZnLly+PjIz0W34AAJjx/PTrO5fjn/sAwEzAMEx1dTURbdmxE2u2w/SVkZmVkZl183oZwzCLliwloiXLls8tnnfu9KmmhvrL5864XK6SxUvZjgnTj8vl8ng8QUFB33FMWFjY7t27S0tLjUaj3W4XCATz5s2Ljo6+7zClUqlUKqcyLAAAzEb4nBAAAo7RaOzs7JRIpfGJSWxnAXhcCxcvufdbiVS6decur9eraWrs7e5CoQEegdlsIqLvXRIiKysrKyururr66NGjXq93+fLlKN0CAIB/oNAAAIGFYZgTJ04QUUZmllAoZDsOwJTwej1EFB6BwerwKGQyOYfDYZiHmpdaWFgYGRkpEAhQZQAAAL9BoQEAAsv4+Hhra2uQQrFs5Sq2swBMFYlESkQp6RlsB4Fpqb1VwzBMenr6Qx4fExMzpXkAAADugwaHABBAvF7v0aNHiSg9I1Py37ujA8wkvub/jntWDQB4eNqhISIKDw9nOwgAAMCD+WlEAw/NIAHgIYyMjPT09ISEhi5btZrtLABTZXxsrPJ2BRE5nU62s8C0ZLNZiYjLxcdFAAAQoPAjCgACyN27d4koNT0D3RlgprLZbPvf+4vb5Yqeo05MTmE7Dkw/DMO0t2ikUqlcLmc7CwAAwIOh0AAAgWJkZKSqqoqICucWs50FYKoc+PRj34yJJzZvFYnFbMeB6YfD4UTFzHG5XN+76gQAAABbUGgAgEBx+/Ztl8tVXLJAFRzMdhaAqRIcEsLhcIjo0KcfDQ30sx0HpqXwiEiXyzU+Ps52EAAAgAdDoQEAAkJfX9+dO3eIaF7JArazAEyhLdt3/uJ//KNMLjcZjZ+8/5eP3n3bZDCwHQqmDaNe73Q4uDweoUcDAAAEMD/9iOJypv0XAEwdp9P5xRdfeDye5atWK1UqtuMATC2JVPr6r/4hKSWVz+ePDA1++td3R4aH2A4FAaq/t6ejtYWIXC7X0ED/B3/+r/Onjnu9XiJCLxsAAAhYflp1AgDgO3R1dZlMpriEhAWLl7CdBcAfuFzu7meetdvt7771R7PJdOCjv27b/bQ6Lp7tXBBwjh86YDGbs/MKhgcHRrUjRNTe2uIrMbjdbrbTAQAAPBgG3QEAy8bHxw8fPkxE2bl5vrnrALOEWCz+2c9/GRUT47Dbr5decrlcbCeCwGIyGn3/VzTU3h3VjvB4vKKiIq/HYzGbly1bplQq2Q4IAADwYCg0AADLrl27Zrfb8woK8wuL2M4C4G98Pv/p557ncrl9Pd2fffAu+jXAvT55/x2nwyGRSIhIKBRu3rx5y5YtK1euzMzMXLlyJdvpAAAAvhWHYRg/3ObwkMcPd5lSO6KwiBTA5BsaGnr33Xfdbvcvf/1/SKRStuMAsGN4cPDj/R+4nE6ZXF40f4HT4UjLyo6IjGI7F7Ds4umTd6tuFxYWJicnh4aGRkdHs50IAADgofhpRANv+n8BwKSz2+1ffPGF2+0uWbQYVQaYzSKjo3/+D78OClJYzOZrly6UX79293YF26FgSpiMRo/nYT99mb9oCRFpNJqcnBxUGQAAYBrB1AkAYE1PT49Op4tLSFi5Zi3bWeDBGIZ5+60/rVy6OCo0OD4m6sk1q8+cPsV2qJlJKBS+8vNfbNm+MzgkxLfHP0MOwW88Hs/Bj/e/98c/HPvyi4c8pb2thYiSk5M7OzunMhoAAMAkQ6EBANhhMpmOHz9ORJnZOWxngW/10gvP/+qN12/duGHQ60eGh0svX9q+aeOhgwfYzjUz8fn8rNzcjKxsDodTd/fO5XNnUGuYSQb6enu6Oj0eT1d72/DQ4MOcMqbVElFTU9P+/ftramqmOCAAAMCkQaEBANhx9uxZk8mUkZVdOLeY7SzwYJ0dHZ9+/BERvfLqa42t7cfPnJXL5UT0p//6T7ajzWTLV61eunIVEVXfLv/qwGcup5PtRDA5oueopTIZEXm93jsVt773eJfTOdjfJ5FIuFwuER05cuTq1atTnhIAAGAy+KnQwOVM+y8AmEQWi6WtrY2I1m/azHYW+FZ9vb1z1Oo5avVvf/fPiUlJa9auW75iJRHZ7Xa2o81wi5Ys3bZrN5fL7Wht+eKjvxqxFMV01tfT/dG7b7c0NfL5fJlMTkRcLrextsZus33zYI/HM9HB4eAnHw4PDmRmZpaUlPj26HQ6v8UGAAB4HHy2AwDAbMThcHyLw1stFrFYzHYceLCly5e3dff6tke12qtXSsuuXSWin7z8U1ZzzQoZWVmhoa98+MF7w4MDn3/4/vY9z4RHRLIdCn6YUe3IQF/v5bOn3W53Q+3diKgogVBIRF6vl4iGBwfik5LvO+XDd95yOh0bt+9Sx8W7XS4iGhoa2rBhg06nU6vVubm5/n8KAACAR8B78803/XCbFsu0n2WaLsc0E4BJIxAI5HJ5S0uLzWZLz8xiOw58j/GxMXVk+OEvDzocjtfe+Plvf/fPbCeaFWRyeX5BYWN9ndlo1DQ2RERGqf7WJxICk81qbW6oE4lEYomEiEovnC0vu+YrK1itlspbN0xGAxGJJRK3293b3ZWZk+crPfg01dXWVlc5nc6GmrvyoKC0zKym+lqJRLJ69eqsrCy1Wi2852AAAIBAhkLDw0KhAWBySaXS+vr6/r6+kkWLeTysIRvQXG73zRvX7Xa71WK5XVEhlUoXLl7MdqhZQSgUFswt7mhr0+vGmxvq5QpFZBTWOAxQ3Z0dZ08cramqbKyriYyOUQUHC0WixroaPp9PRL7hCT5hEZFmk8npcDQ31GXnFQgEAiLqaG05fujvbVZHR0aIaGigf+7cuYmJiX5/GgAAgMfC8U9H6+PDD7tkdMDaHIk3QgCTrKys7MKFC5u378jOzWM7C3w/s9n89K6dF86f4/P5rV09UdF4x+s/hw980dLcRETFCxYtW72Ww0HroMBi0Ove/9N/er1ekUjkcDiUquCQsLCk1DSH3V5+/dpER0+xWOxrccLlclNTUzUaDRGJJZIXXnnd6XR8+elHRr3+3ssqlcof/ehH4eHh/n8iAACAx+GnHg08/EYEAN8QERFBRJfOn0OhITD19vS0tbUS0cpVq4lILpe/8vrrF86fc7vdtbU1KDT4047de66VXr5+9UrlrRtms2ndhs0CjKIPJF6v1zdFIiYmRigUajQag17X2dYaEhr2zIsvuV2uro725vq6sVGt73gejxcUFOTblsnkAoFAJpcnp6RVV1ZwOF9/CMTn8/fs2YMqAwAATEeYDgAArElLSysoKLCYzRazme0s8AAV5bc2rF2zYe2attZW3x6T0ejbCA/Dmx9/W7pi5cYt2zgcTnN93aHPPn7gmgXTeQaUAAAgAElEQVTAFlVwyNyShXNi4zo7O3t7eyf2j4+N7n/7T031dQuWLHvhZ6+//MavNm7fxePxvF5vZWWl75jwyEjfEBWFSkVECqVq9ZMbfS9Fo5wHAADTEwoNAMAm36CGo4e+ZDsIPMC8+SW+6eU/e/knV0ovHzn05T//02+JSKlSZWZns51uNsotKHj2+Rf5fH5/b8/H771z5cK5iaUQgV0cDmfF2if2Pr8vMjrGarVyOBxfQcH3qt1uq6+pPnrwc4aY4JAQj8eTkpIycW5zQ/2VC+esFotv8cuY2Fh04gAAgOkOy1sCAJsKCgpqampG/zacGAJKXHz8r3/z29//r//n+rVr61ev8u3kcDh/+K8/YlFStqjj4va98upH779n0Osqb90YGRrc+tReoUjEdi742kT7jNSMzOTUNJvNph0esljMZ48fJaKRocH8ufOIaHB42HdYeHi4VqutuVPZUFeTk19IRE11tS2NDQKBYMOGDWjGAQAA05SfVp1onf6rTqTKMPoDYPIJBIKRkZHuri6GYeIT0Fk94KxYuSo1LW1gYMBsMoWEhi5cuOgvH/x1/YaNbOea1SRS6YLFi6Nj5jQ3Nuh1uvYWTWJKqlgsYTsXEBHxeLw2TTOXyy2cVyISixmGGR0ZvnntCodDy5cvb9FoujvaiSg0JMRkMgkEgk2bNkkkkpCQkKGhIaNB73K5iIhhmL179+bk5LD9NAAAAI/IT6tOnNVO+7GdT4Rj1QmAKdHV1fX5558rlMof/+Rl30B9AHgYep3u/bffcjqd8qCgbbufjoyOYTsRUGtz07EvvyCi7LyC5LT0KxfOGfQ6IgoLC3vjjTeGhoauXbvW0NBARHK5/Ne//vWBAweampp27Nhx5MgRvkDAeL1er3flypWLFi3icvEJBwAATFd+GtHQbp32IxpSMKIBYGqoVKqenp6enh4ulxuXkMB2HIBpQyyRFBbPa6yrM5mMmqaG0LDwkNAwtkPNLk6Ho7+vt71Fc/roEe3wcHJaek9nR2d7GxFph4c0jQ0Ou9135N69e5VKpVwudzgcGo1GLpcvWbJErVYLhUKJRLJgwYLBwcGRkRGv16tWq7dt24ZJEwAAMK3hw0MAYN/atWs7OztHtejUAPDDiMXin77x808//OtAX9/Rg5+v2bApr3Au26Fmi672tuOHDzodDt+3Br0uLjHJt4aOVCq1Wq1EVFJSUlFRMTF6lGGYa9euEVF4ePiCBQuIKDU1NTU1lYh27dpVW1vrdrsLCgpYeRwAAIBJhEIDALAvPDxcpVK1tWja21qTU1LZjgMwnfD5/B/ve+nIlwc0jY3nTx4fHx1dsfYJtkPNCn093U6HQy6XL1u2LCgo6MSJE6Xnz/jWAfFVGVQq1fLlywsLC10uV2xsLBEZjUadTsfhcBK+MXpLKBQWFxf7/SEAAACmBKYDAEBAKC4udrvdLU1NbAcBmJa279q9ZMVKIqoqv3n53Bm248xYXq+3t7urp6tTNz42t2Qhh8Mxm81hYWGZmZnz5s3zejx83t87OpnNZqfTGRUV5asyuN3u48ePE1Fqaury5ctZewYAAICp56cRDVzCVEMA+C7z58+/ePFiTfWdrNxcLD8B8AiWLFserAo+cfRIQ+3d5LT0OPw9mgLl16/duHKZiIQi0au/+rVILGa83tDQUIZhgoKC9u7dGx8ff/Hixa6uLr1eb7FYJhrcmkymjz/+eHh4mIjmzZvH5jMAAABMPUydAICAwOFwNmzY8NVXX42PjaHQAPBosvPyqiorBvr6Dn/28ZNbd6RnZbOdaKYZGuj3bbhdLg6XGxYeMTw4IBKJmpubfaMVtm7dunr1aiLyFRq0Wm13d7fT6TQYDL4qAxFJJFiLFAAAZjhMnQCAQJGSkkJEVy9f8nVTA4BH8ON9LyUmJ3u93htXLtus1im919DgoELAue+rOCdzSm/KrqWr1vg2vF6vxWTiCwQul8tgMOj1et/+yspK34ZKpaqqqtq/f//BgwePHj1aX18/d+7c9PR0iUQilUrZSQ8AAOAvKDQAQKCQy+XZ2dk2q7Wrs4PtLADT2J5nnxOKRONjo5/vf1+vG5+6G2maZ11TFVVwCO9vXRhqq6u62ts4HE5paalGo+FyuUQ0NjY2scZEZ2fnxIlms3nDhg1PP/30b37zm5CQEP8nBwAA8CdMnQCAALJo0aKGhobTx4+lZ2ZNzG0GgB/qpZ+99u6f/zQ+Nnrp7Onte57hcKakU5KmqZGInn7ux7v3PjOxUyqTTcW9AsTQQL/H4/ENSSi/fo3P57vd7qamJiJavHhxQ0OD1Wp1Op0ikcjlcul0OiLKysqKjIzMzMzk3dMnEgAAYGbz0+/xPPSCBICHEBMTU1hYWF1dbdDrQ8PC2I4DMF0FKRSvvPGL//r//rWzrfXi6ZOrn9w4FbWG5sZGIlq/YdPqdU8wDDNF5YyAIhQKiSg/P394eLijo8Ptdk+8JJPJXnvtNYfDIRKJ7j1l4cKFvlUnAAAAZg9MnQCAAMLhcJKSkojo9IljbGcBmN6kUumqteuIw6m5U3n14vmpuEVzUyMRXb5wPjMxNlwuXlZSfPTwoam4UeAQS6Q8Hq+yspJhmJiYGJVKJZPJ4uLihEJhVlaWUCgMCgryHSkQCIqLixMTE0NDQ9nNDAAA4H+ciZmEU+rSqNcPd5lSq8JQlAHwB4vFsn//fq1W+z/+6XeYPQHwmFqam48c/IIvEGzctjM5LX1yL54UEzGq1d638z/+/M4LP3l5cm8UUN769//X6XDs3LkzMzOzpqbmyJEjmzdvzsvLEwgEbEcDAAAIFHjzDACBRSaT5eTkMAxTVVHOdhaAaS8tIyNGrXY5nScOH2xuqJ/EK4+PjZlNJrFY/NovftU1NFpWWZ2SmkZEb/7un2w22yTeKKBoR4ZtVmt+fn5mZiYR5eXlvfbaa0VFRagyAAAA3AuFBgAIOLGxsXw+vxKFBoDJ8NyLP8nIyna5XOVlVydxwcuQ0NARk23EZPv9v/17SGhoXn7BP/1f/5OIxsfGWmboahSnjx358J23GIZJS0vz7eFwOBEREd9sTuFyue5t3wAAADDb+KnQwOVM+y8A8JvExMS8vDyT0Xj18iW2swDMBNt2PSUUiUa1I5+8/5fxsdEpukt8YqJvY2hwcIpuwa7OtlYiioyMTE//+ySU0tLSd9555+zZs0RUU1NTUVHBMMwf//jH9957j7WgAAAAbMOIBgAIRAUFBWKxuLenm+0gADPET197QyKVGvS666WXJqU909HDhzauWblxzUqL2ezbU1tz17eRmj7JzSCGBwd6ujon95qPYNvup7lcrl6v1+v1vj2dnZ2lpaUDAwO3bt06fvz4kSNHTp06df369eTk5ISEBFbDAgAAsIn35ptv+uE2XTZ/tJycUglSjGoA8B+lUtne3j40OBijVqtUwWzHAZj2RCJR8fySG9eujo1qTUZjQnIKl/tYHzboxsf/1//9P3u6u1pbNEql6tb16//zd7+12WyZWdm//u3/OYlLXRr0ug//8mdNQ31KeoZUJpusy34bt8v1xUd/vVN+y+Gw3yq7euva1Tlx8TK53O1ynTt5TK/TeTyeiooKgUDA4/GcTmdtba3vxMHBwbDwCL5Q0NbaumnTpoKCgqmOCgAAELAwogEAAlRiYqLD4aivqWE7CMAMwefzn9iwicPh1NdU36m49ZhXW7h4yY6ndhPRsSOHt29c/7OfvDA+NiaRSv/4l/ces4RxH5FIzDCM2+3unfpBDdqR4aaGuoG+3lHtSNnli90d7brxseqKciLSNDZMjKrwer3nzp177733goP/XgaNT0x66kfPR0RGuVwug8Ew1VEBAAACGQoNABCgli1bplKphgYHJrF9HcAsV1hcvHXnU0R082ppe4vmMa/2l/0f//7f/j0vv0AqkyUkJu3as7f8bl3x/JLJSPp3YokkNCyciNpbWyb3yvfpbGv98J23Lpw6MbFn3bp1ISEhbS3N42OjLc2Nvp3Kv42xSklJCQkJyc7OTk5OJqKomDlHD37epmmOjY1NSkqa0qgAAAABzk+FBh5n2n8BgP+FhoZqR0aqqyrZDgIwc2RkZc2JjXW73ZfPnXHY7Y9zKYFA8NovflVWWT2kN9e2tL//8WcJiVPyBts3Y6K7o31keGgqru/T39tDRF6vNzM3LzM3j4h4PN6SJUvsNtvJw1/6xlOULF76zIsv+Y4XiUQmk+mpp57KyckhIllQ0EBfb0xMzIsvvojVLgEAYJbDiAYACFw7duzgcrn1tTVmk4ntLAAzx3Mv/kQqlRr0ugMf759o5RjIMnJyfRt8Pn/q7iIQCn0bvV2dmdm5RHT69GmVSsXlckeGh1wuFxHV3Kk8evBz32G1tbUff/wxETU3N/P5/MioaCKKi4ub3JkjAAAA0xF+FgJA4JLJZPHx8eNjY90B0HAeYCZ5+rnnBULhyNDgmeNfsZ3l+/G4PCLi8XjBIaFTd5faO1VEFB4ebjaZHA5HXEIiEZ08edLr9U4cY7fZBvp6xWLxP/zDP0RGRno8nhs3bmg0mhh1bF9PN01xKQQAAGC6QKEBAALapk2biKizvX1SFuQDAJ/wyMiXXn2Nx+N1tbddu3SB7Tjfw+P1EBF/yuYjDPT1fvjOWwzjJSKGYcRi8ckjX/paP46NjYWFhYWGhqakpAiFQiJSKBS/+tWvFArFT3/609dee21wcJCIxka1vj/G0dHRKQoJAAAwjfhpecue6b+8ZbwEfRoAWCAUCm/evDk0OJCSmhakULAdB2DmEIvFHo+nr7env7fH6/HETU17hcfHMMzhzz9xuVwet7u3u8tkMMTGJzzOBV1O53t//ENd9R2FUhUcGqodGb589vTw4IDT4SCigoKClStXCoVCsVgcGhqalpa2Zs2aVatW5eXlhYeHMwyzc+fOoKAgIuL+TX19vcvpJKKIiIgnnnjC9yoAAMBs5qcBfly8SQeAR8Ln87du3frll1/eKLu2c89etuMAzCjLVq5SqlRnThyvra5KSk2LUceynehr1bfL9Trd0lVr+Hy+w263WixcLtfr9fb1dPf1dMcnJT9OVA6XKxSKxka1Xx34TCaXWy0Wr9crEomee+45k8kUFhbW3d1tsViGhoYsFkt3d/fo6GhOTo5QKExMTMzIyLjvagkJCTwej4g8Hk98fHxMTMxjPTkAAMCMgJmEABDofB8Ptmqa7Xa7WCxmOw7AjJJfWFRVUT4yPPzlpx+98evfBkgjw/Lr1yxms9VqWb95W1X5TV+VwfeSQqlUKFWPc3E+n7/7uRf+8p//7na7JxrNikSitra20NDQP/3pTxMTtVLSM6wWS3t7e1tbGxHxeDy1Wp2Xlzd37tyJq3m9Xo/HIxSJPB6PWq1+nGAAAAAzBgoNABDQHA7H8ePHiWjuvPmoMgBMhRdefuWtP/xvk8n41YHPNm3fJRSJ2E5EoWHhFrO5ub7OYbf3dnV6vV6ZTGaxWLbs2pOUmuYbQfA4pDLZj3/6qqaxweV0mkzG5vo6o9FYUVEhFAoZhtm4fVfMHLXT5QwLjyAio8GgGx/T68ZbmxoH+nq7u7vLyspefvllqVRKRCMjI1wu1zft4vGDAQAAzAx+6tHQa5/2PRri0KMBwO88Hs+BAwf6+vriExK37NzF4eCvIcDk43A4IaEhzY2NurExuUIRHTOH7URkMZt7OjuISD8+7vV6VSqVQqGw2Wx5RcWq4OBJuYVEIlXHxccnJqVmZMYnJQsEwt7uLrvdXrJ4adH8BSKxWCqTVd8uHx8bjY1PUAUHR0XHZOXlJ6akWszmgf4+Pp+fmJhIRG1tbRqNxnfN4uLi4EmKBwAAMK0FxAhJAIAHunr1amtrq1Kl2ooqA8BUSklLf2LDRiK6cv6sprGB7TiUX1R870qWubm5cXFxbrf7iw8/MOh1k367GHXsqiee3LB1x4uvvrFk5WrfTrPJdOns6YtnTrmcztrqKu3IMBF1trd1tbcRkcfjufcKXC539+7dSUkB2lATAADAz/w0omHAznCJpvWXGiMaAPyrrq7u9OnTIpFo97PPBYeEsB0HYIaLio7RjoxoR0bGR0czsnOmbi3Jh8Hn89Mys7lcrtvtdthtWq02LS3N1yghNDwiMnpKGi6GR0ZKpFLfttFgqLh+bWhwwOvxVJXfbNM019+tNhoM9TXVvgUm9Hp9VlaWWCzmcrlDQ0MlJSVFRUVTkQoAAGA68lOhoW/6T51AoQHAzw4dOmSxWDZs2ZqYnMx2FoBZITM7u+LmDZPJ2N3Rnj+3mN0wQqEwPjEpr2iu1+PpaGuNj48Xi8U6na69RaOOT1CqHqsf5HezWa1ffPhBV0c7ESkUCoVCkZSUNDQ0NDI06Ha7fcc4HI7Y2NiIiAi5XF5UVBQbGygLdgAAAAQCTJ0AgEBUWVk5MjKiCg7Ozs1jOwvALPKTV18TCATakeFbZVfZzvK1guL58qCgixcvLl26dN++fUR0+LOPhwcHpu6OHW0tet24bzsxMbGkpGTHjh379u1bvHixSCRKSkrKyclZu3ZtZmbm1GUAAACY1jCi4WFhRAOA3/T29h45coSINm7dFhIa+r3HA8BkEYvFZrN5sL+/t6szOTVNHhTEdiISCIVSqaxN0zw8POx2u9VqdXd3t258LCsvf4pat1TeujE6MqwKDuHxeb29vRqNRigUVlZWDg8PP/vss4sXL87KyoqLi0PjGAAAgG+D5S0BILAYDIaDBw86nc5lK1elpKaxHQdgtrh1o2xMO2q321r/toaC0+lkN9KE+KRkhVLZ19fX19enVCojIyN7u7tsVqtUJpuK26WkZbQ2NwlFoh1PP3vk809142Pnz5/3vfT222/v3bs3LQ3/NAEAAHwXPxUauCj6A8DDOXLkiNFozMzOWbhkKdtZAGY4p9P5+Ucfms0mt8tltVon9mfk5M5Rx8aoA6XvgEwuf/Fnb5jNpu7OjounTxoMBiLq6eqcExt36eyp+MSkguL5k3i7tMysObFxXC5XIpUqVCrd+JhEKl26ag3DMOdPHh8eHkahAQAA4LthRAMABJDx8fH+/n6FUrl+02YMSwaYRFarVT8+fuTgAYfDzjCMx+NhGIaIGIbhCwQCgUAVHLJw6fLQiAiJWKKYylaLj4YvEKiCQ1TBIb1dnb4FOOuqq5xOR5umuaO1JSE5RRU8mWvTCASCro72sIiIksVLbRbLsjXrYuMTzhz/iohQZQAAAPheKDQAQKBwOp0HDhxwuVx5aekikYjtOADT29joaGd725XLl9wul9frnajcKZRKiVQmFot99QWxWDJ3wcLJfZc+pXz1EaFQ2NPV2d/bQ0Rer3fSZ3mUXb5YXVkhEotDw8KT0zNu3yjr7mhvqquNj4+PiIiY3HsBAADMPCg0AECgOHbs2NDQUPScOSvWrGU7C8D01t/X98lf3/d6vUQUFh4RGR0jFAoFQqFYIsnJL5RIpWwHfHSF80p6u7tcTqdIJHI4HL6dKlXwo13NZDQyXu83R3BExcwRCIUOu32gr3egr5eIujs7eDze008/jcFWAAAA38tPhQYefigDwPdpaWmRymQ7d+8VCARsZwGY3q5dvuT1ehNTUnMLiuISEkViMduJJo06Lj63oKjiRpnb7Z7YOT42GhUz5wddh2GYQ5993N3RTkQhoWE5BYXzFi6eeDUrLz9arf7yk4+MBr1AIHC5XCqVavPmzeIZ9CcJAAAwdbhsBwAA+JpSqVSqVIGwnB7AtFZ+43p3VycRLVmxKjUjcyZVGXzuG4CQmJIaEhr2g67Q19N99vhRX5WBiMbHRq9ePK/Xjd97THBI6Etv/LJo/gKXy0VEW7duTU5OfrzgAAAAswUKDQAQKFQqlXZ4WNPUyHYQgGmstrr68oXzDMOsWPtERFQ023GmxL3LYUik0u17nhH+wK4u508eb6i9O/Gtb5lM598mYkzgcDgr1633VT8vX77c1dX1yJkBAABmFRQaACBQZGRkeL3e5kYUGgAe0UBf3+kTx4ioeMGiuSUL2Y4zVcIjIrPzC3zbdpvtmwWC72azWm02KxEtWbJEqVQWFhZGR0UREZfHu/cwt9s9NNDv9Xq5XC4R9fT0lJeXT84DAAAAzHRoBgkAgWLu3Lk3b940GPRsBwGYrsqulDIMk5mbt3zNOrazTC2DTkdEvu4JA329iSmpD3+u0+mwWa1qtXr16tVr1qwhIo1G097efvns6bklC5NSv1698qsvPu3u7FCqgo0Gg1KpNBgMWA0HAADgIflpRAOPM+2/AMAPVCqVQY9CA8CjOH3ieGdHO5/Pzyucy3aWKedbOMPXPcG3yOW9xka1LU2N3zbSwXdWVFRUW1ubb2GO9PT0lJSUnq7O44cO+JbPdLvdPV2dRGTQ67KyslatWuU7bAofCQAAYAbBiAYACCAqlaqtrc3lcmHhCYAfpOzqldrqOwzDrN2wWR0Xz3acKVeyeKl2eNjXvvG+Jo5Gg+HTD951OhwRUdE7n/6Rr//CvZRKlVQmq6qqqqyszM7O5vP5o6OjqampbW1tquAQ3+qVHa0tvoqDUChcunRpdHR0SkqK7BuXAgAAgAdCoQEAAohKpSIig14fFh7OdhaAacNkNF6/UsowzKr1G7Ly8tmO4w8RUdEej1sqlXq9Xr1ON7HfYjZfPHPSN5ZhZGjw/Knj2XkFKekZ954rEAolEqnNaiWihoYG306pVCoUCvV6XUPtXf34+K2yq779u3btio6OJiJUGQAAAB4eCg0AEEB8hQaj0YBCA8DDO3LwAMMwGdk5hcXz2c7iP06nUyqR8Pl8498au3R3dlTfLu9obZFIJMnJyVqttk3T3KZpTkxJXfPkJoVS6TvMZrWOjWp92xu372pv1TTX17W2tvr2nDn2FREplcpNmzZ1dnaq1Wq/PxkAAMC0h0IDAASQiRENbAcBmDYOf/H5QH+fQCgsmr+A7Sz+c/rYEYfd7rDbiSg8ItLldA709335yYdExOVyY2JiNmzY4PF4NBpNaWlpZ1vr0YOfP/fSK75zJVJpaFj42KhWIBRmZOc0N9T59ovF4s2bN584caKwsHDFihVCoTA19Qf0mAQAAIAJfio0YBVNAHgYKDQA/CAnj33VomnmCwRbdu6OnjNbPnu3Wa1tmmYiCg0NtVgs2pHhY4cOyORy36ter7e9vb2qqspoNMbGxno8HiIaGRp8+w//tn7zNpvV2t6qmRMbxxcIIiKjvF6v2WSSSCRRUVGdnZ19fX2/+c1v2Hw2AACAGQEjGgAggMhkMoFAgEIDwMNwOp31NTVE9MTGLQnJKWzH8R+X0+lxu4koNzd3YGCgo6Ojp7PDt34EESWlpnW0tly8eJGIbt++TURBQUEmk8lsMh354lMuj+dyOgvnlTzz4kuVt26cPXF0eHBg/vz5cXFxBoMBQxgAAAAmBQoNABBAOByOUqlsb23p6eqKS0hgOw5AQPvg7T8zDJOYkpqRk8t2Fr9SqFQ7n3nu9NHDV69effLJJ1NSUk6dOnXfMWHhEXa7zWwyCUUik8nk2+nxeHwDHBivt/p2+bVLF4hIrVavXbtWIBDk5OT4+UEAAABmKt6bb77ph9sMOxg/3GVKRYo4bEcAmBVsNlt7e3uQQhGfmMh2FoDAtf/dv2i1IxKpdNOOpyRSKdtx/E2pCo5LSGxv0TTU1/N4PLPZ7Ha7ORyOSCQaHRkhIofj6w4OW3btyS0syskvjFaruzvafYtWhkdG9XZ3mU3G4uLiPXv28Hg8lp8HAABgZkHzBAAILMuWLePxeJg9AfAdvvz8s8GBfr5AsGPvsyGhYWzHYUdEVPTzP30tNSOzubnZbrfz+fzU1NSXX355y5YtCoVionZw7MsvJFJpbHwCwzC+4QxEVHf3zmB/n0wmW7ZsGYeDDxIAAAAmmZ+mTvDwQxwAHo5v9oTBgEIDwIOdOHqkrUXDFwi2PbU3KmYO23HYJJZItuza88n7fxka6He73S0tLS0tLQKBYM+ePV6v99SpU3q93uPxjAwNhkdE3rxaSkTr1q3TaDTJyckjIyMOh2N0dFShULD9HAAAADMNRjQAQMBRqVQY0QDwQFcuXayvqeFwOE9s3BKflMx2nIAQGRXt2wgNC88tKHK5XIcPH46IiNi2bZtv//XSS421NXabLS4ubuHChS+++CKXy62vr29tba2vr2cvOAAAwIyFQgMABByVSmU2mSYGOQOAz53bt29dLyOi1U9unG0NIL9Db3cXEcnlcqPRkF8878kt261Wa2lpaUJCwi9/+cuCggKT0Xj62BGv19vT03Py5EmPx3PlyhUi4vF4BQUFLKcHAACYibDqBAAEHJVKxTCM0WAIDglhOwtAoNAOD58/c4phmIXLVuQXFbMdJ4BEREePj40qFAqtVnvw4/2q4BAiMhqNd+7c4XA469atczqdjY2NRBQcHBwVFTU4OOhyufh8/s6dO+Pi4tiODwAAMAOh0AAAAUelUhGRwaBHoQFgwpXLlxiGycjOWbRsBdtZAsuGrTs8bndrc5NCoTAajcODA0KhUKvVHjt2jIgUCsXevXvtdvvAwMCqVatyc3Nv3brl25+Zmcl2dgAAgJnJT4UGLlo6A8BD+7rQgDYNAPcYHOjncrl5GMvwDRwOZ/3mbV3tbSaTKTExUafT6fV6p9NZOK9kfGy0u6P9/fffd7vdRHTo0CE+n5+ZmdnR0bF48WK2gwMAAMxY6NEAAAGno6ODiExGI9tBAAJFf1+f1WLhcrmx8QlsZwlEfIEgKmYOwzAZGRm+cQrxiUmrnngyPStbIBC43e75i5Zs3/MMh8O5e/euUql85pln4uPj2U4NAAAwY2HqBAAEHJPJREQpqWlsBwEIFLrxMYZh0rKy2Q4SoI4e/NzXEvLMmTOvvPLKrVu3jAYDEeUWFKWkZfR0dSanpfP5/CCFwmAwsJwVAABgFvyOU1cAACAASURBVMCIBgAILF6vt6GhgYgkUinbWQACxdXLl4goLDyC7SABymG3+zYiIyP379/PMExRyQLfHolUmp6Vzefze7u7LGazFP+wAAAATD0UGgAgsLS3t9vt9tj4eKVKxXYWgIDg9XqdDodAIMjJL2Q7S4DavHN3VMwcItLp9Tabbc2GTQVz5028yjCM1WK5ceUyEWE9SwAAAD/w09QJHnpBAsDDGR0dJaKsnFy2gwA8uqb6+saGOpfTlV9UlJGVzXm4jsj1NTUGgz47N08VHHzf1ex2u1giwTCfbyOTy/c+v+/tP/ybzWoloojIqHtfPXP8q8baGiKKiYnJy8tjJyIAAMBsgh4NABBYWlpaiEihVLIdBOBR2Gy2zz/cPzIyzDAMEXV1dnz15cGQ0FB5UNCmbduVygeP0zl2+FB/X69vpZWyK6UCgSAjKztIoVi8bDmXy7188TwRlSxe6s8HmXZ4PF7xgkXXLl0gInmQYmK/x+PpaG3xbfvWngAAAICphkIDAAQQnU43MDAgk8vVsXFsZwH4YZxO57lTJ+tra4hIIpVm5eYLhULd+Fibplk3Pq4bH3/rD/9bqVLJ5UHrN26SBwVZrVatduTm1ata7YjH4+FwOAKhMDgk1GG3G/S62rvVRFR+47pv0QSRWJydhzH/38Pr9RIRn8+/d+iHw253u1xEJJFInn/+edbCAQAAzCYoNABAABkbG3M4HBlZ2SKRiO0sAA/LZrN98sH7BqPB5XQSUXpWdsmSZeERkb5XrRaLzWatrihvaqgz6PUGvf69t98iIg6H4xv1IBKLU5OScwvnxicm+U7paG2xWMxVt246nQ7fOq9ysRjzJr6by+msvl1ORDw+32wyqoJDfPttNqtYIjGbTDabDSMaAAAA/AOFBgAIIJ2dnUQUGhbGdhCAh2K1Wi+cOd3UUM8wjFgiCVfHLlu9NkYde29TBqlMJpXJ1mzYtHjFKrvdVnnzht1ua2lqZBgmr3ButFodFTPnvuUkklLTiCi3oMjpcHR1tPN4vBD8pbjHzWtXaqpuP7lluyokpKO1ZXCgv3jBotHhYavFkpGR0dLScvLIoVVPPDk00D/Q39ff0202mebPnx8REaHEnCwAAAC/+PrjlKnWZvHHXaZUigwNLQGmltvt/vOf/zw6OvrSq6+HhYezHQfge9y8fu361au+YfkZObkLly4PCX3YcoDJaOTxeFKZbCoDzkxer/ftP/yb1WLhcrkyudw34oPL5Wbk5DbW1pSUlDgcjrt3704cz+PxtmzZkp+fz15kAACAWQcjGgAgUAwODo6OjkZERWFEAwQyi9l8/uxpTWOjr1IfERW95smN0XPUP+giQQrF9x8ED+L1erlcrm/DZDQKBIL8/PzKyso2TTMRlZeX3zfxyuPxWCwWdrICAADMVig0AECgqKurI6L0jMyHXAsQwP9ull27ce2qy+Uioqy8/Bh1bH5RMduhZhc+n7/r2R9fOHWir6dboVQZDfrKykoicjocRMTlch0OBxHJg4I2bNs50Nd7t7Li3LlzCQkJMTExLEcHAACYNVBoAIBAYTabiSgrJ5ftIAD3M5tMd6oq71ZWWq0WIoqIil63cXNkNN64siM0LHz3cy9YzGaZXK5pqL98/ozVYgkKCjKZTCUlJUFBQRqNpre39/Dnn4SFR5hNpuDg4NDQULZTAwAAzCIoNABAQHA6nRqNRiQWCwQCtrMA/DdXSy/fvnnDN4pBoVSVLFmaVziX7VCzHYfDkQcFEVFGTu7I8NDtm9dNJhMR3bx5Mz4+/sknnzSZTAcPHhwa6Cei4uJiLGQDAADgT34qNPAwDhoAvlNtba3H40lOSfW9eQAIBJqmpjMnjttsVg6HEx4RuWLd+rDwCHRwDDS+oSUhoWEr1j7Rpmmura56++23161b94//+I99fX2NjY2ZmZlsZwQAAJhdMKIBAAKCb1p1bkEB20EA6PyZU4MDAw67fWx0lIhUwSHzFi3GKIbA5HK5Bvv7iChqzpzElNTElNS8ornnTh4/e/asSqXKzMxMTExkOyMAAMCsg0IDAASEpqYmDocjxPBmYInX621uaLh47ozD6XQ5nb6OpAKhcO78BQXF82VyOdsB4cGqym9Wld8kIpns6/9GkdExO/Y+u/+dPx04cGDFihXLly9nNSAAAMBshEIDAASEoKAgkUgUn4DPHsEfvF6v0WAw6PU11XeaGxu8Xu/ESyGhYfKgoPy585LT0nk8Hosh4XtV3rpxvfQSEamCQ5atXjuxXyqTxSclN9fXtbS0oNAAAADgfyg0AEBAUKlUdrvdbrOJJRK2s8AMdPDTTwb6+9xut8fjubes4JOSniGRSMUSiUwuz587j8/HD8fpYXho0LfhWw3k7/sHB5rr64ioALOxAAAA2OCn36W4aAYJAN9JqVQSkUGvR6FhNrNZrePj4wadzmA0mI1Gs9lss1ltVltkdFRefmFEVJRYLP7ei7S3tl44c9rpdLpczomyAsMwfIEgODhELJGIJRKxWCISi8USiUgsDg4JjU9MmvqHg8lXsnip0+HoaG1hGObe/Teulvo2oqKiWIgFAAAw6+FDGwAICCqVioguXzi/97kfs50F/Mfj8fT39Xa2t1XcvOn1eu97uzhBOzJcX1PD5/OlUll6VmZkVHRWTi6Xy/3mkZ9/9GFXZwcRSWWyIIXy67KCRCIWS5LT0mPjE6b0ccDPQkLDzCYTEbldLrfb7RuK0t6i8a1quWrVqtjYWJYjAgAAzEooNABAQFCr1SEhIV2dHU6nUygUsh0H/OT9t9/yrexARPFJycEhoVKpVCKVisUSiVQqkcnEYsmYdqSnq7O7o107Mmw0Gm7fukVEZ0+dzM7NXb9x88SlRkdGDn7+qUGv5/P5RfMXLFq+Eh0WZjynwzEyNEhEDMPYbTZ5UNDw4MBXBz6TSCSrV69esmQJ2wEBAABmKRQaACAgyOXy4uLic+fOGfT68IgItuOAn3jcHiKKS0gsmr8gMSX1gYMUFEplYkoqETEM01xfZzIZ71bdNhuNd6uqdOPjTz/3PBHVVldfPHfG4XBIpNI1T25Ky8zy84MAi7hcrtfrvVtZUbxg0Rcf/ZWInn32WbVazXYuAACA2QuFBgAIFL7ZE6dPHPvxvpfYzgJ+kj+36MrFixKpNDkt/XsP5nA4mbl5RDR/0ZLmhvqzx7/q6epqaW7W68cvnTtHROERkbufewFtPmYPX6ONILnc4XBU3rrR1FDncjrXr1+PKgMAAAC7/FRo4KEZJAB8n4SEhMjIyIG+vom51jDjLVy89Nrlyzar9YeemJGdox0eqrhRduTgF77ODktWrs4vKkaVYZZwu90Ou10gELicTq1W69vpcjjWrVu3YMECdrMBAAAAfpUHgEAhlUpzcnKGh4d14+OYPTF78Pl8q8Xy/cd9w+IVq5rqa01GozwoqGTJsoK58yY9GwSsr774tKerM69wrsfjEQqFTqczNDR03759MpmM7WgAAACAQgMABBLf7IkTXx1+8ac/YzsL+AmfL7DZfvCIBiLicrlP/eh5s8kUEhomk8snPRgEMo/HwzBMzZ1KPp//yiuvOByOkJCQh1n9FAAAAPzgAW23AADYkpqaqlartSMjXq+X7SzgJ0KR0Ga1ftvClt8tOCQ0Nj4BVYZZaOW69USkUCj27dsXGhoaExODKgMAAEDg8FePBv/cBgCmObFYnJKS0tfXNzoyEhEVxXYc8AuGvF6vw25HewV4eOGRUQql0uvxREdHs50FAAAA7ocRDQAQWL6ePXH0CNtBwB8sZrNeryMih8POdhaYTjgcTow61mw2ezwetrMAAADA/dCjAQACS3Z2dnV1dX9/P8MwHA5WrJnhpDKZRCKx2Ww1VZXLVq9lOw5MFa/Xe/NqaVhEZFX5TQ6Hs27TltCw8O89y2I2d3e08wWCkLAwoVCkUConXnLY7V0d7VMZGQAAAB4dCg0AEFgEAkFcXFx3d/dgf3+MWs12HJhaHA7niQ2bvjp0sKH2LgoNM1V3R3tjfW1jbc3EnoobZU9u2f7dZ7mczi8/+XBUOzKxJ7egaO3GzRwO507Frds3r9ttNqVSyeNhdiYAAEDAQaEBAAJOSEgIEZ05dWIf1p6YBTKys4MvXzTo9XrduCo4hO04MDkYhqm8daP2TpXRoPf1dg0LC8vIyIiOjq6pqWmsrcnJL4yNT/i2c2+VXS0vu+rxeGJjY0NDQ7Varc1mq7t7Z6CvNzM3r+zyRZlMtn79+pycHIx7AgAACEB+KjRw8WsAADy0vLy82tragYEBtoOAn8iDgnTj42WXL27a8RTbWWASjI1qTx05NDI8JJPJIiMj4+Li5s+fHxwczOVyiSgkJKS1tfXGlcu7n3vhgWWC/t6eG1cu+05cuHChr/LY2Nh44MCBsVFt2eWLRBQXF7dgwQI/PxcAAAA8JDSDBICAw+PxoqKiHA5HV2cH21nAH7Y/tYfL5VrMZraDwP/P3n1Ht3GeacO/Zwa9EGAFexdJkSJFUqREqlESJavalrvcuzcbx3m9m/K9Z7/vPetsdvdks0nebDYbJ+41lmzLtpplW71SEk1J7L33jt6B+f5AzCiy3CQCA5DX7/j4DAYzmGss0gJuPM/9zI4LZ0+PjY4UFBQUFRWVlJRs2rQpMjLSV2Ugori4uOLi4oG+3r5r/YLzPN/a2EBEd9xxx9atW31VBiLKzc0tKioiIrFYXFBQUFlZGai7AQAAgO8MUycAIBhFR0cT0YmjR1IfTxc6C/idQqEQiUQ2q1XoIDA7zEYjEXX39JiMRiLat2+fVCrNyMgYGhqKiYlZuXJlWlpaTU2NwaD/8rntLc2Xa6p1Ol1MTMxVT1VWVur1ep1Ot2nTpgDcBQAAAFw3FBoAIBgVFRU1NDQMj4wIHQQCRCwWT09NtjQ25OQtEjoL3CiW44jIV2WIjU/QaLUTY2NtbW1ut1uv1zMMU1JSQkQ8z3/53O6OdiJ68MEHv/yUSqV6+OGH/RsdAAAAZgOmTgBAMGIYJioqyma1tre1Cp0FAiEnN8/j8fR0dQgdBGbBppu35xcW++ZKuF2ujTdvf+R7T3/v2R+vXFsplclaW1vb29uJqPda61OaTEaxWOzrHwkAAAAhinvuuecCcBm7l1gmtP9RcGhoCRBQFoulpaXFZDQWFBYJnQX86Pnf/fbIp59MTox7vd7x0ZHU9Ax1mEboUHBDJBJJRla2x+0e7O+zWi08z6ekpYtEosTklLiExMa6y16vV6PRDAz0p6Slq8PCrjxXKpU11de6XC63243VKwEAAEIURjQAQJAqLCxMT0836K8xixvmErPJREROp5OIZvoFwhxQWLJUJpfTF7MhfM6fOUVE09PTiYmJbpdr1xuvvvPay1WnTljM5nOnT5pNprTMBakZmZ9//vm77777wQcfXHN6BQAAAAQ59GgAgOCl1Wq7u7sb6+vy8guEzgL+wnGcUqW+5a575HKFQqEQicVCJ4LZoVKrKzdtPfDh++Njo2aTSaVWezyeof6++Pj4e++997XXXiMij8czNNA/NNB/9sQxIhoeHKjcuGX73ffu2/1ub1dnS0uLxWJRqVQC3wkAAAB8R/juCACCV1paGsMwdZcuCR0E/EgikbhcTl1sXJhGgyrDHBOt0/k2xkdHiIhhmPCIyKGhofPnz8+UD6Kjo7ds2RIfHy+Tybra245+dtBo0Hd3tLvdbrFYLBLhGxEAAIDQg0IDAASv/Pz8xMREo9EgdBDwI4lU6rDb0fxvTjpy8IBvw/dbzLLsjocfS0pJPX36dFJSkq/WkJmZuXTp0qeeeurRRx/VaDSD/X0sy6ZlLiAil8t18uRJzJ4AAAAIOQEqNAjeyvHG/wEAQWi1Wv309KWaz4UOAv4ilcm8Xq/dZhM6CMw+bXiEb6O5vs63IZZIbrvnPpFIVF1d/fDDD//kJz/ZuHGj7ymdTrdq1Sq7zbbz9VfkcsXamzbFJyadPXv27NmzwqQHAACA6xWgVSdsof9NlRyrTgAIpKWlhfd6c/PzhQ4CftHe2jI9NbWosEihUAqdBWYZx3HNDXVEJJfLFy8pmdkpk8naW1va2tqOHz9usVjsdrtOpyMinU6nUCgGBwf7e3vGRobdbpfD4RCLxfn49QcAAAgpmPoIAEFt4cKFMTExBgPWnpizVCo1Ee3+85sFxSUSicRht+cVFIZptULnguvkdrkmJ8YdDsel6vO6uHixROJyOq/qvpGakUlEBoOBiC5cuHDhwgWFQpGRkcFxXFlZWVlZ2aefflpVVeU7ODs7O/B3AQAAADcChQYACHYajaa5ubn6/LnSZWVCZ4HZl5Ob19zYYDQYzhw/6tvD8/zyirXCpoLrdujg/qa6Wt92R2uLb+OqHhwOh2NmWxseoZ+e6uzszMjImNm5cePGsLCwqqoqo9F48uTJ4uJi/wcHAACAWYNmkAAQ7JYsWSISiQb6+oQOAn6RlpHxj//7nzZu3bZ2/Qbf6IbElFShQ8H1i4yKvvJhfHw8EZWvqrhyp9fjmdk2GvRE1PelX/Dy8vJHHnlEq9X6XgEAAABCSIBGNHCBuQwAzEWZmZkRERF6/TTP8wyDbilzU3FJKRG1tjSbzaamutrk1DShE8F1Wrp8pUqlbmqomxgbtVossbGxQ0NDV02d4EQiIkpNTU1PTz916pTX69Vea7JMRETEs88+G6DcAAAAMHswogEAQoBGoxkdHq4+VyV0EPCvdetvYhhmZGjQYbcLnQWuX27B4jvve7CodBnP8xNT00Skn55yu90nDn822P/XkQtqtXr16tU/+clP7r333q1btwqXFwAAAGYZejQAQAhYtWpVV1fX2Oio0EHAvxKTk6VS6eTEeM2Fc8tXrxE6DsyC7AWZfT3ddRdrJsbGLlWf//zc2Yys7LGRYSJqaWkxGAwajQbtHgEAAOYYjGgAgBCQnJwcFhY2OTnhuWJqN8xJt911DxGdO3XCYjYLnQVuSHSMjohUKtXSpUtHh4cuVZ/XaDQKhaKzrdVsMiUlJaWmpspkMqFjAgAAwOzDiAYACA1arba7u/ti9YXSsnKhs4AfpaSlxScmDg0MdLS1LC4uEToOXD/fLAmv17tly5aIiIjx8fHFixcnJCTo9Xqn0xkXFyd0QAAAAPCXABUaWPRvA4Abs2nTpueff35yYkLoIOB3C7JzhgYGqk4ez8zKUapUAbiiYXp6cmJiamrcMK23mM1Wi9lhtzscdo4TPfjk9yQSSQAyzD2+RhsajaampiYiIqKs7C/L00ZGRgqaCwAAAPwOIxoAIDTodDqVSjU6OuJ0OvHBb24rX7GytqZGr5+uOV+1unKDX69ls9le+N1v3C7XVx3w+1/9IjEp+e4HH/FrjDnJbDYR0RtvvOF7WFJSsm3bNkETAQAAQIBwzz33XAAu4/QG4CL+JUU7CwChtbS0DA4MKFWq+IREobOAfy3Iyam5cN5us2XnLhL/7cqIs+jsiWMf7fqz1+NRhWnySspSs3IycvOzCgpzi0sXLS3PKigaHey3WyxGg77q5PGmulpteEQ4vo3/9nhqb2kmIplcrg2P6Ohoj4qKiomJEToWAAAA+B0KDd8WCg0AgktKSrpw4UJEZFR6ZqbQWcC/ZDJZ9bkqk8koEomSUtP8cYk//OY/uzvbiUgbFb3+9nvSc/Ji4hMjYmI1EVGqMI1coVSo1AvyCqLi4l0Oh1E/5bDbWxrrq6vO6KenMrNz/BFpjunr6e7p7CCiJcvKV66tbKy9NDw8vGzZMqFzAQAAgN+h0PBtodAAIDiFQlFVVeVyuXJy80QizPya4yIio1qbm/p7e6xmc2pGJjN7vX6a6mvfevlFl9MhlkhKVq9bvXW7QnntThCcSKSNjM7MK0jNXuhxu60mo9PhmBgbPXvyeHdHe2JyilyhmK1Uc49UJmtuqPO43Tl5i9IyFwz0940OD+t0uqioKKGjAQAAgH8xPM8H4DLW0F+QTsEJnQAAiF566aWBgYFN224uLF4idBbwuwvnqo4d+oznealMVr6qYsmyWVhw5PUX/jA+OsowTFh4xIqbtsanpn/7c20Wc09bc2vtpcnRYSJiGEYdFvbY93/Icfgb4tosZnNPZ0fWwlyxRDI1OfHWyy+IOO4HP/iBUqkUOhoAAAD4UYBGNLgCUc3wLzFGNAAEgZSUlAsXLsToYlPS/DKcHoJKQmJSbFxcT1e33Wbr6ep02O3JqWkse53/OzYbDH/8r19bzGaGYYpWVKzesl0bFf2dXkEskUTHJWQVFMUlpdisFqvZZLNaz5851dXRHqbRaMMjri/YHCaRSGJiY32FmEvV53u7u9xud05OjkajEToaAAAA+BEKDd8WCg0AwUAul58+fdpht+cszPVfj0AIHhGRUcuWr2BZtq+3Z3hwYGx0RKPVqsO++WNqV3vbsUOfdLS2JKWkiiUSm8324n//1u12K9Vh5es355WUcdc7+4ZhGLU2PDOvIC45dWxowG61mE2mlob6mgvnPB5PUkrq9b3snHeh6ox+eoqIvF6vRqNRq9VCJwIAAAB/QaHh20KhASAYMAzT3t4+PDQUo9PF6HRCx4EASUpJidHFtjY3TU1ONFy+5HI6k1PTvqprg8fj2fPezqqTx/VTU5MT4x2tLUmpqW+9/CeX06nSaG958HFdYvKspFKFaXKLS2MTkz0ej8VkdDrs/b0950+fnJoY18XGyeTyWbnKnBGXkGA2maYmJkZHR+vq6latWjWLfTcAAAAgqKDQ8G2h0AAQJHyzJ8xmk1Qqi4r+bkPfIXRFRkVlZmWZTaapycmhgf6xkeHM7JwvN0cYHR7a/8H7fT3dLMtm5+ZarVaT0Vhb87nb7ZYrlFt2PKTWhs9uMLU2PC0nN2PhIqlMPj0+5nI5J8bHLlafb6qrVanCIvEj+gWxWHLkk489bjcRFRUVZWdnC50IAAAA/CVAhQYPEcOE9j8ifO8CEBwkEsnJkydNRmNrc9P5s2dGhodT0tIxjWI+UKnUuYvyI6Oi2lqapycnuzvaPR53XELizAFHPz342f69JqNRJBLddvc9y1euXrJ0Wd2lS06nkxOJ1t++Iyou3k/ZJDJZXHJq/tLlCrXabrHYbVa7zdre0jQ8NJiQlCyVyfx03RDidrmqTp3wbSsUivj4eLSEBAAAmKsCVGhwh/6IBhQaAIJEa2trY2OjTC5XqtRWi2VyYqKm+sLQ4GBScopUKhU6HfhddEzMgqzsxoZ6k9HQ09kxMTaanpllNZsPfLS7uaGOYZgFWdmPPvW9qKhoImJZNkyrbW1uitTFlaxe5+9sDMNExcZnLy5OSE1nGHZiZEg/NXWp+nzN+XP9fT0sy4RHRl13M8tQx4lEXq93cmLc7XJNT0/X1dUNDw+fO3dOLpdLpVL88gIAAMwlAVre0u4NwEX8SzZP3xkCBJ2LFy/u3bu3custWXn5w4P9Z48eHhse8j2lUqsLl5SsXF0hbEIIALvd3lB7+eihz7xeb5hWazIYeJ5nOW712rVly1dedfAv//VfVBrtXU89E+CQXc0NrbUXh3q7Z/awLMtxnEwuL15WnpScqouLC3CkYDA2OtLR2lJ18jgRsSzr9XqlUunmzZszMjKUSuW8LcQAAADMJSg0fFsoNAAEiXPnzn3yyScbbrkte1EBEbldrtHhwabLlzpbm90uF8/zGq02L79gcfESrVYrdFjwr9GR4bdefcXlchFRYlLyrXfcqQ4L+/Jhv/r3f3W73eXrN+UuWRbghDzPOx324d7u8eGhjsY6q9k08xTDMBzH8USLi0vCIyMKlywNcDYB8Tx/4MP3XS7X6soN/T3dVadOWC0WItJqtRKJZOvWrSkpKUJnBAAAgOuHQsO3hUIDQJB44403uru7b95xf3JaxpX7bVZrb0fbsYP7PR4PETEMo9FoS8vKFhcvEV3vQoYQ/AwGfWtzky42LiU17auOOXTw45rqCzmFJSs2bg1ktqt43G6GYYzTU73tLUO93SMDfRzHuZxO37Mcx3m93sTkFKlMZrfbnA6H0+lMTk3bsOXm0eFhk9FgNBjMJqPNarVYzDKpfMttt8+8stfrDaGBAC6ns/7yRbfbPTTQn5qRmZqeIZXKqqvOjI+NDvb1ulwusVj805/+9NKlSxKJJDs7W471OwAAAEJNgAoNrtAvNGDVCYBg4Ha7n3/++enp6e/99P+95icrl9PZ0dzY3tTY193p26NSq8tXrCwqKQ2hT2Iw6/7j5z9Lzsxef/s9Qgf5Gy6Ho73hslGv72ioFUulZoP+qgN4nv+qNSAZhvE96/t3TGzcvY88/uVlOILQhbOnTx09fOWeyk1bCkuWElFj3eVP9n6Ul5eXlpa2f/9+IoqIiNi+fXty8uysSAoAAACBgULDt4VCA0AwMBqNv/nNb2Li4u965Imv+gDmY7dam+svXz5/zmI2EZFIJEpKSVlSujQz6+pF9WxW68BA/9TExNTkpH56OisnJzE5OTpGh8LEXPIfP/8Zz/Ob7n4g4W8HwgSVntYmj8cjkUrFEqlYKh0d6Bvp75NKZSKJRCyRSKRSkUQilcqcTkfr5Yssx4nFErFUapyemhwdJiLfb4QuLn7Hw48Fc8Wh6uTxsyeP33PPPVKpdHx8/NChQ16vNys3z+N2m4zGibHRH//4x88//zxPtHBRwfkzpziO+6d/+qdgviMAAAC4CoYTA0AokclkDMNEREV/fZWBiGQKRdGy5Vl5+R3NjQ0Xa/RTk92dnT1dXWKxOD4x0Wwy2aw2h8Pu8Xiuqrf29nQTUXpm5t33PeDHO4HASkhMHOjvNxmmhQ7ydVKzc698GBkTm1t87cYN2QXFM9set3t0sL/lco1+Ynx6YmxkaPC/fvGvRBQeGcUQbb71dl1cnGF6WhMe7tfw3x7LcUTU3t7e1dWl1+uJiGXZloZ637PFxcUmk8lgMJStXL1kWXn9Bi7+kQAAIABJREFU5YtKhQJVBgAAgNCCQgMAhJLa2lqe52emtX8jpUq9uLRscWnZcH9fe3NTd3uryaDv6eoiIoVSFR4VrVKHqcM0yjC1b2NkaGBqfLy9qWFwYMBut8tkMn/eDQTO4iUlA/39LZcvpizIkStVQseZTZxIFJ+SFp+S5na5hvu6m2qqrWbT1Pjo1MQ4Eb318p98h0mkUpFIxPP86soNUpk8ISFRoRLmv0N/bw8RXbp0SSyRLFpcNDTQbzQavF4vEeXk5GzevLmnp4eIxBKJr0nk6lWrBMkJAAAA1y1AhQb2G756BAD4Vnyf/BcuLvyuJ8YlJcclJS9fWzk2PKRUq1XqMO5aHSLjk1OIaHRocHpy4pP9+7bfedeNZ4ZgkJ6RyTDM5OjwvrdeuemOe7VR0UInmn0isTgpIyspI8vtcuknxxmGafj8vMftFonFHQ21TofD6XAQ0af79hARwzB33v9Q8ld30PSfhXn5YyPDNqtVLBanpKWPjY4wRCKRaNmyZRs2bCCisLAwIjJMT7c2N+p0utLS0sCHBAAAgBsRoB4NnkBcxL841EoAgsDBgwfPnz+/bsvNuYXF33z09RodGnzvtZeI6Mm/fzoyeg5+Ip2fxsZG33jpRbfbLZHK7v/hT+ZVDw6bxexbmaL+QhURDfV0TY6NEFFMbNw9Dz0qkUgCGcZqsfzpv37tG8LgExkZ+cwzz8w8rK2t/fDDD33bDz30UHp6eiDjAQAAwI2bR2+zAGAOmJ6e5jjON+7Af3TxCQUly4jordde9euFIJBiYnQ//PFPOY5zOuy+7onzh1ypUqrD5ErV0rUblq7dsO2Bx+JT04lobGT4+d/88sgnHwcyjEwu12j/0jBCLBYvW7bsnnv+ZjWQiYkJIoqKitqwYQOqDAAAAKGIe+655wJwmdAf0IDZHwBBoaGhYXx8fPna9ayfm8PFxMb1dLSZjAaDXp+Vk+PXa0HAcBzX2tJsMZvNRkNmXoHQcQTDclzGwkWxickjA312m3V4cKCpvm5ifCxGFyv1f18Sq8Vy+tgR33Z5efnGjRuVSuWVByQnJ6vV6o0bN2ZkBO8SIQAAAPA1MKIBAEKGy+VqbW0VSyQej8ff15IrlSvX30RE3V2dbrfb35eDgLn3wYcZhrFbrUIHERjLcQlpGTc/8Fj5hs1iicSgn66/dPHF3//2//77v9RdqvHrpRVKpUwu920nJCR8+QCRSFRaWqpQKPwaAwAAAPwnQM0g0eAAAG6cWCyWSqWJaRkB+NKViFIyFsgVSrPJdOLo4cqbNgXgihAAcrmcZVmL0WDST6u1wbLio1AUKnVu8dLImFjD1GTTxWqbxWw1mw4d2Hfs04Ner1cml+cVFDXUXrTbbES07ba7snJziWj/h+/3dnZ4eZ73enme33jz9py8Rd/+ojzPu91ulUpVWFi4cOFCf90bAAAACAfLWwJAyOjq6nI6nRaTMWBXXLf15gPv7aw+d27F6jVY6nLOEInEdpu15XJN6Zr1QmcJCrrEZF1iclZBkdfjOf3p/s6mek4kZrweq8VSXXV65rD9H77Hf8AzzF/bSEukUpfDceSTj+sufj4yNMjzvK/FI8/zPM/LFYrY+ASFUrnp5u1XXo5lWblCoQ0LW78e//0BAADmJhQaACBkOBwOnuczF+YG7IqpmVlZefltjfWvvvDHv//hswG7LvjVk0//4Pe/+ZXdNt9nT3wZy3Grt9y6esutRKSfGB/u72E5TiKRhoVHNNZcmB4fE0skLMdJpLLEtIysgiKzQf/ei7+326z9vT0sy4olUrlMxnGcSCwxTE3YrNbujnYiaqqrFYvFyWnpHMdtvvX2pvpak8GwKDdwv8gAAAAQYCg0AEDIqK2tJSKJRBqwKzIMU1axdqiv16DX/+n3vxOLJbfffY82fL6Ptw91KpWKYRin3S50kKCmjYrWRv11bVdf9eEqKo128z0PtjfUMgybmJ6RmvXXeRDTE2P6yQmHzdpae8ls0Ntt1o7WFiJqa27ieT48PHzp0qUBuAsAAAAQBAoNABAyOI7jOC4rLz+QFw3ThpevrTx6YO/01BQRvfT8//z4n/6/QAaAWffZxx/zPO+w24QOMhfEJqXEJl1judnwqJjwqBgiyiksMRv048ODbper9txpw9QkwzAPPPBAOAp2AAAAcxcKDQAQGnien5qa8ng8bpdLJBYH8tLZiwqS0tJdTudnez4YGx5yu90iEf7nGcLGx0aIKDE9U+gg84VKo1VptEQUEaP76LUXkpKSIiMjhQ4FAAAAfoTlLQEgNHg8nuHh4fDIKLFEEvirK5QqTXhEUloGz/MfvLsz8AFgFlltNiLSRkYJHWTecdjtROR0OoUOAgAAAP6FQgMAhAy5XK7WaDnhRhMkpaWJxOL+3l6hAsANcjqdu9/dOTk+TkTiADb7AJ+psREiysjIEDoIAAAA+BdG/wJAaGhtbbXZbB6PW8AMCcmpiSlpvZ3tAmaA63b65PGqU6c8Hg8RlVZUxiWnCp1o3jFOT/M8n4v1JgAAAOa60B7RYLPZ/u3f/m3t2rVhYWEJCQmPPvpoT0+P0KEAwC/kcjkRLcxfLGwMVViY1+t97523hY0B38no8PDvfv2fZ06c8Hg8Mrmi8ra785etEDrUfMQwDMMwU1NTQgcBAAAA/wrhEQ1ms3ndunXV1dW+hyaT6bXXXvvwww+PHz9eWFgobDYAmHX9/f1EZDabhI2RkbOwpb52aGBA2Bjw7bU0Ne3Z/R7P8xKpLKeopGT1OoZhhA41T40O9vvWthQ6CAAAAPhXCI9o+PnPf+6rMlRUVLz99ttPP/00ERkMhqeeekroaAAw+/R6PRGlCL1SQFJqelSMDt3sQsXrL7340fvv8jyflJG19f5HSisqUWUQhNfj6e9smxwdVqlUiYmJQscBAAAA/wrVEQ1er/eVV14hosjIyD179mg0mvvuu29gYGDPnj3V1dWtra3Z2dlCZwSA2SeTy4WOQEp12MjgwM633rCYzGaLuXRZ2fJVq4UOBdfw0fvvDg0OcBy3YFFh+YbNArYRhYbqquoTR4hIrVYLnQUAAAD8LlRHNHR3d09MTBBRVlaWRqPx7Vy/fr1v4+DBg4IlAwD/aGpq4kQiCoKvo/OXlHAc19PVNT4+ZrNaay9etNlsQoeCv+F0OnfveqelqYll2fKbtqzcfDOqDMKymExExDDMtm3bhM4CAAAAfheqhYbR0VHfRmxs7MzO1NRU38bY2FjgIwGA/xiNRiKKiYtXh2mEzkKJKWmLS8tSM7MWFZfIFQqDQf/fv/7Ppvr6rz/rYnX17371n0c/+zQwIee553/32/bWViLKX7YiZ/ESoeMAZRUUxsQn8jx/7NgxobMAAACA34XqNzzXLDSoVCrfxuTkpACZAMBvBgYGHA6HRhssPeSWr/vL+CldXHxzfe1QX+++jz44d/bM2vUb0jIyrjp4bGRk74e7x8fGGIZprK9fd9PGgOedR/r7+vZ9sNtqsUhl8opt2xPTFwidCIiIInVxW+9/9J3/+U13d7fQWQAAAMDvQrXQMD097duIjIyc2SmTya56FgDmBl8ZURefIHSQqy1cXJRTUHjh1Inq0yfGRkd2vf1mReX68hUrZw449MnBSzWfez0eqUwmEomdToeAaec8o8Hw59df5Xme47h1t96ZkHZ10QeE4vV6XU6HUqV22jHPCAAAYO4L1ULDTF8Gh+Ov79rHx8d9G1qtVoBMAOA3ly9fJiKnwy50kGtgGGbZ6jV5RcUXTp1ounzx9PFj2TkLIyIjpyYn337tFavVSkQpGQsqNm4+fvBAf0+X0HnnrHNnTp88fozn+ajY+LW33BEWHiF0IvgLw9Tkp++9bdJPE5FUKhU6DgAAAPhdqBYaoqOjfRsmk2lm5/DwsG/jyvkUADAHiMViIsopKBQ6yFdSqcPWbbnZajb3dLS9/Mc/LMjOaW1u4nleEx6xbPWarLx8IlKo1UTkdrtFaEw42/77N7+ymM1EpArTrL/9HqU6TOhE8FddzfUm/bRSqYyOjt6wYcNXHTY5Oblz587KysqcnJxAxgMAAIBZF6pvdmdKCZ2dnTM7h4aGfBs6nU6ATADgN75VZuw2m1IV1GvjVW695ZMP3x/s62lpaiSihYuLlq1eo/riQ69SpeZ5fnJiXBcbJ2jMOaWtpfnjvXvsdrtEKs1evKRw+SqJVCZ0KPgbNouViKxWa0JCQkLCV06AeueddyYmJvbt24dCAwAAQKgL1UJDVlZWRkZGZ2dnVVXV2NhYTEwMz/PHjx/3PVtZWSloOgCYZcPDwyp1mCrov6aWK5W37Lj/7LEjI4P9y9etT0hOvfJZpVpFRO++/XZcQvyixYUJCYnqsGC/oyD3+ksvjgwP8TzPiUSbdzwUFRsvdCK4hmXrbtIlJp397MDZs2cXLFgws0TUVZKTkycnJ5cswSohAAAAIY/heV7oDNfpZz/72XPPPUdEeXl5995775kzZw4ePEhE69evP3TokMDhAGD2eL3e3//+94xIfO8T3xM6yw2ZnpzY+85bJqNhZo9SqRRLJHfuuC/qi+lg8C2NjY1+sHOnXj/NiUTJmdnlGzbLFUqhQ8E19He1D3R2LC5feeLAR0M9XYmJiU888YTZbFYoFCwbqmtsAwAAwNcL4UKDxWKpqKioqam5cqdGozl27FhRUZFQqQBg1vX29r766qvhkVH3/93TQme5UVaLeWpifKivVz811d3e6nI6iWjZ8hVr13/lxHW4phef/5/J8XEiqth2W2ZegdBx4NrGhgYOvP2q1+uVyuQOu00qlT722GPt7e2HDx/WarXPPvus0AEBAADAL0L4ywSlUnnq1Kl//ud/XrBggVwuLygo+Lu/+7tLly6hygAwxygUCiLKKVgsdJBZoFCqElPSlq5aE/7F0rzRMbqiJSXCpgpFEomEiG66815UGYJZb1uL1+slIt7rUalUzzzzjE6n83q9DMNEYxQPAADA3BWqPRp85HL5c88955tAAQBzVU9PDxFZTGahg8wOh91+sepMTdVphmGSklPuf+RRoROFJF/5icHY++Cm1mqJKCIi4oc//OHMztWrVy9dulQmQ89OAACAOSu0Cw0AMB/4VrFNzcwUOsgscLtce3e+NTo0SESbtm5bXIy+d9cpTKMlIsPUZGLaXPjBmKv6OzuI6Iknnrhyp9FoHB0dXbBggUChAAAAwO9QaACAYOcbei2RSIUOckN4nu/r6jh+8IDJaBCLxbfcfueC7GyhQ4WwyMgoIqo+fnhhYQnLcULHgb/B83x3S6Nxeqqvo1Uul/uGn/js3r27qanJ7XZrtVq1Wv3YY4+hJSQAAMDcg7/dASDYNTc3cxzHiUK7MHruxLF9u/5sMhqUSuVd992PKsMNKlm2TCqVetzuqkMH7Tar0HHgb/S2NR/bu7vm1DEiurLndFNTU319vcfjYRjGYDAMDAx88sknwsUEAAAAfwntN+4AMB+o1WqXxxsdGyd0kOvkcbs/3v1uX1cHERWXlK67aaMoxIsmQSImNq6/t6eltmZksO+Ox78vdBz4q/CoGJbjvB4PfdG204f7YuwJw/xl0SuxWCxIQgAAAPArjGgAgKBmMBj6+/utllDtBDkxOnLgvZ29ne0Mw5QtX3HTlq2oMsyW+x9+JEyjISKbOVR/POYqdXgEy7IMwyxbtuwHP/jBzP6MjAzfjImHHnooIyMjOTm5oqJCwJwAAADgJ3i/CwBBzePxeDyehYtCcglDw/TU/nffMZuMDMs+/MSTupAdlBGcTp88bjQYRGLxhjt2CJ0F/kZrbY3b5VIoFJs3b75yv0gkevbZZ33baWlpQkQDAACAQEChAQCCWm1tLRGJRaE3vrq/p2vPn98kIrU67InvPy2VhnYzyyDkcXuIKH/pcl1istBZ4K+8Hs+5I58SUUpKitBZAAAAQBiYOgEAQc03wTunYLHQQb6zmeKI2Wx665WXR0eGhc0z94RHRBARpqIEG5bjSisqiUiv1wudBQAAAISBQgMABLXR0VEiCsVlBWITkx77Xz/KX1LK8/z4+NjrL71Ye/Gi0KHmFJ0ulojsNpvQQeBqYomUiORyudBBAAAAQBgoNABAUBsbG5PKZBHRMUIHuR4Kpapi45ZHnvmHjOyFXq/3yGef2KyhVzEJWjzP8zzvsKPQEHQidbFE1N3d7XQ6hc4CAAAAAkChAQCCmlgsZllWpQ4TOsj1U6nDNt1+V5Qu1ul0frxvj9BxBNPR3vbyH/9QU33hxl9KPz3921/+4vWXX5xZJRGCikKlJiKe5ycnJ4XOAgAAAAJAoQEAgtf09HR/f7/vi2uhs9wQhmHWb7uViDra2vZ99IHQcQRgtVp373xnfGzsxJHDVz3V1dlxYO9Htu8yA6KhvtZut/t+KhaVls1mUJgNCpV6cfkqInr//feFzgIAAAACQKEBAIKXQqEgoqzcfIZhhM5yo6J0sWs2bWU5rqm+vre7W+g4gfby83/w1QVcLlfdpUsz+/u6u9/789v1ly+/987bV50yNDhwuabmwrkqj8dz1VOJiUm+H4myyo3hUSE5rWbOW1hUwjCM2+0WOggAAAAIAM26ASB4dXd3E5HFbBI6yOxYVFwy1N/X1lj/8b49f/eDH7LsfCn19vf2WixmIkpKX9Df1X6p5vOCoiIiMhoMO99+01eAGBoY0E9Pa8PDfaf84b/+r9Fg8G0fO/QZEalU6phYXUXl+pgYXWp6hkaj1eunE9MXzIEi1JzU3dLI83z4F3+gAAAAMK/Ml7e5ABCKzGYzEaVmLhA6yKxZs2mrSCw26PXnzp4ROkuAGA2Gd958nYiSM7PL1m8iouGhQYN+moheev5/vF5vRLQufeEiIjp5/NjMWS6nk4gWl6+SK1VypYrlOJPJ2Nne/uqf/viLf3nu4ufVCqWCQnM5kjnPajad2P/h5yePEpFWqxU6DgAAAAgAhQYACF6+MfMisVjoILNGIpWu2bSViE4ePVJ15rTQcQLh7OlTXq83MiZ2zc23q7XhSRlZRPTGKy8TkdPplCuUG+7YkZyZRURN9XWmL0YxiCUSIlpYVHLfD35079P/ePODj6+95Y7EtEzf/vaWFpVaTURTYyNC3Rd8leP7PuhorOO93jvuuGP79u1CxwEAAAABoNAAAMGrtbWVYRipTCZ0kNmUlZe/bPUaIjpz4rjFbBY6jn+NDA3VXqwhoqyCQrFEwjDMklVrpDK51WLxeDwMwzidDrPRkL5wUXxKGhHt+vNbvhNlcjldMWAhMiY2feGijXffHx4VwzBMbFx8VFQMEVWfOCLMjcFX6O9sGx3oI6KKioqFCxcKHQcAAACEgUIDAAQpt9ttMplYlk1KyxA6y2xiWbZkxero2Di32733w91Cx/Gvt157hef5pIyshcVLfXsidXEx8Yk8z7/24gsRkZEet/v80c94ni9fv5mIpqamfPNllAolETmsV8+MkMjkRFRRWbl63TqxROJyONwuV0BvCb7W9PiY1+slomPHjr3wwgtCxwEAAABhoNAAAEHKZrONj4+HR0ULHWT2MQxTsXELx3G93d0fvLtL6Dj+UnfpksfjEUskFdu2X9mysXDFaiIaHxstX7WaYZiJkSGr2aSJjFKqw7weT82F80SkVKvoWi0YZAoFz/Mej8dms/lKDE6HPXC3BN+koGzlg8/+P0UrKoiI4zih4wAAAIAwUGgAgCAlk8kYhomK0c3JZQViExJvvfdBIhro75uTSwAODQ58vG8Pz/OZeYulMvmVT8XEJy7ILySizw7sj4qOIaKzn33MMIyvVeTn588RkW/5if6ujqte1vdSE2Njhz85yPO8LjFZrlQF5Ibg2xJLpH0dbUQUHR3t9XobGhqcTqfQoQAAACCgsLwlAASpuro6nuedDofQQfwlPjlFpQ4zm4wXqs4uX7Va6Diz7PiRw0SUkJZRVrnxy88Wlq8a7O60WcwqlWpifGywu6O3vSU6LkGpDrOaTUQ0NTlFRB0NtcvW3SSTK2ZO9PVueO2lF3yLYi5YtHhO1qFCmnF6anJ0mIjq6+sbGhq8Xi/DMPHx8U8++aTQ0QAAACBAMKIBAIKUVColopyCxUIH8aOKTVuIaHJyQuggs6ypvr6vp4eIcgqXsNcaPx8WHrGotIzn+Z7uLl1snNfr/fzkUd7rTc1ayPP8r3/x7031dUTEMIzX47nyxJQFOb5jiEgilaVmo91g0NFERG64Y0fxygqpTO5bMobn+aGhIYxrAAAAmD8wogEAgtTIyAgR2SwWoYP4UWR0DBE11tVVrKsMC9MIHWd2jA4P7/voAyLKXlycsiDnqw7LX7q85XKNcXoqPiFhdHREPzG+761XkjOzicjldEqk0uJVaxNSMxQq9ZVnaaOiK2+722IyEpFMruBE+FssGCVnZidnZhetWNPRWHdi/4dEJJFIJBKJ0LkAAAAgQPAWDQCC1Pj4OMuycUnJQgfxI7VGuyB3UXtTQ+2li6sq1godZ3Yc3L/P1z2hrHLT189rKKvc+Nn779ReunjbnXfv/+gDq9nksFl3fP8fZr4J/ypKddhsp4bZ19/V7qsyENGdd94pbBgAAAAIJEydAIAgJRKJvF6veq58z39NDMNkLswlonOnTwudZXa0NDWNDA8RUfHKNV9fLCCiqLgEbWSUx+P54N2dvtkQ3a1NDMN844kQ/MxGQ3vdZd92ZGRkWlqasHkAAAAgkFBoAIBg5PF4GhsbOZFoTq7IcKX0rJzk9EyPx3PuzFyoNez94H0iysjNj0tO/caD5Qrl1vsfTUzLFEskLpfLt/PLS1pCKOpqbuhubSIihmFuu+02ESa5AAAAzCcoNABAMDKbzRzHJadlyBWKbz46lDEMk5KRQUSnT54wGPRCx7lRPM9rIiJXbrr5Wy4GIZMrNt59/y0PPVm8co02KjohLUM1p8ewzB+5xUsz8wp8277GrgAAADB/4BsGAAhGXV1dHo9HoVIJHSQQFpeWtTbUjw0PVVdVrd+0Weg4N4Tn+W/ssPBl2sioohUVRSsq/JQKAk8kFldsu81mtQx2d9psNqHjAAAAQEBhRAMABCOVSkVEiSmpQgcJkLWbtxFR7eVLoT5VhGVZzH0AH/3E+GB3J8dx8fHxQmcBAACAgEKhAQCCUV1dHRHZrHN5bcsrRURFR8boXE7nvg8/EDrL9RsbG+V5fv78qcHXk6tULMt6vV6n0yl0FgAAAAgoFBoAIBixLEtEWV/M8Z7zOJFoReUGjuM629uEznL9ujs7eZ6PisXX10BEJJZIObGYiGQymdBZAAAAIKDQowEAgpHBYCAit9tFJBc6S4Akp2UkpWV0t7ce2PPR1lu3Cx3nesTExBBRTHyi0EEgKHjcbo/LxfN8VVWVUqlsbGwcGxtbu3ZtYWEhEb355ptdXV0SiWTDhg0lJSVChwUAAIDZhEIDAAQdnucHBgbUYRqJZH41q19UvKSno62xvq5k2TJdbJzQcb6z2PgEnuftFkydmJvsNuuZTw9oIiJzFherNFq3y9X4+Tm7zTbQ1e7xeDThkRvu2MFy3MzxYolkUWl53fkzhw4dmtm5Z88euVw+MjLS2dlJRA6H4+LFiyg0AAAAzDEoNABA0GEYJiwsTK/XN1z6vLhshdBxAic1MysjJ7ezpWnv7t1PPv0DoeN8ZzvffJ1hGKfTIXQQmH08z184dqintYmIaqtOERHLcV6Ph4h8S5maDXqP281yHM/zHQ21UXHx4VExYeHhvtOTM7MXlSyzWswnP96za9cutVrt288wTFFRkTC3BAAAAH6DHg0AEIxWrlxJRGePHp4YHRE6S0CtWLderlBMTU16vV6hs3xnvszZBfjcOAeNDvS1118mIoZhWJaNjIwkng8PD9+yZcv3vvc9IuJ53u12EZF+cvzkx3v2vP7iQHfHQFcnEWXk5lfedndcSlpGbv6abbd5vV6DwcAwDMMwS5cuLS0tFfbWAAAAYNah0AAAwai4uHjDhg1EdPTjfW6XS+g4gROmDc/JL+R5/vWXXhQ6y3emUqnpi++3YY7RREZpo6KJiOd5r9er1+u9Xq/L5crIyGBZ1veHvv/tV88f/az62GEi8rjdh3bvHOrtlsrkheWrfO1diSgtJ2/zPQ8SEcuy69ev37x5s3D3BAAAAP7CPffcc0JnAAC4hvj4+O7u7uHBwcH+3uy8/JkPKnNefU21fmqS47jSsnKhs3w3F6qqLBZzYnpmRLRO6Cwwy8RiSW5xafHKNQsWLeaJvB6PVCY36qerq6ujo6NvueWWvr6+ifGxscF+4/SU7xSe5xeXr1yxcVtYeMSVL6XWhg/1dpsM+tjY2IyMDCHuBgAAAPxrvrxxB4CQw3Hc9u3bo6Ojh/v7aj8/L3ScALFazH1dHQzD7HjgIaGzfGcT42Msy8rkCqGDgB+pteHl6zfd+vCTtz32vdKKSp7nDxw4sH///ltvvZXneZlCeeX6pvUXzvLXmgQUl5xKRJmZmQGLDQAAAIGEQgMABK/IyMht27ZxHHex6szk+JjQcQKhs6XZ4/GoVOqIyEihs3xnLMuKJdKENHxHPS8wDFNQtnLzjoe0UdGtra27du0ioojomJiEJN8BKpXK5XT2dbZ9+dzB7k6GYdLT0wOaGAAAAAIFhQYACGopKSmlpaV2m+29114yGvRCx/E7VVgYEZlMxtMnTwid5TvjOM5ht4ViG0u4bvEpaetuvVMkFk9OThLRUG93U81fxh/5GjfYrdarTnE5nYapSfTyAAAAmMNQaACAYHfTTTeVlJS4Xa7jH+8XOovfpWZmlVWsJaJzp0+ZjEah43wHNpvN4XAQkcN29QdLmKucDsdQT5fNbGYYloi2bt1aVFQ0U0HgeZ6IOpvqr6o9ud0up8Ou0WgCHxgAAAACQyR0AACAb8Cy7Jo1a7q7u/t7ui6eO1O0bPkc/i6UYZiSFas7W1tKDXUWAAAgAElEQVTGR4b3f/ThvQ89LHSib8vj8RCRLjFZplAKnQX8i+f54d7u8eHB2nOnXU6nbyfLsr6FKjs6OkwmExHdf//9hw8f7uzs7G5pzMjNnznd43L5jhciOwAAAAQC/poHgBCgUqkqKys5jjt79HB3e6vQcfxu7eZtLMv29nR/8O4ug17/37/+1X/+289f+dPzu3e9Mzk+bjQanF98ugseKpWKiBRK1RwuA4HP5bMnDu568/OTR11X/Bz6xi8Q0erVqyUSSWxsrNFozMnJYRjm/NHPrhzU0NXcQERo0AAAADCHYUQDAISG3NxchmF27dp1eN9HldtuzcheKHQiP4qJi7/1vgc/evuN9taWtpZm386x0dGx0dH21lYi4jhOqVKlZ2ZGR8fkFxZJJBIispjN4+NjMbpYhUKYdR8YhrFZLYJcGvzN5XCMDw/GJCSJxOIvSgp/xTDMokWLfNulpaWlpaWjo6N//OMfiSghIWFgYODYnvcrb7vbd0B7Qy3LsitWrAhgfAAAAAgoFBoAIGRkZ2eXlZWdO3fu4O53S1dWLF1VMYe/PE9ITs0rWtJw8XMiyi0szs7L54lvrr3s9Xr1U5PjI8NGg+FyTQ0RHT30GRF5vV7fV8ocx8UnJC5ctCglJTUyOjpggdtamnmet6NBwxx19vDBjoZakVicmJYZm5TMsuyVgxQ4jrvjjjuuPP7w4cO+H8jx8XGWZXvamo/t3V2+YTPP8/rJCZ1Op9VqA30PAAAAECgoNABAyGBZdtOmTQkJCXv27Kk+fWJ0aHDTbXdKpFKhc/lLxcYteYXFYolEG/GXpS4TU9KIyOv1ul2u/p4uw/RU0+VLPM8rVCqFUqVUqYcH+sZHhvv7evv7elmW5TguKTlFHRZWuXGTb9SD/7S1thBRdFyCX68CQsnKL+xrb3E6HD1tzT1tfxllw/O8WCy+8847vzwPIi4urr29nYjsdntJSUlNTU1Xc4MmIlKuVBKRWq0OcH4AAAAIJBQaACDE5OfnR0VF7dq1q6+rY887b971yBNCJ/IXhmGiY+O+vJ9lWYlU6ps8Ulx29fjzybHRns724f7+idERi9nU1dlBRLWXLupiY9XqsPWbNjsc9snxCbPFXFi8xFd9MBj0HrcnIjLyRtKKOI6Ioq4VGOaAmPhEt9s985BhGJ7nWZZNTEzMysr6cmfHdevW1dTUWCwWlmU3b95MRDU1NZfO/GXR1vj4+IAlBwAAgMBj+C9PtQQACHpWq/WNN94YGRkpWLJ05YaN6GB/TcP9fVaLuan28kBPl29ViCv5/qP5BsAzDBOm0TjsdrfbzROlZ2Q4HI7iktKExCR1WNg3XmhsbPSVPz5PROXrN+UuWeaHWwHBTIwMffb+O7zX67DbrnzPoFCpWY4zG/QMw8TFxT311FNXnfj222+3t7czDPOTn/xEJBLt2rWL53mn0ymVSu+55x5/D7EBAAAAAaHQAAChqrOz87333rPb7etv3p6Tv1joOEFtcnzMabc3Xr7IsKxSpVYoFc11tR63W65QKtVqr9fb0dzIiURyuUIskUxPTlx5rlodxjCMLi52+aqKuGt9EW2z2X7/m195PJ741PSNd92Pos8c09PWfOTDd7+8n2VZtTbcZrE4HXYi2rRpU1lZ2ZUHeL3eV155RaVS7dixI0BZAQAAIDig0AAAIayzs/PNN98USySPPvOPc7hZQwC4nE6xREJEPM8P9fVyIlFfV4dRr29vapgZCsEwjFod9tDjT6j+doL97379n1aLJSw8YtsDj8kVSgHSgz95vd62uotOu93tdo8NDQx2d375GIZhHn/88cTExMDHAwAAgCCEQgMAhDCe5/fs2XP58uWsvPybbr1d6DhzkNPhYBhmbHiopb62taHO6/VmLFhw1733zxzwxisvDQ0MEJE2KprjRNFxCVGxcTaL2W6zOWxWiVSWkZdvt1rsVqvdZo1NTI5JSJr1kO31lz0ed05hyay/MszwuN1Ws8lmtex78+UvP5uUlPT4448HPhUAAAAEJxQaACC0mUyml156yWAwbL7jbl9/RPCTkcGB3W+8wvN8jC72kSefYln28/PnD396kL5oDfiNryASizff8+Ds1hqsZtM7//MbItrx/X9Qqr+5nQR8Jzarpb+jbWxwoK+j1Wa1+Hb6lpX1/YlLpdKnnnoq8sY6iQIAAMAcwz333HNCZwAAuH5SqVStVjc1NQ329sQnJolE4unJibHhIY/brVCpHHa7YWpybHjIqJ/WhEcIHTa0qcLCYhMSutpaTUaDRCLxuD37PtxNRGVr1m2/76Glq9aowjQsx6akZ+YWFS9fuz4pLX18ZDhMGx4TH5+WkWU2Gu02W0SMLiZ+NgfYX646PTrQR0SZixYrlKpZfGUgok92vtl8qXpydNjtcvn2MAyzZs2anp4e30OPxxMdHZ2QkPDLX/7y8OHD586dk8vlWFQCAABgnsPylgAQ8vLy8pqbmxsbGz946zXfGgpExIlEHMc5HY6Zw5aUryxfWylQxjkiOT2zYuOWw/s+Onb4EMdxPM8vXFy0pHyl79ncxUW5i4tmDg6PjErPyvFtO53OuovVROS64k9kVti/+Jq9v6MtMiZ2dl8cwqNjnE6H2aCfKTTwPH/s2DEi4jguKiqKZdmFCxfSF6Na7Hb7/v379+/fr9Pp1q5dq9PpFAoFFpgAAACYb1BoAICQxzDMnXfeabVau7u7JRJJZWWlyWTq6elRq9UajUar1bIse+zYsfqL1akLsuISZ79HwLySlZc/NT5+8dwZj8cTl5S8ZuMW30D6r7fzxec9brcqTJO9uHgWw3i93ra6S77txpoLhctXz+KLAxGt3HQzEZmNhhP7Pxzp773yKY7jlixZUlhY6KsjuK6oRBDRyMjIzp07eZ5nWTYiIiIzMzM2NrawsDDgdwAAAAACQKEBAOYChmFuv/32ycnJyMhI9d+uieBjtVqPHz9+9tjhW3c8IBKLA59wzmBZdlnF2p6ONoZhttx+Nyf6Vn+PWMwmluPW37FDPquzG0zTUyzLshzHMIzTbnPYbVKZfBZfH4ioo7FupL+X5bir9judzo8//vjjjz/OyMh48MEHZwYTzTTs8P3b6/VOTExMTEwQ0d69e2+99dbFi7EYLQAAwByH1c4BYI5Qq9WpqanXrDIQ0Zo1a8LDw4f7+5pqLwY42NzDcdx9T33/3if/Xq78totZciKx1+PpaW2e3SS9Ha1er1cqlYnFEq/Xe+HYodl9fbCaTSf2f9hae3Gop4uIxGLxVQNYGIaRSqVEVFZWFhYWVlBQcPvtt7MsGxMTI/6ioqeJiExfuEitDed5fu/evU6nM/A3AgAAAIGEZpAAMF8kJiZevHixt7NDoVTFxKFZXUBxHNff0zU5OpyanSuTK2brZRuqz+knJxaXLF2yfFVLfa1coczMK5itFwciEkukao3W5XKZ9NNElJGRkZaWFhUVVVpaOjk5GR0d/fTTTxcUFBBRenp6eXn5woULdTpdRUVFaWlpS0uLyWQiIofNNj0x5rTbiYjn+fLycjFGFQEAAMxpmDoBAPNFYmLijh073n333fMnjydnZIZptEInmkcKl5XXVJ22Wa3TE2OaiFlbCnF0sJ9hmOT0zPjkZCIyGfUup1OM1oOzakF+4YL8wo6G2hMHPmpvbycilmXj4uImJyenpqZEXz13Ztu2bQcPHhSJRG63m+M4t9tNRMXFxQrFrFWaAAAAIDih0AAA80hOTs6iRYvq6uqqjh3ZuP0OoePML3mFxZ+fPe2wWWfrBUf6ex12G8Mw8ckpRMQwjGFyor3hcm7x0tm6BMzIXLSYiNoaaod7u3meb25ulsvla9asYdmvnIMZHx/PMIzRaHzmmWcCmBQAAACEhx4NADC/bNiwQaVStTc19HS0CZ1lfmmuqyUiu3XWCg0Wk9Hr8WjCI3wPl69dT0Q2i2W2Xh+uMjLQN9zbTUQ8z/f19dlstq6urq8/ZXp6Wq/XByQdAAAABBEUGgBgflGr1evWrSOis0cP26z4UBogBv20xWwiopSshbP1mi2Xa4goPDLK9zA7L5+IGj8/ZzWbZusScKXU7IUznSBVKpVIJPqq3qszfvSjH/2f//N//B8NAAAAggumTgDAvFNcXFxfX9/d3V1z9szK9TcJHWdeqD51gohiEpK0X9QFbhDP8w6bjWGY1Tdt8u2Rq1QSqdTpcBinpxSqb/gADNchMS2zcPnqS2dOMAyzY8eOxMREoRMBAABAkMKIBgCYj3wr8F2+UDUxOiJ0lnmhq62FiGITk30PbRbz1PiofmK8q7mhseZ8/YWzTofdbrPqJydGB/p621v6O/8yscXjdltMxsmxkaGeLpfDMfOCI/290xNjRKQK08zsTE7PICL77LWBgKsUr1xTtKKC5/mXXnrpyJEjQscBAACAIIURDQAwH6nV6g0bNnz66adHDuy965EnvqahHcyKBbl5jZcutlyuablc43TYv3zAhWOHrtqjVIc5HXaX0zmzR6XRisUStTY8ZUH21NgoEUVG6648JUwbTkTnDn+SOnsTNAJjZGhwRW5GembWoc/rrtz/2f49f/rtr9ubm8QSSVZu3vf/8aerKjcIFdKneOWaqNi4M58eOH36dHl5OZaQAAAAgC/De2sAmKdKS0sTExPHR4b3v/uOx+MROs4ct3bzzWKx2OmwOx123zx/TiRiGIZhmKKyFRKpVCKVypVKbWRkXFJybEIiwzA2i5nnealcrtZoonSxLMtajIbpibG+jtZTB/c21pzneV6hUl55lSVlK1iWtZiMtVWnBLrR69HV3vbkPbdfWVLxeeOFPzxx923VZ0/rp6fGR0fOHDty/80b3375T4KEnGHSTzd8ft7ldBCRBa03AQAA4FoYnueFzgAAIIyRkZGdO3fq9fq1m7flFS0ROs4c53Q6j+z/KDktIzJGR0SxCdczw3+ov6+2+pxEKmtrqFOq1Q99/39ddcDpw59evnBOrlTd/MBjam34LOT2p3/+8bOnjh7qaGn2PczOXTQzosHpcBSm6MxGY2HJ0v/4wwset/tHTz3W3FCnUCov943J5HJBAltMxkPvvzM5NsIwzMaNG8vKygSJAQAAAEEOhQYAmNe6u7tff/11uUJ592NPqq+Y7Q+h64Vf/8LpcGQVFK3afIvQWb7BHetXV589PfPwykJDS2P9TaWLiejP+z9buW49EX380e7v3XcXEe09ea6wZKkQeam7pfHonvcZhvnRj36kUqkEyQAAAADBD1MnAGBeS0tLKy4utlktZ48eRuF1blh/83Yi6mionRwdFjrLN9h9+GSf1dtn9VZu3nbVUy6ns3LztsrN2xYszPXtCfuiEGazCtbtMjY5VSyVer3e0dFRoTIAAABA8EMzSACY7zZt2tTc3Nze1JC9KD81M0voOHCj0rNyNBERhqmp88cObbr7gRDt9JlftOTV3Xuv3HPgw91EJFcocgsWCxSK5AplRLRudKDvrbfe4jjO4/EolconnnhCq9UKFQkAAACCUEi+/QIAmEUSiWTr1q1EdOTAXq/XK3QcmAX3Pfl9hmGGe7t7WpuEzjIL3G73z376j742kD/5559rBO09senuByJjYnmed7vdPM+bzebjx48LmAcAAACCEAoNAACUm5ubnZ1ts1hOH/pU6CwwCziOy8rLJ6Jzhz8J9RkxU5MTD9y88eXf/5Zl2f/9L//+xDP/IGAYs0HfdPFCRl7+lTutwk3lAAAAgOCEQgMAALEsu2HDBoVC0Xj5/2fvvuOjuu98/3/Omarp6r13IVToIDAymGZjMC4YG9u4bpz8Unb3bu4jj2R3L7v37k12c7M3WZPmbuPrCsYYML2DACEkhHrvvY2maEZTzvn9MQ7GmNgIJH1nRu/nH3mImTNnXsJxovnonO/3Snd7G+scmAQrHtggkUptY9aSMydYt9y5qvKyBwrmF50+aQgMenvP/h/8w89YlTjG7d2tzUVHvrh86lhXa7MuMOj6U01NTayqAAAAwDth0AAAQEQUEhJSUFDgdrtPHzloHjWyzoG7JZFIltx7H8dxNaXFxqFB1jl3oqLsysMrl3W1t83KzT944UrhqrUMY/a/99bBj3Z2tTUTUVdLk2lk+PpT8fHx7LoAAADAG2ExSACALy1cuLCmpqazs/P4/s83POGriwjCdbnzF5acP2MbG7t86ljhgw/L5HLWRRMgiuKPn3vKNjYmlUqf/8GPGutrG+trPU/lzVswzcs0OB0O49AAEQluN8dx8fHxfX19q1atmjNnznRmAAAAgK/AoAEA4EtSqXTbtm2vvvpqZ1tL7bWrWXn4EOXzVm18eN+H/6+9se5q0Zn5hfexzpmA0uKLTfV1RORyuf7b956/8amPD59ctGz5dMbI5PKQiKjB3u60tDSZTPboo49O57sDAACAz8Hv6wAAviKTyTw7UJw5eshus7HOgbsVl5i8/rEniKiiuKixspx1zgQ01tawTvgatVZHRFFRUZgyAAAAwHfifH05bgCASffZZ59dvXo1OSNr3cOPsW6BSfDhG38e7OtVabQPPfs3AWoN6xyfZBwc2PfeG26X6yc/+YlOp2OdAwAAAF4NVzQAANyssLDQYDC0NtQ1/+WuePBpW174nlQmG7OYyy+eZ93iqwwhocHhkW63e9euXS6Xi3UOAAAAeDUMGgAAbmYwGAoLC91u94WTx3EDhX946MlnOI6rKrlYVXKRdYuvik5IIqL29vadO3def9But+/evdtoxEYtAAAA8BUMGgAAbiEvLy8hIWFkaLD0An4H7g8iomNiE5M4jrt2qchsHGGd45NyFy/LmrOAiKxW6/UHz507V1FR8emnn7LrAgAAAK+DQQMAwK3df//9RFRRepl1CEyODVuekkilYxbz5zvfEASBdY5Pmr1wiVQmGx0dtdvtnkcWLVoUEhKSlZV142FNTU09PT0sAgEAAMArYHtLAIBbUyqVRMTzvCAIPI+xrD94/if/8Pp//rt9zHrp+OGFK9fgH+tEaXT60KiYnraWV155JTU1dXBwUKVS/fCHP7zxGIvF8t5773Ec98///M+sOgEAAIAt/IwFAHBrFouFiFKzsvFx1G/I5fI5i5YQUXVpcWtdNescn7Tq4S0hEVFWq/Xq1audnZ319fUjI1+7FUWpVCoUCpVKxaoQAAAAmMMVDQAAt1ZfX09Eag12Q/QriwpXmk2jdZUVF44eTMyYxXEc6yIfI5PLNzzz4vBAX9GRL/q7OjiOu+k+FKlU+rOf/YxVHgAAAHgD/JoOAODWNBoNEcUkJLEOgUm24oGNEonEbhs78dknbuzUOHEcxwWHRcQkJhNRQEDAzp07S0tLWUcBAACAF8GgAQDg1srLy4lo3I7tLf2NRCJZXLiS47jW+pqTn+9mneOrZs1bGB4TZ7fbjUbj/v37HQ4H6yIAAADwFhg0AADcgiiKDodDpdbEJiazboHJl7dw8f2PPk5EnS2NTdUVrHN8xpjFPGYxE9HIYP+pzz+VyeS6wCCpTCYIAi5qAAAAgOuwRgMAwC309vb29fVpdXqJRMK6BaZEYmp6WGRUX3fXqX2fupyO9Ny5rIu8nSAIu1//AxHNW76ipa6mp63lxmePHDmyaNEiRmkAAADgXXBFAwDALdjtdiLKyMljHQJTaPNzL8XEJ3Acd/XCOc8v6uFb8DwfHBHpGLdfOnEkPDpWJpcT0fXVNENDQ5nWAQAAgBfBoAEA4Baqq6uJSBmgZB0CU2vTU89KJBLLqHHfzjeMgwOsc7zdklX3E5Hb5eppb33gyWej4hNFUfQ8lZ2d3dXVxbQOAAAAvAUGDQAAt6BSqYgoMS2DdQhMuW0/+AkvkVhMo8Unj17/2Ay3ZAgOyV28jIj6OttP7vt05IbRzPHjx19//fWBAQxrAAAAAIMGAIBbqampISKb1co6BKZcgEbz4t/9dyLqaG44d2if4HazLvJq8+5Z4VnPYnRo0D5m5Xme4zitViuRSDQajV6vZx0IAAAA7GExSACAm4miaLfbA4NDQsIjWLfAdJDL5XOXLL1SdK7+WpnNYrnvkS08j0H8X5WYnllXfsVgMPzt3/4t6xYAAADwRvhBCgDgZs3NzSaTSSKVYsuJmWNx4coV6zcQUUdzQ1t9Descr6bR6RXKAKPRuGPHDovFwjoHAAAAvA4GDQAAN6usrCSirLx81iEwrbJy8hNSUono1P499dfKWOd4L31wyJrNW4locHDwN7/5TXd3N+siAAAA8C4YNAAAfI3dbm9qapJIpcnpmaxbYLqt3/xkaESk2+U6f3i/3TbGOsd7cRznubtEFMXXXnvt/Pnzhw4d+uUvf/nrX//a4XCwrgMAAADGMGgAAPia0dFRk8kUHRuv1mhZtwADjz//NwFqtSAIB95/22o2sc7xUiERUXlL7vF8LYpif39/WVnZ+Pi41Wrt6Ohg2wYAAADMYdAAAPA17e3tRIRlIGeyDVue4nmJcXDg6K4PWLd4I0EQzh3a39vZ7vljSEjIxo0b161bN2vWrGeffTY5OZltHgAAADCHQQMAwNdUVVURUWxSEusQYCYsIvKZH/yI4/mh/t5LJ46Iosi6yLsMdHfWlV/pbm0mIplMtmbNGp7n8/LyHnvssYSEBNZ1AAAAwB62twQA+IrZbG5tbdXq9BFRMaxbgCWNTj8rf05V6ZXKyxeIaOGK1ayLvIIoir3trSf27iKikJAQtVr90EMPBQYGsu4CAAAA74JBAwDAV8rLy4koPiVVJpezbgHGCtc8oFJpis+e6vvLPQLQ1lB7fM/HoiimpKQ8/fTTrHMAAADAS+HWCQCAL5nN5kuXLhFRVi42tgQiogXLlnM87xi3sw7xFlpDIMdxHMfJ5XKj0cg6BwAAALwUBg0AAEREgiB8+umnZrM5NSs7NCKSdQ54C57nHXYMGr4UHBax6tEn1FpdTU3Nb3/72z/96U+siwAAAMAbYdAAAEBEdPTo0ZaWlqCQ0HvXrec4jnUOeAuJRDKOKxpuEJuU+uhLP0zKzCaivr4+kwk7gAIAAMDNMGgAAKCamppLly7JFYq1Dz8mVyhY54AX4XmJ4HY7HQ7WIV5EKpPxPE9EEonE88WN2tvbf/nLX+7Zs4dFGgAAAHgFDBoAAOjzzz8XBOHedeuDQkJZt4B3kclkRIRlGm4yMtDPcdz3v/99jUZz4+OVlZVvvfXW+Pi4Z5tYAAAAmJkwaACAma6iosJms0XFxadmZbNuAa8jU8iJyDKKhQ+/0lhZbhuziqL4zjvv3PRUQ0ODKIpEFBISwiINAAAAvAIGDQAwo/X39+/fv5+IcucvZN0C3kilUhNR8cmjrEO8SPGpY2MWM8dxMTExNz2l1+s9X4SFhU17FwAAAHgLDBoAYEbbvXv3+Pj4vIJ7ktMzWbeAN1qz8RGO48asFtYhXiQkIoqIwsPDN2/efNNTixYt8qylajAYGJQBAACAd8CgAQBmtLGxscDgkPlL72EdAl4qQKORSKXY4fJGy9c/pNJo+/r6ioqKbnpKpVItWbIkIyOjsLCQRRoAAAB4BQwaAGDmam5uNpvNUplMIpGwbgHvJZFInI5xQRBYh3gLhTJgxcZHRVEsLS395rOrVq3asmXLN3ejAAAAgJkDPwcAwMzl+SyUMTuHdQh4NYlUKoqi0zHOOsSLGEJCiciz7iMAAADATaSsAwAAmBkaGiIip8PBOgS8mkwmJyKH3a5QBrBu8Qp9ne3HP/uEiFJTU1m3AAAAgDfCFQ0AMHN1d3cTUVhkFOsQ8GpyhZyIbFgP8i8Ge7ttVotEIrnnHixuAgAAALeAQQMAzFCiKLa2thJRYEgo6xbwagEqNRFdOnGEdYi3iEtJ1+gNbrf7t7/9rclkstvtf/jDH06cOMG6CwAAALwFBg0AMHOZTKaQ8Ai1Rss6BLzaivsf5Diuv7vz8qljrFu8gtYQuPKhx2KT0xwOx4cfftjb2zswMFBeXs66CwAAALwFBg0AMEONj4/LZDKZXI7l8eHbaXT6jJw8juOuXTo/1NfDOscrBIVFmEaGiGhkZCQhIeHpp59+4YUXWEcBAACAt8CP1wAwQ7W1tY2NjSkUStYh4ANWPrAhOCyciC4eP4ytFojINDw0OjzEcdyaNWuIKCkpSafTsY4CAAAAb4FBAwDMUGq1mogSUrBsPtyWjY9vJaLejrbWumrWLYwJgjAy2E9EarU6Ly/P8+D58+d37txpt9uZpgEAAIBXwKABAPyKKIqO29iucmho6ODBg0RkG7NOfRT4gwCNJjVrFhFdOHZIEATWOSzVV5Sd2LuL47j8/HzPI93d3ceOHWtqaqqoqGDbBgAAAN5AyjoAAGASiKI4MjJiNBoPHz48MDAwa9Ysq9U6Ojo6Pj6el5dntVrdbndeXp7ZbB4dHR0dHa2vrzebzTK5PCtvDut28Bn33r+hqbbGZrVUXDqfu3gZ6xxmOOKIKDAwcOXKleRZVDUkhIg4jktPT2ccBwAAAF4AgwYA8GGiKPb39xuNxuLi4qampuuPV1VVqdQalUZjGRo6d+6c58Fr165dP0Ct1RKRVqfHlhNw++Ryed7CxaUXzleXXg4MDYtOSJZIZ+L/jXa3tRBRbGwsEb333nuNjY1KpfLRRx8NCwvDSg0AAABARBwWtQIAn+NwOPr6+jwXJlwfH2h1+sWF92r1hsCgYEVAgEQiIaKhgX6pTCaXK2orygNUKo1Wp9Xr1VqdVCp99T//w26z3bf+oYycXKbfDfiYV3/zK8f4OBHFJKYsWX2/1hDIumi69Xd17HvvTY1G88QTT7z++usyucLpGJdKpb/4xS9YpwEAAIBXwKABAHyG2WweHBw0Go1FRUUDAwOeB6Uy2coHHgwMCjYEBcsVits/W9mlC2ePHcnKzV/xwIap6QX/5HA49n/0/7o72j1/jEtJn3vPvUGh4WyrptmB99/u7WiTSDw5BkAAACAASURBVCRutzstJ7/+WplcLv/5z3/OugsAAAC8AgYNAOADBEEoKSk5dOirRfgiY2IXLL1Hq9fr9AapTHYH5zQOD737xx1xSckbtjw1qbEwI7Q2Npw6uN9qMYuiKFMo0nPm5CwqCFCpWXdNk+GBvr3vvCa43UTE87wgCOnp6U888QTrLgAAAPAKM/HmUgDwORcuXDh69CgR5S9cnJSWrtXrNVodz9/VvjkarY6ILGbz5CTCDJOQkvrsj/7O7Xa/9bvf2O22yssXKi9fmLO0ML9gOeu0KddYWV588qjgdkskEolE4nA4OI7zrAcJAAAAQESS7du3s24AAPgO58+fHxoaWrBsecG9K3V6g0Kp5DjuLs/JSyTlJcVulzt/0ZJJiYQZiOf5OYsLgkPDOlpbBLe7p721suQiRxQYGuav60SODPYf2fWB0zFORKIout1uz+MdHR11dXVz5sy5+383AQAAwNdh0AAAPiAiIqKkpEQUhLSsbF4imazT1lVWjBpHlAGq8KjoyTonzEBBIaFzFxeM220DvT1ul6u7raWq5NKVsyf7uzuH+/ta6mqkMpkoihaTUalS+/rn8L6OtuaaSiLSBQY5HePXb8DkOM5kMmVmZmq12MkFAABgpsMaDQDgG3bs2DE4OPjg5icSU9Mm65xXLpw/f+JYREzso888P1nn9FefffLRa3/YUV9TLZXKsnNyf/TT/37PvStZR3kdt9tddqnoyvlzIokup/ObB4RFx0plsoiYuPDoWLlSGRIRNf2Rd0kQhK6WxjGrhUSx4vLF0aFBnudnzZqVk5NjNBrnz5/POhAAAADYw6ABAHxDR0fHG2+8saRwxbyCZZN1TpfT+cdf/1IUxeSMzHUPb56s0/qf3/zv//mrf/kfNz342nsfPPTY40x6fMJQf//wYJ8+KOT4/r22MatcLh8dGRFFkeO+/H9ejuOe+P/+PkCtYV16J3a//nvj0KAoijExMc8995zUT+8TAQAAgDuDQQMA+Aar1frrX/+a5/kXfvz3AepJW9v/Wknx2WNH3G73rPy5965bP1mn9ScOhyMp1DButz/25FPf+9FPnE7njt/8+sDePfGJSSW1jazrfM+FUyc6WppGhgadDkdixqwVGx9lXTRhnS2NR3d9IAhCQkLCs88+yzoHAAAAvM5drdkOADBt1Gp1QUGBIAgNNVWTeNqceQvWP7aFiKrKrpQXX5zEM/uNUePIuN1ORD//1/+VO2fuvIWLfvqP/0xEne1tLpeLdZ3vWVy4YvNzL63fvIWIRgb6HOPjrIsmzDJqFAQhMDDwqaewNSwAAADcAgYNAOAz0tPTiehy0bnJPW18ckpWbj4RnT12+Grxhck9uR8IDQufu2AhEf3233/Z2tzUUFe74z//DxHNW7QYF8zfsei4RF4iMQ4N1l8rZd0yMS6ns62+johUKlVxcTHrHAAAAPBGGDQAgM+Ii4vLz8+3ms1jFsvknnnlAw8WrLiPiC6eOtHd2T65J/cDH+07mJk9+53X/jw/M3VJTtauD/5fZvbsHa+/xbrLty0pXElEJWdOuH3qwpBLJ450tjRyHNfV1XXixAnWOQAAAOCNMGgAAF8SFBRERCcPfTG5p+U4Lm/BoojoGJfL9dl777Q1NUzu+X3df/zPf6mprCCiWTm5KWnpRNTZ3natzMd+Fe9t8hYulskVbperz6dmWy6ng4hEUeR5ft68eaxzAAAAwBth0AAAvmTevHlBQUG9XZ2jxpHJPbNEItn05NMZ2TmCIJw4sM9ht0/u+X3X4QP7Xt3xOyL63Z9fP3W57EJFzX/7+T+ZTaaXtz3V1tLMus63BYWEENGVsycFt5t1y+2KTU71fMFx3Nq1a9nGAAAAgHfCoAEAfElAQEBcXJzVYq65Vj7pJ5fJ5fesXqvSaKwW81s7/u/I0NCkv4UvOnvyJBHJFYotzzzreWTbS39DRE6n8/jhQwzD/MBjz77IcVx/d2d7Yx3rltuVlJktlcmISBTFQ4cO9fX1sS4CAAAAr4NBAwD4mAcffJDn+aqyUqvFPOknVwYEbH72hbCISKfDcfzA3kk/vy/SG/RE5HQ4jCNfXkUy8JfPlgqFglmWv8jIySOidp+6Wyc2OY2IBEG4ePHin/70p4GBAdZFAAAA4F0waAAAHyORSDIzM60Wc19311ScX6c3rHv4UZ7nezs7dv7pFYfDMRXv4kMWL7uHiERRfOGJzWdOHj968MCPXnqeiHieX1iwlHWdz8vInk1EDRVXRwb7WbfcrsWr1s1Zujx1dh4RSSQStVrNuggAAAC8CwYNAOB7CgoKiKixtnaKzq8PDNr05NMBKtXo8HDR8SNT9C6+Yunye596/kUiOnf65CNrVz350IPVFdeI6O9+9gvPwpBwN6LjE/WBQURUfmGS922dOgEqdX5BYUhEJBG5XK7h4WHWRQAAAOBdMGgAAN8TFBQkl8trK8qn4u4Jj+j4hLUPPUJElWVXDu/ZNUXv4iv+8w9//uPbOxcsKQgMCgoODS24p3Dn7s9+9j/+hXWXn3j8he8RUV9nu9VsYt0yAdEJyTKFgoh2797NugUAAAC8CyeKIusGAIAJKykp2b9//6y8OSsfeHDq3qXs0oWik8fdbvfK9Rszc/Km7o1ghvvTf/yby+XKWVgwv/A+1i0TMDzQd/H44Z62lsTExCeeeEIul7MuAgAAAK8g2b59O+sGAIAJUygU1dXVI8NDcxYtmbp3iYyJVSqVrU2NbY0Nao02NCJy6t4LZjKVVtvaUD/c35u7eBnrlgkIUGsC1Oqmqgqj0djR0TE2NqZUKl9//fUjR450dXXNnj2bdSAAAACwgVsnAMAnqVQqp9Nps1oFQZjSN8rKzU/LyhYE4cQX+4axuj5MjaycfIVC6XQ4GquusW6ZmJjElE3Pv6zSaFtbW48cOfKHP/xhZGREEISWlhbWaQAAAMAMBg0A4JM4jhsfH09Ky+D5qf3fMalMtnbTIzlz5xPRJ++8PjTQN6VvBzNWdEICx3HlF885xu2sWyYmKDR85abNUpmMiERRVCgDeJ6f6n8xAQAAwJvh5wAA8ElKpVKhUHAcNz1vN69gaUhYuNPh+OiNVx3j49PzpjCjrHt4M3GccXBgsKebdcuEBYWGu5xOz9fjdhvP85s3b2abBAAAAAxh0AAAvkqn01mma5V+jVb32LbnYxISBUHY/e6bDruP/c4ZfEJKRiYRlRWdGbfbWLdMjFQmC4+OJaI5c+Zs2bLlH//xH5OTk1lHAQAAADMYNACAr9LpdObR0Wl7O5lcXnDvSmVAwNBA/7t//K/RkZFpe2uYIfLmL+Y4rrej7dqlItYtEzZ74RIiKi8vb29vt2MSBwAAMLNh0AAAvkqv149ZLW63e9reMTwq+rFtz+sDg+w22+cf7py294UZIjw6+qEnnxZFseLSeZ9bFTI+NSMzf77b7S4qKtq/fz/rHAAAAGAJgwYA8FU6nU4URavFPJ1vGhgcsnnb8yqNZnRkZPe7b031nhcw00THJ4ZHRRHR6f17utt8ZuMGu22sorioo6meiCQSybx581gXAQAAAEsYNACAr9LpdETU2TrdH8YC1Op7194vkUp7Otvf+f1vsV4DTK7Nz/1NWGQUERWfPDo2vXO0O1Zy+njxyaMW0ygR8TwfExPDuggAAABYwqABAHxVcHAwERWdOjH9b52cnvnYM8+pNVqr2fzmK//Z54PbBIA3W/3QIzzPD/X1HPzwXafX73JiNZsaKq56vuY4zuVy4UofAACAGQ6DBgDwVfHx8Tk5OWMWy/V99aZTWGTU48+/GBYR6XI6j+/7bPoDwI/pDYFbX/4hz0uMQ4M1ZZdZ53yHnvZWQRA4jgsODo6Li9Pr9Tt27Lhy5QrrLgAAAGAGgwYA8GEhISFEZGF0eblGq9u09RmJRDI8OPD+q3/APRQwifSGwNx5C4jo8unjV86eZJ3zbVRqjVQmE0VxaGiora3NaDSaTKajR4+y7gIAAABmJNu3b2fdAABwh4xGY21tbXhkVEh4BJMAqVQaGR3T1tRoHh0dNY6kZM5ikgF+KS4peXRkeHhgoK+zPWVWjkIZwLro1rSGwMi4hLCo6PCYOENQSHxq+sjggN02du7cuaVLl3IcxzoQAAAAphuuaAAAHxYYGEhEZ48dYdgQm5i04fEniaixpvrcscMMS8D/rNrwsEanE0Xxiw/eMQ4Nss75q8KjY9Nz52bNWWA2jjRWVzjGcXUPAADAjIZBAwD4sLi4uJycHNvYmNPhYJgRHhW9pHAFz/MVVy4PDfQxLAH/s3nbi1KZzGIaPXPA25cCaawq72huMA4OiIJgMBief/55nsePGQAAADMRfgIAAN8WHh5ORGbTKNuMeQXL4pKS3W73sX172ZaAnwnQaHLnLySicbuNdct30AcGE5FnuJCVlRUVFUVEFovlwIEDdqxgAgAAMJNg0AAAvk2r1RJRf28P6xBaef+DPM8P9PZ89v67rFvAr4zb7USUMiuHdch3iIhLSM+ZIwiCIAhFRUUnT54komPHjl2+fNnzNQAAAMwQGDQAgG/zLNNw5sgh1iGk1mo3btkqk8u72lqb6+tY54D/UKk1RKRUqViHfAeO45aue/Cxv/lRaGQ0EZ09e1YQhBUrVuTk5Cxbtox1HQAAAEwfDBoAwLfFxMTMnj3bbrPZbewvLI9NTMrKzRdF8fShA6xbwH947gxiuxDJ7dMFBiWkZRCRIAjd3d06ne7hhx82Go3/+q//+m//9m9DQ0OsAwEAAGDKYdAAAL6N47jIyEgislrMrFuIiBYuW67SaKwW8/DAAOsW8BMN1ZVEJFcoWIfclvILZy+fPs5xXHZ2dkxMjOfBsrIyQRCcTmdNTQ3bPAAAAJgGGDQAgM/T6/VEVHz2DOsQIiJlQMDcRUuIqL66gnUL+INxm83tchFReu5c1i3fTRCEypJLRPT0008/+uij1x+fPXu2Wq3W6XR5eXnXH7TZbBcuXDAajQxCAQAAYCpJWQcAANyt2NhYnU7XXF/b0lCfmJrGOof0gYFEVHbpwqLlK1i3gG9zu93v/P53oigGhYazbvkOjvHxU/s+7e1odTocoigGBQXd+GxCQsJPf/rTm17y8ccft7S0GI3GdevWTWMpAAAATDnJ9u3bWTcAANwVhUKhUCjq6+sH+/rSsrKlMhnbHkNQcG9X5+jw8LyCZRzHsY0B39VYW/3xm6+6XK4AtWbd408rAgJYF32b4lPHmqqucUSiKHIcd/Xq1bq6uvHx8djY2G95VXBwcEFBgVwun7ZOAAAAmAa4dQIA/MGcOXNiYmKGBvpLL11g3UIcxwUGh4iiuOudN1i3gA87/NluQRAMIaGrHtmiNQSyzvk27Y11tVdLpFJpWtqXlxTZ7faOjo7Tp09/y6vy8vJWrVql0WimpREAAACmDwYNAOAnHnroIZ7nSy+cHxkaZN1C2flz5AqFCTefw50qvXCORFGjN2x85iXPbpFeq+5a6fHPPhHc7vXr169Zs+b6VTwRERFPPvkk2zYAAABgAoMGAPATQUFBy5cvFwTh5KEvBEFgGxMcGmYIDHK5nGwzwHf1dHWKopiancv8VqBv11xTee7gPlEQsrOzExISDAbD4sWL4+LiXnzxxZdffjkuLo51IAAAADCAxSABwH8UFBRUVFR0trbUVpRn5eazjVFpNAN9vWwbwHep1Goi0gcFsw65tZ62lqOffqjW6U3DQ0QkimJlZWVNTU1wcPDAwAAR9ff3X9/bEgAAAGYaXNEAAP5DKpWuX7+eiE4e+sLpcLCNUWu0oijuevfN9/74yuv/99fV5WVse8C3iCIRkcvJ+L/Gf01Hc6PT4TAODgiCIJPLYxJTVBqt2+3u7+8XRVEUxTNnvGK7WQAAAGACgwYA8Cvx8fF5eXlul+vEF/vZlng2uezt7DCNGu22sRoMGuC29ff2eP4LI3rmDd4nIjaOl0g8X9+74ZE1m7c+/ML3H37h+/kFyz0Pjo6OulwudoEAAADAEm6dAAC/wnFcYWFhS0tLd0e73WZTstsRMH/h4rikZLVGowxQ/fE//vfw4IDD4cA2fnA7ik4cFUUxOjE5bTbjO4D+mriU9Of+4R8tptFx21hweCQRKZQBCmXAtdEiIuJ5PicnRyr97p8xbDabXC6X/GVmAQAAAP4BVzQAgL8xGAyxsbFm02jxOZYXb0skkrCISLVGK5FItDr9uN1+7fJFhj3gK+qrKzpbW4goI28u792fwDU6vWfKcN1gTxcRud3u6urq11577bPPPrNYLK2trWNjY998+fnz5//93//9zTffnKZcAAAAmC6S7du3s24AAJhk8fHxly5d6unsSErPUGs0rHMoMDi4rrJCpdEkZ2SxbgFvd+jTXXbbWHru3JyFBaxbJiwwJMzpcAiC22a1ms3m3t7eixcvlpWVNTU1cRwXERHR09Nz7dq11tbWL7744tq1a0RkNptNJpPD4dBqtTLv3mIDAAAAbhPntfd/AgDcjYsXLx46dCgkLPzJl15m3UKjxpF3fv9fHMe98JN/UKpUrHPAexWfPX353GleIrl/yzNh0bGsc+6QIAgjA319ne0Xjh268fH4+Pjh4WGz2UxEUpksITV9ZHDAbrNZzSYiUigU69evz8rKwp0UAAAAvg5rNACAf8rKyjp06JBxeIh1CBGRTm9InzW7rqqiv68nLjGZdQ54r4orxaIo5i5a6rtTBiLieT44PLKvs52IouISsvLnDvX3lV0419bWxnFceFRM3qIl0fGJcqXSc3xbY31TTXV9Zfnu3buPHz/+gx/8AKuZAAAA+DSs0QAA/sxLPtVzHBebmEhEZ48e+s6DYcY6tu8z29iYMkCVlJnNumUSjFmtRJQyKzslK3veskKdIVAZoHrqh3+3adsLiemZ16cMRBSfkrZ83foAlZqIjEbj22+/fcs1HQAAAMBXYNAAAP5Jo9HwPK9gt+vETaLj4gPU6pHBwYqSYtYt4I3Gbbb66koimle4Uh8UzDpnEtRfK+M4TqXWEJFEInng8a0btm5Ta7S3PFgilRasWhsYEspxXHd3d1VV1YTey+l0vvnmm3v37p2EbgAAALhruHUCAPwTz/NardZiNrEO+ZI+MGjOwsXnTxy7cPpEenbOjb/OBXhnx28tFrMoCPqg4LiUdNY5k0MikSiUyoTUL7+d75yeJKZnXjx5zLN0VHDwBEYtxcXFVVVV7e3tJpO3/PsOAAAww2HQAAB+S6vVWrzpg8fcxQVVZaXGkeEzRw7et2ET6xxg6cyRQ5WllwVBICKO40RRlEilmsCg+zY97rmDwNeN221ut1twC7f/kubaKotpdNasWQsXLoyLi7vNV7lcroMHD3rGE9HR0bt37y4sLJzQnAIAAAAmHQYNAOC3dDpdb29vV1trdHwC65YvrVy/YffOt+uqKuYW3BOIz0IzWFtjvSAIygBVSESUXKmUK5TpufkhEVGsuyZNR1ODzWrx3DfxndwuV+mFcx3NjUS0dOnSyMjI23mVy+Wqq6vr6enhed7tdhOR54YLs9m8adMmvV5/F/kAAABwVyTbt29n3QAAMCVMJlNDQ8Pw4GD6rGwv2TBPpzeYRkcH+nr7ujpn5c9lnQPMhEZE1ly7qjUErn38qeSs2XEpaaq/sniBjxodHmypq85dtCQqLuE7Dy4tOnPl3Gmr2Txnzpx58+Z95/Emk2lwcPDzzz8/f/58e3u7KIpLV69Ly86NTUpub2owGo1SqTQpKWkSvg0AAAC4I7iiAQD81uLFi69evdrX3VVRWjJn0RLWOV9aunJVQ03V0EDfyNAQLmqYsaJi4zieHxnsb2+sS86azTpn8lWXXiYit8t1OwcP9PQQ0datW1NTU7/9SKfTefjw4fLycqfTSURxyalZ+XOVKlXEX3YDHR4YqCi5VFFRsXz5cplMdlffAwAAANwp7DoBAP5s06ZNRHTxzCmr2cy65UsBKlV4VLTb7T55cB/rFmBp7qIlRNRSW806ZPIJgjBmMfM8P3v+wts5Pn12LhFVV3/bX8Xg4GBbW9vu3btLSko0esPS1evWPrrl/s1PJqSmX58yEFFadg4RjY6OeiYRAAAAwAQGDQDgzyIiIhYtWuRyOk8d/nK5OG+w8v71HMf1dLR3tbeybgFmkjKyOI5ra6h1+d1H4s7mBtPIsEQqvc01GmKTUpQBqrKysk8++eSWB1y+fPn3v//9W2+9VVtbGx2fuPnF72fPXXB9P4sbXd8+dmRk5I77AQAA4C5h0AAAfq6wsFCv1zfV1bQ21rNu+ZIhKHjukqWiKB7as8uz7wDMQGERkWqtjohGhwdZt0wys3GEiNKzc2/zeJlcvmnbCzpDYG1t7f79+298qr29fXh4+PLlywEqdfbcBYUPbFi16VGO4/7aqRLTvpw+hIaG3mk+AAAA3C0MGgDAzymVyrVr1xLRsf2fe8+n+gUFy3R6g81qvXTmJOsWYEYZEEBEpedOsw6ZZPXXrhKRISTk9l+iDwzKnjvf7XY3NTWdOHGira2NiFpaWt58880dO3b09/cnpmcuXb0uIydfGaD6lvMkpmeGR8UQUW9v7919EwAAAHDnMGgAAP+Xnp6enp5uGxvr6exg3fIlqUx2z+o1RFR64bz3jD9gmm168hmO44b6eqxmE+uWSWM1m2xWi1QqzZ67YEIv9Nz1YDQaz5w58+6777711lunTp0iIkEQAkNCl6xcfZvnCQoL97xqYt0AAAAweTBoAAD/x/N8ZmYmEZ0/cYx1y1cSUtISU9NEUdz97pusW4ANRUCARCq1mk1dLU2sWybNQE+Xbcx6B7t1yhUKIvKspeJ2u9va2jzXNQSHhResWiuR3tY+WVazqba8lIgMBgMRjY2N3fGlDa7b2zIDAAAAvgmDBgCYEXJycmJjY82jo6xDvsLz/OLCFQqlcnhwwOlwsM4BNhbfu5KIqksve89ipXepo6mBiG65UuO3W77uwZCIyJselEilD297MSYh6TZPolAGxCQmE9HVq1eJ6PDhw6+++urY2NiESkZGRt5///1f/vKXNy0YAQAAALcJgwYAmBF4ng8ODraNWft7ulm3fCUkLDwoJNTpcJw48DnrFmAjJT3Tc/dEY2U565bJMdTXy3Fccuasib4wLCo6IyePiHj+qx9OZDK5cXjo9k8yPNDv2cWD47h9+/alpqauWrVKoVDc/hlcLtcbb7xRX18vkUpLSkosFsvtvxYAAAA8MGgAgJkiNDRUEISSovOsQ75m2X2riaihpspqMbNuAQbUWl1CSirHcWe+2DvU18M65271dXUM9/fyEkl4dMwdvHzWnPnBYeE3Lq9gt4011VTd/hnOHT3Y09EWEBAQEhJy5cqV8fHxxYsXSySSCWVIpVKpTOa5+6OiomJCrwUAAADCoAEAZo7s7Gy5XG7xslX3IqJjsnLziWj3u2+xbgE2HnjsCUNwCBGdPbjPZvXt35877DZRFKPjE+/s5RzHLVi+4qa5wB0s65iWljZr1qwf/vCHc+bMmehrpVLp+vXrOSLj0CARmc2YAAIAAEwYBg0AMFP09fU5HI6gkFDWITdbsOwetUY7hisaZrBVGzZxPD/U11N5+SLrlrsy1NdLRBqd7o7PEJ+Stvz+Bw1BwfmLl3qWbJBP5MaH+zY+Ilcqy8vL33///Y6Ojt/97nfnzp2bUIDb7d67d6/T6fT8sbKysq+vb0JnAAAAgNtawxkAwA9otVoiCg0PZx1yM53eEBIe3t7c5HQ4ZHI56xxgICwictOT2z59761rl85r9PrM/Pmsi+5QZ3MjEYVH3cl9E9elZeemZecS0cLClRbTqEanv/3X6gyBDz31XGnR2frqyvr6eiKa6CILoii63W6VWrP+iacvnjzW3tSwa9eu3Nzc+fPnT2itBwAAgJkMVzQAwEyh0+mIyOKVF0KrNVpRFD//8D3WIcBMVFxcdHwCx3FFR77o7+pgnXOHeKmU5/n0nLzJOuGEpgweQaFh92185OFtL3ouhUhOTp7Qy6VSqU6ns9vGejrasvLmSKTSgYGBY8eO/epXvzp06NBEYwAAAGYmDBoAYKZQqVQSicRi8q41GjzmLSmQSKXetn4ETLNNW7d5Nrk8d2i/xeRFW7HePqlU5iX7dIZFRS9f9yARFRUVOf6yfWxZWVlV1XcvLbl69Wqe5+srriWkZcxdsszzoFQq9VzRIAjCyZMnsUgkAADAt8CgAQBmClEUAwICvHNzB0NQsEajNY+ONlZPYIF98D+eixpGBvvrr5Wxbpkw08hwV0ujlwwaiCg+JS0iJq6lpeVXv/pVQ0MDEZ0+ffrUqVPf+cKkpKTMzMy+7s6ejrb41HQi0mg0L7zwwr333ktEZrP5zJkzE136AQAAYEbBoAEAZoqmpiaLxeJyuViH3FrqrGwiaqqrYR0CLG3auu2x514iovaGOtdf1iP0FU6nQxAEzwqO3kAqk615ZLPOECgIQk1NDRE9++yzTz/99O28Ni8vj4h6OtrlCoVEItFqtREREZ6n9Hr99773va1bt05dOQAAgK/DoAEAZgqlUklEGbNzWIfc2uw5c4moq73Na0chMD2CQ8M4jhvq722uqWTdMjFSqYyIlAEBrEO+EqBSe/barKiosFgsBoNBd3s7Ynj21JRIJAEqtSiKLpfLbrdffzYiIuI2zwMAADAzYdAAADOF54PBmNXKOuTWVGpNgEo1ZrW89V+/GR0ZYZ0DzEgkkvTsHCKqvXqFdcvEeLZodbvdrEO+RqvXE5FKpZJKb3enLbfbfeDAAYlUGpec6vnPgYGBjz/++N133718+fJUxgIAAPgJDBoAYKbQaDQcx3nnYpBEJJFINj/3YmBwyLjdfuKLz1nnAEv3PfgQx/Mjg/2+tf1EdellIlKp1KxDviY+JY3neZPJdPuLR/A8Pz4+HqBSa3R6juMKVq2VK5XNzc3Nzc11dXVTHxe2mgAAIABJREFUWgsAAOAfMGgAgJnCbrdLpVLvXAzSQ28I3LDlSSLqamvd897bnou3YWbSGwJdTmfZ+TPes7biLVWXFhcd+eLcoX3nDx9orasmonsf3MQ66muCwyPmFtwjiuKuXbv6+/tv5yUcxy1YsMBiGm2qrSIird6QmJrheeqBBx6YwlYAAAB/gUEDAMwUzc3NTqczIEDFOuTb6A2Bazc9IpPLu9rb3n/1D44bbguHGeXBLVuJqLOlcdxuY93yV7mczgtHD9aUXa4rL629WkJEOQsW3f4dCtMmOStbIpU2NTW9/fbbtzm4aWlpISKe54mou721ruIqESkUCr1ef9ORpaWlu3btsuNfVQAAgBtg0AAAM4VarSaiuKQk1iHfIS0re+OWrSq12jg89Prv/s/eD3aeP37YPjbGugumld4QqDcEElFF8QXWLX8VL5EQkSE4JG9RAcdxPM8vWbmGddQtGIKCNz3zQkZO/tjY2MGDB22275jd9Pb2tre3J6Smp2XnElF/d5fn8dmzZ3tGD5999tkbb7zhcDiIqKSkpLKysq+vb4q/CQAAAF/idb92AACYIp7FIL12jYYbRcXGPbbt+f2ffDQyNNjR0tzR0ny1+BLH8wkpqfc9sFGuVLIOhOkwe+78c8ePNFwrS8/J1wUGsc65hYvHDhGR4HYvuve+1OzZKrWGddFfFRIeEREbW3utrLi4uK6uLigoKCUlpaCg4JYHBwUFyeVyi2lUFEWO4ypKij2P5+bmer5obm42mUytra1paWkbNmzo6emJi4ubpu8EAADAF0i2b9/OugEAYDpUVlY2NDQEhYYlJKewbvluyoCAnLnzYxISY+ITxsfHZTLZmMUyMjRYUVpiGjUmpqaxDoQpFxETW375kt1mE9xCXIrX/RN3OZ3H9nxERCse3GQIClapNTKZnHXUtwkKDTcEh7Q31ttsNqPRODw8nJ6eHnCrzTglEonVaq2vq9UHBgaHRSSlZ7pd7oHe7tTU1NDQUCIyGo1dXV05OTnBwcFXr14tKSnJy8uTSCTT/j0BAAB4Kdw6AQAzgtvtPnToEMdxqZlZrFsmICo2LmN27sNbn3nixe89+sxzwaFhjvHxqrIrn73/Lus0mA733v8gx3G1V0sqL3vdDRQDPV1EZAgOife+Icgt8TyfOmv2tp/8NDI2noiMRuNbb7119uzZW67asGDBAiLq7+4mIq3eoNZoiKij48tNQObMmcPz/MjICBFJpVK5XI6lWwEAAG6EQQMAzAglJSWCICSnZ0bF+uQVzjzPR8XGPfrMc2seelgml3e1tbY21rOOgimXkpE1r2AZEV27VORtq0J2tTYTUUh4BOuQiZErFBu2btv84vez5y4wmUzHjx9/5ZVXmpqabjrMsxaD2+32/HHMaiWiuro6z1RCq9VmZGSEhYUR0aJFi1566SUlbmgCAAC4AQYNADAjnDhxguO43PkLWIfcFYVSmT5rdmZOniiK9VUVrHNgOiy8516JVGqzWkrPne5qaRrs7WZd9CXPnQJZ+XNZh0wYx3FBoWFL7lvjuRZjeHj4gw8+sFqt3zzS5XR6vshZsCg2MXl4eHjv3r0ul0smky1cuNCz7AsAAAB8E9ZoAAD/d/Hixbq6urik5AVL72HdMgkCQ0LKL18aGujPnbdQKpOxzoEpJwpiV3vrQE9XY9W1hoqrPR1tUfGJcoWCbdVQX09XS9OY1ZqWncO25M5wHBeXlKLV60eHh2xj1sTERLPZrFKpPAMUpVJZW1trGjVmz1tARMqAgPDomMqS4t7e3tra2lOnTpWVlXV3d9fW1o6Pj0dFRX366adDQ0NYEhIAAMADVzQAgJ8TRbGoqIjn+fkFy1i3TA6d3pCSkUVEn72/k3ULTIcFy5YvKlwRER2jDwwSBKGnrWX/e2+WnjtlG7vFL+GnTWhUjFQm62ptHujrYZhxN9yCu6GqcnRkOCEhYWRk5O23337llVeuX9rgdDqNw0Mf/nmH5+9ZHxgUHhVDRP39/Xa73e12d3d3Nzc39/b2iqLY1dXV1dXF8psBAADwJriiAQD8XHFxcVVVVVhk1OLCFaxbJgfHcUGhoY011RaLOXf+Iqx1PxNExcZn5c3Jnb8wfXZuddmVcbu9p721urQ4OCJSqw/kOG76kzQ6/VBf78hgP4liQmr69AfcvdKis43VFWlpaYGBgZWVlTabzeFwREdHGwwGnueTk5M7OzsH+vutZlNMYrJEKiWO2hrqiUgqkwmCwHHcj3/849mzZ3Mct3DhwuzsbNbfEAAAgLfAoAEA/Fl3d/eePXs4jlu9YZNOb2CdM2lUanVHa4txaMg4PJyaOYt1DkwfpTJgXsE9crm8t7vT5XQ2VVd0NjfGp2Uw2VpydGigp73NEBiUlOFLm7lc19PR3tPeZrFYOjo6bDYbL5HwEklTU9Pp06cHBgbmz5+fnJzc29vb3FBfUXLJEBQcl5xyrfiiKIoBKrXT4QgJCVm8eLFn2UgAAAC4EQYNAOC3bDbbe++9Z7FYFt1TmDHbJ28j/xZBISGVZaUjgwPp2bnKgADWOTCtImJi5y5Z2tHSbDGbxyxmqUwWGZcwzQ1Oh6Po6BfjdtucgnuCQsOm+d3v3ujw0Pmjh5wOh9vtjktO3fK9H85butwQFDw8NCi43d3dXd3d3XK5PDg4uLm52e1yNdVW110rD4uMto1ZN2zd1t/dOdjfX1ZWlp2drWC9XgYAAIC3wRgeAPyTKIr79+8fHh5OSk2fs7iAdc7kC4uMysrNJ6LPP8BKDTPUI888f/8jm0VRLL9wtrmmcprffaivxzQyrFAqU7J88paB3q4Oq8Xs+Tp1Vrbn9pPkzFmPPPvSpm0vqNSa+vr6PXv2HDhwgPvLNQu2Mev4uP3Zn/xUrdVqDYFEZDabsTQDAADAN0lZBwAATAnP0gxanX7F/ev99drm+UuXtTU1ms0m+9iYUqVinQMMJKVlxMQndHe0dzQ1JGVO6wd+iVRKRLGJydP5ppMoJWt2Z0tLQ9W1iOjY5K//1ekMgfOWLe9qaw2NiJRIJHEpabvfetUxPk5Eg709RcePiILQUldDRPHx8cnJvvo3AAAAMHX884dvAICamhqJRLLmoYdVGg3rlqmiNwRGRMcIbvfhvbtZtwAzm556loiaa6tGBvun8309W6s6nc7pfNNJJJFIVm7Y9Ojz33tgy1PfnEVm5c9b9dCjeYsKZs9fpA8MCg6LIKKoqKiAgICaq1dCIiICVGoi6u/vf++993p7exl8AwAAAF4MgwYA8E8ajYY4LjImlnXI1Fq68j4i6mhp7u/pZt0CzGh0OsHtHuqd1m0mpVIZEbmcjul800kXEh4hk3/3OpqC201EiYmJa9euFUWxu71t6ep1RGSz2drb2999992TJ08ODw9PeS4AAICPwKABAPyTTqdzu1x2m411yNTSBwblL1xMRFVXS1m3ADNJaRlEVHLmhCiK0/amnisaAtR+e8XQjaLiE4jo/Pnz+/btI6KmmqoT+z+7/uzY2Njp06f/+Mc/9vX1fctJXC7Xp59+2tDQMMWxAAAA7GHQAAD+SavVEpHFbGIdMuUSU1KJqPpq6Uz4ZuGWlqxYxfMSq9lUUVw0KScUBOE7jzEODRKR5w4Cv7ewcOW2n/yDRqd3uVxExPO8+I2/IpfL9e03ktjt9pqamqampikMBQAA8A4YNACAf9LpdERkNZtZh0y5mITElIwsURSPfIaVGmYoiUSyYNlyIqq4VDTUf1frBdhtY7tf//3O3/6qp63lrx0jimJTdcXxPR8TUWBIyN28nQ8JUKk9u3hKJBKpVBoZGXnTATzPe9Z66O7udrvd3zyDRqP5+7//+zVr1kxDLQAAAFvYdQIA/JNn0DBDfsm/fM3a5vra/t6eMatFNTMuZYebzCtYVnqxyG4bO/jBuw8+9bw+eGKf/8fttovHD9usFrNxxDQyTEQXjx/euO0lXiK5fsxQX8+1S0Uup3PcbuvrbCeizNw5WfnzJvcb8WaBIaHtTQ1ut9vtdnd1dfE8f+OlH263+8qVK11dXQcOHFi9evWSJUu+eYaAgIBp7AUAAGBGsn37dtYNAABT4uLFi6ERkTHxCaxDppxcrmisrbGYTWbTaErmLNY5wEbewsUVV4rH7Xa32x2Xkj6h157et6e5ptLtdEplsrCoaLlSOdTXK5FIeJ63WsxqrY6IaspKasou221joiDoAoOWrbk/d+ESjuOm5rvxRvrAIF4iGRkacLtcRJSdnW2328fHx68f0NPT09DQIJVKFQoFz/MhM+ZyDwAAgJvgigYA8E8ajYbjOItpRlzRQEQr7l//8dtvNNXWjAwNBQYHs84BBiQSycr1G7/Y9VFLbdXStQ9O6LUW02iASr35pe8rA1RE1NPRtve9t6+cPXnl7EkiikpIWrxyrWem8PC2F/WBQX/tPIIgfHOrSL+hMwQuXrFqzGJpqLpGRJ2dnQ888MDHH398040SkZGRjY2No6OjGRkZjEoBAAAY89ufBgBghpNIJBqNxmrx/zUaPCKiY7Jy80VRPLr3U9YtwExSWoZCqXSMj09o+4m+zvbB3m65UumZMhBRREzcPWsfKFi1dmHhSmWAqru1+YsP3qkquUhE9K1n9uMpw3UrN2y6b+Mjaq1uZGSkpaUlNzc3MjIyJibm+gEdHR1Lly7dsmWL549ut7uiosJisTDqBQAAYABXNACA39JqtTPnigYiKlhxX3115dBg/+jIiD4w8ManhgcHuttaR43DETFxyemZrAphGvC8hIhcTqdMLr+d490u19Wis0Q0e94CEok4IiKO464vvpC7cMnJ/Xsbqq7xPJ+/eKk+CNfLUEpWdnh0zL7337148SIRFRYWFhYWHjp0yPNHIgoLC1Orv9yPo7Kycs+ePVKp9OWXX8bNFAAAMENg0AAAfkun07W0trKumD4BKlVYRGR3R/sHr//x5Z/+/ManPnjtj55fcXPFlxRK5cNPPxcUEsooE6aWRColot6O1tjktNs5vrutubOlUR8UnJw5i2613gLP8ys3bLp3/cYJX60giuS/Kzho9YYnXv5RfWX5yf17+/v7iWj16tXh4eH79u1Tq9VxcXGewwYHB9VqtUKhEATBszUmAADATOD/lzgCwIyl0+nG7Xanw8E6ZPpsePzJ0PAIp8Ox+923bnzcs3dAXFKyWqO122wfvfHn0ZERRo0wtTwXs9ReLb3N4yVSGRGN22zWb738507uieC4Cd3B4XM4jkvJzOY4rq6u7sMPP3Q4HPn5+f/0T//04osvKhQKIuro6NixY8cHH3zw4x//+Be/+EVERATrZAAAgGmCXScAwG/19va2tLQEqFSRMbGsW6aJRCrV6vTN9XUm44haow2LjPryCVHsamsNDA7ZtPWZlob6MavF7XaZR411ldeqy8uuXb509dIFIgoOC58J99j7t8ycvMvnzljNoyMD/bFJqTfuT3lLNqul/lqZy+VUa7VRcQmTG+MHe1L0drYf2v2RxTTa1daiCwxUKJUDPd0jQwMW0ygRDfb3NlZVCIIwODjY29sbFBR08eLFTz75RBCEpKQkuVw+NjYWFxeXkZHhB38VAAAAtw+3TgCA34qNjZVKpTXXyvMXLmbdMn0SUlKXr157/MC+U4cOCIIwe+58IkrJmHX5/NnO1hbPdfVEVFV25aYXnj78RU351c3PvzTdxTDZ1Fqd1Wxqrqm028ZWP/LE9X/oN3E6HBXFRVUll4goddbstNm505vpG1rq6wZ7ewZ7e4ior6tz2doHdr/92o0H8DwfHBw8NDTU2NjY2NiYnZ1NROfPn29ra3vmmWc2btzIphsAAIApXNEAAH7LYDB0dnYODg7OXVzAumVaBYeG2azW/p7utqaGvPmLJFJpgErVUl9nNo06HI707GyNVpeUmpaZk5udP3fO4iULly5XqdW9XZ1utyt/4RLW+XC38hYsCgkPb6ypNhtHejvbE9OzJF+/rsFiGq0rLz3zxd72hjqJVDJr7oLl69YrlEpWwd4sPCqGiHo724nIYhpNSE0fHR62mr+6zSQmJmbTpk21tbUOh4OIgoKChoeHBUEYHR1tb29PSkriOI7neVzRAAAAMwoGDQDgz9ra2trb2mbPmXebK/D7B57nE1PTRo3Gwf6+qrLStOzZcoUiMDS09lp5f0/3/IJlWbl50XHxoeERhqBgtUYjVyiiYuPqKitsY2PzlixjnQ+TIDA4JCwyqqG60jJqHB7oT86aff0pl9N56KOdjVXXHON2lUZz/+atGbn5DFO9nEQqjUlIComIbKyuJCLH+Pjy+x/sbm+1Wa1EZAgO6e/trampcTgcgiAEBQXdd9997e3tNpuNiIxGY1VV1cmTJ4eGhjIzsdsLAADMILgXFwD8mU6nI6LTRw6xDmFgwbJ7DEHBdrvt9OEviCgqJi4mIVEQhK621lser1KrnQ5Hc33ttFbClElISd209Vme50cG+lxO5/XHS86cGOrvlcnlm555YesP/jYsKnpKMwRBmNLzT4Ohvt4zB/d7vm5tqNv/wU7PAg1EZLNaDMEhVqvV6XRqtdqnn346Pj7+scce81xCIlcoTCaT2+1WqVTM6gEAAFjAoAEA/Fl0dDQRmUaNrEMYMAQGrXv4USJqqa87fegAEeXMW0hE508ev+VeAKERkUR0+vBBP/hkCEQ0NNB35sgXYVExFtPonrf+dPCjnbYxq2XU2FRdQUQbtz4bHh0j+a6lIu+eH9wycObQgTGrhYg4jpPJ5SbjyLjdTkQ8z4/b7cahQc9hZrP58uXLO3fu3L17t9vtzp4zLzUr2/NUWtptbTUKAADgNzBoAAB/5vlEnZyWzjqEjdDwiNUbNxFRdXlZb1enQqmQSCRul8s2NvbNg5fcu1KuUFjNps7Wlmkv9Td9Pd1NtdXlxRcvnv7/2bvP+DjO61D4Z7b3XfSORe8dYEFh76RIsYiUKFGWKNlyZDt2bN84ua/jOO+Nc504dhJbtiVZktUlSmIn2EGCJAACRO+9A4uOrdi+O3M/DAXDYCe2AMvz//HD7OzM85wFARJ79nnOuUq/R3UNo17f3tRQV1l+9uiRI+++PTUxnl2wGgC0KuVIf+/pj949+9kHJoNeIvPyDQxyTUhLvcOlVq2yWMz0MZfHz85fTR8zGAyhUAgAHA5HKpXSJ8vLy8fHxycnJwEgKCS0YP2mpPRMALh16xbm7xBCCD1RsOsEQsiTNTU1AQCHy3V3IG6TkJLW3tQ42Ntz7KM/AwBFURwu9649LJlMZsGGTVfPFZZfuxIeFe3ySJcYnUZzpfBkYGhYWs5ygVA096lTn3881Nc7+7C2vIwgiMCQ0D2HXnZSMFVlNybHRi1m8+jwkN1mmz2flpkdHBLG4fEsJhOXx9NrNQRBCETiA6/+jZMiudNSb5jaXFOlmpqkl36YjIaK4iL6PEmSe/bsuXbt2uDgIF0GUiQSzczMREdHCwSC8vJyLo/H4XK9fX0BoKOjo7CwcNeuXW58IQghhJArYaIBIeTJrFYrAMQlpz7wSg/21DPPFhWe7mxtJggiPjl1w46dLDb7rlcGhYbx+PzpiXEXR7gUVZXdGB7oHx7ory4rEYolYol03fYdZqOxrbFhuL+PyWTmr10vEAgbaqstZrNWo54cG3VSJOXXrlSXlczuUPAPDMpZkcvmcMQSSUBQsI2CrNyCiuKijJX5mbkFTorhXiiKWupbJ5IyszXK6eH+3rkZHB8fn/T09KioqICAgA8//HBiYgIAXnrppaqqquTkZK1WCwAzWi0AhEVGiyWVOq1maGiIJMmlnnZBCCGEHhImGhBCHstqtba2tjKZzCf8l3sWm71l994QuVwgFEbH36/0vY+ff3hkdGdr8/ljX2zb96zLIlyKulqbASAqNm5ooF+v0+p12s/feWv22a07dyekpAJAcnoGAHz+wXsjw0NlVy/nr9/k2DB0Gg29YmLzU7vkEVEcLpfH58+9gElAYFg4i81uqa2OS00XisSODeD+PCDRIPP22bb/oMVsHh0aqCguUk1NAsDatWvFYnFZWVlcXNzhw4cLCwvVajWbzd6+fTsAjI+PA0BPR3twuNzL24dueTM5OalSqXx8fNz7chBCCCHXwEQDQshjmc1mgiAiY+Of5K0TNIIgUrNyHubK9GXLO1ublVNTzg5pSSu/dsVmtXp5++w+cNBsMun1M/VVlSw2m8vj8fh8qVQWGRM79/rsFbkjw0P36vexECRJUhQVHhGZmpF11wsIgLDQMHlMXE9by0h/X2xKmsNjuA+PyfFxuFx5TNxAdyedaCgtLdVoNCaT6fr166+99lpycvKXX3759ttvHzx4MDw8XCgUisXiof7ez955UyyR6rQaqVSan5+PWQaEEEJPDkw0IIQ8VktLC0VR8z7gRfcXFBrG5fFmq9+hedRKpVajqrtVTlHUioJVBEHw+Hwen79h24773BUaLicIYnxEUXH9KkVR2XmrOByOQ+IRisUAMNjfp1GrpDKvu17DJoj05bk9bS1Wq8Uhkz6xohOTW2qrCYKg1ywAgMViOX36tN1uBwCr1UpXfBSJRK+99tqxY8f6+/t1Wg0AxMXFLV++3I2RI4QQQi6GiQaEkMeqr68HgPjkFHcHssTwBUKtRj09Oe7jF+DuWBaX88e/7Glvo4/9AwKT0zIe8kaBULgsN7/yZml1WQkA1FXc5HC5mSvzshdcNIHFYhEEIZZI+XzBva4hCKDzGhazS/NHHrBvYp7hvl6CIPwCg+ZW3BgcHKQPbDZbYWHhmjVrUlNTxWJxQEBAf38//VR/f79CoaC77SKEEEJPAkw0IIQ8E0mSVqtVLJEGh8vdHcsS4+3rp1ZO19ws2/z0XnfHsriYjEYAWJ5XIJHJQsLCH+nenJV5Ui8vFpNVXXHTZDLqtNry4isjgwM7n33hUcMw6vUTYyN1t8pHhgYpkiRJ0j8w8P77g9hcLgDU3ixJzVnBZLnov34PyzJMT47XlZcSBJG1Mm+4v6+lvhYAJFLZpp27rTbrjEajGBrs6+o4duyY0WgUiUSrV682GAx045vJycl33nnnlVdeCQ9/tG8bhBBCaInCRANCyDONj49PTU15+fh62LsdFyjYsLG3s91o0Ls7kEWHfjPf39tDEISf/6Mt9+ALBGmZ2QCQlJZuMhrbWppKrhYN9vaMKYYDQ0IffpxbN4prystIux0AWCxWRFw8h8tNvG9fFStJ9XW2AwBBEBRFPVLYaJZxZgYAkjKy4pJSWuvr6JNajZonEAT7+gFAcmZ29c2S8mtXz507BwASiSQoKGj2di6X6+3t7Y7AEUIIITfwkCpNCCE0j8FgAIDYpGR3B7L0tDY2AIDZZHJ3IItOWEQUQRCT42PjoyOKocHHHofH52fmLI+JT6Ao6vgnHzz8jXW3blaXlZB2e0hY+KYdOw+8+PLT+5/btmtPRHTMfe7S6GfKLl9gMplbn3nuXp1N0QPRXzqRWAwAywpWCYQi+jxdoIFmNt3enBKbmKw3GHp6eiIjI28/ZTZXV1fPvRghhBDyYJhoQAh5pu7ubgAQikTuDmTpEYlEAGAyGFwzndloHBkebKmvba2vdc2Mjy0tZ/mO/c/RpQfuVXnx4eWtXgsAFEk+/C1NNdUURa3fsu3Aiy+nZWYHPcRSCJOd7OtopyiKYDB8A4IeeD26FyaTBQCknQSAkPCInPy71NeIS0oOj4yWyLwKNm7e/9KrJEn29fXdvp3FunbtWl1dnStjRgghhNwFt04ghDyTUqkEgBAs0PDo0nKW15TfdE3hwJ721vPHv/rLw872nQeed8G8j0en0Zw/9iUAZOQsj0tMWuBoqulpAAgMCXvI6y+c+EqjUgqEwrjE5IdvG6lSq29cOAsABEGQj5LUWCCKJAlP6W1JM5tNADD7NQwIul3Z0TrnJ8UvMOjpg4foY5FY4hsQODE6IhCKDPoZu80GAALBPWt2IoQQQp4EEw0IIQ9kNBr7+vqEYvHs8mb0SHgCgcH5NRquFJ5qb2oAgKSUVJmX182SG8N9vc6edCFOfPqB3W6PjIldu2nLwkdrqq8FAC8fn4e5mCTJ7rZWgiC27tz9SOt0WCwmAKTmrMhZtZbL4z1eqI/Bw7IMJoPhwtEjAMBkMukzMm8fFptts1rv0wtWLJFOjI6s3brdqNcXXzgbHh6elLTQ/BRCCCG0JHjU7wEIIUTr6OiwWCwhYXIen+/uWJYkgVBot9ne/e//rKssd9IUNeWlbY31TCYzNT3jqd175ZFRsLj7FExPjus0GjaHs23XnodfUHAvRoOhq70NACbHxwZ6uh54/cjgAP3FEUulDz8LCWAxmQGAwWS6MsvwqMZGFOES3rrstHnnWxrqD+/fky4PXpEQ/b3D32htanRLeADQVHPLZrX6BwVnrcyjz/D4fB8/f7hvSmVGpwUAFpudnJktFImHhobolVYIIYSQx8MVDQghD1RfXw8AcclYCfIxLctfNTo8ZDIayoouaZTKvLUbOA59mzoxOlJx7SoArNu4OWvZcgAQCIQAYLPZrhSe2vDU0w6cy1GmJyYoiqJIcmxEERkTu8DRuDxedFz8YF/v5Nho4Zefr9+xSx4dU3HtqsGgD5FHZC7PNRkMF04enRobs9ltpN1OURRFUakZWb5+/g8/i9Fqu3zqGHxdyHBx6u3q/O7hF60Wy7zzJcVXXtr3tPHrWiGD/X1nTx47U1yakpHp4ggHujtry0oAID1nOZvDmT3vGxA4PqLQqdX3upHuJMrhcAmCiElIaqi+xZlzO0IIIeTBMNGAEPI0Y2Njw8PDAqEwIibO3bEsVcFh4d/8wY8ba6pKr1xurq1uqavZtu9AVFyCo8YfUwxTFJWankFnGQDA189v87YdRRfPtzXWxyQmyaMX+k7e4YJCwxkMhs1m6+nsWHiigcFg7D5wcHJivK7yVlN97ZXCU0wWi95XK1RfAAAgAElEQVTG39/VefPKZboPJYvN9vbx5XK5XB5PJJas3bTlkRZ9WCyW6YlxAEjNWb7AgJ3hZz/+u+tXLtMrO+707//8T0aDISY+4Y8ffGIw6L918MDkxPh//fIXf/7imIvjLC48SVFUavayhNT0uefjk1LGRxRhkVH3utHb129kcMCgnwEArUbNZDKxvShCCKEnBCYaEEKe5vr16zabLTsvf+Hr259kLDY7a2WeRCZrqKpUDA6cP/ZlWFT0+u07RWLJwgcXSSQA4OcfMPdkZs4ys9l8/WrRuaNf7PvGK/5BwQufyIEYTAb9Jt+BrUz8/AM27djJ4XJbGuvZHI5YLImMiR1VDA/29VIUlbV8ZUx8QnDow1aLvJOQz0/JXt5cUzkxoghffLmbxrrae2UZutrbaqtuAcAP//GnqZlZAPDN733/l//806LzZ7UajeRR9o8sHEVRIrFk9aat886HyCMOvvrt+9xIr9MRS6QAkJKZ1dfV0djYmJ+f77xQEUIIoUUCEw0IIY9iMBi6uroYDMbygjXujsUTxCQkRccnXrtwrqm2erCn+9O3//DMS6/4+AU8+M77ogsNGI3zO2hmZuf0dncNDQ4Unyt89tXX6JNGvb6ptmpGq7Xb7Wu37mC7afH5hRNH7XZ7mDxiRcFqBw5LEMTaTVvmVZfUqtUAIJHJFjg4i0H4BwdDDVSXXg+JiJotZLhInLp6gz74xt5dl88Vzn1q4OuyoEGht1t4JqWmAYDVYhkeHKCPXaOrpclsMnE43MdIXObkr4pOSPT1DwAAbz9/ABgfH3d8iAghhNDig4kGhJBH6ejosNlsCSlpi7ms4NJCEMTarduTMzKvnj87MTpy5N23vXz9Dhz+Fov1+P+DyLx8AMBoNM47z+Xxdj9z4A//85uJsZHP3nlTIpMZ9Xrl1OTsBn6LxcxmsVNylgWHhj/27I/h1o3iseEhANj81C4XrJRZeIqBxgBITE1vqKyYGFEMdndGxic6ZFgXmJqcoA/8AwLpg9lVDMrpKdfEYDWbLx7/UjHQBwCxSSmPMQKTyfT9etmORCqTSGV9fX2ODBEhhBBarHBdMULIc0xOTp49exYAEtPSH3gxengEQfgHBe879FJCajqXx1NOTnz8x98111Q99oD0qoTZOn9zCYTCZ557nsfjKScn+rs6x0cUVovFx9d345ZtANDX2dHZ2nz8o/c/eev3d5YPdBLl5GRV6Q2KouSRUVKZl2smdRQ2QaxYsx4AzGaTa2Z0SBkCjUpFH8y2/+Ryb5cj1d67+KJjvf8/vxru72WyWMmZ2blr1y98QP+gYIPBgGUaEEIIPQlwRQNCyEPodLqjR4/abLZlBavvU54NPTY2h7N51+7pyYnTRz7TaTXXL53vam9dlr86NCLyMUZjMBimO1Y00CKjY1585VsGg57PFwgEAr5AQBAERVF9vT09XZ0AwOXx1MrpsquX127dsaCX9HB4Aj5FUQRBhEdGWS0WDpfrgkkdhUmAUCwBAJflZRyymGi2i6fFbKYPZtc4SL1clOshSRIA1m97Kj7FMTs1DPoZu90+NDQUHu7S9TgIIYSQ6+GKBoSQJ5iamvrtb387Pj4eHBa+YhVWZ3AiHz///S+/kr9+I4PJVAz0n/zsoytnTzVUVjzqOAwm03C3FQ23Z/H1DQuX+/r5CYRC+o0rQRDrNm5eu2HTvmcP7n7mAAA011Y3Vlcu5LU8JIFQFBgSCgAlV4u++vQjF8zoWHRvS9ckGiiSdMg43j6+9IH666UNY6Mj9MHsZgpnE0tlAFB65XL5tasOWYawauMWAKisdMU3LUIIIeReuKIBIbTk2e12ei1DSmZ27tr12GzC2URiSXZufqg8orr8Zk97a1tDPUVRZVcvUxQVGBrm5e1TsGGzyWS6f6EBFotlMt19RcO9+Pj6+vj6AgBFUctz8yrLb1beuJaQlsFxfnnItdt2HPvwzzabTafVOHsuh6O/Pjar1RmDkyQ59yeOcNBPX3Ts7d60jXU1CckpADDY1wcAbDY7MDjEIVM80LPffP3L997SqlXVN0umxsdWrF67wE4o/kHB/kHBHR0d09PTPl9vCUEIIYQ8EiYaEEJL3rlz58bGxoJCw9Zu3Y5ZBpcJCA7JycvvaW8FAB9fXx6PP6IYHh0aHB0abG2ooyhKLJVSFBUVlyAUi4NCQkPkf7XDgs3hGvUzjzc1vbqhraVZp9XW3CzJXbvBAa/nvtgsDr2QfskVGbVTQP8dOSnR4KSfuNiExKTUtNamxn//+c8kUtmMTvveH98AgKf2PiOWOKDB6sNgcTjPv/79zubGq2dO9Pd0jY0M737+G34LW0+xcvXa0198du7cuUOHDi257yWEEELo4WGiASG0tHV0dNTU1PD4/K179mGWwcX8AgKFYrFep3vmuRe8vL0nJ8ZVSmVbSzOLxWptbprRagGgqaYKAAiCYDAYQaFhXD5fHhUTl5LGYrNsNpvFYnns9Qibtm4//uWRmpulteVlXr5+XC4vIjY2a2W+M96/DfR2kSTp4+u37/kXHT64U1HU7eqJYgd1svjrwUmCcNYP3T/8y78e3r9nVDF8eP8e+oy3j+/f/v0/Omm6e4lLSYtJSjny9u+1alVlyfUdzzy7kNHCo2J8AwJ7enoqKipyc3MdFSRCCCG02GCiASG0tLW2tgLA6s1bxRKpu2N54jAYjDB5ZHtzo8Gg9/L29vMP8PMPiEtIBIBN23YwmczO9jaDXj8+NqoYHlKrVMMD/QDQ29F+9dwZegST0fjYiYaYuPg16zcO9PUODQ4oJycAYHR4sKrk+u4XXqJLKjgQ/Tm2Rq1y2cfpjkIQwOVyAaDs8oXg8Aifr7stOmhwJ6b2Nu/Y+dWFog/efrOyrJTJYmWvWPlP//bv4Y9VeXSBGAyGxMtLq1aFRkQscCiCINZt3XHis4+Gh4cdERpCCCG0SGGiASG0hPX29jY1NfH4/DB3vP1AACAUi+BujSrp9EFicsrsmeGhQavFMjoyMjqiMBmNw0ODHA6HyWQ+9tQEQazML1iZX6BSKm026/DgYF1N9eTE+M3ior2HXn7sYe8qODzC289fOTlhs1rp2opLBQMgOStnRqdrq68xGe9ZfdO9Pjp++q7n81avzVu91rWxzDc6PHj60w/pIpfBYfKFDxgYEspgMNrb28+ePbtlyxYWC38TQwgh5IHwvzeE0BLW3t5OkuTKNeuEIrG7Y3lCiSRSADDeo1HlXKFh4QAQGR0DABRF6bRagVDokHdZXt7eAODnH5CUmvY/v/rl+IjCoJ8RCEULH3kuLo8HAP29PTHxCY4d2akIArzFInlMbFt9zYxDKllSFDwxxQUM+pkzn31EkWSIPCIsItLb188hw8YmpYwrhquqquRyeUpKyoNvQAghhJYa3M+MEFqqOjo6qqqquDxeeFS0u2N5cvEFQrjbiob7IwhCIpU6/LNcLpcbHBJqt9luXDrv2JEBgH6T2VhX4/CRnY0A4PH5AFB66fyV08cXWBXSAW0el46psVHSbg8Jj9h98MVl+asXsgBnrnVbd1itVgDw83NM5gIhhBBabDDRgBBakm7dunXy5EmKotZs3irz8nZ3OE8ckiTrq25dPnPqwomjAGA2m9wd0W1rNmxkMBi9He3q6WnHjkwvnl+iBUdDQsOy8lczmMyulqbCI58sJNdAEARQT0q2gd4mExoR4di/d4qidBp1cHBwQIAjS2YghBBCi8eS/IUJIfQkI0myurr64sWLNrs9J68gITXd3RE9WabGx058+tGHf/jdjUsX2hrrASApJTU9M9vdcd0WLo+IjU8gSfLIe2/RDSkfUmtdbfH5QpvNdq8LOlubASBz2QoHROlyXCYjb826FWvWA8DY8KBqanJBwz0ZWycGe7pGBgcAgCIdnFhhMBi+AYHT09P3+X5DCCGEljSs0YAQWkp0Ot3Zs2fb29sBYN2mLckZWe6O6Alis9k+/dObOo2afgPP4/M3btkWEBjo4+vnjI6Sj23bzqe1Gs3oiOLSqeNb9zzzMLd0tTZfPX8GAFrqatgcTnCYPCUrJzI2bvaC2ooym9Xq7eMbJo9wUthORQCwCcJiNtMP7aTdvfEsfq31NTfOFzpvfB8//4nRkZ6envj4eOfNghBCCLkLJhoQQktGV1fXmTNntFqtUCTe8vSeUOw04VpGvV6jUgJATFz8jl276W3/ixCXy81fvebk0S+721raomMS0zLuf/3k+Oil0ycAICgk1KDXa9SqgZ6ugZ4ub1+/51/7DgAM9/eVF18BgIxly5fo1gkaXc8SAG6cLzzwzdfdG8wiV1tWAgDJmdmBwSFRcY4s/2nU65XTkxnLVrQ11l+/fj0iIoLuP4oQQgh5Ekw0IISWAIPBUFxcXFVVBQBxSSnrtu2YfcuEXEYoFjMYDJIkuVzuos0y0KJj49Zv2nLp/Nlr5wtl3j5BoWH3ufjkpx9RJBkTn7Bz3wGb1aqcnupqb2uorVZNTxWdOclksYb6eiiKSsvMzsxZ7rKX4HAEAXFJqSw2u6m6Uq/VujucRW24v3dGqxEIRStXr3Vs+xKjXv/Jn/5gMhrFEikAjIyMvP/++9/+9rcX1ZoghBBCaOGW8CczCKEnx6lTp6qqqphM5uZdu7fs3otZBrdgMBh7D73EYDDGx8bcHcuDJaWmhcsj7HZ78YMWwNMbCtZt2spgMDhcbmBwyKr1G7OWr6Qoqr2poaWuRqtWA0Ba1mKpQ/F4CAAxn5uYkiaWyqxWi7vDWdSG+3oBQCASObxJKoPJZLM5AKD7utXo2NhYR0eHY2dBCCGE3A5XNCCEFruKioqOjg6pzGv/S68IRA7+vR89kuCwcB6fbzQaVEqlwaAPue9KAfficrl7nz34xm9+pZycOHfsi+37nr3rZTM6LQABQCmnpyQy2ez5vNVrA4OC7XY7j8/n8fkCgVC49L/3CAAmQbBYbKvFQlEUfop+L1m5BU3Vt6wWx6djuDze5l17jn3ywdyTR44ciYyM3Llzp7c3NtBBCCHkIXBFA0JoURsdHS0qKmIwGJuf3oNZhsWAzeEYDYYP3/vTJ++/V3r9GrWIOx1yudy9B55js9l9XZ0jw4N3XkCS5PGP36coMigkNDRcPu/ZqNi42ITEMHmEn3+AB2QZZrE5HIqi7Njv4N44PB6bzZ7RaUeG7vJts0DB4XK+QDj3DJvD6evre/fdd0+ePElXukUIIYSWOkw0IITcwGazXb58+ciRIwMDA/e/8uTJkzabLW/dhvtvs0cuI5V5kSRpNpkAoOzGtfbWFndHdD9RMbHRsXEUSZ767OM7n7159bJWrRaKRLueeZbFZrs+PBezktTA0OBgTxcA4O6J+wsICbPbbOMjw84YPCRcPruchMvj7TrwPAAYDIb6+vojR468//77WiyigRBCaIlj/su//Iu7Y0AIPUEoiiotLT1z5kxnZ+fU1FRTU5NCoeDxeFKplMFgzMzMFBUVHT16tKmpyWazURRVUVEhkXltfnoPLvNeJOKSU+NT0lZv2sJkMocH+gODgkPDw90d1P3ExMUP9vepVarB3u55/VCnJsaH+nqtFos8MsrL28ddEbqMUqf74k9/NJtM4dGxielZ+DN1HwKhqLO5QSyVRcY6vv2kUCRubaijjzlc7urN2+JTUn39A/q7uwBAo9F0dHSwWKzg4GCHT40QQgi5BtZoQAi5jt1u//TTT3t7e9kcTnxyqlAsrq+s6Ozs7OzslEgkRqPRarXSV05MTFy8eJE+jk9OWdI9BT0Mg8Hw8vEBgJjE5PLrxUajwd0RPQCLxVq1bv3xLz4fH1GMDg8Ghd5OiygG+6tLS+hjixN24y9avgGBm3Y/g1mGByAAAFrqa1dt3MLmcBw7ttGg/8uxXv/J23848PI3E9Myam6WatQqAFAqlSUlJcnJyTwsfIsQQmhpwhUNCCHX6e7uvnHjhszbZ+vufVkrc8OjorPzCqQy2YxOx+JwAoNDI2PjElLTctesi09JZbFYUbFxKVnZKZnZmGhYhLg8XlVZibe3T2x8grtjeQCZzIvNZvf1dAeHyf0CAumTNy6dn56c8PH1233gYGR0jHsjdA0KGE21VTqN2qjXh8fEYq7hXiwm04kP37Pb7QRB5OQVMJlMx44vEktGFUM6ze3GEyajkaIgLCKSwWQM9HTfPmkylZaWcrncsDDcNYYQQmjpwRUNCCFXOH36dHt7u8FgAIDMFStD5RH0eSaTmZSemZSeeectIXcU50OLikE/Q1EU/Xe6+NHVHIvPF/Z0tD21/yBJkkO9PQRBbH5qV/ATU/6Dz2HvfuHlM59/3N5YZ7NZM1bk+QYGPcY4FEkSnpv7s1osX7zzR4vF7BcYtGbzNocvZwAADpe75em9dRXlapWyv7sTAGoryuJTUuVRMQwGg8liCYQijUoJAGVlZRRF5eTkcJwQBkIIIeQ8uKIBIeQKFy9e1Gq1UXEJadk58SlpLBZmOZe80iuXJsZG/fz9E5NT3B3Lg0mk0lGFQq1SqpXTE2OjXa3Nqukp/4DAgnUb3B2a6zAIEIlEviFh3a3NU+NjHU31gaFhEpnXXS6lbu8duBNJkp69wqitvqanrUUile1+/kUfP38nzcLhcuXRMfWVFfoZHb20xGIyJWdmxyYmJ2dkiSWSvu5OALBYLD09PXV1dTExMUKh8EGjIoQQQouFJ/+ugBBaJNRqNZ1ZkEdHpy9bwcVdxx6BxxcAQGp6hrsDeShcLvfZQ9944eVXAGCgu2ugp5vFYq3fut3dcbkakwAWkHQSwW63D369UH++e2+q8OwsQ/HZk1U3rgFATv4qkVji7On8AoMAgO4R29narNNqvHx8vX39EtIy5iaAZmZm3n33Xb1ef8+BEEIIoUUGP1RECDlXe3v7xYsXVSqVUCSOjk90dzjIYUQSCQAsla0TAEAQRGhYeGp6RlNDPQDwBQL/r+s1PFHk8ohlK/PKS64DQOLddi09aabGRjubG1tqq+x2O32GLxS6pguJQPBXixQGurtSsnIAYHR4cEZ7u4KDUCTWz+hsNhtJki4ICSGEEHIITDQghJxIrVafOHHCarXGJCRt2LET1zJ4EolMBgDGpZNooG19apfNZmtradZptbVVt1bkr3J3RPONjY7Ghc/vaxgXn1Dd3OaQ8S0WS82tcgAQCEVSL+95z96n/oJHbprQqlTHP3qPtNsBIDAk1Mc/ICo2LiImzjWzjymGASA1e1l/V6dOq2lpqOPy+QHBIQyCMZtW0M/oAIAkSa1WKxaLXRMYQgghtECYaEAIOZHJZDKbzWKJNDQiQq2cDggOcXdEyGGUExMAsPjbW87DYDCe2r1XIpXeulk22Ne7LDd/sb157mh3TELhXqYnJiwWC0VRO549dGdO4V5ZBoqiFtsXyiHqb5WRdnuoPHJZwarA4FAWm+2yqSfHx4b6e/lCYe6a9WajUdeqmRgduXDiqEgsOfjNv7nz+vb29pAQ/CcUIYTQ0oCJBoSQE/n4+AQEBIyPj1+7cI7FZu994RuBIaHuDgo5RldbKwB43fGR+OLHYDBWr9tQWX5zsL9vemrSzz/A3RH9lY62VgA4+OI3Djz3/OxJgeMKAfoFBjKZTLvdzmDeM6cwr/OlJ61lMBuNNy6eHejuDIuMmp6Y0GnUAJCxfEWoPNLFkfR2tAPAioI1XB5vdtcGALDY7N7O9juvj4tz0ToLhBBCaOEw0YAQciI2m3348OHe3l6FQlFWVjbQ042JBo9Bb4QJ+7pT6dLCYDBkMi+VSmk2mdwdy3ztra0AsHX7Uxs2b7nzPb8DUJTdbmdzOOK79psAIAiComB2WpLykCyDTqMpLjw5MaqwWa0A0NfZAQBCkThzZW5kbLyLg5kcG62pKONwubFJKQAQHZ/Q09HGYDBIklQrp0uvXAIAoVA4WwCSy+VyuVwXB4kQQgg9Nk/41QEhtJjxeLykpKRVq1YBQGXpjRmd1t0ROd5v//M/fDiMu/75+T/+xN3ROYtAKIIluHVillarAQCrxeLuQOZrb2sFgOKiy4mRYX4i3uoVOaeOH3Pg+F3tbQDAF4ru02WWIAAoCui1DIQn/KrQUlP12Zu/HRnst1mtPn7+m3bu3vL03q17nnnmpVcyl+e6OBijwXD++Fd2m23lmnU8Ph8AxhQKAMjKygoKCgIAOv/l7/+X5ppcLnfuQ4QQQmiRwxUNCCFX4PF4q1atKikpKSo8vfvgIXeHgxxAKBbBEiwGSetoa7Hb7Uwmk36bt6jQiYYP3nuHflhfW/Pis8/87q0/vfzqtxY4ss1qbaqvvXrxPABwHvjxOEGABzWzbKiqoChKHh27dut2iVTm3mDKr1/VqFUh8oi07OUAYDGbJ8dHAWBiYiI3N/fkyZN0JUilUjl7i1QqnT1WKBRNTU0tLS3BwcEHDx50efgIIYTQg2GiASHkIrm5ue3t7YO9Pe3NjQkpae4Ox5F27z+Qmp4x98yN4qtv/OY/2Wz2nv0H3BWVs4nEUgAoLy2JiXP1svOFq751CwCW5xUELbK9PMrp6RmdjsfjvfLa3/zk//un4eGhlw8+293V+S8//d/PPn+Iv7C0yPWiS/U1VQCQmVuwbPU6B4W8NOjUKr5AsGHHTqHIzY0bJsdGu9tamCzWhu077TYbg8kc6u8dHR4CgMHBwbS0tB/84AednZ2dnZ1dXV2zd8XGxtIHjY2NhYWFFosFAKamppyyuQYhhBBaMEw0IIRcRCAQbNq06bPPPpsYHfWwRIM8IlIe8ZdKclMTE9/95mEA+On/+UVGdo774nKu2KSksuKiEcXwUqwUODkxDgD9vT0jimGT0Wi32bbu2h0QNL+ppOt5+/hM6IxzH/7vn/381W+8oJye7mxvS8/MeuyRNWpVR1sLRVEFm7el5qxwRLBLRkNlOQD4Bwa7PctAkuSFk8fMJtPygjV6ne6rD98LCA7dvu9Adm5BTXkpAJSVlUVERBQVFZnNZvoWoVC4cePGtLS0oqKimZmZpqam2cqR09PTZ8+efeqpp9z2ehBCCKF7wEQDQsh14uLieDyeTqNxdyDO9Xevf3tibGzVuvXf+9H/cncsTiQQinz9A8YUw0aDQSgSuTucRyMUicxm89iIAgAIgiBJ8tzJ44df/56747oLeeTtHNbY6Gh65mMOYjGbTxz5zGgwePn4PmlZBgCYUAxTFBXx9aIAt2iurR4e6NeoVWrlNAC0NdZXll4HgP7uzvd+++vZ3IFKpers7JzNMgBAWlpabW1tXV3d4ODgncMymUyXhI8QQgg9Gkw0IIRcSiKR6LSenGgovnzp/JlTDAbj//7mvz1+STNfIAAAo9G45BINr/7Nd80mEx0/SZJv/Nd/arWaqckJXz8319s7dfzYn/74ewD48uQZ+qva2FBPPxUb//hbVK5eOj89NcnjC/a98m2HxLm00DVo/QKCXD/16PDQ6PBgf0+3YqB/7vm5/wzOa31y6dKluQ/Ly8vpAwaDwWSx5pYv5XK5AwMD165dW7t2raMDRwghhBYEEw0IIZeSSqWK0VF3R+EsFEX909//GAD2PXswKSXV3eE43deJhqVXD5LBYNDB08c+vr6KoaGWhvo1Gze7NzD/gICS69cA4NuvvHT4m6+Nj4394uc/A4DEpOSIyKjHHtZiNgNAeEwsm812UKRLyeToiIsLf06Nj109X8jhcEeGBmZXK8yVk7dqenLCZDTIvH34AuHI0MCYYvjOywIDA8fGxuhjkiTJOVmGQ4cOEQTx8ccfm81mTDQghBBabDDRgBByHYqiDAaDYWbGZrPdp7Xe0lVRVtre2gIAP/zH/+3uWJxOo1J1NDfB129il7TnDr30m1/+Yt4Hy26Rm1+wd/+B4199efrE8dMnjtMn+QLBH955byGFMBKSU7va23rbW5evWiea07/gyREcJvfy8XXNXPoZ3fFPP5z77cQXCqNi40PC5WMKRfqy5Xa73eev186QJDk2PGQ2myZGR5VTk1MT42rltFgsFovFs4mGecRi8bVr1wDAZrPNe6qjo8PLywvbYSKEEHIjD/xFHyG0aNlsNoVCIfPy9tQ9BV9++gkAxCcmxScmuTsW5yJJ8vgnH9rt9sio6IioaHeHs1AsFosgCLPZ/YkGAHjnw0+Wr8z97KMPu7u7/P0DcpYv/+d//beFLGcAgJj4hMDgkLERxenPPnz+9e87KtQlQTU1SVGUnbzLsgInUQwOzM0ypOesyF+/kcliAUD8PergMhiM4HA5AETGxgOA3W5//43/0ul0Op3uXtczmcyMjAyhUJiUlHT9+vXMzEyJRAIA3d3dn3/+OZvNfv755yMjI+96O0IIIeRsmGhACLkOm80WCARevn4eWcCMoqjTx48CwI7de9wdi9NVlZXotBqJVLrj6T2e8bdJEIRyaspqsbA5HPdGwmazv/P9v/vO9//OgWMyGIx9Bw+9/9bvdRp16aVzBZu3O3DwRWigq1Pi5eXl6wcAt65fpShK5MJ+E6rpKQCQSGV56zfKvH18/QMeNbU6NT5mNNxzR5JIJFq/fj1JkuHh4QRBXLx4cXx8XKPRbNy4USAQ1NXVAYDVajUajfcaASGEEHI2TDQghFxKIpFo1aql2BDxgfp7e9QqFQCszMt3dyxORycX8latWXJlIO+FzeFMTU70dHUmJKe4Oxan4PH5eWvWFZ0rbK2r8eBEw/Tk+MVjX2pVSgaDIfP2NRoNRv0MAGQsX+myGFasWpuxbCWXx3vsEQz6mfs8OzMzc/r0aQDw8vLSarV0DYja2tr6+vqVK1fO7qQ4depUaGgovcwBIYQQcjFP+0UfIbTISaXS6cmJxupKdwfieC1NjfRBZPSS30rwQBKZFwBoNWp3B+IwazdsBICO1mZ3B+JE6Vk5UbFxFEW5OxBnMRr0xWdOalVKumWpcmrCajFLZF7L8lcHBIe4MpKFZBkAwGQ0AsBsNoN3MTQAACAASURBVFYkEtEFF3g83qZNm1asWEFn+mazDDSSJG/evNnR0UE/tNlsd5ZvQAghhFwDVzQghFxKJpMBAMsTS9+3NDUBAIPBCA2XuzsWp/Px9aUoqry0ZEVeAcfdew0cIiIymiCI7o52u93uGZtB7orD4XhqooGiqKN//pNepwWApw4cnBgdsVltSekZMm8fd4c2n1ajHhseCo2IbK6riY5PnNFqgkLDOVwu/ax+RtdYUwUABQUFXC63s7Nzz549EonEYrGYTCaRSMRisQIDA0+dOmW32/l8vr+/v1arValUYWFhQqGwvb2dHkcul3t7e7vtRSKEEHqyYaIBIeRSIpEIAELlEe4OxPH+4Wc//4ef/dzdUbiIj39AQFDwxNioQa/3jESDSCxmMBh2u91sMgmEQneH4yxsNoeiqKnxUd+AIHfH4mDH3v+TXqflC4USqczHzz8iOtbdEd3TzatFXW0tTBbLbrPdunENANJzVqzevBUAmmuriy+cpS+js0IDAwMVFRVbt27V6XRvvfVWfHz8gQMHMjMz+/r6GhsbuVzumjVrjh07BgBKpTIpKWk20bBmzRr3vDyEEEIIEw0IIRejNwzPaLWL8GNG9EhkPj4TY6OjIwqZl5e7Y3EMehW6xWL24ESDQCgkCOLY+++ERkbtePaQu8NZEL1Wc/7oFxrlNEnaKYoiSZLN4ew++KKvf4C7Q7unMcVwd1vr1MQ4ANjn7GvobG2e0WkHervph2w2e9u2bQRBXL9+nT5DkuTIyIjdbudwOGfPnh0cHKQ7BKvV6o8++ggABAJBZmbm+Pg4fT2fzw8ODnblS0MIIYTmwkQDQsgVlEplWVmZXC7X6/UAoNNq3B0RWigfXz8AuFlyI9EjqieyWKyomNje7i6jwSDz8tgF5ysKVmvUqu6O9okRhbtjWZCrZ050tTRRFMXl8Xz8/dlsDoPJzFqZu2izDHa7va2h7ua1K3M7X84yGvQ9HW1eXl46nY7BYFit1rNnzwYGBqrVagCoqKhobm5+8cUXX3311fr6+qqqKgCIiIig7+XxeARBfOc73xGJRFarFQA6OjoyMzPZnrhDDSGE0FKBiQaEkCs0NzfX1NTU1NTQD+cWMENLVHZeQV3VLf19y+MvIf29vYrhIQCwWCzujsWJ2Gz2jj3PfPj2HzWLr5CnzWa7WXRBr9PJvH1yN2y+12Vq5fTRP79ttVgIgoiKS1i+ao1fQKAr43x4dru9t7N9XKHQ62dGBgdmdNq7Xubj4zM9PQ0AAQEB3t7e/f39fD4/IyOjoKCgubn5woULFEXNzMxUVFQ8/fTTdPfKFStWREREmEymqampHTt2JCYm0gsc2Gz27t27XfkaEUIIobvCRANCyBUaGxsBIHNFrn9QkFTm5eIK8MgZGAwGj8fXqlUT42P+i/Wd3sP76vNPSJL08fULDPL8BedsDsdqsVQUX165bpO7Y/mL9oba1roaAOinqMaqCgCISkgMDo9Izlo2rhguK7pAkuT2A89fPPaFzWr1CwzKW7tevogLMVgtlqqykpry0ntdwOVyk5KSxsbGZs/Mlld44YUXQkNDAWDFihWTk5PV1dUA0NXVBQCbN2+OjIyMi4vjcrkxMTG/+tWvjh8/HhkZ+dxzz3lGtRSEEEKeAdtbIoScbnR0VKlU+vj5r9q4OT45NTAklCAIdweFHIAvEJAkWVN5y92BOIaff8CBF19eYGPCJSEpLR0AGm6VV5ded3csfzE2NAgAUXEJ4ZHRQaFhFEX1tLWWXr5gs1jOfP7RxIhiamz0yNu/12nUALD3hZcWc5YBAEqvXr5PlgEAzGZzY2Ojt7f36Oion5/fbK8TiUQSGPiXzF1GRga9S8JsNr/zzjslJSUhISFcLhcA2Gx2bm6uUCgcGBgw3W1HBkIIIeQuuKIBIeR0FouFJMnYxCR3B4IcjP4EVR4Z5e5AHIDBZBIE4cFlIOfKyF5GkeTVi+f7OtpzChZFb4L+ro6+znYGg5GWsywsIoqiqInRkbKrRYrB/mvnT9ttNh8/fwCYnpwAAB6fz17cn95TFCW7d2tJicxLq1YBAF3c8fDhw0VFRSRJJiYmjoyM8Hi8iYmJ2VKOAQEB69evVyqVJ0+eVCgUCoWCyWSuX7+efnb9+vWrV682m83CJ+NbFyGE0FKBiQaEkNM1NzcDAJOF/+B4GpvNBgASqdTdgSyUWqWy22xP1GfCGTnLiy9dmJ4Ym54c9/FzZwFFo0F/8dgXY4phoCgfP/+wiCgAIAgiIDgkb92Grz58r6etlaIob1+/ddue0mrUXC6Xy+MzGIt3SWb5tavVN0vuE6HZZJw9rqurq6ur8/Pz+/GPfywSiU6cONHQ0NDV1UUnGhoaGs6dO2c2m+eO5ufnBwAURdXW1oaFhfn7+7PwX1eEEEKLDP7PhBByIp1Op1KpOjo6ACAhNc3d4SAHG1MoAGAxv+V7SDVVtyiK8vX3d3cgrkMQREp6ZlN97fS4mxMNH7/xX3RnyuT0rJz8grlPefn4sthsm9UKAMmZWVwez4+3BKqBjI8oAIAkyXtdcGfjibCwMJFIZDAY6EIMiYmJJpNpZGSkv7/fbDbTowmFQpIkt23blpKSAgA9PT1nzpyRSCQHDhygCzoghBBCiwcmGhBCDjY9PV1UVDQ9Pa1SqeheawAQFZcgEIrcGxhyOBabZbfblNPTwSFL+31OW0szACSmPFm5sNBweVN9bXtDbZx7XzhBAIA8KmbVpi3znuHyeC9/9+/qKyuMRkNwaLg7gns0FEVV3yxRDPbTD1ksFr3q5z7owpyTk5MAUFxcbDAYAODcuXO+vr7V1dXbt28PCgoqLi4WCAQhISFDQ0MikYiucSOTyby8vFQqVVVVFSYaEEIILTaYaEAIOYzZbG5tbb1w4YLZbPbx84+IiZN6eUlkMqnMKyg0DAtAep78dRuvni/Uzyz5DpdMJpPFZickp7g7EJfy8fdnsdn0x+/uYjYakzNzmqpvadSqu17AFwhy1653cVSPraH6VsX14tmHD8wyAMD6bU/dKLo4Ojp65syZ2QbAQ0ND69atY7FYSUlJIpEoKyuLoqhf/epXVqu1ubk5KioKAM6cOaNSqQCAx+NZrVY2m+2c14QQQgg9Dkw0IIQco7e399ixY3q9HgAylq/MX7cBizJ4vBB5BAAYjQZ3B7JQbA7HptGMjSh8fP0WeZVBBwoIDAoJCx/s69PrtEKxxMWzjyuGa2+WDPZ2UyQJAEEhYS4OwEm4PN6dOyPuo/jCWZFYYtTrZ7MMALBjxw65XC6Xy+mHdAkGoVCoVqtTU1MBgKKo2Ytv3brV19f3ne98xzEvACGEEHIEfBuAEHKA4eHhTz75hCTJ6PjEjOUrQsLl7o4IuYLUy4sgCLXq7p9FLyEymdf05OSnf36HwWAkp2XYSbvJaGQymduf3svy6A+K+Xw+RZE3Lpzdtv+gK+c16GdOf/ah3WYDgLCIqMi4uJSMbFcG4CQZy1b6BwQd++SD+1zDFwqNev3sQ4vZrDRPzr0gMDAwIyPjzhtXr15dUlJSWFh4+PDh2tragYEB+jyDwfD19XVA9AghhJDjYKIBIeQALS0tJEnmr9+YtTIPt0g8ORgMBhBER1vr6IgiKDjE3eE8vmeee/7LTz9WKqfVKlVTfS1BEPQnxspV0/4BS6D64GPLW7OuvaV5bhME1zh75BO7zRYcFr5p526RROoB9URpFEVxuFwOl2sxm+96AY/Pn5tlmEsikej1+sDAwP3799/1C5KVldXW1tbb20uSpFKppE9mZGRERERERkY66iUghBBCDoGJBoTQQo2Pj9fU1DCZzOj4BMwyPGnik1Pamxq1Gs2STjQAwIEXXgSAyfFxLo8rkcounj1TX1vzSGvglyKhUAQA44phnUYjdmGbUoFIND0x7h8YLJF5uWxSF6ivqigtujTvJEEQ+/btO3funMFg8AsIGurvBQAmk2m321NSUnbt2nX16tWKiort27cnJCTca2SKom7evBkfH799+3Y2mz08PHx7xvr6+vr6vLy8zZs3z72eJMlr166RJLlx40ZHv0qEEELowTzkMwSEkBtNTU1ZLJbsvAKZt4+7Y0GuRm+TMRqWfJkGml9AgEQqAwCBUAh3a0PoYThcblxiEkVRqqkJV867Zc8BALDZH1wrcWkRCIR3nkxLS5uYmKDbSdBZBpm3j29AIAD4+flxOJytW7f+/d///X2yDP39/W+++ebly5cLCwsFAkF1dfXU1NTssywWiy4POVdTU9ONGzdKS0t/97vfVVdXO+TVIYQQQg8PEw0IoYUaGhoCALHE1cXk0GIglXkBQEtT49zqdB6AzxcAQOXN0vHREXfH4lyh8ggAaG+oc+WkLA6HIAjb1+1vPYPVYunpaJ93cvPmzRKJ5MaNG3NP5q5dP6PVAgBFUQaDwWazzdsrMTw8XFhYqFarAWBmZuaLL76YmLidCbJarXPTCqGhoTabrby8fN68M1/3glEqlSMj87+HbTab3W5/vJeJEEIIPQzcOoEQWij6N1r7QzRyQ57HLzCIwWQODw3O6HSelGwKCQsDgFHFcFd7W0BQsLvDcSI//wAmkznU2+PieSmKUiun7XY7k8l08dROUlVW0tPRNvuQzWavWrXq5s2bM3/d/1Xm7dPV2qKf0QFAdXV1ZWWlv7//yMjIT37yE4IgFArF+Ph4U1PT4OBgZGSkTCYrLS01Gm8X0cjMzBSJRDMzM2w2m6IogUAwPDwslUozMzPnBUMnF9hsdmho6IYNG+Y+ZbVaf/e73/n4+Lz88stO+DIghBBCAJhoQAgtXGJiYmtr69jISJq7I0Gux+XxImNiezrajUaDJyUagoJDvv29H7z9+996/O6J0HC5f2DQxPiYi+dlMpljiuHLp09s2rnbA1rh6rSaidERAOByuWazGQCsVmtxcfHsSh+JRGI2m81ms1o5rVZO0yfpHIRAIMjOzr506VJjY6NpzvebSCQCAD8/P6FQGB8fn5OTExQUBACBgYE//elPAWBwcLCysnL9+vUDAwNnz57dvn37bJWc7Ozsqamp8fFxX19fofCvNnQQBOHt7T3vJEIIIeRYuHUCIbRQycnJEolEp9W4OxDkHgKRCABmP3T1GJ9//AEAkCTp7kCcjs1m2222nrYWV06647lDBIPR1dbS2drsynmdwWa1fvXBe0P9vd7e3mKxePb8vP1E5jmtKEQiUUZGRnBw8N69ew8cOLBlyxaFQmH666zW5OQkAGRnZ3t5eTU2NvJ4vLnVds1ms0qlevrpp729vWtra2tqaub+DEZFRb3++uvf//73t27dOi9aFot1+PDh/fv3O+KlI4QQQne35D9DQAgtBlKpVK3BRMMTSiQSgwfVg6SRJKnVaERicd6ade6OxelCwsIH+/sqiouiE5NdNmlweET+xi2ll86XXb3sFxjk6x/gsqkdyG6ztTXWV5WV0FshZrtOMplMkiTnJhq0Wm1gYKBEIuns7ASAF154gV6eMGvv3r1vvPHG7MO8vLzs7Gz6WCaTMRgMPp8/+2x7e3tDQ0NbWxubzU5KStq5c6dOpxMIBPPC8/b2duSrRQghhB4aJhoQQg4glUoVCgVFUdje8gkkEkvA4xINDAaDIIjg0DChSOTuWJwue0VuTWWFTqPW67RCsev2vyRl5jTXVKmnp058+uHh7/2QxWa7bOqFI0nyxuULPe1tBv3Mnc8ymUyKouataBAIBFFRUZ2dnb6+vv7+/vNukclk6enpdrs9IyNDIBAEB/+lMsgzzzwz7+Ljx4+TJJmUlCSXywHA39//zgERQgghN8KtEwghB5BKpTabrbu91d2BIDcQe8kAwOBZiQYAIAjC4ws00Lg8XtayFQBQfuWSK+e1WSzpy3MBwGq1LrkmCO1NDU01VXfNMgCAxWK5c9NNb29vaGjoq6+++vrrr99ZApPJZO7Zs2fXrl0+Pj5zswx3tWbNmpSUFK1WW1xcrNfrjx079utf/3rez6DFYikrK2toaJiNxG63050sEEIIIWfDFQ0IIQeg1wA3VlfFunDpNXI7kiQvnT5BAAEARqOnJRoYDIbpyUg0AEBYRGRVeVlfZ7tWpZJ4eblgRqvF8tnbb5gMBgBITs/i8ngumNQhKIqqKrtRVfqXjpXhkdGbn95bc7O0tbHu/smpK1euvPTSS/d6tqKiorKyUq1W//CHP5xb6+FOGRkZb731lk6nGx4e7u0fUE5NAsC8ZE13d/fly5cBoLm5uaCgQC6XX7hwobq6+rvf/a6vr+9DvliEEELo8WCiASHkAElJSZGRkdNKlbsDQS517tiXvZ0d9JYZk8cVg2SyWBazGQBaGxvGRkdMJmNouDwtM9vdcTlFeERkaLh8oK/3y/fe3Pfyt7x8/Zw9Y1drk8lgkHp5L8tfJY+OcfZ0jjI5NtrW2NBQfWv2zOrNW1MyspksVu7a9R0tTXfe4u3tbbVadTodAPT19V29epUgiKSkpICA22UpqqurzWZzenr6hQsXWCxWQkLCA1tC9PT00AMCgFZ9+x9eBoMBABqNprKyMjAwMDIyksVi2Wy2rq4uLpcrl8tZLBZFURMTE5hoQAgh5GyYaEAIOYZUKh0cHCRJkv5lF3m8+lsVvZ0dLBaLwWBYLBbP2zrBYrHMZlNXe9vFwlP04vOJ0VFPTTQAwM59B44f+XRkeKj00vmdz39j7lMURR3989talQoISFuem5lbwFpwQ8rashIAyFi+IjEtY4FD3d+Jr75494+/72hrZbHYKWnp3//7n6xet+HxhlJOTR775AOrxQIAYrFYp9MxGAx5VAzdnnOov3fuTgp/f/+CgoLAwEAej2exWD744AO6meWNGzcAYGpqav/+/TMzM3V1dVeuXAkICMjPzz948KBMJhOJRJ988olCoXjttdd8fHxmB7RYLEwmk95zMbsDIjg4OC8v7+jRozExMSqV6vLlyxqNpq+vTyKR/OhHP/rmN79ZU1NTVVUllUoBQCQSsdls0RNQdgQhhJDbYaIBIeQYEonEbrcb9DMiFxaTQ+4yNT5WcuUSAKzftCUgKKj0WnF8YpK7g3IwNput1WjOnz5BkmT28hVtLc0q5XRvV2dUbJy7Q3MKLo+3fffed3//25HB/nNffpq3cavM+/a73KJTx6Ynxlksls1qqym93t3S/Oxr31lISrG+okyv07LY7OQM5yZufv1///Xf//+fzz68duXytSuX3/nk8z37n33UoQZ6ugq/OjJb70Cn0wUEhxSs30R/lSZGR4rOnqafIggiMDBwz549dIHG999/X6FQzBuN7ihRVVV1/fr19PT0NWvWAEB8fLzdbn/33XdHR0e9vb15c7aT6PX6N99802QySaXSb33rW0wm08vLKzo6evny5RKJJDk5maKoL7/8UqvVRkZGFhQUpKamAkBgYOCWLVtiYmJiYmIAID8/Pz8//1FfOEIIIfQYMNGAEHIM+hOz0qLLW/fsc3csyOnOHT9KUVRyalpmzjIAOPDCi+6OyPGkMi+1SkVZraHh4Ru3bLPbbPW1NWMjCk9NNACAVOYVEBg0PjY62NM91PdHHo8v9faeGFHQ3RP2P3fQoNdfuXxJo5q+eOyLbfsPPsYUEyOKq4Un1dNTAJC7dv2dNREdyGKx/Pd//BIA9j9/6G/+9gdWq/WN3/zn2VMnfvGznz5qokGrUd+8dnVefcfwyOjgcDkAkCRZfbPUqNfT5wmCiIyMnG0DQVGUzWabe+OhQ4eioqLGxsaEQuHBgwdjYmKYTKZKpTKZTF1dXaOjowkJCfv27WPPacNRUlJCL4iYmZmxWq3zUgZ79uz5t3/7N/qvSSKRbNy4cfYpFosVHx//SC8WIYQQWjhMNCCEHCMmJkYmkw0P9lvMZg6X6+5wkHPRn2Zv2rrd3YE40XOHvqGfmZltbxkRFV1fW+Px5SFtNisABAUHq1Uqo0FvNNx+8xwSGhoul7NYLB9f3z+/8yfDzN27Ldzf5OjIyY//TJIkXyDIXJGbsWylI0O/g0atoksz/vT//CI0LBwAfvJP/3z21InhwQGbzfbwuz8mx8eOfvRnm9U673xrQ114VLRBP0ORZE9HGwBERERMT0/rdLrZAgqff/750NDQ3LvoIqPnz59vamoyGAw/+tGPmEymxWJ59913zWazzWbj8XjPPffcvLmmp6fpA7PZPDMzM69UZEdHB51lEIvFa9eufcjXhRBCCDkPJhoQQo4hlUqjoqJqa2urb5bmPe4WaLRU0D0Caqoq81atdncsTjSbZTh3+lRzYz0A8AUCt0b0mExGY21lRV11pd1mt9ttFABQFJPJTMnI2jAnW2Sz2ZTT0wwG47kXDvF4vKaGBpIkJVIpAASHhNDvzP0DAgBgenLcoJ8RCB9tt397Yx1JkjJvn13PPi/18nbkK7wbP/+A7OUraipv/fd//PJvf/S/rFbrG//1awBYtjL3kWpMVJXeuDPLAAAsNvvs0SMmo3H26zA4OLhs2bJbt24RBHH27NmpqamBgQE6BTCLJMmjR4/Sx0lJSRKJhKKopqYmk8nEYDDYbPauXbvmTTQ2NtbV1XX7Rfn5eX3dFmRmZubcuXOrVq2KjIz09vZWKpVSqdTLJU1DEEIIofvDRANCyGHWrVvX3NysVirdHQhyutSsnDHFcH9vT27BKoIg3B2Oc6lVqqaGOgaDkZG9bEX+KneH81BGFYpTX31uNBq9vLy9ff26O9rot7uBQUEcDofL5arV6smJifrqStX01DMv3C79eP7UcYqiklNTBQIBAKRnZt45MpPJlEdEDPT3jwwOxDxiO9u0ZSvb6mspknRZJZcvz5zfuWHNh++8/eE7b9NnklJSf//u+w9zr8VsVk1PsTmc3s72uefDIqJik5IJguhuax3o7QYAugakVCrVaDRDQ0NZWVm1tbX3GdnLy0ulUgGA1WoFgJqamsLCQgCw2+0cDufOnQ4VFRUAIJfL9+7dS29So7W1tbW2toaEhOTn5+/YseP48eOrVi2N70+EEEIeDxMNCCGHEYv/H3v3HR9HeS6K/5nZ3pu06nXVZclqtmW5yd3gim1w7AAGBxMIgZwkJ7nnnnvu/Z2W3N9pIYQTQmghgGkGF9ybioskq1q9t11pJW3vfXfuH4OXRZJtWVbX+/3wx+7MOzPPruRF8+z7Pg9PIBBYzKbZDgSZdikZmUUXzirk/V0d7YnJKbMdzvTCcQwA0jKWbpjbS0VcLlfRpfM2i8XhcAzfLayg1ai1GjUApKanJyYmZSxdSg52u90dbW3nz57p7+35w7/9dmlu3p3qSrKUwAO/El+Skdnf13f9/Bm9WrVs7fqJRygQS+hMptGgb29uTFs6ThZjyv37v/xTS1MjAKRnLnU6HF0d7Qp5f31dbWy8LHCY1+vFMGxUecvKG6V1leVjz6lVq/ZkPUMeIu/tJt9nKpWanZ1dUlKiVCqVSuW94qHT6cuWLVMoFHq9XiqVbtiw4c6dO2SWAQAkEsnBgwfJuhVut7ulpSU5OVmj0aSkpLhcrp07d7JYrMCzZWVlcTgckUh06dKlwsLCX/3qV5N8mxAEQRBkqqFEA4IgU0kgEAyNjMx2FMhMyFq2orrs5pWL5xd8ooH8+r2tubGnq+PAs8+LJUGzHdH3tDU13ii+5na73C5XYNHBnLy8JRmZHo+HwWAwGAyxRBI494RGo6VnZLDY7PNnzxgNhuqKMgAIDQvbvHVbdEzM/a8oS0wMCg7WqNW1ZTfSsnM5DzM9YdmawhuXzg8NKGYg0XDp3Jk///cbAPDGn9/74XNHAOD//6f/7z9/+y8vHX46Kyc3Ji6eHOb1eL76+C9UGm3f088FHo6PKVRJTlWwWS1mk3Gwv+/q2dPfjsRxj8dTUlIyajyO41Fxsv7uTv8WHo83ODgol8sB4PDhw21tbWfOnCF3MZnMjRs3BgV9+9tVWVl55cqV6OhouVyO4/gLL7wwKsvgdDq/+eabnJychoaG8vLyxMTE+Pj4yb5VCIIgCDLFUKIBQZCpxOfzu7u7vV7vtBaTR+aC5WvWNdZWm00mvU4nEk/7evtZhON4sDREr9fZrFatWj3DiQabxVJy9bLdZg2Pil65Zp3T6dSoRqxWS+Wtm+qRYYIgyG/UuVwuSyBgs9kbNm0WSyQMBmMiZQjiZbKfvPpac2MjANDp9DiZjE6nP/AoHo/3/AtHT5880dHW9uV7bx/+2d9OvNVlZGw8hmEt9XWFWx+nPEyhhEm4UVwMAHQG4+Czz5FbDh998T9/+y9ut/vapYtHXvoJADjs9g//+Hu3ywUA9dW3wyOjg0PDAMDjdt+pqhh1wqysrDt37vh8vvamhtCISP/2Ud0oArcHZhkAQKvVEgTBZrMdDofFYrl586Z/V3Z2dlradz1i09LSfD5fTEzMX//6V6/XO/bkcrm8ubmZzWavWrVKKBTGPCg9hCAIgiAzCSUaEASZSgKBgCAIi9kkEKKCZAsclUoNDY/o7+kuunJp34HJdDqcR478+OWaqttXL15wuZwzdlGL2dTR1nrj2lWyE0Rvd9etkiIcx/3FBZlMZpxMxmAwhEJRwerVkyuWgeO4fz3FxNHp9Me279Co1Tqt9thbb0TLZCvWbWJOoFKmQCyRhIRqhoe62lqSl2ROIuCJ4wsFAOB2uQx6vVgiaW24o71bQcbfGYdGozGZLDLRcP3yRQqFQqXRGEyWUCT2fr8nJQAUFxdHRkbK5XKL2eycVP8RKpX62GOP1dTUtLW1/elPf6JQKDiO+3w+DoeTmfm9d0MkEpEFF15++WW1Wh0eHg4APp/v448/lsvlK1euzM/P37BhQ1pamlAoXLFixf2va7Va29vbMzIyAltmIgiCIMj0QYkGBEGmEp/PBwCLCSUaFoWtu/e++8Z/dXW09/X2xMYt8GnbXB4PACZ3ezlxH7/3Z41qxD9PgRQRGZmSmqZU474amgAAIABJREFUDna2t3s8nniZTJaQyGAwwsLDyR4Qs4LL5a4sWHXuzDdWs6n1Tl17Y4MsNX3lhs0PbEURk5CkGR7q6+6a7kQD2RKFIIgjB5/60UsvXzlzqri4GABwHM9ftZocg1MoB44cPXnsI61aBQBer5cgCK/HYzLoyQHh4eEajcblcgGAXC5/6aWX3nnnncaaKgr+3aQtGo3mvtuWgsFk3ueXhEqlJiQkNDQ0kE+DgoKSkpIGBwcPHTp0rxkoQUFB/vUUtbW1vb29AHDz5k2Xy/X44xMqGmIymT788EOdTgcAOTk5EzkEQRAEQR4RSjQgCDKVyIroZpNxtgNBZgKTzV6SndNYU33x7DdPHXpGLJHMdkTTiMPmAoDTOY0zGrRqtXpkmE6nx8TFMZnMjrY2j8ezacvWnLw8craCyWj0eDxCkWjiSxWmVVZOTlZOTntra9mtm8rBwc6mhs6mBoFIfODFV8ZG2FRTWV50hUajxSYmA8DY+QJTbvW69c8ceeHjD967WVp8s7TYv/3VX/46ISl5eHCg6tYNRW/32s3blq1ee+XMKTKkzMzMzMzMqqqq1tZWIItZpKdHRERcvHjR4/HU19dv3rz5/PnzfQFrItwBzS/vk2VITExcsWLFO++8MzQ0RG4ZGRkZGRkBALPZ/MAanARBlJaW+p/yeLwJvg+VlZVklgFNZ0AQBEFmDEo0IAgylchEg8WEGk8sFqsKN7Y1NhgNhoY7tYUbN892ONOIL+DDNM9oaGmsJwhClpj4xL79AGDfYgeAwBKA/IDWhnNHcmpqYnJyb09Pe1tre2urUa9799//lSAIKo2277mjoqBgAGhvuHPz8gUA8Ho8bQ13YEYSDQDwu7f+vGrtun//l38cUioxDJNKpfn5+Tt27gCAq2dP67UaACi+eM4/nsFk3rlzp7Gx8bXXXuvo6PB6vf39/f39/RqNJiMjo7m5ua+vb+XKlQBg0GkfKpKIiIjk5ORPPvkEAGJlienZOU21Nf09XXw+f926dSKRSC6Xm83m9PR7dgxtamoym83kY4FAsHr16sC9VquVIAgud5zpJI2NjeQDqVT6UDEjCIIgyKShRAOCIFPJv3RitgNBZkhHS7PH7cZxfDH0niAIQj0y7PP5pmlCAYPBAIDku+/kqC4DcxmO47KEBFlCQt6y5ddLS3AcV6tUGrX61tWLO37wDADU3LoOAJm5y+OTk61mc0NNVVxi0gwEphkZFgv4zz33nIDPj42NbWpqcrlc/nKPY8dHxsR1t7d6vd7f//73gatXFAqFQqEAgIGBAblcjmFY4N6JoFAooaGhABAcGrbzwKGW+rr+ni4ej5efn+/1egcHB48fP242mx0OR25u7rhnUKlU/sc4jttsNg6HQz41GAxvvfWW1+t96qmnkpOTRx24evXq5ubmnTt3Shb0nCMEQRBkTkGJBgRBphKNRmOz2d3tbbkFq3j8ufjtKzKFTn/2iby3hyCIjVu2RURGzXY40wvHcQqFIu/rVQ0PhYZHTMclWBwOAJDlAOYpaUjI/qcOAIDJaHzz96+rh5RkXsbldDCYzGWr15AVHFIyHrr85OQM9Pc236kFAK/Xu3LlytraWhzHg6ShAPDU8y9gGDbQ33fx5Ff+8d3treQDgiBoNJrH4xmVUBAKhSaTicPhWCyWh4pEJBKREwrID8a2xgYAsFqtly9fBgAMw2QymdlsPnPmjFgsjouLG3uGwNkKVqv19ddf/8UvfsFmswGgtraW/LXR6/WBh/h8vqamprS0tGXLlj1UtAiCIAjyiObEIk8EQRaSxMREq8U82N8324Eg06um7FZfdxeFQlm7fmPu8gcUvV8Y0jOXAoDDbp+m87NYbJjmMhAzhsPlCkUip8Nx/P23q2+WYjiOUygPrBM55ZZk57Hu9sIgO3f6fD7VsBIA2Bwui81JTE3f8eQPxm3H63a7/VmGIGlIbEISABgMhtbW1ofNMgBAfX390NBQaGiooq+nua5mWDkAAX0xCYKIiIigUqk4jt9rvoy/zsKSJUuCgoKYTKa/5kJPTw/5ICXlexOL5HL5iRMnrly58rDRIgiCIMgjQjMaEASZYmvXrq2vr0erJxa2YeVgWck1DMO2PL4jY2nWbIczLUxGwycffuByOj0eD3lDSN52usebcj8lyPvwutoasUSSmDQTKwumD4VCWbV6zbkz3+g16obb5TQGwz2DnUH9aHR6fFJK851ak8l06dIlABAHBUuCv1eqoLykyOv13v88ew49y2Kzaytu3Sq6OpHrcrncscmIY8eOeb1er9dbdOHs2EPEYnFeXl5eXp6/x8Qoq1atMplMFovFbrcrlcqsrCx/omHfvn1//OMf2Wz2qAqRUqk0OTk5ISFhIjEjCIIgyBRCiQYEQaYYWabBjBINC1rR+TMEQWRmZc9AlqH+Tt2q5XnkrX7f4PAMNHR0uVzXi661NDXY7XYeny8JljJZLCaLxWSy2BxOzLQ18pSGhjKYTK1G8+Vnn4aEhu578imRWDxN15oBWTk5BEGcP3smLDpGr1Hbpy1Bc384hQIABEG0tLQAgNfjqb51M0gqTUhNZzCZABAcGubxeIx63TjH4jj5i3fp1Nc7DxzKyV/l8XhuXy/xD7hXsQb7eNNeRi2KoTMYroDZKydPngSAtra2wsLCrKxx/llxOByyPmVISMimTZsCl1eIRKLnn3+eRqONmprBZrMPHjw4zpuCIAiCINMMJRoQBJliNBqNw+FYzCjRsGAN9PVqRkYAYGbaTPzitVf9M8xnxu2ymzVVtwFAKBIfev4F/9z76UalUo+89NOrF851treODA+PDA/P60QDAJAVBFRDg26n0+fzeb3ecRcpTBOCILraWhprqgI3Gg36hppKACgruUYQRHBImNvtutdqBf8vnqKv58u/vLv/2SPVZTf9ezEMYzAYjvEakTxwigQAUCgUoVgyqnuFwWAYHh4e+0Lee+89nU4XFxdnMBieffZZfxlIv4iIaakbgiAIgiCTgxINCIJMPYFAoBoaMpuMqB7kgnTj2hUAyFuRPwN34J9/eqy87FZIaOjImLuv6UOlUgFg3aYtmdm5dAZjxq4LAGwud0g5AAAsFmtuNrN8KCKxmEKh2K1WABAHBU9Tt45xFZ0/09PRxmJ/e0Oev269xWxuqq32DyBrbQz09zIYjIkE5na7MQxbtWHT9csXyS05OTlDQ0NKpXKCITEYjMACHHabjUajjx0WHz96yszAwMDg4KBQKDx48OBMZmoQBEEQZNJQMUgEQaaeUCi0WsztTY2zHQgyLdTDQwCwPL9gui9ksVj+19/9Oio6+uVXXp3uawXicLgAQGcwZjjLQLLb7Vwe7+VXXwuf/99RS0NCfvU//z4yKoogiLTMpRiGzdilmSy23WbTadTk056O9lXrNxWs38jh8kbVpGSz2WFhYQ88YdbyFVQabWneim1P7CdTqDU1NRPPMgBASEjI0aNHCwq++4djMhrGDvN4PP7HNputpKTk5MmTqampL7zwAsoyIAiCIPMFSjQgCDL1BAIBAOjU6tkOBJl69VWVABAXL+Px+dN9rX//v78ZUir/43e/HztRfFpxeDwAcI43JX4SPB5Pa1NDVfkt1fDQAwffqanyejxsNpvFYk3J1WcdhUIJDQvDMCwlY0aLhmYtX5G9okAg+nbtiWpIOawcyF25+shrv8jM+16vR71e7+/acB9kCUm7zUZnMJ56/gWhWDJqAJPFGlVmkkqlBv7qYhgWEREhk8nI/hdjhYeHP/PMM2lpaf4t586dKykp0el0/f39TCbzgUEiCIIgyByBlk4gCDL1CgsLGxoa2poaluTkhkdFz3Y4yFS6fuUiADCn/za4u6vrD6//btOWrbv2PPHHP7wx3ZcLxOfxAaCvuysvv+ARv4Q/f/pEf0+PzWoBABzH9x16Jjo2btQYgiCUCoXRqLdZbT2d7QCwNCv7US4615DNERwOB2sGE0ZsDnf1xs0r1qy7fb2krrIcALRqVXScDAAIgvBXeZw4Op0BALUVZbUVtyhUqvfuvAMWmwMY2K1Wt8v1+L6nTEaD2WgsOn+Gz+fv3r1bJpO53e4//elPOp1uYGDgvffeO3z48IYNGy5evDj2ElarNbDEI9xN2gKAzWYzm80ikejh3wkEQRAEmQVoRgOCIFOPwWBs2bIFADpammc7FmSKYRgWFh6xffcT032hX//y5wDwuzfenO4LjSUUi3Ecl/f1mo3GSZ+kv7fnzf/4v62NDTarhcViJSYl+Xy+rz/9uKG2uq+n2z9dQtHf++6br3/+0QcXTp8svXpJ0d8HAFwu936nng8sFotOqx1SKuX9/WazGQCuX7kw82HQ6PSV6zeGhEcAQFnRVUVfDwAsX73ulb/732s2b/UPS8lYmpqZheM4juN5BWtCIyL9uygUCjnFoLGuBgCSl2QAgDdgdYPdZiWLUHi93gsnjkdEx6Zn5YRGRJpMplu3bgEAjUbbvXu3VCr1er0ul+vatWuBWQYMw4KCgoRCIZVKHZv+WLNmDZlrmMnyFgiCIAjy6NCMBgRBpkV8fDyVSm2sqVq9YRP1brN3ZL7z+XwYhrnd7uleK3754oUL587+j7//XwmJidN6oXHRaLTE5JT21haDQc8XCidxhspbN24UXwOAoODgTVu2yhISvF7vN6dOtjQ1XTl/FgAoFAqTxfZ63E6Xi/D5GAxG4YaNTCaTwWSyWKyIyMgHXWFO6+3p+fTjj0ZtNOjG6R85AygUSlL6khHloM/nO/PlZ1Gx8dLQMJPR0NZY/+0AKnXNpq1k+9KRocGVhRtMRsPt6yXioKCO5iaNaoTsi9nd1pK/tjBIGrLn0DNej+fKmVOOMT0sNaqR8uJrqzdtWbG28PRnnygUCoIgMAyLiYl5+eWXy8vLMzIyPvnkk8BDUlNTn3rqKZ/PRxDE2H9WLBbrueee02q1YrEYTWdAEARB5hGUaEAQZFrweLw1a9YUFxdbLWb/Mmlkvmu5U+f1emegpN/VK5cB4N9++5t/++1vArfHRoT+x+9+/8prP5vuADhcLgDcLL528LkfPezrVY+M3CwpAoCC1atXrlpNLq2nUCh79u4LCQl1uZydHR1qlYrweVlstkgsloaEbNn22L3W7c9H5HwNHMcTU9OpNCqNzmAymYlpGbMSiXpkKCNnGYPBLC8pslrMfV0dfV0d5F42h7v/2edpdDq5FCh/3XoyK8oXCDfv3AMAWcvyr577pqO5EQAcdvvtG6Xrt22Pio0HgKV5yzUqVdayFRr1SOml7yZr1FWWxyYmkh96goC+IR0dHZcvXx77Ux4cHIT7TlgQiUQoxYAgCILMOyjRgCDIdGltbQUAm9WKEg0Lg8fjaaqrAYCMpTNa1W9WrNuwqfFO3dDgQHtLc0r6koc6Vq/XEgSRsXTp+o2bArdjGFawejUAFG7YOJWxzj2R0dE8Pt9qtW7ZvXd2I6m6eb2usjx/3fqMnGWKvt72pgb/LhzHs1fk+z+dhgYUJz75MCNnWVpWNo7j4qBgACAIwt+3AgAo+HczDpavKSQfeLzfLaMg9bS3r92yTSQJ0mg0Op1OIpEAQENDAwBcu3bN8f0io0ajcWRkJCQkZNz41Wq10WiUyWQz2bADQRAEQR4dSjQgCDJdcBwXCEWBq52Ree3sl5+phocwDOPyeNN9rX/4P//4N7/4W//Tv7z/3m/++R8BoLy6VpYwE4sp6HT6ksyldTXVFrPpYY81m0wAIFrE+TUulxsSEtLd1T3bgUB7cyMAVJQWV94oDSx/wOJwnn7xlcCapsPKAZ/PV199u776Np3B+PEv/w4AvF6vw2bzjxl3FZg0NDw9O1cp79drNd9uCQvrbm81m4wQMKmBbCNiv7vags1m5+bmcjgcp9NJZiLGdezYMYPBcOTIkehoVFUXQRAEmU9QogFBkOnC5/O1Oh36Im5hcLlcSoUcw7DnX3wpWDr+t69TiC8Q8AOmnQvvFkoICwufsUKJ/X29APBQv8AGvf7Y++84nQ64e2O5aFFpNIJ4uLYO02HpsuU15bdcTqc/yxARE5uRkxeXkBSYNXA6HA1VlTiOBwUFqVSq4NAwcjuDycxakX/z6mUASMlYurJww9hLMFmsDY/tKLpw1p9ouHntisfj9rjdq1at0mq1KpUqNTW1o6Mj8CibzUalUvPz8+8ff1ZWVmtrq0KhCA8Pp1LR32wIgiDIvIH+p4UgyHQRCAROh8PldNIZjNmOBXlUvZ3tHo8nKFg6A1mGOcJuswFAZnbuxA8ZHhp0OOxiiUSWkJC3fPm0hTYPUKnUuZBkzCtYk5O/Sq/VYBjG5fHNJqMkWDp2WE35LZPRsHbtWrFYfOrUKQ732zk76uEhMssAAHQ64z6viMP5Lv9lt1nJB1VVVWTjifj4eJNp9NSYUVvcbjdtzIyJwsLCtra2K1eudHd3b9++/T5zHxAEQRBkTkGJBgRBpgufzwcAi9kkZgTPdizIo6otLwOA1IesVjBVXnntZzNQADLQkHLQbrdzuFxsYm0FB+R9Xx37mOwakJG5dPXatdMc4FxHo9EIgnC5XLNe5BLHcX9yYdwsAwAEh4YCAEEQZAEFcVCQUa+jMxinPvvYP2agv7e67EbuytWj0g0EQdwqutraUDf2tC6Xi3zQ09MzaldUVFRQUNDJkycJgmCxWARB1NXVFRQUrF+/ftRIgUAwPDzc09PT1NS0bt26ib9wBEEQBJlFKNGAIMh0IRcnW0wmsqwaMq/Z7TZYHGUgScVXLgNA6pLMCc5XHxke9nq9Xq8X7ttBYPEgv5x3OR2znmiYCJvVAgBVVVVkqqiitLiitJgvEArFkuHBAXKMTqMuLylS9PYGh4bhOE6hUiwmk0Y1YjWbrRbzvc7M4fJ8Pq89oNADSaFQKBSKURvJ9R29vb2tra2FhYVsNhsA9u7d29vb6/P54uPjp+4VIwiCIMj0QokGBEGmCzmjgayIhsxrDpvNajYzWayxU7sXJJ/PN6CQA0CwNMTn800kccBmcwAgb/nypVnZ0nt0EFhUyASN02Hn8vizHcuDBYeEAQA5nUEgFHH5ArfbFREVs2JtYWdrM0EQI0NKvUatVMgH+nsH+nvHPUlEdGxcUlJZ0VV/PYjwqOg9h561mIwf/elNANi2bZtWq+3s7MzJySkqKgo8lsVipaSkAMC5c+e6u7t1Op1MJktOTgYABoNB7kIQBEGQeQQlGhAEmS7+pROzHQjyqEovXyQIIl6WwFwcBQ5xHMcwjCCIC9+crK4oy81fmZax9P4VB9pbmgCAy+WFhoXNVJhzmk6nAwCn0znbgTzAQH+vx+ORhobl5K+qrbgFAEaD3m63+Xw+kSQIw7C0pdkAkJ6VAwCdrc0XT35FHigUS7g8vlAiWZKVoxyQu12uxNT0a+fOBPa2WLpsBYVCuXG3ykNdXd0LL7ywfft2giAaGxvVajUABAUFRUVFZWdnf/rpp4GdL8+dO5eUlDQX6lwgCIIgyCSgRAOCINOFx+PhOG42okTDvEej0wFgyaJZNwEAr/7y11cvnm9rbVGrRi5+c+r6tSu5K1bm5Rfca3aDTqMBgDg0uR3AarV++P57Br0ewzAud05PZ/D5fKc/+8Tn82EYxmJz/NtdTicAtDc1SMPCspZ91xgiJj6BLxCajAYAMOi0Bp12aFBRuPXx4NCw3s72rz76C7kEA8dxMt1gNhqaaqt7O9tlMhlBEBaLhTyP2+1+8cUXz549azabd+7cKRKJAODJJ5/U6/UGgyE6Orq2ttbtds/gO4EgCIIgUwwlGhAEmS4UCoXL5T76jAaCIAb7+8wmY0JKGm0+rPdeeLg8Hty9+1okmEzmjj17N217/HbZrTs11Tar9UbR1VhZgjQkdNzx5G8mQRAzG+ac4/V6j3/+mUGvp9HpazZu5d/tSzo34TgeHZ/Q19VBEASZI/CjUCher7e8pCgyJi7obqcVOoNx8IWX1CNDN69dUQ0pAYBGo7U11ttt1ltFV8kxoaGh4eHhtbW1AFBWfI2sUNPd3Z2Zmfnss88CQE9Pz7Fjx7hc7k9/+lOVSlVaWpqbmxsVFSWTyfxXT0pKmpE3AEEQBEGmCypYhSDINOLz+ZYxTd3uZUQ5+Om7bxedPzs0oAi8YVPK+08c++jKmdOnPz82PWEiD8ATCOBuu8dFhclkrtuw8dVf/iohKRkA7FbrvUYKhCIAqK6qnLng5iS73T44MECl0p5/5W/Ss3NmO5wH27p7b3Tct3f4VCrVX7qSrOvpcbtrym4GjqczGBHRsY/veyo+KQUAHHb71bOn/VmGgoKCo0ePyuVy8qnP59OoRuDuYhxyY3V1tdfr5XA4J06cePfdd+/cudPV1TXtrxNBEARBZhaa0YAgyHSx2Wx6vd7t8YzdpdOoOVweg8kM3KhRjZD/tdTX+Xy+uMQkAMxsNBgNegCgUChKhdzpcIw6CpkBPKEQAGyLL9FAwnE8JDS0q6P9etHVZ+Jl447Ztf+p3/3mn5wBa+wXocGBgbPfnAYAcVAwY56U86AzGDueOlhRWkwWaFi1apVYLC4uLiZrTABAd3vrtXPfCMXi7BXfLZwxGfTSsLD+7k4yH0GiUCi5ubnkTC6NRjPqQmq1+tSpU3v27Nm5c2dKSkpycvLrr78OAFQqNSMjYyZeKoIgCILMIJRoQBBkWhAE8emnn1qt1tiExFG7aspv3Sq6Kg4KfuKHz3C4PP92sjo9k8XCMdxut/V2dmAYRqFSmUyWOCiY8BGqYaXVYkaJhpnXVFsDAA6HfbYDmTV5K1ZWlpcZDXqL2UwuJBkLw3HHIk406HW6D99/DwBodPq8mMvgR6FQVm3YJJJIrp37pri4mM/np6WlVVRUkHu9Xm9LfR0AOB3OgvUbyY2XTp0IbGlJ9qF0OBxarVYikaSmpvb19QVegkajKZXKoaGhnTt3sliszMxMt9stlUqNRmNubm5QUNDMvFIEQRAEmTEo0YAgyLSoqakZGBgAgL6uztOfH1uSnRMTn0Cl0QiCqK+qBACdRl1162bh1sf8h3D5fAAIi4za8eRBo14PAAKRyL+39NJ51bDSYjKRa56RmdTf3Q0AssTFu26cyWTyhUKtWt1YV7NybeG4YygUyuDAQF9vb2xc3MxGNyeQy0ZEkqD9zzzPZLNnO5yHRn7+AIDJZKqrqwsODtZoNOQaLoFAQKfTa8pvxiYkhkdFe73eGFkCmX0guVwusg0qh8MBAJVKNerkZPeNzZs3UygU8ulf/vKX4eHhjIyMtWvXzswLRBAEQZCZhBINCIJMPZ/Pd/HiRQzDREHBeo26v7urv7uLzeUmp2e4nE6L2UT2DmyoruRwOMtWf/t3NjmjwWIyw/dTDCSBSAyoWeZsuHjqa6fDLhKLwyMiZzuW2bT/wKE///cbHa0tPV2dVqvF6XAES0N+cPgIAHg8nnMnv/K43QRBaNTqxZloMBgMALBpx+75mGUAACbzu7UeOIVK9p4kSSSSjRs3vvvuuyUXz8UlJvvnOPhxuVw2m71p06aIiAgAILMJgUJCQsRicW5uLvlULpcPDw+HhYVt2rRpul4PgiAIgswqlGhAEGTqNTU1eTyeuMTkHU/+wOPx3LhysaO50Wax1N0uJwes3riFyWJfPXuqpqJMGhYeI0sAAAaTSaPT7bbx6+2Rhd+72lpTM7NQb/mZRKXSAEAsCaLRaLMdy2wSikQ0Gk2jVgEAlUr1eDxGg95hs90sKWppbHC7XTQaLSQ0NCJyMaZjOtvbO9raMAwLnbfZqIH+Xv/jrOUr2psadZpvcw09PT0ikYjBYGjVKq1aBQAMBsMZ0IRl48aNZJ2FxsbGpqam/v7+USd3Op00Gq25ubmxsXHVqlUymeyHP/xhREQEe34mZRAEQRDkgVCiAUGQqVdUVAQAS3JyAYBKpa5/bMf6x3Z0tjRbLebQiEhpWDhZU62xtmp4cOD058eEYskzL72CYRiXx7feY84CeVRfV6fRoBeKxDP5cha5TTt2tTc12O7dcGHxOPyjF4uuXuYLBAp5v1atFkkk7/z3790uFwBIQ0I2bdkaFx8/2zHOjqamRoIg0rPmU2mGUeKTUiqul3g9HgCovHl91KyEmpoaAIiLi6NSqVardf/+/X/84x8BIDc3NzMzM/JudqmiomJwcHDsyQ0Gg8FgaGhoAICYmJiEhITExNHFaxAEQRBkIUGJBgRBph6TyQyShsTKvveXdGJa+qhhTx7+0cWTX3V3tBl0WqNeJxRLuHy+Qad1ORz0MRUf6QxG8pLM1oY7FpMJJRpmGJVGs9sXacuJQJLg4CcP/lCrVtfX1gCAoq8PAKQhIY/v2CkNCVnMMz6oVCqGYRse3znbgUyeUCz5wZEXTQZ9fVWlvLfbO167nMHBwVdffZXH4wHAwYMHvV5vcnKyf69cLiezDDiO+3y+wAPpdHpoaKjFYtHpdF1dXWvWrBm7vAJBEARBFhJ8tgNAEGShsdlsRqPRarVMZPC2J/bHJSYBwIlPPjIa9Dy+gCCIs199Pu5goUQCAA3VVW1NDZU3SocGFIF7PW63emS4p6Otqa5mkXcZnHI0Gt2+WHtbjnXiqy/I28jomJiNm7f86MUfR0RGLuYsAwCQL7/q1vXZDuSRiIOCYxOSdh98+tDRl6nj/UBdLldNTQ1BEHq9PiEhITDL0NbW9vHHHwNAUnpG6tJs//b4+Hg+n+9yubZt28blcgFgYGBgbLVIBEEQBFlg0IwGBEGmmNPptNvtSWlLJji+cOvjI8pBi8lUUVKcvSK/rbHebDSOOzIuIbGipKirraWrrQUAejo79j/zHJVG83o8vV0dFaUl/jXVXo9n6bIVU/JyEI/H47DbPB6Px+OhUtH/NUAqDdFpNKnp6bv2PIHeEFJYWDgAVJQWxyUmBUlDH+VU5776gsPjFW59fIpCmwyrxexxu8nHVBrN/xjUxLMPAAAgAElEQVQAlEplZWXlhQsX9uzZk5WVRW5UqVRffvklmX7SjAyTH0QUCsXn8/X29hIEERcXJxQK9Xq9/yRhYWEz+pIQBEEQZGahGQ0Igkyxrq4uAGCwWA8cSWJzuLt/8AyGYe3Njae/+NTn85Et5caSBIeQ+QsqjUalUlVDytOfH2uoqfrmy8/Of31cp1HTGYwl2bkAYDGbxz0DAHi93uqym+/9/j+LL5xTDQ899MtbfOw2q8fjkYaEosnepN37ngQAGo2Gsgx+S7OzhSIRAOg02kc8lV6raayp0qhGpiKuSWqqrfE/Zn//o6yjo+Py5csAcOrUqatXr5IbKysr/Wslvkt3er0EQRAEERsbe+jQIQqFIhQKWSxWdnb2kiUTzcMiCIIgyDyF/khCEGSKud1uAJAlp0z8EHFQ0K4DPzxz/DO71Yph2GN7n7zXyC27927ZvRcAhgcHTh7766C8f1DeDwAUCkUSHKLTqJrv1ALAfSoXlhVfI5tfNNZWtzU15OYXLMnJY3M4E492seFweQAQLJWiZh9+GIb19vSYzWZyuT4CAGRRg8aayoSUVLLa6+RExsbptZq2xobVGzdPXXQPQT0y3NvZ7n9qsYxeBeb1eskHbW1tHR0dW7ZsaWpqutfZkpOTf/CDHwBASUmJQqFYunTp7t27pyFqBEEQBJlb0IwGBEGmmEAgAIBRtdAeKDpeduiFlyOiY9Zu3hYSHvHA8aERkU//+KdcHp/BZObkF/zkf/yDx+P2eDwCoSgzb/nSvGX3OpC8HWKyWDQa3e1yVVwv6WptfqhQFxscxzEct6EaDQH4AoHZZBoZHp7tQOaQPfv2M5lMpUJ+8thHj3KesIhIAFAq+u81s2m60el0Gp1OZzDIp4EfZaGhoVFRUcuXL1+5cmVqaiqdTlepVM3NzY67RWGoVGpgtQ4qlbpu3ToMw7744ovS0lIA6OnpmcGXgiAIgiCzBs1oQBBkivH5fACw3KPOwn2IJJK9Tz838fE8geD5V3/ufyoNDdNp1CajIS1zqTQs/F5HtTc3AsCuHzwdEhbeUF1ZevlCU11telYOBU2Dv4eqm9cJn49s4oiQlubkXi+6NjI8nICaFN4VHROz/8APvvj02NCAXD0yFBwyyRoEygEFAIwoBwflfZExcVMa44QIROKjP/91TfnN6rKbwaFhSnm/f1dKSkphYaH/qdls7uzsJDtfkjIyMhobG/1PPR4Pg8EoKSlpa2sDAC6Xe+DAgZl4DQiCIAgy29CMBgRBphg5o8FsMs3wdTfveiIyNs7n833+wbtktchx0ekMBpMZEhYOAEty8mh0ukY1cqfq9gxGOs/4CAIAomJiZjuQOSQ4WEoQxO3ystkOZG6JiY3NWLqUIIii82cnfZKMnDzygUH7qOUeJg3DsNyVqw//5GfBAYUtQ0NDCwoKAofxeLzo6GiypSW5iKaurs4T0BczJydHKBS2tHz7ceT1eiMjI2fiBSAIgiDIbEOJBgRBppjVagUAi3mmEw0AsOGxnTyBAAD6u7vHHaDTqO12m/9OAMfxgsKNGIbdKrra09E2c4HOK8EhoQRB1FZXzXYgc0hCUrJILHY4HLM1vX/OWrd+A4ZhqiHlpD8BiLtLFez22VytU3zh7Ptv/Gd7c4N/S2FhIZ1ODxyj1Wqrq6vJje6AzhQAEBoaumvXrl27dtXU1JDNLKVS6d69e7u6upxO54y8AgRBEASZTSjRgCDIFCMnCYskkpm/tEAkOnT0JwDQfKfWoBv9daiit+fcV1963O6Q0O8WVmTmLc9eUQAAxRfPq0fQkvtxxCcliyRBTocj8KtahMFkEgQxoFDMdiBzC5vNzlu+HAAsk53TJJGGCIQiABgeGJjKyCZGKe+/cOL4zauXm+/UEgThsNvJ7RwOh8lkko9tNptKpWpvb3/zzTcrKipcLheGYRQKJbCXhE6nS01NJR+QW9asWVNWVvbJJ5+UlaGJMAiCIMjCh9YkIwgyxZqbmzEMi5HNztp1Op2OYRhBEFfPfpOZt8zjdptNRpfTlZGTe+HkVw67ncVm7z70TOAhK9YWdjQ3WsymuoryLbufmJWw5zgOl2vQae02G4/Pn+1Y5gqxWDIyNFRTXRUVHT3bsYzjzOnTv/uv/2xtaaHT6Wnp6X/76/+xafMMNXHgcnkA4HJN8nt7HMcLNmy6cOJ4YOKP7Ho75Q1WtWqVQaeNlSUChlXdvC7v7R5RDo470mq1fvTRR1lZWSKRqLKy0mw2C4VCcldqaqpKpUpPT29vb/dvYbFYDAYDAPLz8ysqKsg0REdHR3Jy8rJl9yxViyAIgiALBko0IMiiptVq5XK5TqeTSqUZGRmPfkKlUqnRaAQicZA05NHPNjlZy/PrbpcrFXKlQu7f2NZY77DbMQw78tovR/Xeo1Kph1/52Z/+/TcWi3nGg50fWGw2ANjtKNHwnV1797e3tvi/8Z5T3n7rrdd++or/6fDwcNG1a3/809tHf/zjGbg6lUoFAIfdMekzsNkcALBZLW6Xi0anu12us8c/N+i0h1/52aM0zhzFqNd98cE7Xq931YZN/d3dA/299x/v8/lqa2v9Tw0GA47jaWlpjz/+OJvNPnPmzMjICABIpdJ9+/ZRqVSn01lcXCwUCsm+sB6PZ9++fVMVPIIgCILMcSjRgCCLV2Nj4/nz5+1375RwHE9PT3/Ec3I4HAaDYTEZR5SDE+lSOR1Wb9xSsH7TtXPfUKlUSbCUzeVeO3vabrMBAJVKJf/oHwXHcQqVajWjRMP4WGwOADQ11G/YHPrAwYvE9eJrBEHMwfX2TqfzH/7+fwLAsuXL337nXY/H88KR5xsbGn79t798+tlnWSzWdAdA9nd0OSeTaGiprysvKUpISQMAgiCa62uzluU31lYN9PfSGYxx//FOAkEQLfV1t6+XeL1eAKi6dcMV8HNctmxZVdXoiiRsDtflcnq+X4ghLCxsw4YNNBqturpaLv82rVlQUGCxWC5evKhUKk0mU0RExNGjR10uV2DbSwRBEARZ8FCiAUEWHY1GU1FRQc5lAIAlOXnhkVGXvzl58eJFkUgUHn7PxpATIRAI1q5de+XKlfrqyi27Zm0ZAo7jm3fu8T8VBwUfe+ctAFj/2I573avQ6QwrmtFwD3FJSY211Q136jKzcoKCg2c7nNnh8Xg+/egvZpPJ7XZ7PR6yYgWHy53tuEbr7OgwmUwA8M//+puMzEwA+If//X8OPLnfarU2NTYuW758ugNob2sFgMn1Q+1obrJZLQ01leTTptoah81edes6AOA4rlWrpmSqlHp4qOj8Gf/T8KiYvq4O/1PzmIQji83ZdeDQpdMn9FpN4PbBwcHOzs6mpiaFQkFOtYiKioqJifnggw9Md0tUREZGPuKHKoIgCILMR6gYJIIsIgRBnDx58sMPP6yurlZrtOFRMZt27F6/bXvykszE1HSz2Xz16tVHvwrZ5m3UV3+zSyQJ4vL4XB4/PjH5XmNYbLbL6Zzc3dGCFytLDAkLdzoc5Tevz3Yss0OrVr/+b78dGhx0OhwsFitYKo2Xybbv3LX/qQOzHdpoLpdr+44d23fsSEtLI7fwBQLygc02E30cdDodjuPkrISHFfH9LqpB0pDmO7UUCiUyMtJht1eUFk9JhCJJEJvzbYZIHBT82BP7E1LSWGw2ncGAu+VsA23asYvBYpH1ZVNSUsiPOADYunVra2urQqEAAJ/Ph2HY4cOHcRz3Zxk4HM7t27dR9UcEQRBkEUIzGhBksXA4HKdPn25tbeXxBZm5y1dv2hJYWW3L7r1Gg35wcHBgYOARO703NzcDQPKSKaj4MFUwDHv+1Z/ffwxZhsBqMQvFs9AvY+7bc+iZP//Xv7U0Na7bsMl/47p4GIwGn8+H4/iPXvyxJChotsO5n5zc3JPfnAnccuLrrwCAzWZnLl06AwFQqVQKlcp7yF8Su9V65vhngbUYOVxe4bbtRefPdLe3DgwMMJjMzLxHLaOoHh6S93bXV1XarBZyC4VKbW9q4AtFJqNBNaSk0Whko0o6ne5yuQAgPDomNiHJZrXgFIrX4+FwOD6fDwA4HE5ERMSVK1e+PQ+F8sQTT1CpVH82Jzk5ecmSJZcvXxaJRI8YNoIgCILMOyjRgCCLQnt7+9dff+1yueKTUlZt2DT2XhrHcVlySnlJUXt7+6MkGmw2G3lLEB0ne7SQZxqXLwAAq8WCEg3jYjCZsuSU7vY2u922CBMNYeERFArF6/XOwbUS9+HxeP7u1796989/BoB/+pd/nZk7XhqNRt6KPxS9VjOiHCRbxpBb4pKS6QyGengIABhM5g9f/AmHy3uUwM4e/7y3s33URvXwUNGFs+RjNpstFou1Wq3dbiezDAKReOvuvQCgUY14PZ7Y2Nimpian0ymTyfbv389gMKhUKjnS6/XGxMTA3WkjXC53x44dPB5vSorsIgiCIMi8gxINCLLwOZ3OU6dO0eiMVRs2p2fn3qtIQe7K1ZU3Svv7+z0eD1k3/mERBHH69Gmr1Zq8JJNGpz9a1DNNIBIBACrTcB/k3aPNap3tQGZBV0c7eQPsdrmYTOZshzMhGo3m0IGnSoqLcRz/53/9zc9+/oBJPVOFRqN5PZ7WhjupmVkTPyo4NAwAKBQKWfwCAEx6vc/rtZhNAEAQhNlonFyigSCI+urbQwpFX1cHl8u12+1kDcixbDabzWbzf0IKhKInDx9hsTk+n+9W0VUAUCqV5N7w8HAWizU8POzvgpGQkEAuqYiNjd2xY0dkZKR/hQWCIAiCLEIo0YAgC9zXX3/d1dVlt9vXb9u+JCfvPiMxDBNJguRyeU9PT1JS0iSuZTQa29vb+QJh4dbHJxvvrBGIJACAGk/ch6K3F8Mwch374uHz+T764F3V8DBBELKEhPkyo+FOXd3+vU/I+/vFYvFfPzm2ddu2Gbt0XLysv6+vp7P9oRINNDo9JWNpW2O9f4tyQP7Rn94k01sup7O3syM0YjKTrRR9PTeuXAIAKpXqdru9Xi+O46PmXKxYsYLP59fU1JjNZvfd+jLxyalkvxVFb7dmZBgAXHdruNTU1AiFwkuXLrlcrujoaLlcHhLybZVKCoWSl3e/T1oEQRAEWQxQogFBFriRkRG73U6j0yfyR3/htu1fffSBwWCY3LWKi4sBQJacOh/vRYOkUpiTX9c7HQ6lot9sNGI4npqx1OlwcGbjm9KW+jqPxx0UHBwRGTXzV58tquHhb059rVWrGQxGweo1ecuX+7/Bnstqa2o2rFtrs9mysrO/OnEy+vsVFqdbWnp6SdG1SZSDTUhJDUw0eNxu/0nYHO6yVWse9oQ9HW0jSiWN/m1fSX870qioqP7+fplMJhKJqqurhUJhYWEhi8UaGBjQ6XTkYCaLlb0in3zc0dJMPmCxWC6Xy+v12my2+vp6l8sllUq3bdtGpVIlErTkCkEQBEG+gxINCLLARUVFqVSqmPgEygRWQ5DLB1paWnJzcwNLRU6Ex+NpbGxkcTi5BasmGeusEoolGIZZLZbZDuR7CII4f+K4oreHfFp84RwAxCYker1eWXIKnU6XhoWLgybTb9Ln81nMJqvZbLNarGaz1Wq1W63R8fGxskQqjTZ2PDnXY8nDfEc93zmdzk8+fN/tdtNotMNHfhQslc52RBNCEMSzT//QZrNRqdSfvvpaW1ubv43CsuXLZ6BMA41GAwCP66ETDf093ffatW7rY+P+Wo7l8/mGFHIf4au8eV0p7w/c5V8x0d/fDwBr1qwJCwtjsVjZ2dksFsvn8wX2mwiPiuFweQRBlBVf86c/0tLSampqyMdke2CVSnX58uXnnnvO4/EYDAahUPgQLxhBEARBFi6UaECQhUyr1dbW1oZHRW94fOdExrPYHL5A2NfXp1KpwsLCHupa165d8/l8kdGx5GTjeYf8pnqu1WioKb+l6O3BKZS8gtWtDXeoVJpeq+nr6iQIgsw+UKlUKo2WvCST8Pnik5KZbDaPLyA7aNyHanio6PxZ1ZBy1PamuhpJsHTzrj1KeX9NRVn+2sL0rBxyV3N9HQDMl/IEU0KrVrvd7rDw8P1PHZhH9S9vV1R0tLcDgMfjeeHI84G7rhaXrF23broDIHOaGtXwQ1V70apVjTVVAECl0XLyC3o62jUjw1KpVKfT+as2TETVreuVN0r9TzEMi4uL43A4ubm5586dU6vV5HYulyuRSBgMxsaNG8ktJpPJX4cSAHo62shKE7UVt/wbY2Ji/ImGiIgIspHn+vXrAeDy5cvV1dUZGRlPPPHExKNFEARBkIUKJRoQZCE7f/48QRAZucsYE7s/xDBszeat57764tq1a08//fTEL6RQKG7fvs1ksQo2bJpssLOPSqXNqRoNSoW8vKQIw7AtO59ITEtfsaYQABw2G5PNvn292G6zDQ0OmAx6u81WX3UbABpqqgCAw+OxWGwunx8TL8NwPC0zy2azMhjMwN+By6dP6jRqKpUan5wiEIoEIrE4WNpyp7ajuVGrVn3+/jvksEG5nEw0mIxGs9GI43hGVvbMvw+zpf5OLQBEx8TMoywDALS1ts5uAAwGQxIUpNVo6m6XLVu1doJH+Rtbetxul8MZERWjGRnetGkTi8V6//33zcYJrefyejx1t8sBQCiWGHRaACAIoqen5+DBgyKR6Omnn37jjTfI6gx2u939/cUdFAqFxWLZ7Xb/FqvVguE4ALBYLPLzkM/n+/dqtdqjR4/yeDw6nQ4AZNvLgYGBCb5eBEEQBFnYUKIBQRYsrVbb29ublLYkKW3JxI8Ki4wWiiU9PT3Nzc3p6ekTPKqrq8vn8+WuXMUXzOOZw3QGQ6dRP2y1/Glit9kunPiKIIjk9IzEtO9+EEw2GwBWrF3v39Lf3Uml0Rqqq6wWs0Gns1msNotFoxrp6+oEgJKL5wGAzeVKgqVWsxnH8dTMpQ6HnUKhPP/TnzMD5j6EhIWvWr/pzPHPcBxnsTldbS3DgwN6rUYkCbLbrARBpGdkzosKBVNFNTIMAO6HrzUwu547cuS5I0dmMQAcxwtWrT5z+lRDddXEEw38gEUHArEoIjq2vvr21atXCwoKIGDVwwMuTaHExCd0tbVYzKbATpmXLl0KrPJInvAPf/gDnU4/evRocHAwAPB4vJdeeumLL75QKpWxCUlZy1fwBUKz0Ui+onPnzuXn5zc2NvrP4HA4zpw5c/jwYfLp2rVrk5OTF9WUHwRBEAS5D5RoQJAFa2hoyOfzxSYk+rfYrJbjH76fuWx59vKV9zqKxWbnr1t/+fSJ1tbWiScahoaGcByPkSU+eOgclpGbV1FaXFFaEp+UMsE5INPnyplTVouZy+Nv2rnn/iPJtz0iOta/Ra/VtjfV4xRKS30djUa326x2q3XQ1gcAPp/vxtXLAMBksZhjVljQmcx9z3w72f7d1//DoNN+/PYfc/IL1CPDADDr78lM+ubEV8NKJQAEB9+vNIPVajUZjUHBwbSJVRBYJDKzskpLis0m08iQMiQsfCKHBLaBsFmsWtUIAKhUKr1eDwAOu2MiJ8EwbMvuvUqF3Gb9XrEVf4nHWFmiSBJUV1nuH89isfzDBALBzp07P/jgA5vV0tna0lRb09XWAgBWq9VqtZ44cQIA0tLSWlpayPH9/f0Oh4M8A4ZhoaGhEwkSQRAEQRYDlGhAkAWrq6sLAPwN4ZwOR+mlCyajwWww3v/AxNT0suJrTU1NeXl5sbGxD7yQ1+sdGRnx+XxC8fyuu75s1dqG6kqzyVhTUVZQuGEWI6kuu9nX1Ynj+IEjRycxiUAkkeSv2wAAy1d/b0G+y+VqrqvhCQQiiUQSHHL/k/zwxZfPfvn5yNBgbUUZuWVJ5tKHjWT+8nq8AMDj82k02r1qDahVqr+8967b7Y6JjT1w6Ico1xAoJja2sb6+u711gomG6DhZkDREoxoBAKvFnJKRyeZwbVZLbm7u9evXLaYHfGr5nf3yMzLLwGAynY5v0xOJaUtEEknd7fJh5YCi79vSqhQKJT4+nsPhaLVaf8+IsLCwlJSUxsbGsRVMGAwGn88nswyZmZlsNjssLIxGo3m93octnYsgCIIgC94imgSLIIsKQRByuZzF4ZhNRp1GXXXr+sdv/zf57dxEblzJTnLt7e0TvJbRaAyPjlkAf22v3fIYhmGdd7vZzYrSyxdvXy/BMGzj9l1sDncKz0yn07NXrExISXtglgEA2BzuU8+/sHnnHjIGGo3GYCyiGQ279z+J47jZZDr7zenuzs5xx9TV1pCz8fv7+j775GOydSJCWpKRCQBkfccJCg4NAwAMw5KXZAjFkuDQMAzDqFQqnU53BJROuA+71Srv/bZ1BSXggy4yOmbFmkIWi+2w2/2rMPbv33/gwIErV668+eabfX19/sFbt26VyWRk5QUA2LZtm1QqFYvFhw8fXrNmTXR09AsvvLB3795t27alp6e/9dZbf/3rXyf+GhEEQRBkkUCJBgRZmDo7O3U6nd1qPXnso2PvvFVRWuyw2+KTUlZv2pI3gXb0cYnJFAqlvLzcPoG/78l1y0wm64Ej577E1HQOl2fU6xoe5gZpCtVWlNVX3fb5fKmZWSkZsz+DICVj6Y9+9ksKlSqWBInE4tkOZ+bgOL7vwKHklDQAsNls445Rq1QAsH3vfiqVqpDLTxz/ckZDnNsiIiODgoPdLtfEDyFTAJExcZExcQDA4XIJghgeHhYKhUpFf2BLiHuxBqyYCPypcXg8ABB/fxUMOYDJZLLZbLLrp0Kh+Pjjj8vKyp555hmy2kJaWprH41GpVHQ6HcfxiooKuVze1NREnsFutxuNRovFMpHYEARBEGRRQUsnEGQB8nq9N27cGLUxKT1jy66J9l1jsdkMJstmtfhXIN/HrVu3ACAhJXUSoc5BuQWrSy+dv329JDE1/YF9IqfWiHKwvLQYANZv25GenTOTl74Pt8sFBGG3j3+zvYDFJyT4fN72tpbh4SEAsNvtDrudzeEwGAwAKC0u6uvtxSmU2Nj4fYee/uKjD4eUyodq6LiwMRiMYKlUo1a3NTakZGQCwPG/vq8aUrLY7BVr1/vbpvrZrJbuthYAyF6RDwBGva63swMALBaLxWLxer393Z2xCUn3vyhZ2WGUWFkijy9wOhxKRb9/I47jycnJALB27dq1a7+tWFlfX9/d3T00NORwOEwmEwBIJBLyA3B4ePjtt98mh5lMJqfTWVpaqlarvV6v0Wj0eDxo4QyCIAiCBEJ/DyHIAtTT06NQKPxPE1PTVxZu4AtFD3USGp0eLggnv+i7v5CQEI1G45lvxfnvJTN3WV1FmcloqLx5fd2WbTN2XbvNdvHk116PR5acOneyDADQ193l9XrZbM5sBzLTbFYrAGAYVltd3d/Xp9VoACAqOvrZ54/4fL6b168DwON79jLZbLJUod1uv11evmrNg2cMLRKhoWGtzc2ll8/fqSz3eDwGnZYgCKvFUnT+zI0rl8KjooJDwwiA5avXUalUo17v9XrjEpPJ4qYul8tuswLAyZMnCYLAcVwgesCEGoNOW3Th7KiNUbHxXq/3s/f/vGJtIV8g1NzNRJDNLEcNXrp0aU1Njc1mq62tJbcoFIru7u7AMSKRaPPmzd3d3WVlZRkZGRs3boyMjEQzGhAEQRBkFLR0AkEWmoGBgcrKSqFQyL77bfzK9RsFIjGGYQ91Hh5fcK8Z46OQRR94wnnc2HKUwse2YxjW19kxkxctvXTBaNCzOdxtT+yfyes+EI/PB4CEpAd8mbzADCjkb73xu6+/+Iz89dZqNBiGUSgUnVZrs9n0Oh2GYXyBMDk1HQDiE5Mys3PJo9A9p9/y/HwGg+FyOtUjw3qthiCIhMTEwg0bQ0JDfT5vf093ddnNmrKbNWU34G57S39/XJFYQtZ8Id/PnQcOiSRB97+cRjUyNt2p6Oshqz92t7X6qzNQKJSNGzcG1pTxer3FxcXHjx8f9ePr6+tTKr9XFVKv1zMYjLi4OJFIpFKpoqOjL1269NFHHz30u4MgCIIgCxqa0YAgC83t27c779auY7HZa7c8JnjIuQwknkCgVPT7fL4HFo/k8/kAECxdOK3dYuITuHy+9fsd8qZVfdXtjpYmHMf3Pv3cJNpMTCuhSAz3rlOwIFktlm9OfEXel/rvTqNi40wGvUGvr6+rczodBEHwBQJyF47jGx/b3nintquz88zpU9t37loAhVEfHZVKfeVnf+P1eqlUan9v79CQcsXKAhaLtWrNGoVcbjGb1WrVjdJSh91eU37TYjIDQFNdtUY98sShZw16nf+dB4D6qkqn3Z6YtuQ+l1MPD99nLzmXgc1mr1mzJjs7m3m3V2tXV1dfX59cLpfL5eQWGp3udrkEAoHROLrVBY/H43K5FRUVIyMjZN/N0tJSmUy2qP51IAiCIMhEoEQDgiw0QUHffe/ndDi4PP7kzsPjC3w+n8ViIfMI90EW27eYTSzOwpldz2SyzEZjddnNvILV030t1fBQWUkRAKzdtE0kmXMtQu9UVQDABMv+LwD9fb1Fly+ZTSaBUCgSSxwOO5PJEghFhVu2qYaHP/vwvd6e7gGFgiCIFavX+o/CcXzX/gNnvv6ysb6eIIgdu3ajXAMA+JcnJKemJqd+V8YlKjoaALhy3o3SUs3IiL/2qtfrHezvs1ktIkkQXyA0GQ3kdkVvd19XR0hEpH/KwyhDA4qa8pvj7pJKpSqViny8e/dusjQDSS6Xf/LJJ/6nVBrN5/W6Xa60tLQ9e/ZUVlZevXqV3FVYWOj1ejMyMo4fP379+nX/IXFxcWvQYhkEQRAEGQMlGhBkoVm3bt3t27fJb9h8Pt+dygo6gyGSBD3sbQ+XxwMAo9F4/0SDz+fr6Oig0emMB9WMnF8ycpcVXzg7NKB48NBHduPKJbfLFRUXn5G3bAYu97AMOi0AxCckznYg086g15/48nODXud2u2l0+qHnXmBzv9deNLVHSU4AACAASURBVEgqBYDenh4AiJUlxMbLAvcmJKfsOXDw5OefNjU0qEZG8pYtT1uyhKwciYyLXN6lHJCP2u6w23GcYrWYAYBOp7tcrpTMrOa6GkVPd3p27rincrtd/lUPOI4TBOF/qtVqASAxMfGxxx4Ti8X9/f1ffPFFenp6SkpKWVkZADy+76mWO3V93Z3+lRcpKSl0On316tVxcXHNzc0CgWDFihXkrmeffba/v7+np6e2tjYjIwNlGRAEQRBkXHNrgi6CIFNi+/bt/tub7vbWz957u3hMjbQH4goEADB28vAofX19JpNJEiy91zeN81R6Vg5OoVgt0756giAIl8uFYdiOJw9O97Umh83lAQB7AU1XuReDQa9WjbjdbllS8mu//vtRWQYAoNPp/lonywtWjT1DnCxx36FnKFTqyPDw+bNnjn30V4fDMe1xz1uSoKAlmf+PvfuMj+O8DoV/Zrb3XfS26L0DJEGCvfeiQpGURFPFLZJsR/HPyb1xbhLfN7k3keNy7USSZZVIYpFYxF7E3gGCAInee19ge+8z74ch1yuAnQCWAM7/0+zMM7NnQADEnnmec3IBgCAI31oGAODx+YN9PV6vl8PhBAUFCYRCkVgMAA9ofRIRFSMU3fn3ksoV/qUWvF5vYmLiiy++GBQU5PV6Dx48aLPZysvLd+7c2d7enpqVk5SWMdj/l5RiXl5ext3JF9HR0StXrvRlGQBAIpFkZ2dv2LBh69at69evH5svBEIIITTlYKIBoSkoIyNjRLcIvVbzuBfpbmsDAKvV+oAxBoNhz549AJCa9aC105MUh8O1jX+iQa/VqFWDBEE8s20RmbktzGqCQMcyvoKCgnl8PkEQz225b9LnBz/56x0/euunf/fL2PjEew6IS0h893/+rzkLFnG43MGBgS8++/R2RYXH4xm3qCe3JUuXLV2+AgAcDgdTnYTH53e2NLPYbABwu91DQ0Oh4ZFM/YXO+9dn5fJ4kTFKZpuZgwMABEEkJiYCQGFhIZPIGBgYMBqNvkVeLDZ74YrVNqvF6ZcPSk5OfmivSoIgMjIycLoKQgghdD+YaEBoCrp69arqu3XR1EOqjpYms+kh0xP8ebweAPBfzzxaZ2enx+OJT05Ny8p9slCfZTwez2a1jHcTgcaaagCIUsaO67s8jfScPB6fr1EPl16/GuhYxpdUJkvLyKRp+tujh+8/Rh4aFs7lch98qfmLl+744VscLlejVp86cfyDP/6h9Pp191RpATuGpDJZ8bx54RERAEBRFAA4HY5Lp0+eO3aEGUDTtGqgLy4xiSTJoYH+B+RMk9MzRuz5xS9+sWPHjnfeeScrK4vZo9PpAABoAABFcMjcJcsEQqFBq+X4/YNGRUWN3f0hhBBC0xQmGhCa9Pr6+m7cuHHz5k2mKCMAjP4U5PV4ThzYu//zT0e3f7uftsZ6AHjwY/ahoSEAyJtVxJ9aBRoYApGIoij7A+d0PCWKotqaGgGgaP6i8XuXpyQUibf/+B0AqKwon/KTGjKzcwCgsa7GYn7aO5UrFG///O/mLlzCFwjMZvOFc2d//x+/Pn/2TEtT01hEOnUMDw2pBgcBgMVi+RZQ2O72fAkJCXE5nT2dHRKZnKbputu3AMDldN68esk3c4HhdrkAICkpadOmTSRJhoSEMDUgQkNDmQUvGo2msrISAOw2q1AkFohE18+f3f3nD47u28OcCwAkSfpWx3R0dFjGf04TQgghNCU9ozN1EUKPyOPx7Ny5k0kxdHZ2bt26FQB8jd9JkoyIjrFZrS6n0+mw221Wj8fDftisYAaHw40IDxePWqbue1+NRtPd3Q0AT9zY4hnHLNG3Wi2j1+qPFYIgzEYDh8ONfIZnNACAUCSOTUzq6Wi3Wi2Sh3UhmdTi4hPiExK7Ojt6ujozc/Ke8mpsNrt44aLZ8xc01tZcvXjeajHfKClpD2tLTU8fk2inBpfLxVR89Hq94eHhvl9fDKaUY0dLEzPpoKr8hkAktJotNbdustjsGcV3msJ4vd4bVy4BQG9vb2RkJEVRq1at8qUMGGfOnOnq6rr7pk6n3U5RlE6jBgCpVLp582aapm02W1BQEADodLovv/wyKyvrpZdeGucvAEIIITQFYaIBocltcHDQN5FhcHDQYDDI5fK8vLza2loAIAiCzeaEhIV3tDSJxJK8otmPPvVALJWOLtBA07ROp+Pz+R999JHJZAKA8KhomSJo7G7oGcIkUG5evbJu85ZxeouOliaKovgCLrM6/VkmDwru6Wi3T4Mml7kFhV2dHZfPnXn6RAODJMmsvPysvPz+np5De3djecgRYpTKt376s4a6uqrK28wkKR+CIHxrlzgcLjPvoPTSBSaDoNf+ZUaDdniImQThcrmCg4MTExN9KyA8Hk9paen169ddd6ctAIDH7daqh3k83tKlS3Nycrhc7ojZWzKZbMGCBUqlclzuGSGEEJrqMNGA0CRG0zSzqplhMBj++Mc/LliwYMaMGVKp1GQyeb3ens525qjZZOzv7i4oKn7Ei0uksq62oebm5oiICJlMZrFYvvjiC41GQ9M0n893OBxxicnZhTOilHGP2zhzssguKKy7XTHQ2z1+b9He1AQASaPWlj+DmIkM5aUlJoMhISlZKpMFOqLxwqw8coxDSiU6NpbD5dlttiGViqlKMN3U1dTI5HJlbCwAnD97pqW5efGSpTqdzmq1zJ03v+TaVa/X6z9eoVDcqaoA4HQ65i9fef38WV/rSrVq0Dfy/ImjzAZBENnZ2QUFBcxLu93+wQcfmM3mEZFIpdLk5OSCgoL7pRJYLNayZcvG4J4RQgihaQkTDQhNYhUVFSdOnPC95AsEDru9qqpqyZIl8+bNO3Xq1Ijxj9V7QiKTu93ur776isvlpqSkOBwOtVrNHCJIMjouftVzL/L8OtJNPcGh4TKFQq/Ver3ecUqm6LQagiByCmeOx8XHVkJKeunli50d7Z0d7TK5/I0fvTUlS+7XVledPHoYAIJCQsfj+org4N4uU0N93TRMNKgGB48cOsjj8ba/9npEZKRGrdZptQcP7GeOlpeVMRsREREajcbj8Qj8pl8xayvgboqBoRke8rjdbA6HpmmT0cDsHPGj6vF4RmcZ2Gz2888/n5CQMOb3iBBCCCHGsz5ZFyH0AP7z7UViSXp2HgDQNK3X62NiYkZ/No6Ijnn0i+fOnDV/+cr0nDwWh1NfX9/e3i6VK7IKZmTmFbzx05+/8OprUzvLwBCKxOBXl25smYwGrXqYIIjg0LDxuP7YUgQHb3vzh7PmLRAIhEaD4fqVSwa9PtBBjTGapstvlAJAclr61h1vjMdbbNq8FQCGVKqWpqbxbmjyrBGLxQKBwOl0Xr54wWazrV2/4Z7zYhYvXiyXywGgsLAwNjYWAPLy8jIzMwGgsuzGiMFM39Du9lbX3RVkHo+nt7fXN6C+vt5/fGho6M9//vN3330XswwIIYTQuMJEA0KTWE5OTkbGnVn3NquFWSVhMpm6u7vDw8N9k5Djk1JEYgkACEXiR+86IZHKCoqKV2x47uXv/zgsMgoAElPSlq5Zv2zdxqm6VmK0O4mG8ak8393e5vV4FMHj8uR8PASHhs9ZtHT+spUAUH6jdP9XuwId0Rjr7elWDw+x2exNL23jj08ejcfnEwTR3ta2f+/Xf/7wgz6/j8RTnlgiSc/MBIC21tbD3xyQSKWr164bMSY0NFQul2s0mrCwsOTkZKYhaEpKSmhoKNwr5Wcy6AHg7LG/tCPl8/kxMXcyqoODg2fPnmW2md9aOTk5Uqn0fjVuEUIIITRWMNGA0CTG5XJnzZrFbNM0zZRPB4CmpiYAYJ4KAkBXe6vVYgaA2zeul1w8/7jvIhJLXnj1tedf3TFn0ZKxiXvykCkUAMB89cbc8OAgAGTm54/HxcdPem7ezLnzAWCKPZDXqNX7du8EgISklHF9o1XrN+UUzGCz2Rq1eu+e3dMq15Cdk8uUwOjs6Ojr7RWJRL5DTGbH5XJZrdY33njjxRdf1Ol0UqkUAI4ePcr8NhvxLbdiw3NhkVHDgwP+zSnfeustLpdL03RfX9+ePXt8+VamnA1T8dFoNB49evT8+cf+ZYgQQgihR4SJBoQmt3t+2GtqalKpVEVFRaNX0Xe1tzofv+g9h8uNiUtg2stNK1I5k2gY+xkNNE3393QDgDJ+kk3hdtrt9VWVAKDX6dyPPEFmgul1ur27vtz52SeqwYH7jWlqqL92+dK506eOHfpm355dhw/s9Xq9NE2Lx7l/Z1Ze/sp1G376d7+MiIp2OBxf7do5ogLiFBYbFxccEsJs7/tqDwD4fkcxzTiMRmN5eXlcXFxzc/OxY8du3boFAC6Xi8fjbdiwwTdVgdHd0Q4ApZcueL3eiIgIAEhKSpLJZCUlJe+///4nn3wSFBSUnJzMDKZpWiaTzZgxQ6/Xf/DBB7dv366qqpqg20YIIYSmHywGidDkduHChdE7o6OjIyMjY2JiampqVCqV/yGjXnfp9MlVm16YqAAnN0VICABoh4fH/Mpa9bBBp2VzOJNo6QSjpb7ObrvT99TjdnM4nMDGc0+tzU1dnR0AcGj/3pDQMJ1WUzxvQW5BoW+A2+0+8s1+30uCIFgslkAgXLRiZVbuRMwxIUny1Td/+PF//T+TwXDy+LF1GzY++y1Ox8Sadev37PzS4XDY7fYv//szPp/va9ALACwWSyaTVVVVBQcHEwTBNKQMCQmJj49ns9nBwcGff/65b3B3e6vNaunr7gQAu93+3HPPpaWlAYBGo9FoNACQnp6elJQ0NDRkNpuDg4O3bNnC4/FsNptIJMrNzV26dOkE3ztCCCE0fWCiAaHJzTLqYTubzV6+fDnzoSU0NFSlUoVGRCalpd+4fJEZME4LAaakkJAwAKi5VT5j7jyJdCwbOrY2NgBAVIxy0n28rK++DQBiiWTO3PkCoTDQ4dwDTdN1NdUEQRAkaTIaTUYjAHR1duQWFHa2t5lNprSMTC6PR5KkSCze/uaPhIFbsb9kxeqjB/bWVFXNnFUUGRUVqDAmUk11lePupCqv12u1Wv2Per3esrIyACAIQiKRmEwmhULx1ltv2e12kUjU19fHHMrML2yqrXY6HBaTKatgRkPVbaPRyBSbBIBly5Y1NzcTBJGTkyMWi99+++2KioqUlJTw8HAAUCgUP/vZzyb6thFCCKFpZpL9gYsQGmHJkiVMkTM+ny8UCgHA4/F88cUXTJkGZkq2WjVYe6vCd0p/d5evmgN6MC6fH5+cAgBmo3Fsr9zW2AAA2ZOhseUIzMdyi9nc3tYa6Fjuobmx4fCBferhIRaLtXbTC3EJielZOQRBNNbXnTl1Yt+eXaeOH923Z5fT4eDyeA67g8UOZMI9OS09J78QAOpqa/p6e7Wax2hAOxnRNN343TYQI3A4nLCwMD6fT9M0szDH6/W2trb+5je/qaysjI+PB4CiBYuWrlmfkpEFAP09XfOXrmD+EX0rUEQi0S9+8Yu/+Zu/YYo+CgSCBQsWREy/fqIIIYRQAGGiAaHJLS8vjymitmnTJv+KDG632+FwNDQ0MC/9ZzFweTymmQJ6FGERkTDWHS5dTqfL6WSxWElpGWN42YmxetOL0bFxAKCMjQt0LPdQcvVKc2MDQRALl61My8za/OqOdc+/mJCcAgCVFeUEQbDY7IH+vmtXLslkcrfbVe2XgwuIhOQUgiBu3rjxxWeffvrnj3Z+/t97dn7pulvdcIppb2vz1fUgCGLFihWLFy9WKBRsNpvJk7rdbj6fHx8fz2KxQkNDBQLB3LlzL168yOPxlEplSEgIh8Pp7eyAux1hrp0/+6ff/BuTYggODva9EbMWJgB3iBBCCCEAwKUTCE12BEG89tprOp0uPT391KlTJElSFBUREZGVlcVisbZt23bo0CEWi+V0On2P+zxuN0VNl+JzT08RHAIAVvNYrjcZ6O2xWswCoejhQ589XD4/Nim5v6fb6/UEOpaRbFarxWJmsVh/88t/8t+fmpHZ0doCAPGJSUtXr/v0/T90treJRGIAsAR6JVFyWvryNes6WltMJpNmeKi3p4em6bqamsKZk2+2y0NdvnjBl0NJSkqaN29edXX11q1bhUKhTqf75ptvzGZzT09PSEjIjh07YmJimHkNZ86coShqeHh4eHiYy+USJAkALfW1zHVomvZ6PEKhMORumUmEEEIIBRwmGhCa9MLCwsLCwgDgnXfe8Xg8PT09CQkJzNO81NTUtWvXXrp0yWaz+cZTFFV7q2L2wsWBCnhyYepBjm3jiZb6OgCIS0oew2tOpPCIKIIgym+Uzn8GOp4eP3zQZrXOmb8gOkZ55Jv9NquVaUrqLys3n8fjc7jcuIREACBJUqfV6rRaAHC5nPe46MTKLZyZe3cRTcWNkivnz9bWVE/JRINMLlcNDjLbbW1tx48fr6ioyMjI2Lp1q1QqffPNN//85z/b7XaNRrN79+7vf//74eHhFEXx+XybzbZ//53inSHhkWaTkfkVx6RWASA6OjpQN4UQQgih0XDpBEJTB4/HE4lEGRkZzGIKr9d77NixQ4cO6fX6ESOtY7oQYGpTBIcSBFFZVnrx1Amtevie/UQfF5fPB4DixZO16L0yIVERHOJyuZoaHrTefgIY9Pr62prOjvavvvz80z+939PdxWKzt2x/bfTI5LR0JssAAEwBToIgEpJS5sxfNKERP8zMOXPZbM6QStXf1xfoWMaY2WRqaWry31NRUQF3G1sCgEKh8HWCcLlcO3furKysJElyRJteg1535shBo0HP4XC+//3vz5gxAwCEz2RdUoQQQmjawkQDQlPWBx98UFlZOXq/IjgkO79w9H50T2w2OyY+wev11t6u2P3nDw/u/rK1sd7lfKrH4CKRCAAOf7VrjGIMgMTUNIIgrl+57Hy6L8VTqq+tAQCBUMhiscxms0Ao3Lh5i1Qmf/BZoeERbDY7MjrmhZdflY+a/hBw0bGxbre75Po133Knyau3p2f3l19U3LxZVlo6ODBwz7oJTB6ht7fX4XDMnDlz48aNzH6LxXL+/Hm73T6it45Rrxvo7SFJ8q233rLZbB6PBwCMRqMvYYEQQgihgGP96le/CnQMCKFxcfbsWWZSsT+CILb/+CcyRVBAQpqk0nPyUjKydOphs9FoNhraGhu62lqDQkIkMhlBEE9wQbFU2tpQZzYaFEHBwWHhYx7wBFDGJ1beLDWbTGKxJCo6JlBhHD980OV0rn9h89pNL8yZv3BW8TxFUPBDz8opKJwzf2HOs5pui4pRVt8q16jVLBY7Nu5ZrLj5iGiaPnLoYE93d3tba0d7e0N9HUVR0TExQNO+Sg1cLtdkMg0MDJw5c8ZoNGZmZnq93tu3bwMAj8ebNWtWTExMXV3dnDlz5s6dq9fr4+Pjh4eHmYuTJHny5EmKohYvXlxRUdHV1VVQUOD7kXS73VgPEiGEEAoUTDQgNLlRFNXa2ioUCjkcjv9+r9dbUlIy+okom8PJnzWbw+FOYIxTgUAoysjNn71gscNm02k1FpOpsaa6o7mJBloqV4z44j8Uny/wejx93V39Pd0ziueNU8zjTSAUdrQ0d7a31ddW0xQdHaOc+Bgqb5U7HY65CxYLptDMeb5AEBkd01hbExoWmpySEuhwnpzZZDp7+jQAkCQ5e/Zsm81mt9vNJpPX6/UtQUpISLBarRwORyaTJSYmKpVKiUQiFAoJglCr1ampqcnJyXPmzImPjw8ODi4sLMzIyKiqqmImL/T19REE4XA4ZDIZi8VSqVRFRUVsNhsASktLv/jii/j4eLn8IdNbEEIIITQeMNGA0OTW2dm5a9cuh8ORlpbmv58giIaGhhFTjgUi0ZyFi2PiEiY2xiklPjklM6/AoNMaDXqbxdLV1tpYU+V0OGLiEx5rdkNIWHhbU6PFZCRIIjo2ftziHUdhEZEul1MzPGSzWjs72gHo2PiJ/tZqrK8zmYxAEEwDyymjo621q72Nz+fz+YKgoKAnmzgzthwOh8vleqycGpfHs9vtA/39+fn569evz8rKam9vt1qtvizD2rVrCwoKenp6hoaG3njjjaSkJAAgCCImJiYxMbGurk4mkyUnj6yZeuvWLaa6LZfLTU5ONhqNAwMDP/jBD4qKiphFSQBw48aN4eHhurq61NRUsRi7+SKEEEITDRMNCE1uUqmUx+Pl5OSM+GOaIAiv19vW1ua/MyQsfOnaDRMb4BTE4XJTs3KK5i+iKUqv0Tgc9oHenubaGq/XowgK5nAfabYIm83m8/mdrS2qgf6s/IJHPOtZE5eYXDC7mM8X9HZ1cLjczOyciXx3q8Vy80aJ2+VavmadSCyZyLceb6VXLhn0Or1eX19X63A4EpOSA5troCjq/T/8vxslJdk5OUyt2UdBEIRcLr9VXp6cnJyYmEgQRF1dnclkAgCSJGUy2fz587/66iu1Wu31esVicWxsrO9cLpc7Z86clHtN6JDL5X19fQ6Hw+v1Lly4cNOmTQUFBTKZzFcz0mazHT58mAl7xowZEsmU+t5ACCGEJgVMNCA0uZEkGRsbO/qRnVarlUqlDQ0Nbrfbt9NiNimCQ4JDwyY2xikrJj6hsHieVC7v6Wiz22y9nR21tysMOp1ILBZLpQ89PSQ8orO1xWw0NtVWF86ZrAsoSJKMjFFWlFzl8wW5BRNU9UCv0x0/fPD0yeMup1MskSxavnJi3nfC6HXa/t4eJrkw0N8fFBQcFh7IWh40TZdcu+Z0Ol1uV+p3J0+NGHb18uW21paIyEiNWt3U0ECSZF1tDVORYdeuXTqdjhmZlpa2bt26/fv3+3riDA0NzZv3nZ+C++VWgoOD+Xx+U1OTUCh87rnnOByOQCDwH8Bms2maTk5OTk1NTU9PfxbmgyCEEELTDSYaEJqaPv/887KystWrV3d0dPhXajDqdFn5hfiX9xgKCY+YNW8hl8fTqdUOu00zpGppqPd6vUHBIQ+dp5CUltHR0mwxmWiantRLWm6XlbBYZOGsogl4L6vFsvuLz1SDAyRJKuMTNrywZSoVaGAo4xOKFy4uXriYw+F0d3YMDPSnpqWN+Dg9YTweT29PT1trq8vp1KjVc+bOZfqDjtZQV3fm21N9vb31tTWVt261NDfX1dYAgMViaWlpoWmaz+czTSI0Gs2tW7fsdrvv3MWLF/vPaHgwu91eXV1NEMSiRffoTkoQREJCQlxcnFKpxN91CCGEUEBgogGhqclsNre3tzc1NY2oB2mzWnVqdVhkJD9AH1qmqshoZcHs4pi4eKNeb9Tr+nu6b5eV6jQakVgskcnudxaHw+EJ+O3NTcMD/fmz5kzeIvnV5WVut2v23ImYl9Hc2FBXUy2WSF954wcz5xRPvSyDv/DIqPrqSovZTJBE0qhqBePKYrHs3bO75Nq1mqqqGyXXmZauFEWRJBkXHz96fE93976v9jDbLpdrdCVapk+E1+vl8XgjjgqFwq1btz56UoAkyRs3bni93nnz5k3enxqEEEJoCrv3QwmE0GQ3Z86c4ODv9PkTiSXMc8j25sab164EKK4pLjo2/sXvvbF8/SaZQgEArY31h7/apRkeGj3SZrEM9Pa0NNRZzWYA8Hg8ep12osMdO1wez+lw+Ir83Y/H47GYzU/5Xg21NQCQW1AYFBLylJd69rHZ7O+/89cA4HQ6J/itLWZzT3e3TqsdHvrON7DNZvV6vSajcUil+u17/36rvJzZHxoWFhIa+uBrMmsoRtxLTEzM8uXL7zdL4p6YxWIkSWKWASGEEHo2sQMdAEJoXAiFwnXr1u3evdv35HDp2vVWs7m1saG3q6OrrcXr8bDY+BtgXGTk5mfk5g8NDlw+fXJooP/quTNrX3iJx+d73G69TmsxmfRaTcnF8xRF+U4JCQsPi4gMYMxPicvjURTldDhGz5S5dvlST1enzWa1WCxOhwMAVq/fmPek1Ry8Xq/FYiYIonjh4qeMebJg+jUyH9EnUkRk5IsvbSm/WdbT3c3skUilZpOpoa5OPTzc39cnFIkcDse3J080NTbEKJXzFiz0rxMpEomsVutD36WwsHDjxo2PGxuLxSouLpZKpY+VnkAIIYTQhMGPGQhNWYmJiQKBwNfhsrWxISEltWj+wt6uDofdXld1K2/m7MBGOLWFR0at2vTirj+/39vZ8eWH/5mWndvT0a7TqH0DwiKiEtPSgkLDwiOjxJKHF498lhl1OgCw2WyjEw3VlbesFguHw+FweXyF0KjXGfS6J34j1eCARq2epE06nhhJkq4Jn9EAAOmZmemZmUMqVWdHB0mStTXVZpPJbrczqQezycQM6+rs7OrsrLp927+fbmRkZE9PD4vF8i/EMIJcLl+1atWTxfbEJyKEEEJoAmCiAaGprKCg4OrVq3K53GAwNNVWd7Q0+T7QYo20CSBTKF5+88cHd3/usNurbt4AAA6Xm1M4KygkJCwyMjg0kH0ExpbL5ZQrFFW3K2qrq5wOR3Zu3uy584NDQgCAzxe4nM4f/+LvAcDlcn30m39zOBxP/Ea11VUAEBs/iQtnPgGCICZ+RoNPeEREeETEJx/9aUil4vP5y5Ytu3jxos1mGzHMP8sAAG1tbQsWLFi6dOnAwEBTU5PL5SorKwMAgiB8S2xeffVVX09KhBBCCE0lmGhAaCpbtmxZQUGBWCw+cOBAS0uLy+nUOdXRsfFxSUlZ+TMCHd20EBQa+oN3/7alod5qMQWHhEXFxrGn4ooVkiQNen1N5W1m+X1tdRWXx1u+ag0ACAQCX/kJLpdLEIR91GfUR+R2u+trqmmaXrl2w1hFPimQJKnX6cwmk+QR2qaOB9XgoEatBgCHw3HixAkej8dms5n+EQKBgMPhmO7ObmAEBQXpdDqNRkMQRHR0dHR0NADk5ubu3r3bf4JDZ2dn6MPKOiCEEEJoMpqCf+8ihPwFBQUBwOzZs1taWgCALxCsf2kbPXxMEAAAIABJREFUF58iTqzUzKxAhzC+cmcWVd284XK52BwOSRAul8uXTeALBP7VKAiCcNx/Lv39eL3e2+U3y8tKPR6PVCYTisVjFvpkIBKLDXr9mdPfpqSk5ubnM1NCfAURLBZLa3NzUnKy9P79TZ4MTdMHD+w3GgwOh8O/TwSHw1m2bJnX69VqtfHx8SqV6tq1a76jSUlJ+fn57e3tWVnf+bZvamoaMQ+ioqKiqGgiWqIihBBCaIJhogGhaeHYsWPMhtvlstusLfW1WQUzcPUEGivzl62cWTyfLxQCgF6r3fXRf/keXLNYLJqmmbaIAECyWBaL2ffyfixms9VqsVmtbrc7ISn5+OGDLU2NzCEej/+AE6ek1Ruf//qLz5oaGpoaGo4dOQwABEFk5+ZSFOVyOtVqtUGv5/P5PD5/TvHcyKio6JiYMXlfl8vV0dY2YtWGUCi0WCwnT57Mzc194YUXAEAul9+8eZMZxmKxXnnlFRaLlZOTM+JqzD+6L+sUGRnpcrk+//zzl19+GRdQIIQQQlMMJhoQmhYiIiIMBgMAeL3ePZ/8yeN2y4KClPGJgY4LTR1MlgEAam/dBAChUNjf11t1q6K5sQEAPC4Xl88HAA6Ho9Vo6qqrcu/TeMLpcFy/ern8RqlvT0hoqEatJkly4bIVXB4vOSVt3G/mGROtjH1p+2s9XZ0NNdUcDoemaZ1WU1tdDQAEQZAkyeVyPV6vw2A4feokm83m8/nLVqzMzs19gvdSDw97vV6tRqPRqDOzst/563cvXThfW13t8XiEQiGbw0lITKyurASAmpqarKyss2fPFhcXb9++vbW1NTw8XKFQ3K/l5IoVKzweD1OpAQC4XK5YLG5tbVWpVHFxcU/6tUEIIYTQswgTDQhNC0VFRZ2dncz6eY/bDQA6jRoTDWg8aNXDANDd1dnS1Oh2uwmSzMzN596d51+8aOmFU8cvnDsTFhERERk14tzLF861tTRr1GqCIGITEuWKoNrKW0x1gBXrNmTnFUzwvTw7YuMTYuMT5i9eyry0mE1sDte/naTH46m5XdHW3DQ8pDKbzcePHhFLJBwO57FmNzTW1x88sN/3srysjKKotIyMF17aEh0Tw+fznU7n7379HnNULBa7XC6j0VhaWrpjx45ly5Y99PpKpZJJNKSlpa1Zs0YkEt26dUupVD56hAghhBCaFP5S/BkhNPXQNF1eXq7X61taWlgs1vDwsO9QWnbuyo3PBzA2NFV9/PtfM1UYOBxORIzyuZe/53+Uoqg9H3+o12oSEpM2v/yqbwHF4ED/sUPf6HU6AOALBM+99HJ0bCwAqAYG6muqomJiMrKf5Pn8JKIa6B8eUnG5vM72VpIgo2NjJRLp8JDK5XRm5eXLFUGPfqnP//S+9m4j1cSkpPkLF8UolY+yVOp3v37vft0oC2bMiI6OEUskly6cVw0O+vbz+XyHw5Gbm7tw4cKQkJAHX5+m6YsXL1IUtXz5cgBoaGjYt2/fkiVLFi1a9Kj3hhBCCKHJABMNCE1lLS0te/bsueeh6Lj4F159bYLjQdNBfdXtjuYmsVQ6a/5CXzvVEd7/93+hKKpwVtGK1WtVgwOVFeV1NdUURXF5vOVr1k35nMI9ffj7/7BZrfc8xGKxsnLzSZLk8fksFksqk4ul0ojIKB7/3uUqVAP9leVlNputp7ODqYnw4ktb0jMzHxrD17t3tbe1PVn82dnZmzdvfqxTBgcHT58+PXv27IyMjCd7U4QQQgg9mzDRgNBUZjAYjh49GhcXd+vWLZfLxRSrZwhEohe3v64IfsgTSITGQ1tTw7eHDnB5vM3bXjl++KDRYCAIIi4hcd3zm/kCQaCjC4wPfvdrplVHeHj4jh07urq6Lly4EBcXFxwc3NTU1NvbO2I8m8PJysmLilFGKZX3m+/gcDiO7v+6t7srOCTkr975yUNj8Hq9qsHBxoZ6s9ls0OsdDodOq33oWa+++qrFYklISJDL5Y9wowghhBCa+jDRgNB0cfr06dLSUv89BEHseOunUrkiUCGh6eybnf890NvD4XDcbjefL3jnF/8j0BEFhtfr7WxrjYpRWq2WjtaWmyXXaIp64403Kisry8vLAYDD4fzyl7/UarUGg4HH4wkEAr1ebzAYampqfNkHmVyRkp6hjIuPiY0b0bzW5XJ99IffupzO5154MWtUJ4gHO3hgf2N9/YidBPGXvxzS09M3bNggEome8OYRQgghNEWxfvWrXwU6BoTQuGtpaSktLfWf0QAAsQlJ2YUzH9xlEKFxkp6T197UaDGbCIJIy8pOTksPdESBUVVx89tjh/t7ewpnzY5LSKS83u7OjsbGRpPJ5Ha7aZrOy8tLT08XCoVBQUEymay2trauri4iImLJkiVFRUUxMTFcLteg13e2tzXV11bdKtdq1DdLrhn1eqBpo14vkysor7evp1uv12fn5t6vJcQ9fXvihNvt5vP5W7ZsoSgqLS0tMjIyNTW1s7OTGRAWFiaXy71er/BuzxGEEEIIIcCuEwhNE2fPnjUYDGlpac3Nzb6d85Yuf6xPHQiNIZIkrRYLQRDhkVEr120MdDgBw6T/Bvv7dn7yEV8gYIo42my2jIyMsLCwU6dONTY2ymQyqVRaUVHB4XC6u7sBoKWlhcfjzZ49W6PRtPlVVXA5nY21NXw+XzXQf7PkGgBwuNy8wpkEQQypVIe/ObBi1WqCINgcjlgsfkBIXC6XJEk2hwMAycnJqampqampzFGapiMiIurq6mpqauLi4nbu3BkcHPzOO++M5xcJIYQQQpMMJhoQmhbWrFlz+vRp/yyD71MEQgGh6u9zOR1yRdC2HW9M52k19rsFIA16HegBAEiSzM/PX79+/cWLFwHA4XBcunSJWWPCjIyJjcvKy7928fyVK1fuec3Y2FiCIJqbm9lstlwmq7hRwuxvbWlpb2ujKIrD4cyZOy8pOZnP5wuEQj6fz/wTuN1ug17/xWef0jTt9Xq9Xi8AzJo1y//iBEGkpqYmJiZmZ2cnJSUJBIK2tjaj0SiTycbj64MQQgihyQgTDQhNfU6n89q1a0NDQ/47KYr6Zufnb/7s54/S9A6hMXd0726appPT0qd5wsvpcgJAWHhEWlb21QvnAOCll15KT08/cuRIVVWVbxiTZWCz2R6PJywiMjuvID0z+6vPPx0eUvnGFC9czOPxaitvt7W1Mc0mMjMzn3vuua6urn379jmdzhUrVjQ1NVksFqPRePXypauXLzEn8ni83Pz80NCwi+fPMe0tpVJpeHh4cHBwWlpaXFzc6LDZbDYzx0EqldbU1AiFwtWrV4/bFwkhhBBCkwwmGhCa4lwu1+7du3t6ekYfcrtdNE1jogFNvP6eLqfDIZMr5i1aEuhYAiw0LLwRYHhIZbGYmT179+6VSCRWqxUAxBJJYdGc4JDQQ3v3AACHw/F4PEw9CzaHs+3177c2NnS0tVgtltyCGSnpGWwOZ8bsYqfD0dnWerPkWk1NTUZGhkQiycjIMJvNbDZ7xowZ1dXVOp2uuLjYYrHU1tYCgNPpLC8rY949KSlp1qxZKSkpj7iuKjo6evXq1f79Kfv7+4VCoUKBVWYRQgih6QsTDQhNKfX19bGxsRKJxLfHbrf39fUx2zKZzGg0+g6JJVLMMqCAOHFgHwAwH4wDHUuAzSqel5Sa9vUXn9ms1qgYZUp6hmqgXz00JCIILpf3/LZXZHJFZcVNAEhPT29qagIA9ZBKGRcPABwOJzM3LzM3b8Q1eXx+enZOUGjogd1f7t2717ffV82Bx+Pl5OR0dnbW1taSJMnj8eLi4mJiYmQyWWZmJovFcrvdH374YXZ29uLFix8cP4fDmTNnju+lw+H45JNPuFzu3/7t37LZ+DcGQgghNE3hHwEITR0dHR379+8PDw9/7bXXfEXgZTLZ66+//uWXX3o8Hv8sAwAEh4ZhogFNvJ6OdpfTIZHJ5k776QyMoOAQiURKkuT6F16SSKWjByQlp14iv1Wp7qySeMQf27DwiM2v7rjw7UmH3c7UmJy3eGlrY8PwkMrpdIrFYi6XSxAESZJ2u33lypVBQUG+c51Op8Fg0Ov1j3svHo+HIIjQ0FAsNIsQQghNZ9jeEqEppampSavVmkymzMxM//0lJSWjB1vMpu721qCQUPG9PtsgNE72ff6px+3OnzErITkl0LE8K5JS0/JmzBL7zUXyx+PzNcND/X29ABCtjF2+Zv0j5hpEYnF2fkFGdu7tmzcoitKqh202G1PisaysrKWlBQCYag6tra1FRUW+y3K53JkzZwLAwMBAeHj4o7ydw+G4efOmUqnMzc2dOXMmZ9rPVUEIIYSms+lb6BuhqUehUDD14Wtraw0Gg28/n8+X3iuV4HI6B3p7Lp0+OXEhIgQAQAtFIpzO4E8skYju328SAOYsWKSMi09ITpm7aMnjTkTi8fkvv/79qBilzWp1OZ3MTia/AACZmZlRUVE6nW5gYMD/LIqijhw5cuTIka6urkd5l8bGxjNnztTX14eEhPD5/MeKECGEEEJTDCYaEJpSmOnKI54lcrnctWvXhoWF3fOU5PSMe+5HaDzYrVaX0+XxeHBq/WMJDQvf8r3XX9j2amx8whOcHhYRue21NwtmFo3Yr1Qqt2zZEhUVBQB1dXX+h/h8flRUlEAgiI2Nvec1LRaLf5XZzMzMlStXpqTgLBWEEEIIYY0GhKYWLpc7f/782bNn+9eDvHHjxunTp+85Prtw5sy5CyYqOoRAq1VTlDcy6h4dE9G4IggiPDKKxWIxSydmz56dlZUlk8koiuru7gaA+vp6iUQSHh5uMBjS0tIuX768ceNGuVx+v5qOx48fb25ufvvtt0NDQwGAx+PNnTt3Iu8IIYQQQs8sTDQgNHUMDQ0dO3YsJSVFrVZ3d3dnZ2cz+z0ez4iRUpk8d+as+ORURXDIhIeJpjU2iw0AIWHhgQ5kOsrKyycI4tTRQwBQVlbW3d396quv9vb2qtVqADCZTGfOnGFG1tTUMNmHdevW3e9qM2bMEAgE91yWhRBCCKFpDpdOIDRF2O323t7ehQsXLlmyZN++fQcOHHC5XMwhZon1rFmzWCwWSd75qS+5eB47C6KJV3r5QqBDmNYycnKf3/rK3EVLomKUKpXqyy+/5HK5zOIIX+kHqVQ6PDwMAOXl5Xa7/X6XSklJ2bRpE4/Hm5jIEUIIITSJYKIBoSni6tWrx48f93q9/f39DocDAJhmeC6Xq7OzEwAWLlz4wx/+kPlU4HDYKYq6fv5sYGNG0xBTQCQrLz/QgUxTBEEkpqQWL1g0b/FSAFCr1R9//DEzK4GmaWaMyWSy2+0rVqxYvXq1QCDo7++3Wq2BDBohhBBCkw0mGhCaInJycjIyMtLS0giC4HK5y5cvj4mJAQAul7to0aLNmzdLJBK9Xs88n2Qqz5NYjQ9NOFV/P9z9DkQBFK2MjUtIBACKohobG0cPoGk6OTm5q6vrk08+OXfu3IijJpOprKxs9LIshBBCCCHAGg0ITRmRkZFbt24FgNjY2JkzZ/ofWrRoEbMhk8n89yempk1YeAgBwNBAv91mlUiloVijIdBYLNZzW1/543v/h6ZppjykP2bq0wcffEBRFJvNzs3NHTHg+vXrZWVlUVFRSqVygiJGCCGE0OSBMxoQmkbkcrmvcptEKguPig5sPGi6Obb/KwBISknj4sL+Z4CvKIM/Zm1LREREYmIiSZJcLpemaf82lozi4uJXXnkFswwIIYQQuidMNCA0jXR3d5tMJmbbbDKWXbkU0HDQ9DLQ12O3WoUi0cJlKwIdCwIAYLFYqzc8NyLpQ1EUQRASiaStrc3j8TC9LbVa7Yhz5XJ5amrqxMWKEEIIoUmF8BV/QghNeTRNl5aWajSapqYmm83GYrNXbnw+KS3jng82ERpbn/3xd1aLuWDW7KWr1gQ6FvQXFrP58rnTTfV19zyakZGxatUqkUjEwSY1CCGEEHpkOKMBoWmEIIi5c+du3Ljx7bffZrPZXo/n1MH9pw9/Q9O0Ua/DtCMaP1r1kNVi5vJ4OJ3hWSOWSNY+92JOfqFvj68JLpvNnjNnjlwuxywDQgghhB4LFoNEaDoSi8UzZ868ceMGAHS0Nn/w3r9SFFW0YNHsBYsDHRqamqpulgFASloGMxUfPZmO1hajQS9XBIVFRPZ2dUbHxknuVl15GgRBsPx60LDYbMrlAoD58+fHxcU9/fURQgghNN3gH3wITVN9fX3MhtfjAQCSJEMeoRFAU221x+3OLpz50JEI+ZiNxsaaKoIgMnJGNi9Aj85htx/e9xUz84jFYnm9XpIkV63flJmb98TXpGmapmmNejgqRhkTF9/W3NhUX+d2uZijvb29YxM6QgghhKYZTDQgNB21tLT09/f7XhYUFc+ct4AvEDz0xCtnv3U5ncrEJJlcMZ4Boiml7OolmqYzcnLjEhIDHcskZjTofeubmIaUFEVdOHOKy+Mlp6U/wQVtVut//+m/HHY785LFYlEUxWyHhIQQBNHe3j44OBgZGTkW4SOEEEJoGsEaDQhNRyOmr4sk4tFZBq/H4/vU4SOWSGmabq6tHt/40BTicrmaaqsBIDuvINCxTG7hkVHrnntx6ao1EXcb0/L5fI/bfWT/1ycOHXiCGiscLlcqlTHXKS4uDgkJEdz9PZCQkLBx48b09HS5XD6Gt4AQQgihaQJnNCA07Wg0GrVazWaz3W43s8doMIwYY9Bp93/xqVgq2/bmj/x7UkTEKLXqYa93ZAICofspvXiOpunUjMzY+IRAxzLppWfnAEDBrNlXzp/t6+ke7O9jsVgKhaKpvs5sMs2etyAhOeXRr8ZisZxOJwA4HI7Ozk6LxWKz2VJTUxcsWEDTtFwu37Zt23jdCUIIIYSmNEw0IDTtXLp0qa7uTis7sUS66eXto9dBVJRcc9jtFEVRFOVfJY6mKABQD6kmLFo02bU3NwJARjZWZxhLTPOO0quXSy5f1Ov1ANDf23Pw693L1qwLDQt3OhzhkVEisfjBF6mtum006KOjo0mS9JVj4HA4e/futVqtCoVi7ty5mZmZQqFwvG8HIYQQQlMMJhoQml6+/fbb7u5u38u4pOSgkNARYzxud1tTAwCs2vSCf5YBALhcHgD4z3GwWS2drS1iqTRaGcfGHnjou66eO221WKRyuTIuPtCxTEHFCxbxeLzqWxU6rYbZc/7UCWYjMjpm00vbWCyW/6oovU57ZN/XAOByOSOjY9pbmgFg1qxZEolk165d8+bNS0xMtNls9fX1AKDT6Y4fP65SqdavXz/RN4YQQgihSQ4TDQhNL83NzWazmSlZDwCKkJDRY6rKb7hdruT0zPjk1BGHJHIZANisFuYlRVFnjhzq7eoAgNSsnFWbXhjf6NGkQlFUa0MdACxcuoLH5wc6nKmpsGhOYdGc7o72A3t2+u8f7O/77MP/9LjdaVnZCxYvs1jMLpersa5Gq1EDAIvFamlsiIuLEwgEhw8fZk4JDg5OTEzs6elhs9kej4fZyeFwrFarSCSa4PtCCCGE0KSGiQaEpoV9+/aRJLl58+akpKSKigqCJMHrDYuMysjJHzHS6/W2NzcBQEpm1ujrMIsshgcHWhvqYhOTTx85yGQZAMBiNo3zTaBJpvzaZavFIpMrsNnEeGPyhmKJJC4hqaWxnim/4nI6AaCxtqa9pZnZ9klNTc3MzIyNjT137hyzh8ViBQUF9fb27ty505dlAIDS0lKPx7Nu3bqJuxmEEEIITX6YaEBo6qNpuq2tjSTJvr6+yspKmSJowfKVVTfLlq3fOKLZBE3TZ44cHB4cAACzcWSFSADg8njMRkXJNa1a3d3eCgDBoWFhkVG5M2aN/62gScPj8dTevgUAcxcufpTOqehpxCUmLVq+MiIqOiY2jqKpxtoa/6MjsgwA0NjY2NjYCH7LoLxer0ql0mq1vhqxPtnZ2eMWOEIIIYSmJkw0IDT1EQSxdu1aoVDY3Nzs9XrTsnLik1MTUtJGj/R6PEx1hsgYZXpO3ugBvk8sXB6vuqIMADhc7urnN48u9ICmuYaq23abVREUnJgycgEOGnMsFmvmnLnM9qzieWaj0Wa1MoUb+Hz+9u3bz50719PTw+Px7Ha7/4m+ppgcDqe8vNw5KiUhFApjY2PH/w4QQgghNKWQgQ4AITQR8vPzU1NT+Xw+ANy8dvnG5Yv3HHbrxnUA4PH5G7a8whcIvX4zqBn1VZUAEBYWNtDb43I6uTze9/7qJ5hlQKNV3bwBADPmFON0hgkWGha+dccbm7bc6Uzpdrtv375tsVgoivJlGUYUeWWGaTQas9ns27N06VKFQmGz2UZnHxBCCCGEHgxnNCA0jcjlcmZDp1GPPup0OOorbwNARFSMw247vv8rvVbz2tt/zeFymQF6raaztZnL5fqmW8fEJfh3oECIoRlWmYwGFouVkZUT6FiekGpwMDU2asTO1LT0irrGgMTzuIKCQza8uGVYNdjd2XH79u3HPZ0giOvXrwuFwpdffpmPhTyfATRNf/rpp4ODg0qlMj09PTQ0NDQ0VCqVBjouhBBC6N4w0YDQNEJRFLNht1k9bvdAX09jdVV8ckpadi5FUedPHLVazAAQm5S066P3KYoKCY8gyb/MezIa9ADgcrmGhoaYPR0tTUMD/a//5F3/YQidPnyQpun07BxfUY9Jp7lpciQUHiA1IzM1I3Pe4qVffPSB9ru5RaZ45APQNO10Op1OJ/5oPyNcLtfAwABBkn39A11dXQDA5/OLiooKCgoUCkWgo0MIIYRGwkQDQtNIdnZ2a2trTU3NYF/vzWtXWGxWS0NdS0OdTBHk9XjamxsBIDYhicvlMSmJuUuWsdh/+S3RXFc7+ppWi9lmtYgl+GAN3TE00K/XagBgyYrVgY7lyTU3NgDAy9/bsWXbK76dwknY5ZEgCObHmcPh+Ao9RkbHDPb33e8UFou1aNGikpISh8Nx7tw5Ho+HZRoCjsfjpaamtrS2rvv+O1aj3qgZbqu+deXKlStXrjz//PN5efcoqYMQQggFECYaEJpG1Gp1S0sLsy2RSn2fNLTDQ5fPfstss9jsa+fPAACXx4uJS/A/nffdGdRCkVgeHBwWHikSS8Y9dDR5XD5ziqbpnPxC3mSect/U0AAAq9euX7ZyFU3Tk3eJEE3TFosZ/Oo+AgCb/aD//aVS6cKFC/Pz83/3u98NDQ1duXJl+/bt4x4oepjMzMympiZNf09senZoTFxS3kxVV3v5mWPHjh0jCCI3NzfQASKEEEJ/gVMiEZou3G73tWvXHA4HAKRkZMXEJxh0WubQjSuXfHUfe7s6nA4HALicTpNB73+FiKho/5dL1qx7cfvrC1asmryfwdB4YNqjFi9cHOhAnkpTYwMAXDx3NiNBGSrmL5w988jBbwId1JMY7O9zu1wA4PGr7drb3TV6ZGRkZH5+PkEQ8+fPpyiqvLyc2U8QhH+SAgVKamoqm83uarjTu5QgiMiE5MUvfY8vlh46dKiysjKw4SGEEEL+MNGA0LTQ0tLy3nvv1dTc+QvVYjbt/e+Phwb6mZc2q8U30nN3cjX4NbNk+K+3j4qNS0xNf9wwfEUi0FR1/cJZiqLiEpMkk7xMHZNo+PzTj/v7+lwuV9XtW9/buvnzTz8OdFyPRKtRWy13fqj9Vz8p4+LTs79TnjM5OZlZ4c9ms5cuXUqS5LvvvjtjxoyBgYGrV68yY1pbWzs7OycqdnRffD4/PT1d1dVuM5t8O6VBIWHKeJqmdTpdAGNDCCGERsBEA0LTgslk8n+eOdjXyzzkHGFEJ8LWxgb/1ICv/QSLxVqxftNjBWC3WU9+s+/Pv3uv5tbNxzoRTS6VN28QBJFXODPQgTwVnVZrMZv5fP7bP3u3S6W5VlGZnJIKAL/6h7/3dYh8ln39xWdfff6pyWAAAP9qjnkzZhXOmu0/0mAw6PV6APB4PKdOnbp9+/bg4CAASCQSFotFkuSsWbPS09Ox3OAzoqCggKKo7sYa356BjpaO2ttpaWlLly4NYGAIIYTQCJhoQGhamDFjxvLlyzkcjv9OgiBIkvSlDwDAYbcDgCI4RCKVAUBlWUlz3Z2/aAf7ek8fvjN1PDImVir/ywcPr9dbeulCe3NjZVlJ+fUrQwP9I2raq1WDez/7uL250e1yaYaHx+cWx96h/XvXLVmQHBGcHhOxee2qKxfPBzqiZ93tG9cprzdaGZuSnhHoWJ5KUHDwsNk+bLb/+29/HxQcnJuX//f/+M8AoNNqWyZDNwoej2806L/5aldzQz2bzV6z8fm0zCwAaKit7upo9x+p0Wh820ajkcPhREREAACLxeLxeBRFaTQah8NhMpkAPQMSExMFAsFQTxfz0m4xN5WXcjicjRs34hI2hBBCzxQsBonQtEAQRHNzs9tvWQQAbNq06eTJk+D35ylJkhRFZeTmJadnHt//NUVRUco71eZLLp6z22xsNtvj8SSkpvpfp6utpaLkqu/ljcsXI6Jj1r64hSkSadBpTx85aDYZmaMCgXCc7nFs/eb//su//+9/9r28dP7spfNnP9711fMvbQ1gVM+4xppqgiAycqZgUbq4hDuFUVWDg3kFgY3l4dZsev7kkYM6reb4wf0AQJIkM6+ho7Wlr6ebGTO68oLX6/V6vQ0NDSRJBgcH22w2AGAWTeh0uri4uIm+DTQKQRChoaH9fd1ndn3sdbuNWjUAZGZmiiZhPxSEEEJTGyYaEJousrKyent7me3Q0FCHwxEZGZmZmVlVVQUAS5YsKS8vpyjKZrPJg4JliqBXf/S271yapvVajUAgoCiKxWZn5RX6X1kZnxgUEqrTqAEgJyeHpum6uroDX3zG5fOtZjNFeZnqkoxJUabB5XL9/r1/A4CXXtn+Vz/9a7fb/Z+//Y8TRw796z/+AyYa7sdmtRh0Wi6Pl5CUEuhYntaRg9/8+YP/AoB9h4+JxGIAqKmuYg7GYaL3AAAgAElEQVSlpKUFMrJHE62M3f7mj04eOdjV3gYAFEX5fu58hVeYLEN8UnJ/b4//Qqpz585RFBUVFcXj8ZxO56JFi5RKZXJy8oTfBLq3NWvWnD171mAwcFmsOXPmREVFZWVlBToohBBCaCRMNCA0XcyePZskyaqqquHh4fXr1zPPJ3k8HgAoFIrc3Nxr164xUx7EEikAmIyG3s4OsVQal5g8NNBvt9mY66zY8Jz/agsA4PJ4a1546eK3JwZ6ulkslsvlYk4H43cCiIlLUCYkFBQVT8TdPh2jQc8kR/7h//vXGGUsAPzd//qnE0cO9fV0ezyeB7cGnLY6W1ooioqKUUplskDH8rTCwsOvXr4EAD9+87U3fvCjIZXqX//5HwEgIzMrPiExwME9GoFQ+MK2V29cu1Jeet2XR2CmLPkPMxuNIaFhvk63cDcVODAwAAAymWzJkiUTGDV6uMjIyB07dgQ6CoQQQugh8M9lhKYLgiCKioqKior8d86dO1elUuXn57e3t/sWVgz294ZFRp04sFczpBKKxG/89G/OHT/CHAqLjErPyfO/gtlkLL92hcvja4ZUAMDMjwCA1NTUlpYWAODx+Zl5haHh4WnZk2ZGfWhY+Iyi2bdulv3+vX/76c9/4Xa7//N3vwGAWXOKMctwP/09XQCgjIsPcBxjoXje/Bde2nJw/76jhw4ePXSQ2SkQCt//+FP/2orPOIIgihcsyiuceeroId/UhhFjtBr1A65gNBoPHTr0/PPPj2OUCCGEEJqKsDk2Qgjcbvdvf/tbh98CB6FIbLNauDzezLnzuVzepdMnAYDFZr+4/fXwqGj/c08c2NvR0uR7KZVKAcBXOo7N4by0482Q8IiJuI0xZTQYNixb1FBX69uTmZ3z5f6D8YlJAYzqWfbx737tcNi3fO/1qZFrcLvdH3/4/p4vv2hraw0LC59ZVPRP//J/Jst0hhFomj55+Jum+joujzdzdrHNZhtWDTKzGGiaJggiPj7eYrGIxWKmIgOHw/GlHUNCQn7yk58EMnqEEEIITUL4aA6hac3j8bz//vtGo3HEo06b1cJisZ5/ZceRr3c57vbzm7d0+Ygsg9vl6u5o898zojq9x+1W9fdNxkTDr//lfzNZhqzcPKfD0dbS3NvTXV15GxMN96QeGnQ47GKJJCpGGehYxgaHw3n7Z+++/bN3Ax3IGCAIYu1zLy5avorNZtM03dRQJ5PLo5Wx+TOLKsvLbpWVdnd3b9u2LTg4+MMPP0xLS1OpVFqtlulK8/LLLwc6fIQQQghNPpNmCihCaDxYLBa9Xk9R1Oii5Ymp6SHhETRNi0SisLAwuFfDCJLF8no8zDaXx1u0as2IhRUCoTA5Y/IVKjt94thH//UHAPjDR59cLq+8Udv4i1/+o9lk+qvXtnd3dgQ6umfR9QvnACA1I4vFYgU6FnQPBEGIJRK+QHDt4vkL3568fO5Meen1I/u+ypsxc9HylRRFNTc3V1dXezweHo+XkZGxYMECgUBA07RUKq2rq+vowG97hBBCCD0GTDQgNK3JZDKZTAYAVquV2ZOens6sQs/MLyi5cM7pcIhEIo/HAwBxo7oJ3Lx6mdkQiSWbtm3PnVE0f9lK/wF2m81/YcVkcfXiRQDg8ngv73id2fPaD38EAG63+/zpbwMY2DOrv7sLAHIKCh82EAVSeen1+poq38vhIdX5b0+2NjUCQE1NzZUrVwCgq6tLLBa3tLTYbLY1a9a4XK4DBw4cO3YsYEEjhBBCaBLCRANC0xpBEPPnz2e2IyIi1q9fb7VamWUUV858W3mzlCTJ4eFhnU4nEktU/b3+5w4PDlSUXGW2Y+ITIqJjAEAgFApFYmanXC4XCASXz5xq9PtsMylI5TIAcLtcBr2e2aMeGmI2uDxewMJ6VjXVVtM0HR4ZFRwSGuhY0EhDgwNXL5yzWa3ffLWrsuKm1+v1P9rV3sY0lGGKMnC5XIlEcubMmaGhIYVCkZ+fbzQao6Oj161bF5joEUIIITQ5YaIBoemut/dO+kClUnV2dkZE3KmnoNdqwsPDmf6XoRGR4VHRR/fuaW9upGna5XQ2VFfWVd7yXaStqYFZQ+FyOt3uO730kpOTSZL0uN3d7d+p4/Dsm7tgIQDQNP3my1uuXDx/9tSJn/7wTQAgSXLOvPmBju6ZU3u7gqbptMwsgiACHQsaqeTKpZsl1778+MOu9jaz0Th6gE6r8W27XK7u7m4m1bh69eoTJ058+umn/f39x48fH7qba0MIIYQQeigsBonQdLd06VKFQkGSJJfLHRwcrKioAIDY2Njc3NzGxkbm04VaNRiXmNzR0nTym31BIaFWi9np16ICANKyclhsNgAMDfa7XS4AYLFYYrGYz+dbrVa7zeb1eifR6v35i5Z8780f7Pzsk2uXL167fNG3/+f/8x+SU9MCGNgzyOPxDA8OcDicxJTUQMeC7sFkMACA1WJhXpIkObrJ5T0dPXrUt6LKYDDU19eHh4ePU5AIIYQQmmJYv/rVrwIdA0IokPh8fkJCglKpPHz4cFdXF7NTJBI1NjYODw9zuFzK6/3/2bvP6DbOLGHQF1XIAAkSIEEw5xzEnBWpYFnRsiW3Q9vdtr/psNO907t7Zs63v/qc3XN29ttJnvm62+0ee5zasmUlK9PKiSLFnDPBABIMAJEzULU/yoJpipJIESRI6T4/+hSqXrx1IUpu4tb73pucnplbXNLWWA8ANqvVWwDSq2zLtiCpDADE4gC73W6zWOx22/DwcHBwsNlsNup18vDwYFnI6n6yZdm1Z29iUvLM9LTVYhGJxfmFxf/Pv/zbz/7ml/6Oa81pb6wfHuyXK8JLKjb6Oxa0gLjERMrjmVJPAIBcLs/MzFSr1TRNR0VFcblcq9U6b7xIJGK2UXg7XAIAQRB5eXne5U4IIYQQQo/Homna3zEghPzvxIkT7e3tzDFJksxGbg6XW/XivupvT4ZFRMpC5QadTjWiXPDtxZWbSzZt8b60Wa3jo8P1d27NamaYx6fJGVkvHHx5xT8GWnWf/fHfDXrdjj37cvIK/B0LeiS9bvajP/w7AHA4nM2bN1ssluDg4AsXLswbJpFIpFKpUvmjf+ZpaWn79u17uDENQgghhNCj4NYJhBAAwOTkpPfY4/FwuNySjZudDufVC2dpmp4cV02Oq5irzNJrgiCkoXKRSDwyNAAA4dHRc2cTCIVJaRmyUPlXH3/IJBqG+nqm1RPy8IhV/ExoxZmMBqNBT5JkWkaWv2NBjyMJCo6MjhkfG3W5XFeuXHnUMIPBYHhQx0EkEvF4PKfTuWfPnsnJycTExNUKFiGEEELrHiYaEEIAAPHx8TMzM96XBEHklZQf++Q/mYILAYESi9nEpAwoiuJwuTkFxeVbqwDAZrEYDfqwiMiH5wyWhRSWV9bevA4AHrdbp9V0tbVIgoLySspX6VOhFWa3WWmaTkhOwWYcaxyLxUrLytbMTG+q2tHW1MjspPAKDAwkSVL3oMcKIyUlpbu7m8vl/vWvf52cnPzd737HtMJFCCGEEHoiTDQghAAAqqqqenp6jEYj8zI9OxcAOBwuAGQXFFEU1Tmnx0R+SVnxxi3MsUAkEjx6TbU4INB7fPXCWY/bzeXxMNHwzKi7fRN+/FNGa1ZuQVFuQREAjA0r5yUagoOD5XJ5fX393JPNzc0AYLfbjUZjampqYCD+lBFCCCG0WNjeEqHnmlKpnJ6eBoDp6WlvlgEAMvPydVqNdmYKAIb7+7xZBg6XW761Kn1D3mIm12k1N6p/2ATOlJCMTUjyYfzIv8aHhwEgPSvb34GgJTA+2Bwhl8ulUilz3NXV5R2QnJzMZv/wHEIikRw4cAB7lyKEEEJo8XBFA0LPL7PZ/Omnn0okkt/97nckSQYFBen1eubS0f/8AACYvRImo8H7lm2796ZkLvZbpdPhcLtcAECSJIvFcrvdHC53887dPv4YyH+cTodUFhIahs0I1gqX06nTzcof+xPJLSiaUI0BwPT0NEEQAQEBIyMjzKWioqLs7Gy1Wt3f3x8aGvraa6+1tLRkZWUJhcLViB4hhBBCzwpc0YDQ80skEmVkZERERABARETEu+++S5Ikc4miKCbLMFdMfOLiswwAEBYRybSi8Hg8brcbACKiYh6zzwKtL8119wBAHBAw9+k38q/aO7c+/8sH927ffMyY5PQMwZzEgc1m8x7X19d/8803ly5dAgAej2ez2bZt2yaXy1cuYIQQQgg9kzDRgNDzi8ViHTly5NVXXwUAmqZra2sFAoH3qndLNpfHS07PZHM4WflL7l8oDQllDgQiUWxCUn4ZVmd4dphNRgBITs/wdyDoB5kbcnl8fs3N63V3bz9qzFB/n81qJQgCACiKYpKAXiaTiel7rVKpvvzyy4cTjgghhBBCT4SPoRBCAABWq/Xu3bvel0KhcMOGDbdv3w6SyrbvPRAeFe1xu8mlP7hmvrEAQEFpOdaAfJbYrda2xnoAcDmc/o4F/UAqC4mJi+/v6W6orYmOjYuIin54THxi0sZt2yOiok8fO+qw2zkcjsvlYi4JhEKb1cocR0VFBQUFYWkGhBBCCD0FXNGAEAIAEIlERUVF3pdWq/X27dsAsHP/S+FR0QDwFFkGABCJxMwBNiZ4lnQ0N3707/9MeTwA0N7S5O9w0I9s2/VieGSU3Wa7dfXygusROFxuXmFxmCKcuerNMgAAk2UQi8UEQYyPj/f399fU1Kxa5AghhBB6ZmCiASH0PY1GM+9MREysPDxiOXOGKsK5PB4AaGdmljMPWjvuXrt8/eI5iqKi4xM4XK5uVqsc7Pd3UOgH4oCAF/YfZLPZ42Ojn//lA/ucEgyMM8e//tO//n9/+Z//5l1wNA9N0xKJhCAIh8PR09Oz8iEjhBBC6FmDiQaEEACA2WxWKpVzz+SXVlRs3b7MhdNsDoc5UKvGljMPWiMmVKPNdfcIgti0feeBV18vqdwEANVnz/g7LvQjUlnIvpePkCSpmZlurLs376p2ZsblctmsVqYpTFJSUkpKSkREBJ/PZwZYLBadTldVVfXGG2+89tprqx09QgghhNY/8ve//72/Y0AI+RlN05988onZbPaeycov3LTjBXHgcvc79Hd19HV2AIAkWJqWvWGZsyH/cjmdX330Z4/Hk1NQVLZ5K0EQYRGRXa0tFrNJKBIpIiL9HSD6QbBMRpDkqHJoZnoqPinZu4kJAERi8dBAn3dXxZYtW7Zv315QUJCenk4QRGlpqdvt1mq1crm8uLiY8yBXiBBCCCG0eLiiASEEKpVKrVbPPRMdF++TmQd6upmDnMKix49Ea99gb7fL6QwLj6is2sGcIUmybMtWALh19fLK3ffqpQvXqi+u3PzPJIvZPNDbAwAOu/2zD/90+fxZb2YhJT1j36HDzHF4eLjdbnc4HAAgk8leeOGFrKyshIQEWGgvFUIIIYTQImGiASEELS0t884IBMLHv8Vht1vMpscMsNtsHrdb2d8LAImp6QkpacsMEvkXRVE3Ll0AgOT0DPacyqAp6ZlyRbh7TkFBHzKbjB/82z+3NNxvrq+z2+0rcYu1ZkQ51Fx/3+lcbi+PCdWYelzlfdnW3NjT0e59OTYyzByo1eoLFy7cu/ej7RUJCQkymUyhUCwzBoQQQgg9t7C9JUIIeDzevDPjYyORsXELDraYTW0N9b0dbU6n4+Wf/lwaEjqvjoPZZKz+9uTUuEoRGU2QJEVRYRHLqiiJ1oKRwQGXyxkapsgrKZt7ns3hhIYpZqYmrWazUCx+1NsXb3pSfezzT91uV2RM7Niw0luw0KDX8RXhy59/zXI6nSePfjE+NgoA92tu/7ff/I4gnv5hQEJySnxSsnLghzqdly+cFYnFUbFxVouls+1HuUWT6UdJQ7lc/pvf/Oapb40QQgghhDUaEEJQX18/b5m02WDgCwTVp08A0GFz9t573O5Lp050t7dQHo/L6WxvapgcV0mCgwMCJd4BX3/8oWZ6isvl6ma1zGptmob0HCzQsL59/V8fUh5PTkHhw9tqJlRjE2OjbU0NspBQaUjIMm/U19010NtD07RBrwOAlIws/awWAIrKKvgCwTInX8s6W5tbGutZLBZfILRaLM31dQRBRkRFtzTWf/3ZJzW3btTcujEyNKgIjxQtIqFDEEREVPRAX6/jwUoQiqK62tt6Ojt6OtuNBsPcwTKZLCMjY0U+FUIIIYSeS5hoQAhBY2OjXq8HAO/aBIfdPtjbY7NaVSPDYRGRkmApc76rpam1oQ4ASJIkCIKiKINe19XaLBAKQ+Rh9Xdu3ai+YNDrioqKNmzYMDIy4vF4ACAiJjYxFbdOrGOqYWVnS5M0JHTXgUMPP2YPCZWPDStNRkNvV4d6XBUZHePtX/AULGZzb1cHSZIJyan7Dr+alVfQ09Fut1mHhwbyikqW9znWLofdfuLLzymKKt3xYv6mqpH+HrvVMjI0ONjb09HSTFFUiCLCajKajMbOtpbi8srFtIPh8wUb8gv1s9q5zWXtdpvNap07LCAg4J133llmfxmEEEIIobkw0YDQ885gMFy+fJlZehAXF2cymbyL1QGApqjRocHE1DTmYfLFk984HHYAoCjKW1sOAEYGB/hCYXtjvdGgBwA2m93Y2CgSiRwOh1AkfumNt5ezCBz53fVL5w06XWZufmxC4sNXOVxuUloGm8OZnBjXaTXNDfeHBweyc/Of7l6BQUEtDfddLpdOqymu3MzlcuOTk/u6O00Ggyw0NCRUvryPska1NzcO9vWGRkSVbN/NF4rS8ooIkpwcHbZYzARJFm3bVbpjT0JmtkY9YTYa9LpZgiClshAAcLvd504eb7pfKwuRBzzUJoYgiMSUtACJZFQ5RJKk999sYFCQd6WDXC4vKChYzQ+LEEIIoWceJhoQet6Njo62trYCgEAgOHToUHFxcX19/dwBbpdL2d8Xn5JqMZkaau48ap7xkWHvVxeDwUDTNFPKPjwqOj0ndyU/AVpx1y6cpSlq045d4oCABQdwOJyo2LjwqGir1aKf1ZqMxu72ttbG+tT0DA6Xu6R70TR998Y1AGCxWHklpVwuj88XuJzO8dGRyYmJgpJSH3yeNcNsMn764R9rb98c7O+jaTqntDI0IgoACIJQRMdxeXwOl5dRUJKaV8QiCL5AyBcIRvu6Z6amejs7QuRyWUjo8S8/Vw70m4zG7vbWhOQUkXj+D4ggiLDwCNXI8KxW6z3pcjq9+US73b5x48ZV+8gIIYQQeh5gMUiEnmtOp/PkyZMAUF5enp6eHhERAQBbtmy5cePG3GFGg/7SqeOhYQtUoWez2W63GwCYXRIMFotF0zSHw3G5XHa7bUU/Alppnc1NHrc7NEwRFv6Eop7RcfHRcfFNtTW3r17W62YB4MP/+Fcen+9xu1MyMgHAaDDYrFa73eaw290uF03Th998Oyomdu4kTKfMmPiETTt2eb82bygsbm9qMBr0FEU9S6tjVKOj3nIJkfFJqXk/6gKbUViaUfijxEpMSvrmA4dHeruHutqG+vqmJiZGlUNcHj9YHjatGv3yk49+9Xf/B2+hfSsbCopGlEPel96lDQRBpKSk+PhTIYQQQui5h4kGhJ5rJEkyrQojIiKio6MBwOPxNDc3zxsmEAqn1RPT6omHZ2CyDPMwD0tdLhdBEHGJyb6PG62ijuYGAEjPzlnk+LySsowNeZTHc+bY0Sn1BEVRDoejvbnJO4Bks4VCkUAg1Otmr148//Yvfu29pNNqp9QTAJBdUCibs0tCIBSmZW9oqq0ZHVbGLbR9Y82y22xd7a1pGVkLtuTo6WwHgJjktOjk1Oik1MVMGJOcxuMLhrrautpbAYAkybJde6OTUo++/48et9tg0Mv5CyQEwyOjxAEBZtP8lrRhYWGvvPLKkj8VQgghhNBjYaIBoecaSZIHDx784osv1Gp1VlYWADgcDptt/hqEg6+/VX36xKxmZqE5Hic9J7dk0xafhIr8wmm3a2emSZJMSl9sVwIWi8VU9Djys3dpmiYIor+7kyAIgVAkFIlE4gAujwcARoP+q4//otXM/PFf/gfQwKx88a7nF4nmfy0XiUQAcOXCuff+9n/11adbBZ9++EezydTb1fnaz971nmxvaWpvbpKGhMxqNAAQEZeQlLWE7UVh0bFF23bVX6sGgIzCsvj0LAAgSJIvEMgXWnYEAOKAgJ//8m/PnDg2MjQIAPHx8UqlEgDKy8uX8eEQQgghhBaGiQaEnndJSUm/+MUvpNLv+0oIhcKoqKihoaG5Y7pbW7xZBjabnZmZmZOTc/LkSYvFwlQB7GlvnTu+uLj4/v378OP9FGg96uvu9Hg8EdEx3g6mi+fd45CSkfXw1UBJUGZuflNtjcvlcrtcAJCamS0Ui8VisTgwUBEZNW98TkFRY909phbpeqFWqZhFBOpxVf29u8mp6dPTk9+dPeN0OmianpwYj0tI1M1qDbPaJ041T0ZhKVPNQab4fj8Lm8O1Wa0DvT1JC3V4qbl1o7O1xbuPSa1WV1ZW2u127GqJEEIIoZWAiQaEEISHh3uPHQ4H86hzrrbG+97jkpKSHTt29PT08Pl8i8ViMZt27n9pqK/H6XAwDS8BoKevnxnMfIFE61dbYz0AJKWlr8TkFVurKrZWWc3mof7eIKksKjbuMYPZHI5QKNJMT7U1NeTkF65EPD53+/oVAGBzOG6X69bVy0z5CQAIDg2jaVqvmbZarSwWy+VwPMXkTKLBKzY1o7e5/sK3J3/79//nvJEup/PerRvel4ESidFgqKmp+bu/+zuSJJ/i1gghhBBCj4ddJxBCP8Jms2NiYrq7u+cuRpjb8HJsbGx8fPzWrVvMDguz0RgklZZt3hYqD6uo2uHxeGYm1d72E3abbUNRybNUve+5QlHUzeoLALDrwCEOh7NCd+FwufLwiMCgoEXE4xkZHBAKRQs+tF+DLBbzqHKIoiipXMGUYLBbLbmVWyp2H0jK3tBVf89sMgJAQLA0Li1zmfeKiE9UDfRZjIbx0ZHMnFyaphtqa9hstjgggCTJKfWE7sG6CUmw1GI2kyRZUlLC4/GWeV+EEEIIoYfhigaE0HwJCQnvvfdeU1OTw+GIjIw8d+4ccz4zN7+zpQkA+vu/X7CQX1pBU1RUbLw0JFQaEgoAXO7331sEAoHdbqeBXugOaH2ovXkNABKSUwVCob9jAQAQikQAYLdZ/R3IYhWXV9pttobaGg6PV7ZrL01RbreL8/2/EU7pzj1Nt65xeDxFdOwTJloEgiCKqnZ999VnYyPDADA9qb519bIkKJgvEFjMprm5wpmpSQBwu9319fVVVVXLvzVCCCGE0DyYaEAILUAul6elpZ07d669vR0ASJLc9+rrckUEl8eXKxRWq0UcEOhxu1OzHupE8OD7TGZmZltbGwtYLBZrlYNHvtLf3QkAqVkLVFjwi5HBQQBgc7n+DmQJFJGRAMBsjmARxIMsAwBAck5+ck6+D+8lFAV4EwocLhcAbDYrTVNmk2nuqiJmTHJyctaa+ckihBBC6BmDiQaE0MJ6e3s1Gg1zHKoIl4XKeXx+ZdWOx7+LzeEAQEpKyu7du+12e0dHh8vp5PH5Kx4u8jWTwWAyGARCYVRsvL9j+V6ARAIAvZ0dW7bvFIkD/B3Oolw+d4am6ejkRbWuXCahOIBksz1ut9vtZtp2BAQEvv2LX1stFi6P9+03XzEtJwBg69atmzdvXoWQEEIIIfR8wo3TCKGF7dixIy8vjzmeHFe11t8HgFHl4NzCkF4et7v25vWRoYGElFQA4HA4//Ef/9HR0UGSJBc3ga9PrQ11NE1HRscyGxbWguLKTQnJqTRNnz91wt+xLIrb7Xa73UJxQE7ZplW4nYfyeNxuABga6OtqbwUAj8fj8XhYLBZBEBvyCwMl3xfCCA0NXYV4EEIIIfTcwhUNCKEFdHd33717d3Jy0ntmVjNz7cLZrtZmmqYDg4LjEpPnju/paKu/e4tks19+82cAYDQa9Xo9ACiionHrxDrV09EGACmZyy1S6EMEQRRVVKpGh8dGhpvu1+UXl/g7oicY6Ol2u90iLm916qHy+IKkrNyBjpZrly4oIiIBwGwy/uf//DerxRIULNXNaaKpUqmwsSVCCCGEVg6uaEAILaCurk6lUrndbu+Zob6ezpYmZnf33G9NHo+noeZ23a0bAOBxu5X9fQCQkZHBPDLdvvfAKkeOfIKiKI/LxeFyk9LW1tdRRWTUll27AWCwr8ffsTyZUCwCAIvJMDE8uDp3LN+9ny8UWczmWY0GANxut8Nup2l6bpYBAGpqajo6OlpaWtRq9eoEhhBCCKHnCiYaEEILSExMVCgUj3oM29fZ4T0eGx66d+OaxWxiXjbV3gWA9vZ2k8kEADrNzMoHi3xvZmrS6XTyePw1uCAlPDKKxWIxvRXWuJi4hISkZLfLde3kV5OjSp/Pbzbo9ZrpuWdYLFZuxWYA8GYW5qYL56qtrT19+vSNGzd8HhVaIRqNhmkGZLPZent7mQbDCCGE0NqEiQaE0HwOh+P69es0TaekpMy7xHztJEjSeyYqJk4eHuF96fF4qqqqJicn7XY7AAwPDKxKyMjHptUTAJCUlu7vQBYQJJWlZ2+gaZqiKH/H8mQv/eSN2PgEt8t15fiXVpPRhzNPjg2f/PDfz3764b3qc3PPJ2TmBAQFP/HtKpUKAPLzfdn2Aq2cmzdv/vnPfz5z5swHH3zwT//0T0ePHr106ZK/g0IIIYQeCRMNCKH5eDzeli1bCgoK9u3b95Of/CQyMtJ76Y2/+fUrb72zeccL3jNsDict+4cml5mZmYGBgeSDTITHs/DTVLTGDXR3AkCQVOrvQH7gcjrHR0cGersddrvT6QQAs0+/t6+cV954SxER6XG722rv+HBal8NB0zTl8fS1Npp0s97zMxMqs9Gw4FsEIvH2w29IpCHeM319fT4MCfmcTp1J1l8AACAASURBVKdTKpUqlerGjRsul4s54/F4AIDL5QKAy+U6f/58c3Mzs4gMIYQQWiOwGCRCaAGbNn1fJD8tLS0sLOz9998HAKFIHCSVzVtL31Jfe/tyNQCEhYVt3bo1ODj4L3/5C7NaO0gqyy8tX/XYkQ/otBoACI+K9ncgP7h5ubqzpQkAhGKx1WxmsVjknJU1a9yWHTuPff7pcHdHRFxCdGIKyxe1IfkCofe4s6G2aOtOks0GAP3MNP2ItR4ZhSWR8UmcF7gXv/wviUSycePG5OTkBUeitUCj0Xz44YdMWm2eoKCgrVu3Dg4Onj9/fnZ2FgBIknz99dcTExNXPUyEEEJoAZhoQAg9AfNbLAA47Da3y8XhcudeVQ0PMwcsFistLW1sbIzJMvD4/PzS8iCpbHWDRb5hs1qFYrFkESvwVw1TiJTH47kcToFQVFBSKhIH+DuoxYqKiQsLD5+cmLh+6mtZWHjx9t3yyOUmcWxWi/e4t7ne5XBs3PsSAKTkFjrs9p6m+06HnbnKYrFomhYFBCZkbvC43dopNQCYTCaxWCyRSJYZBlohZrP5s88+c3s8CVl5E0N9yfnFDqtVPzMlVURYjYbR3s7333/f4XAAQHh8UlxGzr3zJzs6OjDRgBBCaI3ARANC6AlGR0eZA4FQ1N3eEhAoiU9OdbtcdbdvcjhsDocDAGw2+5VXXgGAgYEBAJCGhL70xltCkdiPYaPlIEm21WyeHFfFJib5O5bv8QUCAHjzvV8GBa+h9Mfivfaz9459/sn42Kh2Sj2hHFx+oiEqMUURHTc5Nsy8VPZ0bCjfFCiVsTmcvI1bU/MKay6eUY8qKY+HpmmCILLLNvKForP/9YFeOwMAFEXV1dUlJiYy/4TRmkLT9BdffGE0GisPHIlKXqBUilQRMdbbFSELjU5Nj0hIAYDWW1eUSqXVahUKhQ+PRwghhFYZJhoQQk8wNjbGHNislpvVFwHgrV//dnigj2kwweByucHBwQAwOTkJAC++fITH4/sjWOQbadk57U0Nulnt2kk08Hg8ADCbDOsx0WC32T77y5/MZjMAxKdnJefkLX9OgiA2H3jl7KcfWk1GFotFU9T108cIgkjOyUvLLxaKA7YffsMwqxnp7WqvveN2uWq/O6+ZGDfMarwzKJXKgYGB9PS1WPLzOafRaCYnJwNloSGRMQsOSC0si0nNZHO5XL4AAPqb73vcbr3JOjk5mZCQsLrBIoQQQgvARANC6AkyMzOHhoYAgKlAlrEhL1AS5HG7ASAqKkqj0bhcLqFQ+PHHH/P5/JGREQD44s9/iEtM3vfq6/6NHD21tOwN7U0NDvsa6p/H9JgwGhYuc7iWURT1+X9+YDIaRYGS8Jj48t37fdU0lC8UxaVldtXfY9YsMK0u5/7UJNKQnLJNMkXE1RNHaYoa7GpjdqAwCIKQy+U+iQT5FvM3xKidab9zvWjn3nlXp8eG71efNetnASA8ITkxJ7/p2iUAkMvlc2v3IoQQQn6EiQaE0BPcvXt37ku5ItxutXa1tgCA3W53Op0URRkMBgBgiqIDAJvDmdvzEq07QcFSALBZ10qiYVYz03y/lqZpLpfn71iWbHxsxGgwCMUBe376nsDX+4kKNlUBTXc11HqTF3ardd6YyPikyhcP3D53al6RyLS0NJkMq6isRSEhIRkZGV1dXUyBz7kM2pmacyfA466srBwbGxsZ6p8aHhQKhb/85S8DAtZN1RKEEELPPGxviRB6gnlfRW5dvvTFh39guhJoNBqKoqRS6S9+8QuBQOAdEx4ZXVBWsdqBIt9pb24AALttrSQarl4453Q4YuITklLT/B3Lkt26egUAknPyfZ5lAACCJIu27cooKmMWHAHAQHuzbmZq3rCEjJzyF/bNO+ktv4J8zuPx6PX6R12ladqblvUezDUyMsLUu0krLGPOTA4PXv/m87bb1y598ie7xZyQkLB9+/bt27cDQFBQ0Ouvv45ZBoQQQmsKrmhACD2OWq0eftBXgkFR1Lzvn1ar9ZtvvjEajd4zY8NDF08d33fktVWJEfmednoaAGLWzGZv5lt0YGCgvwN5ej6py/AoRVt3xiSlVn/1KU3Tbper+qvPth36ybx6kzy+gM3luuf0SlywbyJaJpqmp6amvvnmG61WW1BQ8OKLL87tw9rc3KxSqSYmJrRabXZ2tl6vHxkZ2bJlS2VlJQAYjUaBQHDq1CmtVut0OiWyUL44AAAmhvoarlywGg1TI0MSiSQ/Pz8nJwce7LBITk7GHRMIIYTWGkw0IIQeyeFwVFdXu1yukJCQ/Pz8pqYmiUQyODjIXI2Ojrbb7TMzM3a73W63z3vvyGA/TdO+2ouOVtmochAAxAFr5Yv9hsKi786Md7W3vbD/JX/HsmRMGcvBztacsk0rdAuryXj7/Clv/QWHzXr1+JfbD78RGhHlHdPVWOd2OjOKyrrq7wFAaGjopk0rFc/z7MyZM83NzQAQECxrbGwMCgrauHEjc6mrq+vbb78FAC6PTwOrsbGROT89Pd3T0zM4OFhfXx8UFMQshQiLid965C0AcDkd9d+ds5lNERERJElWVVXFxcUxb4yMjDx8+DBWf0QIIbQGYaIBIfRIVquVWVwdFRVVXl5eXl6u1+v//Oc/22y2mJgYkiRLS0s7OjqUSuW8NyoioxJSUjHLsE6pVWMOu10cEBgZvXDF+9WXlpXTcr9uelJNURRBrLNNf5kb8kaHlb0tjQkZOWJJkE/mvH7qa712JrukIik7DwCcTofF+H2ZTJLN5nB5dqvlwhcfFWyuyiqpBICxgd6psREAYLIMAMBms5OS1kpLkWfGnTt3mpubZYrInI3b5NFxp/74Tz09Pd5Ew927d9kc7q63/kYsCXbYrG6Xs6Pm5nBXG4MZw2QZopLTvTUgle3NNrMpLy9vz5497B+XbGCxWJmZmav4+RBCCKHFwkQDQuiRgoOD8/LyJiYm9u/fz5xxOp3McmudTmcymeamGFgsVlhYmMPh0Ol0k+OqyJg4v8SMlm9mahIAElJSHy5E5y8t9XXTk2qSXCvxLEl6VvadG1eNev13X3/2wms/Ez7tOhGr2dR440puxeaAYKlRN2uc1d777rxeo2FzODnlmyTSEKZ1pcftjkvNZBGEsrt9sLOdINl8oTAwWMYiiLnFINVqdXNzc3l5uW8+JAK4devWtWvXpIqIjYde4wtFABCTmjnQ2qDT6YKDg81m8/j4eNKGwoBgGQDwRWIAKH3xpeT84onBfoJghUREj3R3DHU0A4AkRM4TCJlpxcFSADCZTNSPa3kihBBCa9k6ey6EEFo1ra2tf/jDH5qamuaWNOvt7WV2y5tMpnnjaZqenJzU6/UicQAAaGemVzNa5EPtjfUAEBQc7O9AfmC1WACgYvOWdbecgfHWe78UicQmva63pfGpJxkb6B3qahvp6wKAuLQMAKA8ns76mtaam0ff/0er+Yd/khr1eMXu/S+997dxaRn116pvnzvlcbtDFD9qBMNms7F8oK+4XK6TJ09eu3ZNpojccvinTJYBAAKkMniwSGF2dhYA+CLRvPfKFJHZFVsyyzaHxSbwH5QL7bx3c2KojzmOSEhJyM4fGBi4cOHC6nwchBBCaPnW5W9sCKFVMDs7OzMz88orr/zyl79kvt2dOnXq6tWrABAeFZ2xYYHKdnkl5W/96jfv/PZ/O/z2uy8cfHm1I0bL1lR79z/f/6dZzQxfIEhKz/B3OD8QCoUAcPfmdb1O5+9YngaPz9/+4l4A6G2uf+pJmG0Xg53tLqej5c6NuZfcLpfL6fC+NOlnb587BQDeb7zXT31d/sK++PQs7xgWi8Xn8586GDTXt99+29bWFp2Ssfnwm1zeD3+q4XGJANDb2wsAcrmcy+X21NdQD/qDPEwzMQYAhw8fBoBbJ48Od7Yy54t37YtKSmtpaXlMJwuEEEJoTcFEA0JoYVu2bPntb3+bmZkpkUiYMzMzM8yBWjXG4wvYHM68t0xNqAKDggFAERnF4XJXM1q0TBdOHvvDP/5fd69dsVksslD5CwcOBQRK/B3UDzJz82PiEzwez83Ll/wdy1Pi8rgAoIiNf+oZJpSDAGCY1bDZnIIt2zlcHgAEBAQ8nC+gKGqoq+3uhW/ND76XOuy2+1erK188KJUrmDMul+vEiRPe+pHoqU1OTnZ0dMSkZlbsPzw3ywAAAdIQkSSIqXTjdrsVCoXb5aIfvQOC+XFIJJKDBw8CwMz4GHPeoJ0xaGfgQZsJhBBCaO1bl/tdEUKrgMViSaVS70uapt1ut/dle1P9w8/l4pKSVyk45FPtTQ1DvT0ESaZnZodFRGwoLPZ3RPNxebzyrVWqkWHl4IC/Y3lKAoEIAAKDZU89g81qAQCaoroaa7OKKxTRcbfOnjDpdXO7J86lHlWqR3+ooqIeGWq+fT0yPml2epI5k5WVhV9cl0+j0QBA2EIpJBaLJQ6STo+P0jR97Nix0dFRks32eNzkQ1laRmpByYxqpK6ujmkI4i3T0F13x6TTVlVVedO+CCGE0BqHKxoQQoui1Wqnp6cBgCCIlMxst8s1rzKZQCRKTE33U3To6ZkMhlvfXaRpetP2nTv3H1yDWQZGWHhEbGKSx+NpqL3n71ieBlO1ZO4Gh6XKLCxlDhquX7528quQ8MgXXv95ZHyS59FL8efpuH+3ve6O92VKSspTB4O8mP8wysKjFrzqdjpFIlFPT8/o6GhsevbOn/4Nly941FSBslAAaG9v//jjjwFgrLfTajTMTk4Md7VJJJLKysqV+QQIIYSQ72GiASG0KFqtljmgKKqvs/3hAcGyEEmw9OHzaA0y6vW1N691tjQBQPW3JymKSkxJyyko8ndcT5CQnAIAQ/29/g5kyXq7O8+fPrHMSWSKiIwHuYaxgd6mW9f4AmFR1a6nnlC3PgterDUWiwUAxEELF0+VR8UaDIa+vj4AiE3PkshCHzNVoDSkeNe+mNRMm83G5nBN+tmextrhrjYAyM3NxeUnCCGE1hHcOoEQWpTW1lYAEAgENpttwQEToyMTYyPY1XKtuX2lWjM1uffwa96qGR3NjbcvV7vdLgAY7OmamlABQOX2Hf6McnFSM7OvXjinmZn2eDyP2i/gExazqbn+vsViJkmSpuixkWGn00HTUFKxMbewaKmdL86fOtHT2Q4AmUXlOeUblxNY4ZYdE8NDes00ALTX3rYYDYIHfQokEonBYAAAkiQVCsX4+PjDb+dyuQEBAWazmcVi7d69OyNjDdX7XL9MJhPJZpPshXdDBMhkANDe3g4AwoAnb3xIyM6Pz8qbHBkSCwV2u32gpZ6mKA6Hk5SU5NuwEUIIoRWFiQaE0KIoFIqurq6goKBHJRo4XG6AJGiVo3rOURTVcO+OxWis2Lqdw+N5H3iOjwzfufpdVn6hyWhouV8LALW3rm/cvgsALGbTzeoLFEUFy0IMutmRoUEAiE9OkTzieeyawuZwhGKx1Wx+/x//743bdhSVla/Qjc6dPK4aHWGOaZpmsVgcLs/ldFz/7uKdG1eBBoryZObk7tiz74lTdbQ293S2EwSRXbpxQ8XmZT6UZhGERCpjEg0AMNTV5r3EZBkAQCgUvvTSS5999pnRaJz39o0bN27cuPHMmTNNTU0ej6e6utpkMv3kJz/BR+VL1dnZeenSJZIkKyoqlEplWEz8o/4MmfKQbrc7LCY+KDRskfNHJaUNdTR7X0ZHR0dHRy8/bIQQQmjVYKIBIbQoBQUFd+7cmZmZIQiioqKivb19XqO1zTt3B2KiYXU13rtTd/M6AHS2NFEUlV9aXlm1EwBqb92YnlRfv3jO21Ogtb4uRB6WnpNrt1kpiopPTtl/5LXx0RGHwy4SiWXysHXxVZPFYr38xlu3r14eHuivvXNz5RINzJ9Gam6hSa9jc7mJmTmR8Un9bU3ttXcAgMsXGLQz7S1NPD5/U9XjVoLMTE19d+4MABRu3ZleUOKT2OZVZMjOzmaeljMCAgJMJtPRo0cfzjIAwNWrV4eGhux2OwC0t7c7HA69Xs9kUnwS2zPP7XYTBDE+Pn7ixAm+OMDpcJ4/f55ks5NzH7ntKPDBXono1EWtHxlqb2q6dkkWES0QB9jMppSUlL6+voiIiOPHj2/btm1ugV6EEEJoLcNEA0JoUUQi0dtvv93b23vr1q3Z2dns7Oze3t6ZmRmSJCmKoijq9pVqgiBSs3L8HelzhMvlAoAkKFgilY4ODbY13NdpNBazeWZKDQA0TZMkue3FvSaDvvbWzbvXrqTn5DbcvQMA4oBAAIiMifVv/E9BGhJ64NXXv/7ko5lJ9YreZWxk2GYx7zjypvdkWn5xWv73lTIH2ptrLp1taagvqdjIe6i7JMPtdn/zxac0TcelZXrfuHzJOXmqwT7vS7VazWaz3W43yWZ73O7S0tLa2lpvRZWHKZVKAIiLiysqKkpJSWG+OfsqtmcYTdO3bt2qqakhSdLtdhMke9urbwNNT6tGFDEJwkf3gg2UhvAEQofNupg/5/Y717vu36EpampkiDljMBjEYnFwcPCdO3cUCgXWg0QIIbReYKIBIbRYkZGRbW1tLBYrIiKCxWKVlpZ2dXUNDHzfbtBht3935hTJZiel4cbvVSKWBAFATkFhXknZ8c8/mRgbHR7sZy6FR0XvfullgUDI5nCcDkdXa6vRoHfa7S6XEwCS09fxz8ho0M9Mqr2LNVZCWmZma2O902F/1ICk7LyepnrtlPqjP7x/+Kc/O3v8mM1m9bjdHo8nJ7+w6oUXAeDY55/YbNYgWWjF7gM+XDIQk5xW9fJrqqEBNptjmNVMKAeY/i8etxsAbt68mZ2d3djY+PAbCZL0tqTNzs5mCjSw2fhrwJO5XK6jR48ODQ0FykLN+lkuX1C6a59YEgwA4qAnLzGITEydnVbLYxbofzlPb2MtSRAlZWV3795lzkxNTQFAdHT0e++9Fx4evrzPgRBCCK0e/A0DIbQEgYGBbDb78uXLACAWiw8dOuRNNDBGhwYx0bBqgqUyALDZbCwWq3Tj5muXLuTkF3C43FmtNjElNeDBU1Yuj5ees6Hu9s1vv/6rLDQUANb1Q2y3y+XxeOSKFfzS1VhXCwBSueIxY7a9/Np3X31mmNV89uGfAIAvFImDpLqZqZaG+2w2WygSqcdVHC5vy0tH2JyFywQ+tajElKjE7ztTmnSzN88c1059v77D6XSazWaZTPbwogZqzp4LgeCRHRbRw2pra4eGhpI2FOZt3UVRHhaLWNLPtPiF/YsZZpzVUB53enr6jh07srOzP/30U5vNJpPJysrK5HL508aOEEII+QcmGhBCS1BRUcHhcO7evZubmxsSEhIbGysWi81ms3fAUH9voWEjFmtYHYFBwQBgtVgAIDo+4e1f/e2jRqZmZjXfr9VMT7mcTgCw2ayrFqTP8Xh8AOD4+tu719BA30BvD4vFin3spnqhOGDXa29XH/3UMKuJT88q2rZLIBL3tTbWXb7QWHeP2dVStG2nRBqyQnEyAoKlu9945+rxL9WjSuZMb28vh8PhcDgul+tR71rXmaZVRlFUQ0NDQLAsv2o3QRDkiv3ipFWrKIrq7++/ePHijh07XnvttYaGhtLS0oiIiBW6I0IIIbRyMNGAEFosmqZPnz7d2dlJUdTU1NSWLVsuXrw4N8sAADaL5fqFcwKRSBEZSbCI9A15K9qG8DnHZrNZLJbd+uSsQbAsJChYOj2p1s5MA8Bi3rJmMTURtDPTbrfb5yv/a25ev19zBwCySirlkU+o8y8QiXe/+Y7ZoJfKFczmiJQNBTRF3b96yeFw8IWiyIRk34a3IJLN3nzw8PnP/mLS65gz3hRDQkaOKCCwq7GW2VjhdfHixbS0tFWI7RkwODhoMBiyyjevaHZmuLO17fY1AHA6nXV1dfX19eXl5YcOHVq5OyKEEEIrChMNCKHF8ng8fX19brcbAPr7+zs6OpgC+Dk5OWNjYzrd919yRpWDANDb0QYA42Ojuw7g78oriCAIq9WymJEvHDw0q9V0tbQQJBkZG7fCca0gNocTECgxGQ0jysHE5FQfztzf01175xZN01GJKbkVmxfzFh5fwOP/aBtCal4Rly/Qa2YiE5KE4gAfhvf4MBKzNrTcucG8JAiCKdww1NWmiI5jsznzEg0hISu7zuJZUldXR5BkYk7BCs3f23CPw+NNq0ZtZpNIJLJYLABAUdTs7OwK3REhhBBaBZhoQAgtFpvNfuedd/r6+i5fvuzxeE6cOJGQkPDb3/5WKpXev3//woUL3pHx8fEej2d0dFSn1fgx4OcBm8NZ5PKEYFlIsCwkMeVZeI5dumnz5XNnTAt1cHxqZpPx/KnjNE1vKN+cW7llOVPFp2f5KKglyCgsHe7p0mumAYCiKBaLFRwcbLfbJ8eGmQEhISFxcXENDQ0AoFavYM+OZ4lWqx0YGIjL3CBYmZyR02FvvvEdAITFJgAAk2UAAJIkq6qqVuKOCCGE0OrARANCaAlCQ0N/VJFhaOjzzz9nSpcplcru7u7s7OxNmzYFBgYeO3YMAAQCof+CfS6w2Zx1XXDh6XD5fACw/njbzjKNDis9Hk+QLDSnfJMPp101HC5vz0/fu3vx2+GeTgAQS4LmPRKPjo5uaWlhs9mJiYlRUVF+CnOd6e7uBoDE7LwVmt9boZPpZ8n0KC0pKSkrKwsKwko3CCGE1jFMNCCElkYkEnmPZTLZ7OzssWPHtm7dunfv3oyMjIyMDJIkjx49Ojg4KBSJK7fv9GOozwMen2/RmLrbW9OzN/g7ltXD1IMcV435cE5ZqJzFYhn1sz5sRbnK2BzOpr2H7FbL5OjwvHUuJEmKxWK32y0QCI4cOYKVUxapq6uLJxDKwlcqL8Pl8QGAzeG6XU4AoGmaIMmenp7du3ev0B0RQgih1YF1pxFCSxMcHMzj8QCAxWLJ5fLMzEwAaGho6OrqysrKIkmyu7u7t7cXANgcjjQk1M/hPuuYsn9TExP+DmRViQMDAWBUOWQ2+WD3BEVRx7/8/OyJYzRNs1gsoOnlz+kvLIIo3LqTxWK5nI6554uKirZt21ZUVBQSErJ+MymrzGw2T0xMRCalESuWlyFIUiAOYJMEALDZbMrjoWmaXs9/AxFCCCEGrmhACC2NXq93OBwAQNM0s64YAEwm0/nz58PDwwcHB2/evMmctNus+JVmRdmtVrPRIBAKiyoq/R3LqgqWyrLyCjqaG8+e+Oa1n7371PM4HI7zJ4+PKAeZogZ8oahgy3bWOm/9KAsLL9+9v+bimbnfVx0OB4vF2rNnjx8DW3emp6cBQBbug+6SlMczOzUhVUTOa13hdjkdVgtTuZP5X5Igdu7EhWAIIYTWPUw0IISWJjQ0tLy8vKamZt55qVTa3t5eX1/P/LoMAFGx8ase3fPl3s1rNE1HxcaLVqu7wdpRtmlLZ0uTelw1q9FIl95DgaKo6nPfDvT2OB0OgiTj07Myi8tlYeErEerqS8rKpSmq5tJZ75mRkRE/xrNO9fT0AIA0zAeJhvY717vr78Zn5Rbv2j83/UpTlPc/mLGxsUqlMjAwMCvLD8VEEUIIId9a389tEEKrbGJi4qOPPiIIgtk9MZfNZqurqxOJA1IyszNz819+82e7Dx32S5DPCafd3tPRBgDp2Tn+jsUPhGJxblEJTdNnjn/9FG+/dPZ0V1ur0+EICAre9epbm/a9/MxkGRjJOfmK6DgAYLPZADA7O4u5hiVxu93d3d1BckXwsv9iuJyO3qZaAFB2tMxOjs9OTjRfr3babQDgcny/wyUuLi4nJwcAFArFMm+HEEIIrQW4ogEhtARGo3F8fJymaYfDMe+SzWZjsVj7Xn1dFir3S2zPm7bmBrfLpYiMio5P8Hcs/pFbXNLT0WY2m57ivUxVi9CIqBde+9nK7cBfBTaLeaS3y2o2G2Y1CelZsakZ3kvCgEAAcLvdzMv29vbY2Fj/RLkO9fX1mUym3PzS5U9lM5sojycqKkqlUvU21NqtlumxYQDQa6anR5XMmPz8/JSUlBs3buj1+uXfESGEEPI7TDQghJYgLS3tv//3/+7xeE6fPs2sK55LFirHLMOq6WhqBICsvHzmkfVzKFASFBgUrJ2eeor37j7w0hcffTgzoXI67Hyh6MlvWKta7tzoa21kjqdVo1K5IiBYCgCUxzPS1zV3pFarbWtrYx6boyeqq6sjSDIu0wfNXCwGPQCw2ezw8PDR3k7mZG9jLQAw2yhIkoyNjeXz+eHh4SqV6vuipAghhNB69pz+eooQemocDofD4QiFQgAgCMK7wRgAImPimAOb1dLT3hqTkIR5h5VDEgQAOO12fwfiTzw+3+PxTE5MKCKWtpFeERHJYrHCYxPWdZYBAHLKN/EEwinVyLRq1G61KHs6cso2AQBBkjuP/LSnuV47pTbOagFAqVQqlcrr16/v2bMnKSnJ34GvaX19fSMjI8m5RT7568HmcgFAIpGYTCZ4kHEYGxsDABaLpVAo9uzZI5FIAODIkSNMXdLl3xQhhBDyL0w0IISWjKZpi8UCDx7HPezejWudLU3C2nuH3nw7WLbkQn3oiSiK4guFoJvV63T+jsWfJEHBozR99NOPNm6t6mprTc3IDAkLoyk6KTWtq621o63F43Zt3LY96kEKzGt0eIjFYrE5HH9E7UuigMD8Tdtomr519sRwT6fL4fRekkfFyKNihns6b5457j2p0+l6enow0fB4169fJ0gys2zT8qcyG3R2i1kYENja2sqckcvlBw8e/Oijj2w2G0VRBw4c8NZlIAiCWOdNTxBCCCEGJhoQQktWX1/f29sLAB6PZ+75ob4ep9ORmJo2MTYKAFaL2WI2YaJhJVR/e2JyXAUAcYnP9TfGzTtfMOh1o0ODt65epml65sE2Ch6f73Q4mP6OX3/2SUxcvNvt0ut0LpeL8nj4AoHVYqFpOijkGVlxw2KxCrfsn6qYKQAAIABJREFUGO3v6bh/Ny49c25hy8HOtnmDJycnPR4PuZ4rU6yosbExtVqdkJ3PF4mXP1vdhdMz46PMMbMEzOFwyGSyv//7vx8bG1MqlWFhYcu/C0IIIbTWYOIcIbRkHR0dC543GQ3dbS3nvvlKp9UwZy6dOl59+gSTd0C+RAMASENCo2Lj/ByJX5Ekue/wT+KSkpmcwobC4uLKTUKRiMPhhsjDCsoq8opL2Wz26LByQqVyuVwBgRIWQVjMZpqmCYLIKi739yfwGVGgJCQ8EgCunfxKr5lmTjoddtVgH3MsFAqZAg0qlaqpqclfca5xNE2fPn2axWJllFYufzaryejNMgAARVEkSVZWfj9zdHT0pk2bcKMEQgihZxKuaEAILZnuwXL9EHmYdmaapmmSJHNycpqbm+eNtFmtfV0dJJsdER2z6mE+y/JKypT9vbOamdHhocSUNH+H409sNnvPocMTY6NCsThEHgYAZZu3zh0Qn5zS3tQoEAozc/PkinDN9JTFZLp38/qUeuLCFx/t/dkvnplqmqHhUdOqUavJeOGLj9LyS0IU4cqeTu/V6OjoLVu2hIeHV1dX19TUFBUV+THUNaurq0ur1YbHJ4klwcufjScQcnl8p8MOAHw+PzExcXBwUKPRLH9mhBBCaI0jf//73/s7BoTQOpOcnJyamtrd3W02GQGAIIg333yTIIiBgYHQ0FA+n19YWMh0wWSuslisrLwCf0f9TBEHBvIFguHB/ui4eHn40uogPnsIkpQES4WPWOguCQpOTs+IT0oWiQMAQCgSB0ml4VHRA709ZoN+pKczMj6JJxCubsgrggZa2d0BAJTHM60aHe7p1GtmvFe1Wq1ard6/f//ExITVas3Ly3tmMiw+9O2335rN5k2HXvfJXwmCICShYbLwSO2EKjo6au/evbdv3x4bG6uoqMCtKwghhJ5tmGhACC2ZSCSSSqUAoFQqAYDFYr344ouRkZGRkZE7duwoKytLSEgoKSkxmUxTU1PMeofcYh+0o0dzuZzOnvbW8MioyJhYf8ey/ghForjEpIGebrPR2NN0XygKkCnWfb4mMFiakJEdm5oxPTHmelCiYi4Wi2WxWJqbm0mSLCgo4HK5folzzers7KytrU3aUBjvi66WjIBgmd1qUXa0pKWlpaenGwyGmJiYtLTnehUSQgih5wE+zUAILZnL5Tp27BiTZQCAmJgYDofT2tpqMplSUlIAYGho6MKFC3a7PSoqSqVSBQb5YBEymkcSLAUAm9Xq70DWK1mo/NAbb92/c7uvq6P++ncsgpWck+/voJal/lr1QHsLTyAo2fHi1RNHHx5gNpsnJydjY2MPHz4sEq3vvp4+p9Ppzp8/zyKI2PQs387MLI5g1nYdPHjQt5MjhBBCaxMmGhBCS3b9+vX+/n7vy9LSUhaLde3aNaPRqNPpent7meaXABAREQEARoPeP4E+0ybHxwATDcsjC5XvfunlafWEXjd7r/oc5fGk5q3XygU0Tfe1NrpdLpqmBjvaaIp6eIzb7e7v7//1r38tFvugn8Iz5sqVK1artXjXvtAoXy4RcrucHTU3AYBZBYYQQgg9J7DrBEJoybxl0qOiol599VVmGXBeXh4ANDU1ebMMAMBUuScIwu1y+SPSZ1lrQz0AhMifkQaNfnT4rZ/nl5bTNF135eLxD/7NbluXuRsWi5WSWwgALqdT2d3+8AC5XF5RUbF3796QEOw4O9/g4GBnZ2dMamZCto9Xtdw88eXk8CCbzU5ISPDtzAghhNBahokGhNDSUBSlVquZY5VK1djY+MEHHwwODvL5/IcHezweANDPamuuX6UWesSKntrUhIokyfjkFH8Hsu4JxeLKbdtLN20WCIUWo+GbP/5L062r/g7qyWiK6m2uN89ZLhSXki6RhrA5nLnDNmzYAAAkSe7fv3/Hjh2FhYUEgf/X/yM9PT2nT58m2ezczTt8OzPl8WjGR+Pi4v7hH/4hKCjIt5MjhBBCaxn+toEQWpq6urqhoSEAYLPZYWFhSqVycnJyYmKivX2Bh6g3btxgDlob6lob6j770390tc5vgYmewpVz31IUFSIPk4aE+juWZwGLxSrZuOUn7/y3sPAIyuPpqLtrs5j9HdQTGPWztZcv3Dh9zON2M2dCI6MPvve/vPD6z+emEsLCwiQSicfj4fw4AYG87ty5YzKZCra/KAyU+HZmt8tJ0zSHw8E/fIQQQs8b7DqBEFoam83W09NDURRFUW63+913383Ozs7JydHpdKOjo/MG2+1277HJYNDPaocH+vhCQVhE5OpG/Uxpqqtpqq0hSXLHvoMSLLTpOzwePyuvwGa1Tk2M80UieWSMvyN6HL5AqB5RatTjs9NTipi4qbERgVjc39okU0RQFKVRjzPDBgcHHQ4HAJjNZrlcjjUg53G5XDdv3iQ43LI9h3w+uXFWO9jaKBAICgqwvy9CCKHnCyYaEEJLI5PJSkpKsrKygoKCduzYERYW5l0S3Nvb637wcPVhXB7PYbcDgMvpzNiQt0rhPnNGlYOXz5wGgIKyiqy89d0lYW2yWS1Dfb0a9Xhmcbm3HMnaJAmWKbs7DNqZgbbmgfYWs9HQUXeXZHNkYYqRvu55gzUaTVdXl8FgSEhIwN0TDI/H89e//nV6ejq7cmtIRJTP5x/ubJkaUe7atUuOtVQQQgg9Z/BXDYTQkvF4PIVCUVlZOfe354SEhK1btz7mXUa9jjnILS5d2fieaU337gJAVl5B2ebH/Wmjp5aRkysNCXU5HOc+/XCNFxaRR8UceOfXJJvtdNgBYGpsBAA4PG5celZEXKJ3mCggkGSzAcBisdy/f99gMPgr4DVFrVZ//PHHSqUyJjUzJb9kJW7B5vIA4Pjx43/84x9nZ2dX4hYIIYTQ2oSJBoSQz2RnZ5MkOfcMszOZaXL5w0kud1XDerbYbTYA2FBYhA+lV86uAy8JRSLdzNTZTz7QTqn9Hc7jECRJ0zRzbDUZAaDp5tVjf/hn9ciQd4zL6WQyJqGhoSkpKd7xzy273V5dXf35559PTk2lF1eW7X15hZauJG0oLN61LzmvWKPVnjt3biVugRBCCK1N+HsqQshnbDYb02bCKzw8/De/+c27775bXFzs/WLsefT2iifSaTR3rn5nNhmXFeh6xhcIAIB5QI1WiFwRfuAnbwiEQr1m5vxnfzn36Yf+jmhhHrfbpJvl8uY3fLFbLXOzCU6HnaYoAJiZmenr61uwbuvzw+PxnDp16t69e26K3vzyGxs2Va3cBhkWi5WQnR+bnkWS7LkFaxBCCKFnHiYaEEI+Mzk5Oe+MVCqVyWQkSVZVVXlLOcxMzR+2SF2tzV99/Ofmunt//fMfdFrtsmJdt0TiAACouX7N34E84+SK8PIt24RiMU3T2im11bwWc1tDXW3VX31qt1rmnuQLRcSchUXz0hD79++vqKhYpfjWHoqiTp482dvbm5CVd/BX/7s8Om4VbjrW1+1yOkwmU3Mz9txBCCH0vMBEA0LIZwIDA+e+LCoqAgCTyQQAZrPZu0W5reG+2+Va0sxOu7362xNXz59xu918gcDpdJ499lcfRb3OFJRVEgShn31O8yyrxuV0Xrt43mo2s1is2NR0oTjwye9ZdfKomHk7aLhcrsvpmHuGKd/AUCgU+fn5z3Orxbq6us7Ozpi0rMKde4kf7/NaOUJxAACYTKaRkZHVuSNCCCHkd5hoQAj5jFQqnfu1p7GxsaWlpbOzk7kUFfV9UXeb1To2PLTwFAvpbG768F//R19nBwAUVmx681e/FQhFBp3uzNfPY65BGhrK4/F1s9qJsfnNRJEPNdbW0DQtFAe88PrPtxw44u9wFiaRhlTueSmjqIx5GRUVlZiY6HG7qR/vYBKLxUlJSQAwOTn5/vvvazQaP8S6BszOzt6+fVscJC3dfXA1S5y43S4AOHLkyN69e1ftpgghhJB/YaIBIeQzIpHo4MGD4eHhzEuFQgEAV65ccblcBoNBpVIx54UicUx8IkVRU+oJ55P2LZ/75ui1i2dpmo5PTj3w+k9LNm/l8flbdu9hczgjgwO3r1Sv6Cdam8JjYjxu95KSNWhJxoaV9XdvA0DJ9t3yyGh/h/NIeu1M3eULow86WRoMhvHx8XljWCwWTdNsNnvbtm0AoNPpbDbbage6BlAUdfz4cZvNVrRjz6qtZWCEhEcBQG9v72reFCGEEPIvLCeGEPIll8ulVn9fpd9iscTGxvJ4PJIkT5486R3jdDo+/Jf/1+12A0BQsPSnv/qN95Ldam1vbtBMTxn/f/buM76N60oU+JlBLwQIgiQI9t6bRElUoahOy5bVZctSXLN2HPvFu5tkU3aT7MvLbpLNepN1Em+8cdzt2JYtW1bvkqnO3hvYO4lCEJWoM+/D2AxFNZAECZA6/w/5AXcGdw5kKuKcufcc/ajZZLTbbS6nk8vjLS0ozFm2YvwhZHxK2uZd7GMHPqwtL12xdgP7PquMuKygsKOl2Wqx+jqQBauloZ6iqKTsRdHJab6O5W7YbI4wQKLXDDNvmW1Kk9A0bbFYmpubm5ubhULhqlWrIiIi5jZMv9Dc3DwwMJCxYo0iJn6OL820/KipqcnMzExKSprjqyOEEEI+cX/9do4Qmm0Ta93bbLZnnnkGANxu9+joKACQJElRlNvlClaESWVBfd2do/qR+qqKQFnQ0GC/XqvtVLXYv95SzuPz5SGhkkBZxuK8yJi4SReKjk+Mikvo7WzX6zQhCuVcfT+/UHK5GACwveUsaVc1N9VWA0BaXr6vY7kHsTRw2zPfthgNxtERvkB47tO/Ws23yTWMs1qtUqn0PvzJcblc58+fZ3O4Kb74b1p75QIAsFgshUIx91dHCCGEfAITDQghb4qP/+ppIZvNzsvLY16zWKx/+Id/6Ozs/PDDDwEgOTN749YdAFBbXnL5zKkvTx2fmJ4IkAY+sGO3VBbEFwrvciGCIAz6EQCwWix3OW3hMRkM3e1tAJCale2rGH7/8m/+30/++baHvvO9f/rFf/znHMfjXVfOnaUoShaisM+TLQYiiVQkkTIvrGaTJEhuMRomNpHlcrkKhaK3txcA7s9KkDdu3NDpdIvWFnH5gjm+tNNhZ9pnbt68eVK5XIQQQmgBu+8eayCEZpVYLA4NDc3Ly/vxj39cVFQ0Ps48zeNwOARBBAYFMYPpOYtDleE0TfP4/I3bdqblLErLWfT4Cy8pIiLvnmUAAPXggNlo4HA4MfGJs/h9/E/FjauU2x2XlBwadn+t45gzYRGRAKDXDJ858H53S6Ovw5kCFpvNYrMffvI5krypBoHD4WCyDAAwPDzsi9B8yWazXblyRSoPSVq0bO6v3lx6bWRoQCqVJiQkzP3VEUIIIV/BFQ0IIW+6ceOGWCzevHnzxLoJNE339fUNDAzQNE3TdEnxxej4xFBlOJvD2fGNp7TDQ7LgEL5AkJI5hUf0vZ3tFEVFRMfMwpfwX+XXLjdUVwJA5qLFzGNSn9jxyKNZObkTR4ovXvjjb1/mcDg7H/HTBg2e27hla2RsbG9nZ0tDXfGRg2t3PBqdlOrroDySvmS52TDKYnOClRGD3TfVCmVKQgKASqUqLCz0UYC+YbVabTZbwqL86dWAHB7o35SVEJuYfKSkdtL473/xs8vnTo1ZLMkZWVv37t/33IuTPmvQqlurywBg69atQV8nWBFCCKH7ASYaEELe4Xa79Xr9wMBAR0eHXq8PDQ0dP9Ta2spsmhjncjqZFxwuVxkVPdVr0TTd1dZKEERGbt4Mw55HGmuqbhRfBID4pJTYBF+WlIuJjYuJ/VvVDI1a/eKzzwDAT3/x74vylvguLu9gsdkZOYvSs3NZbHZjTVVj+Y35kmiISkxhXqzd8cihv7xqs361q4jFYu3fv//9998HgJCQEJ/F5yMSiYTFYlkM+ml8tqtN9cNnn3A6HJPGh/p6H1mbrx0eYt5WlVyrKrnW1d72z//xu4mntVSUOGxjBQUFuJwBIYTQ/Qa3TiCEvOPUqVOvvvpqR0fH/v37J2YZAODWlnvNdTUzudaY1TLU1wsASekZM5lnHim/fuXcscM0Tecuzd/66GN+Vc/vuy88rx4aKly3/jvf+ydfx+I1BEEUbiyCCUmxeYQgSKfDPv7W7XaPjY2lpqampKSsWrXKh4H5BJvN5nK59+ykO8mvfviPDy/JeHBRal1F2a1HX/vPX2qHh8IiIl/79MjZ+vYnXvj7YEXYlyeO2ibU9Rjqau+oq4yKitqwYYMP1x8hhBBCPuFHv6oihOY1Zq+ESCSKjY2ddGjZsmUbNmwICwsbHxno6Z7J/RtfIGSx2TRND/T1THuSeWR0ZKSk+CJBEAXrN65av9HX4dzk4tkzJ44eJknyV7/97wV2N8Xl8QiCMGg186Uq5DgOl5u2OJ83ofDhoUOHOjo6QkNDg4ODfRiYr4hEIotxdEofaayubG9puu0hq8V87JMPAeC7P//V2s0PR8bE/ct/vnK5beB0bStf8Lc/c4IkAcDpdDpuWRCBEEIILXiYaEAIeUdRUdGLL774ne98h8vlTjokEomWL19eVFQkEomYEYN+pPj0iWlfiyTJ/DXrAKD86uVpTzKPnDnyOUVRyemZeStWsaa1z3yW0DT9kx98HwB2792Xnpnl63C8jCAIRXiEy+WcVO9gXshbu3HT3ifYX/eYcLvdDoejqen2d84LnlQqNWjVqsoSzz/ywZlLTSaqyUSt3fzwpEOqhjqrxQwALBbryQfXLQ0P3L485/3X/jDpNEV0XHLe8qGhofb29hnGjxBCCM07mGhACHkHQRChoaF3ug2+du3ae++9Z5nQirKrTTWxq+VURcbEsdjsno72of6+aU8yX2iGBgFg1foNvg5kshtXrzQ3NgDA9358+26X89rwQL/JYACAsfnZQlWuUOYWrGWWmQiFQubFTP7SzV979uyRSqVt1eVemU2n/qpzx4+ee7LsSrHZZFQ11P3qh//4h3//v5POjEvPBoBTp04ZDAavXBohhBCaLzDRgBCaC0rlTb0Y+ULh/udenMlK+5AwZWpWDk3TpZe/nGlw/q2lvpaiqLCIyACJ1NexTHbgrx8AQEpaekpauq9j8b4LJ49bzCaBSBzp09KbM5GxdKVEJgcAPp//xBNPmM3m9957z9dB+YBAIBCLxZTb7ZXZRrQa5kVKVs6JyqbzDZ3L16wHgLd+//LoiG7imUylDKPRODbfdt8ghBBCM4SJBoTQXEhOTn788cfH3254eLvg620U05aYlg4AFvO8fNrsufqqSgBITEn1twoINE0f+fwgADy8Y6evY/E+zfCQTqNmsdh7XvhuQKDM1+FMh9kw2lJV5rDbAGBkZKS3t9dms1mtVl/H5QNOp3NoaCgwNOzep3pgvPjFD3/5clxSSnh0zD//5r8BwG6ztdTf1AJTO9ALAARBXLhwASs1IIQQuq9ge0uE0ByZ2EZeIBBOOjo6ojPoR6LjEz2/nS4+dQIAQm9eK7HAUBQ1PNDPYrFiE/3uoXpnR/uoXg8Ay1cuwEYGYxaL2+1WxsT5VYMPz6n7em6cPaHXDI+PEASxdetWhULhw6h8Ra1Wu93uwJDQe5/qgaDgr1qExsQnMi/Co2OYF8bRm5pojplMAEDTtEqlunbt2tq1a70SAEIIIeT/MNGAEJojLpcLAHh8ftGO3YqIyImH3G735++/PWaxbNy6IyUrx5PZRrQak2GUzWave3ByqbaF5PzxI263KzhUIffSPZIXNdR99fA2NiHBt5F4RX9P95enT1ot5tjE5E0Pb+Px+QDAF8503Y2vNJRdn5hlAIDY2Njo6GhfxeNbTPrSajR6ZbbohK/yC0111WGRUQBQV17KjMQnp048M3PVWq5A2N1Yazbo4+PjvXJ1hBBCaF6Ylw9qEELzkU6nAwCxRBr99WPAcSMaNVNvb2ig38PZDCM6t9s9XlR/QdJphlvqa1ks1pqizb6O5TYa6+oAgCTJqK8f585fjTVVB99/R6setlosbc2Ng329XB4PABx2u69Dm6YVDzwsC7lp8YJQOHkZ0f1DLBYDgHFE65XZouMS8lYUAMC/ff+lc0cPXThx5F9feh4A4pJSYhOTJ57JEwjjMnPMBj1JkhRFdXR0AIDBYGhra2MSrwyTydTQ0KDRaLwSHkIIIeQPcEUDQmiO9PX1AUBgkPzWQ2bTV08a+7s6W+pqPFnUIA9V8Ph829jYn//r1zRAXFLygzsf8W7APldXWUHTdEpmdmRMrK9juY0f/ez//uhnk8vsz0f6EV3x2dMEQUQlpdrHrMO93YcPfJieswgAnPM20cAXigq37mqrq2kou8aMVFdXb9y40bdR+cTw8LBKpQIAmqYsxlGRJHDmc3735798Zuumwd6el/bvZkY4XO5P/+sPLPbkX6sEogC5MkI32P/e++9TbndhYWF1dbXRaAwICHjxxRcFAsHAwMBbb73lcrk4HM6PfvQj9i0zIIQQQvMRrmhACM2F6urqmpoaAHBPeI43Tjs0CADh4eF6nfbiyWPVpdfvOaEkULZ9/5MCkYjD5dEU1dbUeOjD9yiK8nrkvjLY11tXUQYAKekZvo5lgetqVTnsdnlY+LodjxbtfVKuUNpttqqS6wAQHjePd4UEBoeGhEeERcUyb+/PO1iLxfLWW2+dP38eAHSD/RXnTnpl2ryVqz8+f237/iejYuODgkMKix78+Py1les33Xomi83euP/vIhJTmZ4Xly5dMhqNQonUZDLV1dUBQGdnJ7O6wel03p/NRxFCCC1I9+OvHQihudfV1WU2mwGgq03V1tSQmHbTzXNfdxdBEEKhcOPGjVeuXKm6fi132Yp7zhkSpvzmP/wTAHS2tpw9/HlfV2ddRVnO0vxZ+gpzyWQ0XDh5DAByl+ZHx8/je915obuzAwCScxYDAEmSRXuf/OgPvwEAgiBSFy31cXAz4Ha5Lh39jMm+xcXF5ebm+joiH2hra7Pb7UKhcPXq1cXFxcM9HTRFEVMp8Pnap0duO56eu/g//vyOJzMQBLFiy87hnk42h1t+9jiHx1tWtPX8x+9cuXJFLBbn5eVRFPXll19KpVLOgt4LhhBC6L7C+vnPf+7rGBBCC19cXNzg4KBerweAwCB5ZGzc+CGKoi6dOk5R1MjISHZ29uDgIEXRufn3TjSMk8mDJYGy9uamAKk0Lin53h/we2/898tWixkAHti+k39Lhw7kXR0q1YhWs37XPuYti82WyOSjGvXi1esVUfO4eiJJkpr+PtPoyJIlSx599FE+n+/riHxAIpGMjY0VFhbm5OQYjca+3t7IxFSBOGCOwyBZLElQsFgqS168LCE7jy8Ss9nsrpbGhoaGqKioxYsXh4eH5+bmBgTMdWAIIYTQLMEVDQihucDj8QoLC9vb2wHAbrdNPKTXatxut1KpjI6Olslko6OjMYlTThYEK8IAwGQY9VbAPtRSX0vTdFBwyNoHHrxtSQvkXTw+n6Zpl8PB5nKZkfj0rPj0LN9GNUPq/l7NQO9Qb5dYLN6wYYOvw/EZoVC4bds25nVgYCAA9Le3yBS+74mbtGhZX1uLurdLIpEAQFKS3/WvRQghhGYCazQghOZIcHAw80yVaTAxrq6yHACKiorEYvHbb7/tdrsdNtvtp7gzoUgMAEajwUvB+pJWraZpWiqTRU1Y94FmD4/PJwjikz/9rr70qq9j8Y6u5oaTf32r/OJZt8uVl5cnEAh8HZFfYHZvNVy/1NVY6+tYAAjCYRsTiURKpe+zHgghhJDXYaIBITRH7Ha73W4HAJE4oLeznRnUqYeba6qYHMTFixeZwb7uzhtfXpjS5Dw+n8Pljmg0PV/PPH9FxcbRNK0eHPR1IPeL7LwlEmmg02Fvqij1dSzeYdTrmBdbt24tKCjwbTD+IzQ0lM1m0zR948ShgY7WuQ/A5XSWnj566H9ePv3+6xXnToxqhhctWjT3YSCEEEJzABMNCKE5QpIkU1O9trzkyEcfdLWpAMBoGHW73VFRUUajcWLPCIN+ZEqT0zQtkwcTBKEdHvJu2HOs+PSJ4wc/JghCIMTSDHNEIg18+v/8vSgg4LYtUeajwa5OAOByuTk5OVhfcFxubu7WrVuZ1zeOf+5yOuY4gIH2lo66SpfDrh8ebKspj4mJWbt27RzHgBBCCM0NTDQghOaIVCqdWI6u/MolAHA5nQBQVVX10UcfMeObNm0CALPJOKXJB3t71IMDLBYrNSvHaxH7gqqh3uVyxSelFG3b4etY7iM9He0Wk4mez+1RbVbLqFYNAKZRvWawDwBcLtdf/vIXg2Eh7CfylqysLKb7BovDIYi5+xXI5XRe+eJA6ekjABATEwMAPB7vqaeeuj97jiKEELof4L9wCKE54nK53G73+NvAIHlTTdWtxQ6ZDRSjI7opTd5QVQEAcckpTLGGeerqhbM225hQLH5o9yMsFsvX4dwvaJqurSgHgNjUjHue7J86m+ovH/ucpmmeQMjl8ZilGRRFqdVqrVYrlUpnfgmn08liscipNIb0QyRJMv8vlL16PWtObvLHzKbGkiuavu5RzTBBEPn5+StXrvz8889zc3Pn+x8mQgghdBeYaEAIzREOh7Nhw4ZTp04xb1vqa1vqaxURkRPPYbZXZOUtS87I9Hxmi9mkaqgjSXJ54XpvRjyHdJrhy+fODPX3AcC6zQ9hlmEuVZVc72htIVmsjGUrfR3LNKn7e2maZrPZ9jGrfczKDIaEhHzrW9+a+dYJh8Nx+PDh5uZmNpu9dOnSwsJC7tftOeYdm83W2NgYEhEdl5E7B5fra20qPX3UYRsDAC6X+9JLLzENLJ955pk5uDpCCCHkQ5hoQAjNndzc3KGhoerq6vGR4f4+giCY2g0AQFFU0Y7dSelTyDIAgH1sDACksiCZfL42gzz80QcWsxkAAmVBEVExvg7n/tLX0w0AYmmgRBbk61imiS8UAoAroRWwAAAgAElEQVTr6xoTJElu27YtKytr5hkriqKOHj3a0NAAAG63+8qVKyaTaefOnTOc1lcIgnC73cScLCUY6mq/dvSgQCDYvW+fy+UKCAhgsgwIIYTQ/QATDQihucPn83fs2GE2m9va2sYH2RyO0+EQCARjY2MhYcr4lDSKoqa0qLi3qwMARPP5l3irxRIgkX7juW/zJpSxQHMjb/nKzlaVcYq7dfxKd0sT8yIhISE7OzsiIiI4OHjm046NjX300Uc9PT1sDsfldGZmZtbX19fU1KxZsyYoaF4mZVgsFp/PN2jVlNtNzvK6IVVlCYvFev755yUSyaxeCCGEEPJDuD8QITSnRkdHR0Zu6iix+YEH9uzZs2XLFgCIiIk7d+TQ6y//6uKJo+PLHO5JIBQBQGRM7D3P7O/pqq0oo/ys5l912Q2mzQRmGXxCJg8GAL5Q5OtApk8k+aoKQ3JyclZWlleyDDRNf/LJJz09PelLV2x75gUA6OzsZJZIjI6Oznx+n3C5XBRF2ceswz2ds3qh5rKrg13t8fHxmGVACCF0f8IVDQihOdXU1DQp0cDn8zMyMs6fPw8ANaXXmfxCY3WlQChaWlDoScG2jpZmALCYTHc5x+FwHD/4cV9XJwA0VlfFp6SohwaXripUKMNn8nVmqK68rKrsukGvBwCCIHwYyf2Mx+eTJGmzWowjOskt1Unnhbi0jL52FQCcPHmSz+fn5Hih90pdXV1nZ2daXv7SdUUAEBYVO9TbxRwy3fXvmj/j8/lhYWE9PT3c2UzqDXa2VRefCw4OXrNmzexdBSGEEPJnmGhACM2pZcuWRUREfPrppy6X67HHHnM6nfHx8QCgVCpZLFZwcHBWVlZPT49Kpaq4dtlkGN20fdc95xQHSADAMKq/0wkmg+HA26+PWa0EQXC4XK16SDM8CABDfX1RcXGbtu70Sfl3vVZbfPYkTdN8gWBN0ea4xOS5jwEBAIvFWpS/ouL6VdPoyHxMNDgdjmunjjKv2Wx2bGysV6a9fPkyXyDMLVjLvF264YFj7/2FpiiCJOvq6rySy5h7brd7YGBAGZcoV0be++zp6myoAYB9+/bJ523VGIQQQmiGMNGAEJpTLBYrOjr6pZdeommax+ONj6enp6enpzudTpqmU1JSaJpua2vrbG3xpF7DssK1NWU3ejs7OltVcUm3uV0/9OF7Y1ZrYJC8aMfuxurK+spyZnzMalE11Bv0o48+/Xde/I4eaqytomk6NTP7ge3ztbTegmEYGQEAq3lePqhnczgCkdhsGAWAkJAQrzSzVKlUGo0mNDKay/vqyX9QaNhD3/im2+VqqijpaPPoL6bPVVVVURS1ePHi8eVCDofD5XIFyGbr/t/psFddOD3Y0QoA/rZFCyGEEJpLmGhACPnAndrjvfnmmxqNBgBkMhlN0+FRMZ7czHB5vMS0jLamhmOffiQPCd3/3Avjh1wu18dv/tmgHxEIRbuefEYgFKVm5wJBiAMCQpXhLqfzwvEjep3GW9/LEy6XSzs8VHr5y57ODgBISEmZy6uj29Jq1ARJKmMTfB3IlLldLpfTIQyQMImG4eFhu90+MYU3DS6X68KFCwRBLCpYN3E8WBlhNoy63W6KotRqdVhY2IxCn2Xd3d2HDx8GAIqili5dyrw4efIkAMhCZyvymkvnO+qrFApFcHBwYGDgLF0FIYQQ8n+YaEAIzZHe3t76+vrk5OSEhDveztE07Xa7AUCn0/F4vO721k5Vc1xy6j0n37R914hWM6JRG/Q3FYA4e+RzvU4rFIk3bN3O1IxUhEcowiPGTwgqvTHY29Ohao734CozNNjX293eWn7tClOHgiTJlWvXJ6amz/Z10V2M6kcGenvcLheLZIklXlgLMMeunTra0Vg7/nb16tUzzDIAQFVV1dDQUM6qNWHRseODToej9tqlpsoSt8sFAFevXt29e/cMLzSrjEYj82K8KExxcXFtbW1EQkpsevZsXFE/PNheUx4WFvbss8+yPSgugxBCCC1g+A8hQmiOHDt2bHh42GAw3CnRoFarDQYD81oul+fn5x8/ftxht3syOUmSBRuLjnz0waTlyv093QCwedcjyqjo235QER450NN94rNPNmzZlpadO4XvM0VjFstn77/NpBjikpITU1LloQrflqJEY1brob++bzSMAgBJzm6zQ6+zmoxH3/mz3TYGAFKpNDs72+12r1q1aobT2u32a9euCUTirPyC8UHK7b7w+UdDPV1RUVHLly/v6elJS0ub4YVmA0VRFEUxN/lJSUlKpdJkMi1atAgAysvLi4uLZQpl/oPbidnZ9NHZUEPT9I4dO5gA+vv7h4aGEhIScGkDQgih+xAmGhBCc2TLli1DQ0O5uXe8mb9y5YrNZmNex8bGulwuABCKxR7OHygPBoCgkNDxkasXzo5ZrVJZULDijiulV6zb4HTY6yvLzx8/EhYRFSCVvvM/r4xZLEtXrV6+Zr2Hl/YEh8ejKCo6PmHlmnUhYUqmTSDyLZ1GbTSM8oUigiACg0N8Hc7U9LarbGNWkiR37NiRnZ3tra4lFy5c0Ov1uQVrJzZ8qbh0fqinq6CgYMOGDQRBZGRkeOVaXmSz2T755BNm49VLL73E5XL5fP7zzz/PLJL68MMPVSqVMECyfu9THO5MV3zciW6wj8fjMTtKKIp65513nE5nTk7Ozp1YhAUhhNB9x98rOSGEFozo6Ohly5bdqToDAAQGBvJ4PGa9w+Dg4PXr1wGAxxd4OL9QJAYAt8vJvDWOjrY3NwHAssK1nDtflCCINZu3ZC5eQtP08ED/qUOfjlksAFB545qnX8wzbDabJEkOmxMWEYlZBj/B5fEAICwq5tH/8/2ivU96d/Khgf4UGX/z0ptW6dM0/cHrf9qzoSA3PGhZnPIbD2388vSJaUxOUVTV5YvMi5CQkIlZhrNnz7777rtms3l6Ybe1tYmlgSmLlo6PmPQjzZWl0dHRTJZhetPOtt7e3o6ODpPJZDKZ2traxscJgmhsbFSpVNEpGau2Pzp7WQYAEEllTqdTq9UCAEmSycnJAJCejnujEEII3Y9wRQNCyF+sX7++sLBQr9e/8cYb/f39ABCqDA/0uN0gi8XiC4VjFmtDdWVfd6eqoR4AuDxeZGzcPT8bGRtXX1ne1tzQ2apiczjiAIlBP1JTeiNn2fKZfKOJTAYDAFitFm9NiGaOx+cDwEBXh9dn7mxVfffvnnA6HJPG/+m5pw999P74W616+HrxhT++9/GW3Y9Oaf7mihL7mJXNZiuVyokr82maLi8vt9vtfX19qanTKTtit9vFQSF8gXB8pPb6Zcrt3rRpk99mGQBgYk2ESfUR2traSJJcsmkL1+Os5fREp6T3NNcfOHBAKBTGxcVZrVYAuHbtWgoWfEUIIXT/wUQDQsiPkCR58OBBp9O5Yt2GtJxFfIFwSvc2InGATj184cRR5i2bwwmPimFWOtzzgwDQ2aoCgPScxTK5vPj0ifrqyviUtMobV21j1jVFD7G53JkUeGuorqBpWiwOmPYMyOv6u7sAwG4bc9hsXD7fK3P+4gf/eOX82baWplsP9XR2MFmGx7/14rN//73ujrYX9u+xms3v/u+rU0o0tNVXM8mRTZs25efnTzxEEMSuXbva2toSExOnETxN0xRFTVpxo9cMh4SEREVFTWPCORMbG1tUVKTRaNLS0pilBOP0er0wQDrbWQYAiExKS126srnsGkEQ/f39BQUFOp0uJGSebclBCCGEvAITDQghP9LX1zc8PJyxeMniFQX3PvsWQpFYB8N8gYDD5a3Z/FBMQpKHHwwNj8hYlNfe0iQOkCSkpimjoq+cOz2i1bz7p98z5RtVjQ0cDnfvN78lk3u6wmKS5rpaAIjHZ5t+w+1ynT12BABCwiO9lWUAgPrqyttmGQBgsK83LCISAL7zo5+Ehimj4+JXFK47f+Ko/evSJB5qKL0+qlUDwG33R6SkpNz9EbparRaJRCKR6NZDFEXZbDb2zVuNzEZDVIS/Vy0lCGLlypW3PaTRaHhiiVGnkchn/Z4/Z/WGqOQ0VWVpd1NddHT02rVrZ/uKCCGEkH/CRANCyF/09PS8/fbbADDY29NQWZ6xeMlUZ0jOyCQIYuX6jfJQxZQ+SJLk2gcfXvvgw+Mjq4serC0rMehHpLIgqSxIr9OOjugOvP36t//pnz2flqKos0cOtauak9IyzCYjSZIpGVlTCgzNHpLFYnM4LqdTKg/24rSfnL3EvHh2z7YLJ49NPJS/es01VQ/zekSruXHpy9IrlwBg3zefm9IlCrbs6Gisayy7XlJSkp+fL/a4YCoAdHZ2vvvuuyEhIS+++OKty4XMZjNFUaKb23xyeTyNRuNwOO5SYMWfiUQinVZ9+v3XNzz2TFDY7GZMCJKUKyONIycEAkFsbOysXgshhBDyZ5hoQAj5C6lUyuVy7Xb7iEb95anjCWkZfMHUVjunZuemeqlFZcaivIxFeeNvnQ7HoQ/e0QwNGvR6qUzmyQxa9dDRAx+ZTUYAaKqtJggiKS2DnJ2+emgaCILYvGPXyc8PdjTUUm73svUP8D3YZeMV+hHdkpivcmFPvfDSY89MLdEgVyjlCqVePTzY3XHhwoVt27ZN4dJ6PQBotVqXy8XhcCYd5fF4ADBmNk0cTF+yvOTcyTfeeOPb3/72fPwB/va3v33mzJmysrIzH/wlIiFl+UM7ODyvLWCZyOmwN1y/bLOYjDqNPChoPv5ZIYQQQt6C/woihPyFVCpNS0tjXkfHJ/K8t5p95jhcbnR8IgB8+MZrTFuKezp/7IjZZOQLBPmr1zDFHVIzcTmDf0lITo2IiaVpurOp/uD/vqIbHpyb63I4nKWrVstDQgHg3df++Of//s9pTLJu56MESTY3N0/pUzk5OStXrly/fv2tWQYA4PP5kZGRmoG+iYOpi5eFhEeq1Wqmn8K8w+FwtmzZsmHDBhaL1d/eMtjZdu/PTEt7TUVz2dWuxlr37ZI4CCGE0H0FEw0IIT8yNjYGANHxiUU7do+v63a73RRF+TQuAICMRYuZlfb9vd2enK8ZHgKAR5/+u+WFa7c/9o2d+x6PS0q+56fQlPR2df7Pb3757muvOm7p7+Chnfse3753vzIyyu12l1047d3w7kQcIDlwpri4vm31hiIA+K+f/1Q9NOUch8vpZLM5brebKSPiIRaLVVRUtHr16judIBQKHbfUjFBExgCARqOZapD+Y/Xq1cuWLQOA2fs/E5r+28zjOVOEEELo/oRbJxBCfsRkMgFAT0fb+aNfPPTIYwDQ1tRw6cxJFsna960XuTyeD2OruH7V5XQKRKL4ZE+7BoZHRcuC5AAQ5UGLzfuH2WTsbG01GkYjoqNjE5IAgKbp6bVOPPXF5y6Xa3RE9+ff/kYoEu375reGBwfKrl7OylsaEx8/3nCk5NKXXe1tdpvNbreFKsPjEpMyF+WNr2yPTUwKDAp697VXhz1LIU3bQG9PV3srAKxcuwEAhGLxE8+/ePn8GbfL1VRXExqm9Hwql8Nx+M0/OR32oKAgL3adNJvN3d3dwgDppHHxhA6a85dcLgcAt8vprQm1A70Om03d22XUaY0jWsrtGj8UERHhrasghBBC8xEmGhBC/oKmaWYDuVQq7WxtOX3oIEEQrY31LBbL7Xb3dXXEp/jsIWGnqrmhspwgiO2PfcOTrdc6zTDM5rPT+auq9MbVC+fcbjcAlF8DkiRpmiZZrL1PfTNkKnfaDIFQYLWYAYCiKLPJdOLQwaGBfrfLNdjfBwCyILnDYXe5XA67nXnsT5BkV1trV1trY0314uUruTwuk+lgczgAwBcIvftlJ6kqvfHSk48BwIWaltjEJABgSngAgDx4ag0RKi6dt9vGACA+Pt6LEV65csVutxc8vGHSuF49DAAxMTFevNbc4/P5AMBieeE3H+OIVlVR0lZTPnGQIAgOh+N0OiMjI7ESJEIIofscJhoQQv6CIIinn376gw8+MBgMANDW1MCMBwQEjI6OkiyWD2NrrK6iaXrx8pUhCo9uhusqK2iaZjbhI4bJYOhsU10+d4am6ZDIGGmIQjfQyxeJrUaDQav+5N23Hp16ruHRp5998w+/c9jtyvikwY7W/p5uAJAplAKxZKC9RT+iY3O4LqeDLxRlFqyLy1qs6eseGexrKrk6PDhw8tBBgiCkMlnB+k3BCgUACCWSWfnmX8tdms9is90u149efPYff/rzUZ3uP3/2zwAgkQYmpWV4Pk9j+Y2WqjLmdWRkpFdis1gsra2tpaWliqiYyITJe3yG+3o4HI4Xl074RFhYGABYjKMzn6r01BHtQK9SqYyIiIiLiwsJCXE4HBRFmc3m1tbW9evXz/c/K4QQQmiGMNGAEPIjoaGhTqcTAJ555hmNRlNVVdXf3z86OpqSlROTkOSrqGiatlrMBEGsWDv5Se+ddLQ0AUBcks9i9h+dbSr14GBNeemY1cqMpCxdmV248W81OFyuS5/9VdPbderwoSeef3FKk3O53CXLV14rvigODBKIA8bMJoE4oHD3N3hCkdNuY3G4lNvV01wvV0ZKg0MBIDQqNjQqNiQq9tKnH1CUmyCI0ZGR4599wpTu88qz7ruIiI554fs/fvU3/1529fI3HvzqZ4kgiF+88qrnpU8tRsN4LQmZTOaVVQYURb3++usGg4HL46/aPLmHBeV2j2rVJEny/ak+6zQwGUw2Z6ZNOimK0g32AYBcLi8qKprU9TM9PX2G8yOEEEILACYaEEJ+hCCIPXv2HDhwoKSkpKWlxe12kyQZk5i8fK0vnxC6nE714ADL4yUVzXU1VouFxWbHJ6XMamD+r7ai7OKpE8xrkSQwITdPIJZEJqdP/K/JYrMLd+0//KeXdRr1ay//Wh6qWL2xSBlxtwf1Tqezpb7OMKpPz87NW1lw/dKXTrt97aNPqipKYjOyeUIRADAtDEmSG5+1eNLH5crIHS/9iCAIq9HQWlXaXl3ucDhomhZLJtcm8Lrv/esvElNT333t1bbmJqFIlJKR9dKPf5q3YpXnM/CFIoFIPGYxA4DRaPTKzX9bW5vBYIhPz16ybpPglh6fVrMJAOLj4z3/K+CfzGYzAJhG9TOch3K7A2Ry44i2vr4+Pz8/KirKG9EhhBBCCwomGhBC/oV5PNjV1cVs46coqlPVPKJRP/LMc75qeMnhctkcDl8g8KQ6AwBU3rhO0/SqdRvu2+XTbrdbPTRoMhiY/4iJuUujUjMk8hDeHYogsDicJUVbqy6edjnsg329hz/+67e//6O7zP/Rm6/rdVoAqLxxjSl24HLYA4KC8zZt8TBC5j+NUCLNWbMpdenKlrLrLRXXe1pbxizmW++0p+eNg0duO77t0f3bHt0/7WlZbHZgcCiTaHC73X19fUkzXjgTGBjIYrHu9N0JkoSvCxzMa0xrkrbqstQly8WBQdObZKBDVXH+pMUwShDE5s2bMcuAEEII3RYmGhBC/iU6OvonP/mJw+G4ceNGc3OzRCJpbm426EdGdVrFXZ9yzyqhSGy3jblcrnNHv9CP6AIkktjE5BGthi8QLCtYM+nkEa2aJMnkqey6X0goinrr1VesZjMA8AUCABAHykIi77HCPzotKzota2Sw/8bxzy3GUc3w4J3KYVw+d1qv0/IEwkCFUtPb1aFqAQCHfXJHRs/xhKLsNRt1Q/2a3q5P//S75Zu2JOfmTXu2OeByftXLk8fjhYWFtba2trW1GY3GNWvWMGUIpio0NFSpVGo1wzRFETdn0yi3u7OxlmSxtFqtF0L3qezs7L6+vpqaGtOIbhqJBpfTUXv5Qlt1GY/H27hxY15enkAgmI04EUIIoQUAEw0IIX/E5XJJkjSbzcxqbb5QKA9V+DAegUhkHNW/9fvf2u02ANAOD3W2qphDuUvyuRMe9n556jhN01Fx8aKAAN/E6muqpgar2SyUSF0Oh21sDABcHjcUDFJGhETGmOtHyq9dfXDnnltP6OnsqCy5AQBLH9weHp880KG6fvSg2+l0ziDRwFi5dU/ZqSMDHaqqKxf9PNEQHpegGehbvXp1amoqn88/fPgwsylAIBBs2za5woKHMjIyTp8+3d/VHhl/0/qIxoobFcXnAYApYzGvud3u3t5ekiSDlFPrPUnT9JjJWF18tqelQSaT7d27d3oJHYQQQuj+gYkGhJCfqqurMxqNRqMRAGxW67EDH27d97ivdokHhyqG+/vYHI5coUhOzzSbTKKAgMtnTlIUZTIZ5V8nGoYH+uurKgiCWLxsuU/i9AmrxUwQpED41baIiutXASBp0bLQ6Lj+tha+SBSVMoXFHaHRsZ31VeOVI8cN9vV2tbdWldwAgNSlq8LjkwEgPD55xdY91498KpIEzvBb8ISi/C07z7z3utUbXQlmlVQmBwCm5UFVVZXZbI5MSB7oah8ZGZn2nAkJCQCgVw9NTDTYrJamilIAWL16dUrKvC840tzcPDIyooiJv9MWnjspPXWks6EaAAIDA5944omgoGluu0AIIYTuH5hoQAj5o8HBweHhYeZ1WlpaU1NTf0+X1WwKkM70fnJ61mzesnrTZhb7pv/PLLl0kXZTTA/LptpqoVjc1tRI03R23tKYhESfxDn3WhrqT33xGUmSD2zfdensaduYlaIoAIjNyOEJRTLPuoFOpBvsBwAujzdp/LMP3mUqPogDgzJWrR0fD49P3v2PP5nJVxjH4fEl8hDz6IjL5WKz/fffR5E0EACOHz8uFArtdjsAjFnMlNs9k5ogTP2CSR0ZDDqt1WQEgJycnODg4BkF7QfCw8MDAgI0fd02q4UvFHnyEYqiGq5f6mttYt5u3boVswwIIYSQJ/z3FymE0P2My+WKRCLmf10uFwAEBsmFYp9tRiAIgnXLnadQKBrRat78w28DJNLhgX6SJGmaJggiLnEhd7WsLivRDA+ZjUarxWK322xWKwBQFHXy0EEAEEtl0tAwmSKM59mN3K2kwSEAMHJzRQCHw0FRFIvNFgcGxWRk3/rfwisctrHBDhVBEARNz8b83hIaEbX64Z2l50599NFHGRkZAKAbGoiKinrkkUemPWdzczMAyG7eoDS+54VJHs13YWFhmzdv/vTTT68f/1wRHRuTmiW6a+KSpqjLhz4a7GwDADabTdN0eHj4XAWLEEIIzW+YaEAI+SO5XP6DH/wAAGw226uvvgoAeSsL/K27XkpWdk1pidVsZgofUhRF03R6dm7swk00XDp7qqq0ZNIgSZLJS1a215QDwNq9Twln1iQyIWdJ3aXzY1bLxMHa8lKapoOUkev2PjWTye+uo64SAAiC+OS13y1atS41b9nsXWuG4tOzAeDysUOVlZUAoFQqCwoK3nvvvejoaKvVumXLlinVKXQ6naWlpcHKiNCI6Injva0tzAvrLTtZ5qnw8HCCIIa7O4a7O2ovX1i0tihlyYo7nXzl8CeDnW1paWlFRUVCodBqtQoEAqbn7n3bUAYhhBDyECYaEEL+y263v/3220yhu+sXzwtEopgEP7qHX7yiIC1n0cUTxyi3u6ejjabpoOCQdZsf8nVcs6ituRkAMletjUrN5PIFJ/7yBxabvfzh3aHRcWn5q0iSxfJGyUCeUGTS684dOywOkJhMRrPRONDbAwBxmbkzn/wuxIFBXL6AJEmb1VJy/iRXIIhPz5rVK85EdFIai300KjIyPz+fx+N99tlnFotlaGgIADIzM1NTUz2fanBw0OFwxKVmTGzg6nI6e9tVAPDoo4/GxsZ6O3zfkMlkL7zwgtvtPnfuXHt7u81iudOZFsNof3uLUqncsWMHj8draWlhs9kURb3//vsKhWLfvn1zGTZCCCE072CiASHkv0ZGRsYrNVgt5v7ubr9KNACAQCh6aM/eK2dPd7e38nj8x7/1Anlzd8AFRhwQYDIaXE5XgEwOANte+D58vamEw+Pf69OeSl9RWHLiUENN9cRBWVh4ZHK6ty5xW5FJaZFJaS6no/bS+baq0vKLZyovXVizbXdIuM/6qt4Fm8MJkMoGBgbCwsI6OzstFgtJkqtWreLz+VMt3Dg4OAgAQTcX1Ci/eIYp0BAdHX37j81PoaGhAFBYWNje3t7X2pSzZuNtT1NVlQKAXC6/fv261WotLS2VSCQSiWR0dDQy0h9/HhBCCCG/gokGhJD/UiqVQUFB47X0zUaDb+O5k7amBgDg8ngLO8sAADv2P/Hay792jH21kN4r6xduFZGUlrvWQrJYfJGYJxTxhCK+SMz1XiLj7tgcblxGTnt12ZjFDACttZX+mWgAAEVUTEt1+aFDh5huixRFNTY2pqWl/f73v3/66acDAz2tnDo6OgoAspDQ8RGXw6EZ6AOA3NzcKe3CmC+qqqoAgM3l3ukEmqIAoL6+fnwkODjYYDAEBASsX79+DiJECCGE5jVMNCCE/NrERENrY33O0nxFhN/d9WXmLSkpvnhrR8a7sFrMpw8fslosS1auMhmNsiB5QkoqAOjU6sH+3uS0DC5/ju6rPWe1mI988jEAOB32Wb0Qm8NJvvPO+TkgCwvf8dKPzCO6sx/8xT425sNI7o5JvvT09PT19TEjOp3uypUrzAsPEw00TXd2dpIkOXFNSvXV4hH1UGho6I4dO2YhcN+Li4urrq42jmgdtjEu/zaZlKxVa82j+oEOFfM2MDBwx44dIpEIAPytWAxCCCHkhzDRgBDya3v37u3o6Pj4449pmubx+fKbq+L7CZE4AABkcrmH5x/79OOujna3ywUAp774nBkkSTIiOqavu4um6damxp37n5ilaKftevHF4YF+AEjIXeLrWGYdh8vjCoUAMNTb5XI47vLo24cy8ldSFKUd6h/u7Z506MyZM2vXrk1LS7vnJBqNZmhoKDFr0fh6HMrtbqkpZ7FYTEuLBYnH4wFAcHgUh8sDAINOM9jRGpeZyxMIAYByuzvrq7X9PSwWy+12BwUFPfbYYwGgbA0AACAASURBVBKJxMdBI4QQQvMHJhoQQn6Nw+GkpKTs3bu3uLhYrVb7Opzb6+/uAoCU9My7nKMdHjr00Qd2m83tdgMAm8OJS04NCg5hc9hWs6W/u1Ov0/Z2dTInm02m2Y96yuKTUhqqq2iadjudvo5lLvCF4gCZ3KTXnT341wf3P+PrcG6DxxcsWbdJVVMxnmgICAgwmUwAMDw8PDAw4EmigelboYj6WyEGgiAolyspKWnNmjWzE7jvMasSZAolQZI0TV878qlBp3HYbNmr1wNA3dUvm0qvAMC+fftEIpFCoeDMzi4hhBBCaKHCRANCaB5ISUk5deoUTdPqwYHw6BhfhzMZXyAEAEVkxK2H1EODn//1PafTySJJp9MZFBwiD1WIJdKouLiouISJZ7bU19aVlwaFhLY1NTjss7s3YXrikpKXFRSWXC4es/hjHsTrWGz2mkeeOPHGHww6LUVRfluAIy4t0zCiayy7DgAPPPCAQqFoamrq6OjwZD2CSqW6ceNGaGR0dNLfulRUFJ+nKMrulz+E3tLU1AQA8VmL9MODlRdOGXQaABBKJABgH7M2l10NDg7et2+f3ONlSgghhBCayE9/bUIIoYkIghAKhRRFHfnofbPJ6OtwJhMFiAHg3NEjtx469ukBu81Gud1Op1MqC9r15DeLduxeuX7jpCwDAKRkZu95+tkV6zYQBGE2Gf/wq1+886c/zEX0UxEWEQEADpv/li3wLqFEyhcH2Mesx959naIoX4dzexwuLyzqq+xbS0tLYGBgYWHh008/zVSIvLtr166xudx1O/eO19p0Ouxt9dV8Pn/FCl+WyZht3d3dstAwYYDkxolDmv6egIAAABBLZTaL+dhf/kDT9MqVKzHLgBBCCE0bJhoQQvPDN77xDYFA4Ha7h/v7fB3LZMyKBhroSeOD/X12uw0AspfkP/LMc3v/7nnevUo8qgcHmOUMNE0b9PqThw76VWIlQBIIAI4xm68DmTsFOx7jCYR6zfCxd1+vvHS+u6XR1xFNVvHluYuHDgAAh8PJzMz89a9/fe7cOU8+qFaru7q6YlMymB9ghkGntY9ZxWJxQsLkXNjCcPjw4TfffFOn08mVkZreboNOs2LFioKCAgCwWS3114qdDntSUtKiRYt8HSlCCCE0j2GiASE0PzQ1NY2NjQHA2cOfW8z+tXRfJg8GAJPBUHnj+vhge0vzJ++8yWQNxJKAUGU4x4OCgpJAGUEQQSGh+WvWAYCqseGtP75y6dzpWYt9aqQyGU3T98+KBgAIDA1bvWs/ly/Qa4brbly5dOxzX0c0WWdzPU3TAJCSkhIQEEDTtMPh8OSDn3/+OQCE3bwXyWoyAoBWqx0aGpqFYH2vv7+/t7cXAGwW89WjB0mSzM3NtVgsAMDhck16HUmSW7duJQjC15EihBBC8xjr5z//ua9jQAihe+vt7W1ra2Nep+cuFgiFdz9/LoklUpE4oKtVNdjfm5iaLhAK3/nTH+urKgAge0l+wcYH4lPSPNzhLxAKMxbn5SxdHhkTFxYRqVOrrRbz8EB/Zcn1lPTMey6ImG0kSZZcLhZJZVEpC7Yfwa0EAZKw2AR5eOSY2TxmNsqV4RKZHy2qlyuUQ71dDrvNbrcnJSVt3LgxPT39nvfJAwMDxcXFiVmLslcUjp9M0/TJv77ldrsCAwM3bNjgt2UpZiIzMzMxMbGlpWVEPcTlcpYtW5adnV1TUzM0NJRTuFHb3zuqVRMEsVAXdCCEEEJzYwH+DoEQWpDy8/OfeuopkiQJgjAbDb4OZ7LUrJyQMKXT4Th79Av10KBBP0LTNIvFWla4Niwyiilx7yGhSMycHx2fuGz1Gr5AwBMIHHZ7T2f7rIXvkeHBgbf++ApBEPfVigZGYGhYbEauIiaepunyi2d8G4zFZLSPWcffsthsHl8gC1EYDIYLFy6IxWJPnsYPDg4CQGzqTSmJhrJrDrsNAKRS6ZR+aOcRgUAQFxf37LPPPvzww9/73vc2bdoEAH19fSJpoEgSGBoVA1//4SCEEEJo2rDrBEJo3oiLi0tLS2toaCi59OWtxRR9i8VmxyYla4YG5aGhlTeuMYNut3tUp1VERE572viUtPiUtE5V84mDB0zeSK/oNJoD77zhcjrZHE6IImxx/oqwiAiROMCTz6oa601Gg1AiDYuNn3kk81Ha8gJVxfVRrebcwQ837tnvkxgoijry1mskSe781ktMBceK4vO64a9ujKOjo+/66a/QNH39+nUujx8cFg4AVrPp4qEDJItlt1oBoLCwcP369bP2DfxCcHBwcHAw81qj0Wi12uiUDAAQSqQA4ElbUIQQQgjdBSYaEELzya5du4aGhob7+z5+43+Xr10fm5js64j+RigUAYAyMqqptoYZCY+OCVGGz3xm7fAQAFhMt6lMQVGUTjMslcm5dygAcfnc6ZaGervdTrndHC6XIEinw8HicJwOx0Bvz0BvD0EQm7ZuT8vKuWcYfB4fALIK1sekZ8/sC81XbA63YOe+q1983N/R+uUXn6zd8ejcx0CSpEAkNoxoiw8fzMxfKZWHDPV0jh+12Tyq02mxWLRabVpePk8gBABVdYV2sH/8KIfD8XrYfqilpaW8vFyn0zmdTgBIzssHABYLfy9CCCGEvAD/QUUIzScsFuvpp5/+7W9/q1MPV1y7EhYRxRcIfB3UVwQiEQCcPXqYpmkuj/fQnr3KqJiZ73I3m4xlVy4RBJGQOvkp66Vzp6tKbgCAVBZUtG271WxOTE2fdE5TXa3dZpPIQ5x2u8U4CgABMvm6x562Wy3dTfWjmqGhzrbSK5c9STQ01FQDgNvtmuE3mtcUMfErtu65fvRgt6qpt10VleCDVFdyzuKyi2cGutoHutqJm3/A2GyP/llnbq3Hb6qDFH9rhLljx4709Mk/RQtPWVnZ8ePHAYAvEpMsVk7hhuDwKABQVZUBADa2RAghhGYIEw0IoXkmICAgMzOzvr5+qK/3/NEvHnrkMT+pDz++ASE2MTk9d1Gkl/YXsFgspqdAeORNq+IHenuqS0sAgMVmG/Qjn777NgBExsTufvwp5gSKoiwmk91mI1msoqe+7bTbyk4fpdzu9BWFfJGYLxJnhygA4PD/vGw1m84dP2IbG9v40Fb+natsEgRBEER0apZXvtf8pYxPzli5tqb4bHdLo08SDal5+SbDaHNlKQDQFDU+/uSTT0ZFRXkyA5P/oig381YWHEqSJEVRAEDT9J1WxywYarX65MmTXL5g9c7HQiJu+mvlctg5HE5MTMydPosQQgghT2CiASE0/+zevXvlypWnTp3qalN1qprjU/xiQ7UiInLTtp0cHi86PtGLhfQEQlF8SlpHS5NOow6P+ttN0fHPPqVpOjlveUCQXD88xBMIWytL+nq6B/p6wiOjjxz4sKu9DQBomg6NiQcADo+/ctsjt87PE4qMOk1DdRUAyOTBq9ZtuFMkXD6fpmmb1SyWyrz17eapIGUEAHQ01AYEynJWrpnLS5sNo92qRqY6w0Tp6enx8R7ltmiaPnv2LHy9BgcAAmRBy4u2VF/50mo2icVi7wbsh+rq6iiKyl2zcVKWAQB4AqHT6ayoqOjv78/Pz4+IiPBJhAghhNB8h10nEELzD0EQ4eHhW7ZsIUmysbrK1+F8hSCI5MzsuKQUr5frj4qNAwC9Tjtx0OV08ISizIJ1CTlLlhQ9nLV6fVzWIqDpCyeO26zWrvY2mqZpmuYJRcs2b7/L5PkP7li+ZZdcGQkAFvNtykCME4pEAHDlsw/VE4oC3J9CImNy1z1A03TN1eLW2sq5vHT5xTPlF8/WXr80cTArK2vbtm0eznDy5Mn6+vrIhOSMZauYEbttrLdNRbJYAFBV5S9/oWZPZ+cdf4ATc5ewOdyTJ0/W1tYeOHDAaDTOZWAIIYTQgoGJBoTQfKVQKMLCwnTqYe9O+8WnBx5etzo5TJ4eGfbIQw9cvnjeu/NPA/Pk+eKpE5qhr5oL9HZ32e12ksVic/62yj1r9XoWm63TqN957Y80Tcdm5Gx9/rtbn/8uX3S3Z9SysPDotCxFbAIANNfVtjTU3+nMTVu2CYRC44j2y0/ea7xx6U6n3SeS85ZnFqyjabr6avFcXpe8XRqrvr7ew/SWRqMpLy9XRscVbt01vufIZrX0d7aZDaMAEBgY6MVo/ROz9GNUq7n1UGhU7JKNDzF/Mkaj8dy5c3MdHEIIIbQgYKIBITSPyeVyq8XsdnmtPOFvf/Vv33p8X+m1q6N6vVajLj5/dvfmTV98esBb809PdHxiVFyC2+2+ePokM2IfsxIEEXNzuQQ2h7tq+142h2u32QiSTMxdKgiQ3Pa+9FYZK9ck5CyhafryudPUhG3/EwnF4sefeyEsPAIA+lubZ/adFoKkxfkCcYDFaOiZqz8Np8M+1NM1/pYgCA6Ho1Qqt2/f7mGriNOnT9MASzc8wOHymBGapq1mk/DrCiNKpdLbUfsdrVYLAFHJt99y1V5XxVRFAQCJRDJ3YSGEEEILCCYaEELzmM1m82IlSIfD8cpvfg0Ae/Y/fvZ62clL1x7avhMAfvmzn3jrEtPD4XLXP7yNJMnBvt4//vrfjn76cWXJDQBgcyffW4bFJW58/Nn1+57Z+vx3mToCHiIIYvHGh3gCocVsPvTh+3c6TSgWM80volIWfmOCe+JweUmLlxEEMWeLGowjujGLefxtdnb2D3/4w+effz43N9eTj2u12ra2toT0bFmIYnywu6XxzMfvMcsZUlNTMzMzvR62X3E4HBqNBgDsVsutRymKotxuAAgLC9u2bVthYeFcx4cQQggtCJhoQAjNV0ajcWBgwO122+02r0xoGNXbbTYA+Jdf/HvO4ry8/OU/+Om/AkBfT7fLe4smpkccIHnokccU4REURXWoWgb7egEgJuM2PSkl8pDgiOi7b5e4LYIgCvc8zuHytBr1XU5jykYOdXVMdf4FKWXpKoIk3U7H3FxOGCAZX4kAAKOjox4uZGAMDAwAQOzNPVD72luZF0lJSbt27fKTHi6zp7i4WKPRKKLjQiJv01pCVXFdN9gXHBy8e/fuxYsXL/gGHAghhNAswUQDQmi+slqtFosFANxut1cmDAlVLF6WDwC//82vuzraW1ua/+d3/wUAS5avYLN936MnJiFp15PfXPF1V4ggRbhI4uXt9DKFUhQoc9hsmuHBO50TGhZGEIS6pxNLQgKzeYHLczqdc3M5gUgsCZKPv+3v7x9f5O+J/v5+AOALRRMHjXodABAEsXXr1gV/X+1wOG7cuCEODCrcuY8nmNzJta2mvObyBZlM9vzzz4eEhPgkQoQQQmhhwEQDQmi+ksvlLBZLGRUdIJF6a84DR0+mZWa9+5c/L0tLWpWdfvCjv6ZlZv3xjbe9Nf8MkSSZm78yJSsHAJwO+2xcIjAkjKKo6tKSO53w4M496Tm5NE13N9bNRgDzDpvLpeZwwUt0Usr46wceeMDzBQgul6u2tjYoNEweFj5xPEihBACapvv6+rwYp38qLS11u91JuUtYt1sJoqooEYtEjz322JTWiSCEEELoVphoQAjNVxwOR6FQ6G9XOn7aXv63/9dUXwcAGdk5ickpANDX011bNaf9C++OJMn0nEUAYDGOzsb8afmrAEDV2HCt+MKdztm4ZRtJkvYx62wEMO9wuDyK8s6aGk9kLlsVGhkNAEFBQTk5t9k7cyd1dXVjY2PJuXmTxkMjIgGAxWIpFIrbfW7hcLlcFy5cEAcGxWcvvvWoQaseM5usVuuUFokghBBC6LYw0YAQmscoinK5XE6Hd3bInz5+9PVXfw8Ar/z5jYtlVdfqmr7/Lz8zGY0vPPV4d6cflSRgsdkAEBQ2hVqPnhNJZXJlpMvlKr18yWwy3vYcnVoNAA7b2GwEMO9wuDzKffs+HbOBZLEylq4AgJGRkVdeeUWn03n4wbKyMr5AGJ+eNWk8Ii6RxWa73e6RkREvx+pn6urqKIqSKyMm1rkY11Ff7XTYhUKhWDzl+iYIIYQQmgQTDQiheSwkJMTldA70dntltisXLwIAl8d77MmnmZEnn/sWADidzgunT3nlEl7R2lAPABzebW6WZo5ksQofeZwgSTaHw79lEzujpqKUpukAmfy2R+8rVqNhVDNM0XOXaAAALp//1dWtVg/LlKpUqoGBgYTM3FvvsVlsDofD5XA4C/4Gu7S0lM3hLtm05dZD6t6utuoyAHjggQcW/J8DQgghNAd8X94MIYSmx+l0NjY2enFCSaAUAJwOh0Gvl8nlAKAZHmYOcWfnrn56mBUN6ctnq/Eeh8vj8QVup4Oibn//3NbcDACRyamzFIAP2SxmDo/P8rj250CHyuV0TOwWOdvcLpdhwnYhFovlyacqKyvZHE5m/spbDznsNofdFhsbq1QqvRal/2ltbR0cHExenD8x1UJRVPnZ432tTW6X0+1yZWZmpqSk3GUShBBCCHkIEw3/n737Dm/ruhJFv85Br0QhCPbem1jFIlK9RbJsybJlyXViZ+JkfDOJ371TMpl5X957M5k7LZPM+KY6iROXxI5tyZItyeoSJUoUu9h7B0GQBIjeDs55f8BiZIoSQRIEKHL9/vB3cMraCxI/i1jYe22E0KOKw+EkJSV1d3c33bpJEERsYvIyA5ZVbgYAhmFeOXbk9e/+ncPh+Kd/+B4AkCRZsqnCDxn7A8MwHooCAIfVsnKjCKQhBq3mTt3tovK5b7yloc5us/IEwojE1JVLICj6WxrqPj8lCwtPLy5XRETxhKJ559jPctptTZc/JwgiPb84MBlSLtfJ3/7cbNADgEgk2r17d2hoqC8PGo1GgVgyZ78JL6FYIg8L930JxqOIYZhLly6xOdzMkj/9PNst5upPP5ocHZJIJGaHPSQk5MCBA9gGEiGEEPILLDQghB5hmzZt6u3tHR0aGB0aePzY8zEJScuJVrFl2/Mvf+2dX795/erl61cvz55//W+/520MuRo01VQ3194CAIpawS0VczZtu/bRuyajcc55i9l05dxZAMiu2LZyowdFS9WlnoZbADCj09767GMAkMiVFU8eu3+FCOV2OW02l8OuGx6gPZ4QZej9HRZXiHZk0FtliIyM3LZtW0pKii9Pud1unU4XHpsw71XK5TJOT6rDwvyZ6Cpjs9nGx8cFYknbrSr9+Biby03I2tBw6azL6cjKytq5c+fp06fz8vJ4q2niEkIIIfRIw0IDQugRFhcX99WvftXhcLz77rufH/9w8559qVlze90tyn/85Oflm7e89Yuf9XR2kCxWekbWq9/+zt7HHvdXwsvhdrlGB/tvV10lCCK9pCIuY1nv9OH4IjEAjA3PbX7xwVu/pj2eqOT0pA1FKzd64OlGBjtqqoAgYlMzRBLppGbUbNCbDdNnfvVG9qatqUXlt08ft8zovRtt2C3m2QcJgsjeuClgeQpEYhab7aGovLy8yMjIK1euFBUVLdhTwOl0ejyeEOX8cx/6O1oot7ugYJ6NGNYMHo/H5XLtFnNP423vmYnhAZFIVFa6paKigsPhPPfcc8HNECGEEFpjsNCAEHq0xcTEAEBSUlJfX9/5Tz6+deVSXFJyceUWoWgpHd0Ignjq2HNPHVt1nzp045orZz6d1I4DQHhCUk7F9hUdTiCRsjkc/dQkRVHsuw0LLGaT2WQUiCXFe1dF5cWPaIoCgIT0rM0HDnvPuByOix+9N6kZbb1xpe3mNYamCZIkCIL2eAAgPDZeNzZCezyxqenJOXkBy1MZHhkeEz820Hv27NmWlpaRkRGaprdvX+CHwbssQiSR3n/JajbdOn8aAGJjY1ci4VWCzWY//fTTOp3OarXGxMScOnVKrVY/+eSTEokk2KkhhBBCaxMWGhBCa8GxY8fGx8erqqoGBgZaG+omNGMR0bGp2TnqyBXZAzKQGIbpaG68eeWiw2ZjcziZZVtSCkpWelCeQJict7Gz9sbZEx899tQz3pM3Ll0AgIiEFC5fsNIJBBiHzweA8cH+wa62+LQsAODy+V957uX22ptNN666XU6CIA689HW+UDTY2R4WFaMMD3LfRJqmo6KiMjMzk5LmXy7kcDiGhoZiYmIEAoHRaAQA4XyFhtsXzjA0XVZWplKpVjbjYEtJSZldaZKRkRHcZBBCCKE1DwsNCKG1gM1mx8TEPPvsswzD/PCHP5zUjk9qx9ubG45+7RshckWws1u00cH+zjvNJuOMxWSyWcwejwcAFOFR2599mSQDtC2xOj6xp7Gmr6uz9kZV8aZKAOjv7gaAuKzcwCQQSFJFqFimsMzor538KP6vsmbPZxaXpecX6zSjirBw76aSGYUbg5cmAIDdagGAjRs37ty5k/2A3THcbvebb745NTXlfen93p59X5tD2uMZ7euOiYnZunXrCmaMEEIIofUHCw0IoTWFIIjHH398bGxMoVAcP3788mendh86vLRlFIHEMExL/W2j3rBhYwmbwzl34mOb1cJis1lsjkAiFYgkYXHxWeUB7b+ojkvMqdzRdPnz6iuX6qpv0LSHoihxiFwZGRPINAKDw+NvPfJi3flPtQO9fW3NSVkbZi+RbHZ4bHzwUpvLYbMCgMvlelCVAQDef//9qakpvkAokSsYhpkaH5MqlKqouX9xBElyuDyLxYJNEBFCCCHkX1hoQAitNbNzpNvb2zs7O9/92RuHX3pFEbqKZoa7nE6rxSxTKAmC8L5sb6q/cfE8APR1tgvFYrvNKlWEfuWV/xHcPOOz89xOR29jrdvlpD0eZWRMYm5+wKZUBJhQGhIel6gd6G29dePeQsOqQtM0i8MBALFY3NPTc+nSpSNHjsjl8nvv6ezs7O3tDY+N33zgsEAkBgCTflookd4/o4GhaY+HClvT+00ghBBCKCiw0IAQWrMqKyv5fH5TU1Nt1dU9h54KdjpfsJhN7/z0vz0UlZVfKJXJGm7ecDocAEAQBFcgsFrMNquFzeFuf+6VYGcKXB4/q3xrVvnWmcmJGZ02Ji2L9eBv0dcAg04LAEAQwU7kgawmo3d7S41G09raOjMzMzExMafQUF1dzWKzK/YfEtydyCNVzN2h08tutVBut1Q6T+8GhBBCCKHlWMu/MiKE1rmoqKioqCidTjc2PBjsXP6EoWkPRQFAW2M9ABAEIVOFCyXSsLiE5PyNxskJqVK12j7Py1RqmUod7CxW1lhv51D7HYIgth08EuxcHsik/6LtQn9/P4vF4vP5c5pBTk9PDw8Px6VlzrvHxBwCsYTFZo+Nja1IrgghhBBax1bX77IIIeR3JpOJzWJ3tTRHJySKxMHfzU4gFAEAQRAMw4hCZJllWxKy/7Q/olwd5O0M1i3vkhAOj/+g7/+DjnK7G69fmX3p8Xg8Ho/ZbFYo/tTutL6+HgAyi0p9CUiSpESm0Ov1drtdIFhrO4kghBBCKIiw0IAQWuOkUqlGo7lw6oQiVHXoha/yg/2Bis3hcLhcNpdfcegolhVWj4jEVFlYuFk/RdP06uxD4bTb9BPjABAdHR0TE3Pz5s2Kiop7qwwA0NfXJ5RIw+7r+zgvhmEsRoOAz2exWCuSMUIIIYTWq9X4uxRCCPnRCy+8UFBQkJmZqZ+aPP7OWzRNBzef0aEB2uPxUO41VmWY0IzlKfkHS+ZufjmhGfveN17ekhy5MSLkuZ0Vv//lT4KSni+4fIGHohqvXQp2IvOzWcwMwxAEcfTo0fLycg6HYzKZ7r3BYDBMTEyoIqN9DDjY2Ua53cnJyVwudwXyRQghhND6hTMaEEJrnEAgePzxx2maPn78eEtLS1dLc8aG/KBk4vF46q5fq7txDQDC4n39NPhIGOzt/puvveB2ueac146OPLO1ZGpC633ZVFPdVFM93Nf7N//7hwHPcWEJ2Xm64QGL0RDsROan12kBgGGYTz75ZHR0NC8vb/fu3ffeUFtbCwApuQv/eLtdzsHOtubqayRJlpb6tM4CIYQQQsh3OKMBIbQukCS5Y8cOAOhuaw1WDpPjGm+VITo1s/zA6u04uCj//NffOVCUtT8/vbW+9v6rP/vXf5qa0Kqjon/yx5Oft/Y9/82/DFWHXz59ymG3Bz7VBemGBwGAXJXrCGiPZ6iz3XtssVicTqdAIODcs2MlRVEtLS0SuSIyPukBMb7gsNs+/d0vq8+espqMPB4Pt7dECCGEkN/hjAaE0HrhXXjvdATtIy6XzwcAdXxi+eNPBysHv2tvaujv6pj3ks1q+eyD9wDg9e//YMvexwDgu//6o+/+648Cmp/PKLdruLMFAMp2PxbsXOYxPjwwPjzwxfH4eERERGVl5b03dHZ2ms3m4u17iIW257z1+acm/TQApKamFhcXL3g/QgghhNBi4YwGhNB64Xa7ASAqNj5YCQiFIgAw6nRB7xPhR2+fu9ZmptvMtLeUcK/uthab1QIALBbrz76yrSRSdqh0wzs//a9gpLkAi9GgHezzUJRIKmOvyoYFMqXKe8BisQQCwfj4+CeffDJ71Ww219XVAUBsSvrD4+hGh4e6OwCAy+U+8cQTKSkpK5YyQgghhNYvnNGAEFovKIoCAP3UZLAS4AkEQpHYZrVMa4ZV0fHBSiNgpnUT3oO//fMXPR4PAHS3tfzzX3/HMD39rb//f4KaGgCAXqsxTemcdpvTbu9tvE25XXB31skqxBMIeXyB02FXqVQ6nY4giNbW1qysrIyMDABoa2sbHBxURUaLQ2QPj9NzpxEAvA+KRKJApI4QQgih9QdnNCCE1gu1Wh0fHz862O+hqKAkQBBEceUWADAb9EFJIMAMd2s6aTkbPm3oON82ULJlOwD85sf/NqOfDmpqAABX3n/r9tlPmq+e77x93e1yykLDinfs2XXk+WDnNb/GqkveVT9arZYgyfzN2wFgaGjIe3V8fBwASnbte3gQyu0e6m5ns9mHDx/Ozs5e4ZQRQgghtH7hjAaE0DpC0zRN03a7TSyRBiUBoUgEADbjpbNolAAAIABJREFUTFBGDzAeX+A9+Kt/+reElDQA+Nt/+c9DpRucDkd3652Nm7cFOB+3y2kzzjhsVqfN6rTbaJrm8vkV+w+JpSESuZLNXr3/II72dXvXO3jFp2XxBUIACA8PBwCapjs7O8NjE5QLbZhq1E+5Xa7MzExvvxKEEEIIoRWyen+vQgghv4uIiBgeHtZP6oJXaBADQFfdreyK7UFJIJAUoV+0FYhNTPYeRMbGeQ9MM0HYQvLC2780G740k4Lk8WKSUgOfyaLQNN1zp9FqMs6eiYhPqL10DgD4fD4ANDc3O53OqMQFNpuAu1NpvOUJhBBCCKGVg99pIITWkfz8fA6Hc/7k8WAlIBSLAYBZQ80gHyI26Yv6QmdLk/egpe629yAhdYGehSvBQ7lZLHZaflF+5TZVZLRAJE5IfwSWD3Q11g73dHqPS0pKWCzW9c9OOO02lUoVHx/v8Xja2toAIDEzd8FQTrsNAAQCwYomjBBCCCGEMxoQQuuIWq2WyWRmqzVYCXhXE4So1MFKIJBiEpIKyioabl7/x//5LYqiWCzW//7r1wEgISUtPjnQ8wjsFrPb5SJZrNJd+wEgt2xzgBNYstntJwmCSElJiY+PP3nyZFRUVFlZGZ/Pr6mp6e3tTc7OE4olC4Ya6GwTiUS5uQuXJBBCCCGElgMLDQihdcRoNE5OTmZsyA9WAlwej8ViuRz2YCUQYN/5/j+9cmDX+Mjwt5897D3D4XL/7t//ixXwhgjGyQm300GS5NS4JjQiMsCjL8fsRhjR0dHJyckA4N1pAgAoiurq6gKAvIqtvoSyGGdkMhmPx1uRRBFCCCGE7sKlEwihdcTbA087OmK1mIOSAEEQAqHI7XIEZfTAKyyvfO9i9RPPvhgdn6gIVVXu/sp7F6vLt+8KfCaqmPiIxBSaps/+/q3Aj74cdqsFAEpLS1966aU5l7RabX9/f4giVCQN8SUUwzAzM+uiESlCCCGEggtnNCCE1hGpVFpSUlJTU3P17Ol9Tz0TlBz4QqFjFWzu6Hc/+ePJec9n5hX84OdvBTaXebDY7PLHj1z6w29mJsaDncvicLg8AGCxWPfvi8HhcAAgMmHhNpAA4HY5XQ57UmKi3zNECCGEEJoDZzQghNaXPXv2kCQ51NvdXHsr8KMzDEMQBO3xBH5oxGKzFepIhmEolyvYuSyC2WAAgPr6eoZh5lzq6ekBAGX4Artaes1M6ii3OyYmxu8ZIoQQQgjNgYUGhND6QpKkWq2mafr6+c9b62sDPLrZODOpHYe77f1QgHF4fAD4/P3fURQV7Fx8oh0eaL19AwD4fD7x5R8biqKampr4QlFcauaCcRiGqblwhiTJpCSfpj8ghBBCCC0HFhoQQuvOc8899/LLL6tUqptXLrqczkAOzeXxAUCqUAVyUDRLLJMBwNT42CdvvkE/CrUGLl9AslgAYDQaLRbLvZfq6+unpqbCY+PZHM6CcYz6qemJ8fz8/IgIn6Y/IIQQQggtBxYaEELrjlgsjo2N3bRpk8vpHBsaCOTQPD6fxWbPTGr1Wk0gx0VeibmFu1/6hlAitZiM/R2twU5nYYqw8OJtu1lsNpfLFYlE917q6+sDgA3lPu3TqRnoA4CcnJyVSBIhhBBCaA4sNCCE1qnJyUkACPCMBgDg8fgAAPett0eBIVOpYzNyAcBusyx482rA5nA8FKVWq+9dOqHT6bq7u6OTUmWhYb4EoWkPALjd7pXKEiGEEELoHrjrBEJonfLu8ydThnooinVfP/8VMjY0YLNa2ByOTI0z2IODoemxng6CIOQqdbBz8YlJrwcAFotFURSbzXY4HF1dXTabDQDi0jJ8DEK53ADgcKyXfVURQgghFFxYaEAIrVPezQI/fOtNkVhy5JWvC0XiAAzKYrEBgHK7L7zzy90vvhqAEdEc+gmN2TDN5nCiE1OCnYtPXE4HAAwMDPzsZz/bvHnz2NhYTU0NQZIAEBoR5WOQ6YlxFouFW04ghBBCKDBw6QRCaJ0qKytLS0srLi62Wsw1Vy8HZtCwyKjSrdv5AoFxckLT1x2YQdG9vP04PY9CJ0gvk0HvPZiamrpz5050dHR6erpcJiNJMkQR6ksEp92mGx1OSEiQyWQrmSlCCCGE0Bew0IAQWqfCw8OPHTu2f//+xMTErpbme5s1dLe1vPPT/z778R/dLpd/B2WxWIXllRs2ljIMc+PEH+xWs3/jowVJFKFRyekMw9A0HexcHshDUbrRYbfLCXfbKwBAaWnptm3bcnJyjh496nK5eAIh4ds+qY3Xr7icjpSUR2MGB0IIIYTWAFw6gRBa71JTU/v7+/WTuvDoGACor666deUSABgN+vCoqIwNBTw+378jFpZXTut0vR1tNZ9+vPWZl/wbHD2ch6JM+ikAcNgsQrE02OnMo+VWVdvtm06HnccX5FVs1U9ovee3bt3K5/MBgGEYiqIEkhAfAxomJ8RicUlJyUpljBBCCCH0ZVhoQAita6dPn25ubgaAlvravq5OAGiqqQaA0NDQqampW1cvV1+6sOfQU0npmX4clCCIwvKK4f7emUmtH8MiX/Q23jbrp7h8AV8YiK4cS9DT0uR02AHA6bDXXDjD4XBIkszOzubfLXg1NTU5HI6IhGQfA7rs9pXKFSGEEEJoPlhoQAita1qt1ul0AkB3W4v3DEmSW7ZskUqlJ0+eBIbhcrk3Lp6PT0ljsVh+HDdUHS4PVek0GoNWIw+P9GNk9HDe5QZCsZgkV+Piwd7WJofVOvtSIBC8+uqrfD6ff8+0mqmpKQDIKa3wJaDDZjUaplWhPnVzQAghhBDyCyw0IITWtRdeeKGmpqapqSkvL4+m6dbW1uLi4uLiYgCIiooSCARtbW1nz57t7WhLy87179BKVdjE2Ghn7Y2yA0/7NzJ6iOi0rPZbVQ6bdeFbA67h2qWWW1UAoFAoXC6XxWJJTU29v4Ojt9DgYyfI4Z5OhqYLCwv9ni1CCCGE0INgoQEhtK5xOJyKioqKii++HN68efPspbCwMAAoKCi4ePFiZ3OT3wsNxZVb2psazHf3FECB4Z3IQK3KXScGO1sBgCCII0eODA8PnzlzJj8/f849Vqu1r68vPDae9G2KzWhfDwCEhPja0AEhhBBCaPmw0IAQQg/D5XLj4uJ6e3vtVqtAJPJjZIFASJLkjE5r0k9Jfft2Gi0TTdM1Z064HHaZUhXsXOZyu5zmGQNJkgkJCY2NjXv27MnMzBSL/9RIwu12czic5uZmiqLS8op8DGueMRAEER8fvyJJI4QQQgjNZzWuUEUIoVVFJBIBQE9Hq3/Dstjs/NJNAGCa0vk3MnqQ7rrqicE+ksXa9czzwc5lrknNKMli0TTd19fX1NTkdrvvrTLcvHnzBz/4QUNDw7Vr14QSaUxymo9hnXabVCrl8XgrkzVCCCGE0Dyw0IAQQgvwfkibmfb/Ggd5aCgA6EYG/R4Z3W9qbLj1+mUA2PzYk6ttY0uLcab6zEna4wGAnJyc73znO3NKAwRBMAxz69Yth8ORW1rBYvs6IVEWGmbHXScQQgghFFhYaEAIoQVkZ2cDwGBPl8Nm829kiTQEAAbuNPo3LJrXQEsTTdMJGdlxaf7crNQvXE6H1Wxis9kkSWZkZAgEgjk3REVFsdlsnU6nDI9MzNqwiNAM43K53G63P9NFCCGEEHooLDQghNACYmNjt2zZYjYZT73/rn8jR8bGxSQkeTyrsTHh2sPmcgGgYMvOYCcyD5lSRZCkUqn87ne/m5k5Tx0kJiamoKAAAMr3HuBwuT6GpdxuvU4bGRnJ9fkRhBBCCKHlw0IDQggtbNu2bZmZmbpxjdvl8m9kqUwGANeP/8G/YdH9ODw+AJx662eUv/8Sl8/ldDA0rVarORzOg+7R6XR8gVAik/setrel0emw5+Tk+CNHhBBCCCFfYaEBIYR8EhkZCQBm44x/w2blFwKAYULj37Dofsl5RVKlyuVwjK++phh8oYjD5T6kmQJN0xqNRhkeyeH62tZxemK8/tpFNpvtnQqBEEIIIRQwWGhACCGfSKVSALBazP4NqwqPEIrEdov5w//8R70Wyw0riC8Sy1RqALBbLMHOZS4PRQEQRqPxQTcMDQ25XK6I+AQfA470dp1//22g6SeffBK3nEAIIYRQgGGhASGEfCIUCgHA7u9+kACw59BTcmUo7fGM9/f4PTjyotyutuor2sE+giDCY+ODnc5cBEG4Xc6oqKgH3TA4OAgAkfFJvkTzUFT12VMcNuvZZ5+dt+MDQgghhNCKwkIDQgj5RCKRAIBRP+33yJGxcZv37gMAu7+nS6BZU6PDbdVXXQ67SBoilSuCnc5cHo9n9r/zGhsb4/EFstAwX6INdLY6bNbt27cnJib6LUWEEEIIIZ9hoQEhhHzi3XFwxmBYieBCoQgAnLZVN6V/zTAbvqgQJWRkBzeTeZln9HC3mDWvqakpqTKUIAhfok2MDJMk6d2WFSGEEEIo8NjBTgAhhB4N3m+bZYoV+TKcLxQCgNX0wCX6aJl0I0MEQWSXVORXbgt2LnN1NdaODw8CQFLS/CsjpqamHA4HXyLzMaBhckKhUOCWlgghhBAKFiw0IISQT5xOJwCwH7z74HLwBUKSJI2TE8bJiRCVeiWGmJfdYrabTSwOJ8S3OfmPLi6PzzBMXsVWHycFBExvS+Ot86cBgMvlxsfH338DwzBvvfWWw+GISkr2MSZfIJwcm/J4PCwWy4+pIoQQQgj5CAsNCCHkE5vNBnfXOPgdSZJ5JeUNN68bp3QBKzQ0Xz3fVVsNACSLFZGQUv7EkdX2IdyPODweADhsFqFYGuxcvmRmagoApFIpj8cjyXnWMzocDovFwhMIMwtLfYwplEhdLpfL5fKu90EIIYQQCjDs0YAQQj7xFhp4K/bJLVStBoDWG1dWKP4cHoryVhlCw9S0xzPW2+mwruUOEW6nE1blxpYTo0MkSb722mvf+MY35r1BIBBERUU57TaXy+ljTN3osFgsxioDQgghhIIFCw0IIeQTo9EIANIQX9fJL5YqPAIAbOYAtWkY6rgDADKF8tjXvpGYlg4ATvs8O3e6nQ7jlG7eS4+W0Z4OAOBwecFO5Es8FDWt1ZAkSRDEQ5Y5GAwG8LmFh25sxKifelC7B4QQQgihAMClEwgh5JPJyUkACFmxnRE9FAUAXB5/heLPxTAAkLEhD+6uB7n03q9omi597HB0Sob3lomh/qqP3qVpWh4eufXIi6vtU7rvrMYZmvbwhUKr2dTb2pRbvoXN/tI/f5TLVXPxjNVkDIuKTc0r4HL57IB0UpyeGGcYJjk5+eGNG5VKpc1m4/F9mqHQ09wAAJWVlf5JESGEEEJo8bDQgBBCPhkdHVWEqljslfrf5rRuAgDEcuUKxZ/DbNADgMftBoDUrOy+zg4gwG6z1Xz2sT6/xOOhnHbb1NgwTdMAYNBqPv/NT0KjYtM3bpKFhQcmQz/Sa8c8bjcwzPkP3mEYuq32ZmJmDgAUbt3FFwgB4NLxP4wPDQDA+NBAc/VVksVKzskr2/3YSifW19oMAN4/5IeQSqUAIBQ/cPPLe2kG++RyeWho6PLTQwghhBBaGiw0IITQwoxG49TUVFZB0coNYZieBgB1XOLKDTHLND3ZXXeTIIjouAQAiIqN/9rrfwUAZ49/2NPR1ll7Y/ZOsUQqFIlnDNM2s2m4s3ViqL/swFMhoWG8lWmKuUK8czE8FEWSZIhcOaOf7m1pAgDDpE4ZHpG9cZNubITFZheUbjLOGAxTk5Pa8Z7mxhUtNNA0XX/lfH9HCwBER0c//GadTscXCIn5WkXejy8UOSwmP6SIEEIIIbRUWGhACK1r/f3909PTJElmZ2fzeA9cGtDZ2QkACSmpK5eJd8cHqSIQX0SP9nQwDBMZExcVF3/v+b2HnkrNyiEIIjRMfeXsZyw2u2LHbqlMRtO0y+H48O3fGKanrnzwOzaHE5+Vl5CdJ1YoH4n1FHyR2HsgEIqeffW1/q6O21VX9ZO6aa1mWqvpa2n2eCh1ZNTGzVsBgKbpcyc+6utsdzkcXP5KrWTRT4y3190SCAQRMTEL9lNwuVwiaYgve4IwDGMyTKempPgpTYQQQgihpcBCA0Jo/ero6Hj//fe9xxcuXDh69GhcXNy8d7a0tHB5vKjY+JVLpq+zHQBYHM4KxafcLt3wQGhULAC0V18FgLySebZLTExN8x4ceObZ2ZMkSfKFwudffe3UB+/pJyeNM4beptreplpRiDwpr1AiV3rc7pj07NWzO6bDZjHr9TyBQKpUAYA0NIzD47udjqi4eIIgktIzk9IzB3u7aY+n5upl/dQkAKRkZXufJUlSKBIDwPE33zj8je+wV2axzMToEADEx8c/88wzC95st9vDwyJ8CWs26Cm3G9dNIIQQQii4sNCAEFrjKIpqbW3NzMy8t9+eRqMxmUynTp3iCwSPPX3MNGO4fPaz3//+9zt27CgqKprzgVmr1Y6OjmYXFrNXrAoAAFw+n8ViRSatyKSJ/paGwZamKc0IXyiiaZqmabkyNCk1fbFxDhx5FgAmxjXVly/oxjU208ydqxe8l7SD/XJ1uCwsXBU9f7EmAJx2a39zw1BHi2l6EgAIgjj8+t+TJHnr1IdupyNErtiyd//szfHJqQCgjooeHxnmC4UR0bGzlwo3VQz39xoN+g9/+kMOh5ucm7+hfIt/U227fRMAsrOzF7zT4/G43W4W26efPZ1mBABiYmKWmR5CCCGE0HJgoQEhtJY5nc7f/va3Go1maGjoiSee8J4cHx9/8803vR34Hj/6XER0TER0DJfHq7pw7rPPPmtvb3/mmWf498yZP3v2LEEQOSvZoAEABEKRx+OpO/dpkf9aA3TX35ocGbJZTAathmEYFovlcbs5PK5YFbaxYumfnNURkYeefREAGm7dmJqY4HC5bU0Ng21Ng21AEASHx0stKsss3eyvdzEvmqYthmmzfpor4Kui470nrx9/f1ozAgAcLlcRqprQjH32ix9x+QLT9CRJkrsPHubetzpGJJYkZ2Tdf/LxY8+feOe3ZpPRabe33q7OKirz4z4UtMdDEIRAIMjKmjv0/VgsllgstppmfImsGx0hCGLBpg8IIYQQQisKCw0IobXM4XBoNBoAaG5uViqVFRUVAHD8+HGGYbILiuRKZVxisvfOhJS0mPjE6ssXm+tqfvWrXx06dCgyMhIA6uvrBwcHFaGqEMXK7geRW1Q80N1p1k8t9kGapp02q81sdFgtISq1OETuPT/e39185RwAkCyWUCjKKd64cZOfP/wXlG7yHiSmpo2PjjTW3KIot8vhaKm61FlzIzm/OHfzTn+NNdLZ1nL9otvlpD0eyu1m7tmpIXfzzvSNmwAgRBk6rRlJSEnbvHef3Wr95L3f2S1mu8XM5fFKtmwLi4j0fTipTP74sy803b410t9nmjEM9XYmZeb66700Vl22WcwAMDMzI5PJFrxfpVKNjmkYmn54P0irydjX1hwbGysQ+LQRJkIIIYTQCsFCA0JoLQsJCdm4cePt27dpmr5y5Up5eXl7e7tOp8vKL9x2zyx6LzaHs3n3XqlcdvPKpV/96lfJyckFBQVnz54FAP3U5Ds/+a/03DyaprMLiyTSEL+n6p2673LYF/WUaXry9pkTeq3G+5LD5bF5vKTcArFM0XTlHMMwBaXlm7bv8nu2c8QlpbBY7Lrq6xwut2zbjqaaW6YZQ+ftGz31t+Kz8wt3zf2jXqyGC6f7musYhvG+lEhDIuPiBUIRRblb62s7aq6nFpSQbHZ8dv5AaxOHyxVLpGKJ9PlvfIvyUAKBcGmbksoUyq1793e13rlw8nhn/W0/FhpG+7q9Bz4WGvh8vsvpcDrs/Idu9jHU3UF7PFu2+HmVB0IIIYTQYmGhASG0xoWFhXkPOByOy+Wqrq4GgPyN8/RB9MorLg0Lj7x2/mxXV1dXVxeXx9u8a++ta5ctZlPdjWsA0NfZ/vw3v+X3PFlsNpfHczkcvj8y3NHSeOms025jczhJqek67bjZOGM3m1pvXPHeIFeGBqDK4HXt/OcMw2QXFOcUbkzPyevrbG+urZma0PY111FuV8m+Q0uOrB3s622qBYCCsoqB7k6jQZ9dWFRQVuG9OjrQP6Of/vSXP47Lyu2uu8UwDH13sgNfKFz++1JHRvH4fMPkxPJDedEej91qYbFYe/bsiY+P9+URiUQCAG6X6+GFhpHeboFA4GNMhBBCCKGVg4UGhNAaR5IkAERHR4+Ojv7+97/XaDRhEZGyh66DiIyJPXjshea6GoIgsvIKRGLJhuKSjjtNLBbr808+Nhr0Lqfz/tX+y2Qxm1gstodyLXinx+02TGrrPj9lNkwzNK1QhT357IsCkQgAaJpub24c6u+dmtCKxNI9Tzzp3yQfhKbp6ckJACgsrwAADpebnpuXkpk90NN17sRHk6PDywl+89SHAFBYXlm6dXvZth0Mw9zbrfOxZ5498c5vLWZT1+1qAEjNyqnYtWdZb+bLZAqlSh0xMth/5+a13LLlrj1xOuxn3vm102GPjY0tLi728SmFQgEA5z94u3DLzri0zHnvodzuSc1Ieloa+dDlFQghhBBCAYCFBoTQGldQUJCWlsbhcGprawUCwdDQUGrWwhsx8gWCksqt957JyM2jafrcyePyUJUft59gGKa79c6MXt/VesdusxIEMTHUr45LvP9Oh81qndGbDdMNF05TbjcA8Hj89Jzczbu/MnsPSZLZ+YXZ+YX+Ss9HDTXVABCfnMq7p4kmi81Ozsi6du6M1WjQDvaFxyctIfLk2LDb6ZDK5MUVX3zIn/N3FyJXHHnl6+1NDZNarUgsKdmyze81oIy8/NGhgabrV4a6OyJiE4q27V5yKLNBb9RPAcDw8HBbW5svu04AQHFx8dTUVF1dXX97y4MKDdqRQQ9FYRtIhBBCCK0GWGhACK19IpEIADZt2jQ0NAQAbNYS/9fn/a5YJJb45Utjj8dTW3V1QjM2OtgPAARBsFgsj8dz48T7uVt2ylTq0KhYyu0y66dvnzkBBGExTHsoyvtsiFwRn5xSWrmVe88H+yDqarkDAEnpGfdfyi8pq750ofrkB195+TWBWLrYyJMjgwCQkJL2kD4LAqGosLxysZF9l5ianpqd29PWop/QGnQTNqtl82NLnCpCUW4AiIqK8ng8crncx6dIkty/f39PT4+3heS8OutvA0B4ePjSEkMIIYQQ8iMsNCCE1hEejwcAjkU2XLwXi82226x+Sab59s366iqCINgcTtmW7blFG0mSPP7e70YHBxounCZJUhEeZZyedDv/1LVBEapKycxSqSPik1MWnJQRAEP9vVfOfmY2GhmG4QsE0QnzTMTIyM3vbmudmtB+/tZP9/zZNxdba9D0dQOAQqXyT8ZLwuZwdj1+qLhis3Z05PLpUwPtLQWbd4iX1BCUw+ECQHp6emXloisjFEU95N/sqfExuVyODRoQQgghtBpgoQEhtI6oVCqBQNDW2CCTKxJT0xe7GcFwf5/b5XK7Fm6jsKBJ7XjN1csAsP+powkpqbPn9z919Jc//BcgCGCYKc0IAIgl0uSMTJU6XBkWplJHLH9of+lqvXPu5HEAEIklKZnZ8SmpYsk8RQS+UPjEsy+eePe307qJ+vOnKw4d9X0IyuWa0WlJkoxJXMqyC/+SKZQyhVI/OdlYU331xAf7X/zzJQSZ0moAwLX4HyGHw2GxWBQR86+MoGmaotwuF7kayk8IIYQQQlhoQAitIywWa+fOnZ999tnZEx/JFMqktIwNxRtFYomPj5MkSRBEWETkkhNgGMZqMZtnZq5+fpqm6aT0jHurDADA5XJf+9t/AACb1dLV2iJXKmMTk1dnez/v5g6ZeQVFmyolIQ/bo5EvEOw59NR7P/8/mr6u22dOhEbHJuYUAIDL4XjI0g/DxPiNE3+gPZ6ouPiV2E90afLLyu/U356eGDdMTshV6sU+7nY5ASAkZNFvx263A4AsNGzeq8bpSQBQqxedD0IIIYTQSsBCA0JofSksLExKSqqvr29oaKi/eX1KN3HgyDEfvwcODVMTBNHT3rp5zz6+QLDYoT0U9dHvfj2pHfe+5PH4ux9/4FJ/oUicX1K22CECyfvhXyqTPbzK4CVXhpZv31l96cJgW/NgW3PDhdMMTTMMwxeJJXJl2eNP8YXiOY9c/ePbLoedx+fvOHBwRd7AkgiEoqy8wjt1NdVnT+1/4WuLepah6f62Frjb7GNR3G43ANAez7xXnXa7h6KwQQNCCCGEVgksNCCE1h2ZTLZjx45t27b95je/Gerraa6riY6ND1Uv/CHNaJwBAEWoagn7Gtht1nMnPp7UjnM4nKT0THloaHp2LnuRazdWFW99wWl3LHinV37pJplCOaHR9HW284VCgVCkGR50WC0Oq+XUT38oV0duPfIim8v13qzXapx2myJUdfilV3iro+HlrJyi4q7W5mmtZlqrUYYvYnqLxThjmJwQiUS5ubmLHVSpVJIkaTYa5r2qjonjCYQjIyOLDYsQQgghtBIe4d9xEUJoOUiSPHLkyE9+8pOq858DwJ4nnkzNynn4I+1NDQzDuN3u/q6O5IysRQ137fMzo4P9LBbrwJFno+Lil5z26nGn/jYAOJ2+FhoAICE1PSE1vXTrdu9Lh91uNOgbbt7o7+rQa8c+/cV/pm+sSN+4yUNRVR+9SxBEfEraaqsyAIBMoUxKz2xvahju6VxUocE0owcAoVC4hAITi8USiUQu+/x9TN0uJ+V2LWFFBkIIIYTQSliN634RQigwJBLJa6+9dvjwYT6f39JQt+D9uUXFLDbbbJypOne2q/WO2ThjffB2g7M8Hs+FUyd6O9pIknzu66+tjSoDAJiMMwAQl5S85Ah8gUAdGfWVw0eeffU1qUzucjjuXLtw/u1ffPbLH3unMxRXbPZfvv6UkpUNAJ2NtYt6yrvtDQU8AAAgAElEQVRiYgmdIGcft5hm5r000tvloaikpOC3zEQIIYQQApzRgBBa58RicU5OTnV1tdloXPBmpUr98v94/b03f2q1WC6cPA4APD5fHqqyWSyJaRnAMGaT0WycsZhMhZsqcotKvE/ZrJaulmaCIDZt3xUil6/s+wmg0YEBABAIRcsPJVeGPvPKqy31t29duWSYGAcAkViy64knOXdXUqw26ogoRahKPzXZXncrs6jUx6cMkzoAKCwsXNqgQqHQ6py/SDHU1cHlcjMyMpYWGSGEEELIv7DQgBBCEBoaqtW2MgyzYFdIvlB49JVXa65dGR0ccLtdVotlclxD03RTTbX3Bjab7fF4qs6d9Xg8+SXlAKCf1AGAPFSVt9HXT6SPBJqhpTK5Omr+DRcXi8vjFZZXJqZlcLhcgVDEYrH8EnaFcLjc3OKSK2c+bbl1PT2viPRhKQRN08M9nSwWawkNGrwsFotIHjpPZI9HNzocExPDX33LTBBCCCG0PmGhASGEQKlUMgxTc+1K6ZZtC94sFIm3feWxe8/0tLcxDK0Kj5QrlQBw88rF+ps3qi+ej0tKEQiElz87BQCxCYkrlHxQ2KwW2uOhPR7/br0pV87zQXp1Ss3Kabh5wzRjOP7mG4e/8Z0F72++cXViZIjFYkml0iUMR9O03W6XR8xTShgf6nc67CkpKUsIixBCCCG0ErBHA0IIQXl5uUKh6GprWdrjKZlZqVk53ioDAJRt3ZGQmgYA50589PHbv7FazFKZrHLnHr+luwpMasdpmvZlq44AOPHH9x/bVpkarsyMDn96356qyxcDMCiHy33i2RdEYonFZBzsbFvwfv3EOABwuVwf91Kdw2q1UhQlnm8n0Z6WJoIg0tLSlhAWIYQQQmglYKEBIYSAy+WGh4ebZgxOxyL2UHiIbXv3s1isad3EjH5aIBA+cfQFv4RdPXo62gFAGaYOdiLwHz/4/77+/LHb1TdmDIapSd3Vi+cP79114o/vB2BoqUyeX1YOAFdPfvjhz3589r23+tvuWExG7fBgb0tTX1vz7J1XT36oHR4EgLKysqUVGjweDwB4KGrOeYtxZqirPTk5Wb6G2n8ghBBC6FGHSycQQmuKxWJxOp1yuXyxU/pFIhEA2G1Wv+ynKBSJizZVjg4OhMgVm3ftXbVNDZdsRj8NANEJCcFNw+Vy/ehf/hkAnnr2+Ve/9W3K7f7v//i3058c/6d/+N7Bp58JQAK5RSU2i7Wtsc5qmrGaZiZGh2YvMQxTf+XCYy/9eWdD7VBXO8MwAJCenr60gYxGIwBIZXOrCd3NDQBQXFy8xDeAEEIIIbQCsNCAEFo7GIZ54403HA4Hn8+PjY0tKChITU31seIgFAoBoOrCucqdu2UK5fKT2VixZWPFluXHWZ104xoAsFutwU3DeHcSyt/9v/8YHRMLAH/19//36U+Ojw4PURTF9qFH4zIRBFG2bUdOUbHTbu/v7jQaDAKBkCfg0x66ufaW3Wqpu3JhqLONYRi+UOiw2T766KNvfvObSxjIYDAAQMiXe1jQNN3b0qhUKrFBA0IIIYRWFSw0IITWDoIg1Gr10NCQw+Ho7u7u7u6WSqV79uzJzMxccL76pk2btFptT0/Px++M7z14ODI2LjA5P6JohgGA9qbGlMzsIKahClMXbCxpuF3z43/559f+r//ldrv/zw//HQCKSssCUGWYJZZIxRLpnIUkUXHxn7z3u4H2FgBQR0XzePzh/l6appc2hHdGg+jLPRomx0bsVkvpxuKlLcdACCGEEFoh2KMBIbSmPPnkk1FRUd7jtOxcN0X98Y9/fPfdd20228Mf5HK5x44dO3z4sIdyf/TOW9UBaSj46EpISSUIQjM8ePHTT4KbyfunzmRk5/z2lz/fmJGyKTfzw9+/m5Gd899v/ia4WQFAVFz8jgMHvbNj2Cy2bnwMALwLKJZgZmYGAHh8wb0nB7vaASAjI2O5uSKEEEII+RXr+9//frBzQAghv+Hz+QUFBTExMXfu3FGqwp44+rzT6exsa21qagoLC5NKpSwW6yGPh4WFRUREaLXa3q6OhORUkUQSsMwfLamZ2TqtZkY/7XQ4NmwsDWIm//i9737+6UkAyMrdEBIi009POx2O/KLitMysIGblFRqmztyQn1NUzOfzu9taACAsLCwvL28JoQwGQ19fX1RisuRumwaGYarPnlSFKrdsWbMrdBBCCCH0iMIZDQihtYYgiOTk5MjIyOH+XoZhtu3dv+eJJ11u97vvvvv22287nc6HP56UlLR3714AaG2sD0i+j6rHnj4mEkucDnsQc/j8s1O/eOPHAPCjn795ubaxuqXjf/7dP5hNpm++9PzQQH8QE5vF5nBEYsmkVut9mZqaurQ4w8PDACCShMye8a6biIvDNT4IIYQQWnWw0IAQWptKSkocdnvdjSoASM3KOfry17PyCoaHh3/0ox+dPn3aZDI95Nno6GiSJG3B7nS4+nF4XJfTueS+A8t3/fJlAODyeEdf/DPvmRf//OsA4Ha7L31+NlhZ3U+n1XgPFlzC8yASiQQARvt7Zs+MD/UDQG5u7rKzQwghhBDyMyw0IITWptzc3IiIiKbaWy6nEwBkCuX2fQf2HnpKKJbcvn37Rz/60YULFx707PT0NE3TYRERAcz3kcTj8QHAaQ/apAapLAQA3C6X0WDwnpmcmPAecHm8YGV1v8iYL+YdiMXipUXYuXOnSCTqbWmaPTMxOiIUCsPDw/2QH0IIIYSQX2GhASG0NhEEkZGRwTBMU+2t2ZMpGVnHvvaNx54+GqoOv379+sDAwLzPNjc3A0BC8hJnua8fPB4PABzBWz1RVrkZABiGeeXYkarLF8+f+ewv//xlACBJsmRTRbCymmNkoK+9qQEASkpKSkuX2M+Cy+WGhYVZTUbvS4Zh9BPjkZGRPu7eihBCCCEUSPgLCkJozaqoqAgPD2+suemhqNmTBEEkpKTt2P84AHR1dd3/lMvlampqUoVHqMJxRsMCBEIRALgcjmAlULFl2/Mvfw0Arl+9fHjvrucOHmhvuQMAr//t95JT04KV1RzVly7YrBYA4PP5y4ljt9t5QqH32GoyOh32sLAwP+SHEEIIIeRvgdtmHCGEAowkyejoaK1WazLOyJWh916Shsi4PF5tbW1UVFRjYyNFUU6n8+DBgxEREVVVVQ6Ho7K4JFhpP0IEIhEA2GzW1vpamVIZHZ8Y+Bz+4yc/L9+85a1f/Kyns4NksdIzsl799nf2PvZ44DN5ENPMF8s6Hr7jycMZjUatVpuUtcH7crCzFQBiYmKWnx5CCCGEkN9hoQEhtJYZjUYAMExPzSk0cHm8wy989cR7vzt16pTL5fKerKqq4nK5zc3NkTGxadnYY29h3u0/665f041rWGz2noOHE1LTA5wDQRBPHXvuqWPPBXhcH+mnJl1OZ0pKilqtXk7jRo1GAwBRiclOh72rsbbl1nWFQrHkPSwQQgghhFYUFhoQQmvZjh07enp6DNNT918KDVOHRUQN9fVIpCGlW7Y13r7V3t4OAKrwiD0HDxMEEfBkHz3eHoe6cQ0AeCjq3CcfV+zc43a7bGaLy+XMLS5RhKqCneNS2K1WvlDol5+BS5+dBACpVLpz587lxPGWzEQS6cUP35vUjCqVysOHDy9nigRCCCGE0MrBQgNCaC3jcDgAYLPMv1Hl3oOHu9taUjKzeXx+QkpazbUrlIfaWLFZLJEGNs1HlToicteBg11tLdIQmdViHujpvnLm09mrYqn0USw0TGjGPv7drxPTMvYcemo5cTwej9Ggt1utJEnu2LFjmVlRFAUAdVfOT2pGi4uL9+7di1UGhBBCCK1aWGhACK1lQ0NDACCRhcx7lcvjZRcUeY95fP7m3XsDl9lakZ6zIT3ni8YBn374h/6uTgDY//TR0x++77T7s0mkh6I8Hs9Kb1ppt1nrb1TRNN3b0bZlzz7+3eaLS3Dh5PHejjYASE5OFi4jjpd3RsOkZpTD4WzevBmrDAghhBBazbDQgBBayyIiIgCg6vznkdGxYRGRwU5njXvsqaO3rl4iWWzvzqDDA30lbjebw/FL8PMnj2tGhjbt2N3Z3LT38BHe8nZwmJdmeKj2+rXRwX7vy6G+HqlM7nQ64he/0elAd6e3ygAA6el+6Fvh3bFCIpF89atflUgkyw+IEEIIIbRysNCAEFrL1Gr1hg0bmpubvfsLopVWumW794DL4+kndTP66VB1uF8iW0xGu9Vaf6PKMD119exnuw8efvj9HooiWSzf+yzYrdZPP3jPfbczKADcunLJbrMyDPP1//VdFntx/1x2tbYAQFFRUXZ2dmxs7KKenVdUVJRMJsvOzlYoFMuPhhBCCCG0orDQgBBay0iSzMnJaW5uNhlngp3L+pKamd3aWO90+m31hLdJgbevZ19ne90NVdGmzQ+6ub+r4+rZ0wpVWOGmCqvJlHZ3cQcAXP38dG97q1gaEpeUkl1YJJZI3S6Xw26rOnf23ioDAFjMJu/B5TOf7jxwEABcTqePazc8FAUANE3Hx8cv9p3OKz093S8zIxBCCCGEAgALDQihNY5hGACg3O5gJ7K+CMViAHDa7fee9H6S53C5Cz5Oud0ESbJYLM3w0K2rl+TKUIFQNHuVpun+rs6cwo21VVflSiXJYmVsyJ+9yjDMzcsXbVaLzWrRjo0AQEpWDkmSAHCnrqa1vhYAHHb71IS2rak+LSv3Tl2N94fkQaZ1EwBw+fSp9qaGgrKKsm07ZpO8cek8j8cvrtxyb9OEnvbWwd5uqVS6b9++Bd8pQgghhNDag4UGhNAaFxYWRhBEx53mgtJNwc5lHfHWBRxfLjQcf+cts3Emp2hjckaWw2abnBg3zxg3bCwxG40CkcjlcJz9+I8SmWxj5ZZLn54UisUHn3upq/XO+Mjw+MjwnPhSmVw3PtZce8v7Mik9UzMyNKOfVkdEnT953Hx3Aou3wDQ+OhwVG++w2WquXr43iMNmm43wEKYZwwe//sWkdhwAxoYHRwf7h/r6lCpVV8ud0aEBAEjJzFKGqb0326yWqnNnWSzWV77yFfYiF1wghBBCCK0N+DsQQmiNCwkJiY+PH9dqg53I+iKRhgDAvUsnpnUT3s/qtVVXa6uukiTJEwjsVmtrQy3DMDRNe2+zmE2fvPc2AJhNxl//+N/nLGeYxePzO1vueI9ZbHbjreq6G9fuv43FYnk8nrGhwajYeDaH43I6H5Qwi8USi8UURVmtX2yGKpfLDQYDALicTm/mADClHfemNytUHa5Qhc2+vHn5ot1m3bdvX0ZGxkP/hBBCCCGE1iwy2AkghNCK4/F4Drsd+0EGklgqAQCX408f7L11ATabLZfLAYCmabvVCgAej2e2yjArMjIS7i61mPdSe1NDd+sXhQYPRd1fZRCJRBs3bvR4PADgbQlJkKRAJIL5CIXCF154ITs729sJAgBkMtnBgwcBICYmRiAQiESiXbt2SSQSb8B7qcIjZltOdrXe6bzTJJPJiouLH/angxBCCCG0pmGhASG09imVSgC4fOaz+z8lohUSEiIHAIfjT0snzMYZkiRff/31v/zLv3z99dcVCgVBEGFhYZGRkUVFRbM9DqKjo8vKyp555hmJRMK5b2tMqVTq/QwvFou9j4jFYu8lbxcG74FYLN6wYUNdXR0ASKQhMfGJADA+Omy/O1thljeI0+mMiIigKMrpdAKAQCAoKyvzPq5Wq+12e0ZGRlFR0bz7Ss5uSMEwTHdrCwBkZGT4vtsFQgghhNDag0snEEJrX15eXl9fX3935+jQQFxicrDTWRe4fD5BEC7Hn5ZOMAzDMIxQKCQIIiQk5OWXX9br9d6tHxmGaWpqAgCSJPft2+eds/Dtb3/b6XS+8cYbdrsdAJRK5fbt21NSUux2u1AotFgsjz322MTEREVFxblz54aGhoqKiurr610u14YNG/bt26fVam/fvs3hchNS0xtuVYvmqxEAQF5eHp/PdzgcExMT+fn56enpFy5c2L59u1wur6mpAYDU1FSKosrKyi5cuKDRaOY8zmKzk9K/WCLR29E23N8LAPfXRxBCCCGE1hUsNCCE1j6VSvXUU0+98cYbXa0tWGgIpHubQQrFYoZh2tra4uPjxXd5LxEEUVxcPDMzs337dpVK5T3JZrN1Op3zbleFuLi4rKwsAOByuUePHh0aGiosLPROHHj66ae992zdunV2uPDw8IKCgtu3b9+pq5k9SZKkt94xe2Z0dDQpKamiouKnP/2px+ORyWR5eXlJSUnvvfeeXq8HgKtXryYmJvJ4PO9YJEmy2OzZNR2lW7ZFxyV4j71bWnK53IiICH/9ASKEEEIIPYqw0IAQWhdCQ0NTUlJ62lsLyzYp72ndh1YOi8Vy3rN0IjRMDQAffvhhbGzsyy+/POfmPXv23B9hbGzM276BJMmkpKTZ87Gxsd6pEA+3devWwcHB6enpkJAQvV7PZrOfeeYZiqLGx8evXfuip8PExMTExERvb6/L5WKxWNPT01VVVTRNd3d3z+YwNjZ2/fp1DofjbS3JY3O8hYaYhKQNG8tmhxsdGgSA559/3pfcEEIIIYTWMOzRgBBaL0pLS2maPnfyOHZqCICRgX6Px3NvN8eMDfnxyakAkJqa6mOQ5ORkPp8PACkpKd7pDIsiFAr/4i/+4m/+5m9efvnllJSUQ4cOpaSkZGRkzHZzYLFYHC4XAKampgRC0XPf/JZILHG5XM3NzXC3+QKHyxWIRAzDuFwu70+O3fZFo4fYpKTZXgw0Tfd1tiuVSqwyIIQQQghhoQEhtF4kJSVVVlZOTWjPnzwe7FzWPrvNyjBMfEra7BmSJOWhKgAwmUwmk8mXIHK5/NixYzKZrLy8fMmZcLlcsVj83HPPzZYqenp6vAeqiEhJiAwAaJomSXJKO+4tIuj1eplC6Z35kpKZffC5l2ZrE/dqqas98e5vdeMaAKivrqLc7sLCwiXniRBCCCG0ZrC+//3vBzsHhBAKkLi4uN7e3uHBgfjklAd1B0R+0d/TNTo0GJuUFBkbN3tSJBb3drQNDQ0xDJOc7FOzDJlMVlpaKpPJ/Jgbi8UaGRlxu90Wk2l2eoLb5eppb2MYJisry2QyWS1mq8UMAMkZmQmp6R13mlxOx5w4TofDbJxhGGbGMF17/ZpcJnv88cdnt89ACCGEEFq3sNCAEFpHSJIMCwtrbm4eGx7K2pA/79fUyC8unznlsNszcvNC1eGzJwUiUUpmVmtD3cjISGpq6ry7RQaAt08kTdMzMzOuexZ3AMCOHTv27NmTl5dH03R8fLzBYBjs7YlNSubxeWNDg/eHYrPZunHN+OiIh6J27doVHR0doPeAEEIIIbSKYaEBIbS+hISEsNnsttYWhoGY+IRgp7M2dbe1tDY2sFisbfseZ7O/1HWYx+e7XC7t6Eh6erpSqQxWhhwOJzk5OSsri8/nu93uXbt2xcTEqNXq7du3EwTB4/FSUlKSkpIUCkVLS8twXy+Xx5/WTcwJUllZuXPnzsbGRtrjSU5OnrefJUIIIYTQOoS7TiCE1p3y8vK2tram2lv5JWV8gSDY6axBF0+fAoBNO3fz+Pz7r5qNMwAQEhIS6LTuExISsnXr1ns3xZwjLS2tqKiorq6uq6X5/qsDAwM7duyQSCQmkwm3tEQIIYQQmoXThhFC6w5BEJWVlZTbXXPtSrBzWYP6ujoot1sRqsouKJ73BofdzmazZ/ePXM0Igti/f/+BAwfkcjmHw5lzVafTvf/++1arVaFQZGZmBiVDhBBCCKFVCAsNCKH1KCMjQ6lU9nV10DQd7FzWFLfLdf7UCYZhEtMyLGZTzdXL9dVVc+4Jkcspirp8+XJTU1NQklwUgiAKCwu//e1vP/30096mHrPtHl0uV0dHB0mSX//613FGA0IIIYTQLCw0IITWqcTERKvFbLNagp3ImjKlm3C7XARBsNissx99UHfjWn31/9/enQZHdd75Hv93t7q1tBa0b9aCBdrYBMIysiGKJEMmEGGgsBkveOx4kknq1lTFt6amppJZkjtTd+5MTU0qmZtb1zfjGIwZ27ENtnFsbDbLgEHCYAshtK8gCam1Ian37b7oCYkZBwE+9NONvp9XR6ePdH7NC9T61XP+zwmv1/v719z/teri5WVer/fAgQMOx/VbOYSswsLCbdu2VVVVXffQR2BrTFWpAAAAQhCfjQDMU4ENAvq7u1QHuXu4nM7hywOB467Wi6PDQyJS9Y2N1+34GG02137r4crqWq/X+/rrr1+370MoW7p0aXV19XXlyI4dO0wmk6pIAAAAIYhhkADmqdLS0rfffnvo0sCSslWqs4S32ZnpV1943hwXb52dsVuter3e5/Nd26PB/Qd6hLyCxZ81nOru7m5ubi4vLw9i3q9q69atU1NTR48etdvtKSkphYWFqhMBAACEFlY0AJin9Hq93++3XBlmTMNX1NPRZrfZxkau2K3WnJwcnU73+69m5eZ96Xclp6Wv37xVRCYnJ4ORUjuLFy9ubW212+0i4vF4VMcBAAAIOaxoADBP6fX6rKyswcHBoUv99+QtVB0njLU1nxeR73//+0lJSUajsaen56WXXgq8FGE0jg4PJaWm/dfv8vv9zZ+e0el09913n4h0dnZ2d3eXl5enpqYGM/ztuTZ1oqioSG0SAACAEMSKBgDzlE6nq6ysFBHrzIzqLGFsamL86uSEXq+PiIgIbAAZExMjImlpaSLicbs/ev9dv98fuNjr9R56Z//Bfa87bLYL5870dXWUlZUFZisePnz49OnTu3fvDouRDddWwZSUlKhNAgAAEIIMP/7xj1VnAAA19Hp9Y2Pj0KUBt9udlZN73Zp/zMnv95848uGVwctJSUn3339/oGgwm81+v7+ysvLBBx+02WwjIyMdLc1eryc9657OluZPT3w8OWbp7+7quNC8YMGCJ554IrBlQ1tb2+TkpMvlysvLS0pKUv3O5pCenj40NLRixYrwmi4BAAAQHDw6AWD+Sk5Ozs/Pv3LlSuPxerM5dumq1aoThZmWz862NTeJyNatW6OjowMndTpdTU1N4DiwuuHq5MQnRw83Hq+/tv3EhGU0Pj5+586dERH/+WsoJyenu7vbaDQmJycH+23cuuzs7O9973uqUwAAAIQoHp0AMH/pdLqnn376ueeei4uLazheb7fZVCe63v7XX9tUvW5RRnLxPRnbN37j42NHVCf6ndbznx87+BsR0ev111qG6xQVFWVkZBQVFRkMBo/b7XQ4Nm7cGBkZGRMT88wzz/z+yoXy8vI1a9Y8++yziYmJQXoDAAAAuDN01x6dBYB56/Tp0wcPHlxft6V42QrVWX7nX/7n3/+vn/zddSd/+fIrWx/ZoSTPdX7503922O2lpaUXL15ct25dbW3tDS52u90nTpyIjY297777JiYmvF5vWAx9BAAAwG1gRQMAyPLly0VkdHhYdZDfcblcP/2nfxSRRx5/8sipMwc//mTTw1tF5B/+5keqo4ll5MqBX7/isNsLCgoCbXV/f/+Nv8VoNFZXVwc2mEhKSqJlAAAAuItRNACAxMTEmEwm62wIbT9xdWrS6XCIyI/+xz+sWFW++v41f/nXfysilwf6PR6PqlQ+n2/66tSpY0f6ujpExGq1Dg0NicjU1NT4+LiqVAAAAAgpFA0AICISHR0dUjMaUtPSyyvuF5Gf/tM/9vV0d7a3/du//ouI3Lem8toAxSCzWWdf+9X/2/2Ln/X3dGVmZu7YsWPTpk2B+Y7T09MtLS1KUgVNZ2en3W5XnQIAACAMMKMBAEREnn/+eZvD+dT3/1x1kN+5OjVVV1t18ULztTOlS5e99Pq+/HsLlOQ5+v67LZ+dTUhIsNlsNTU1lZWVIuJyuaxW6/j4eE5OTmRkpJJgQdDV1fXyyy9XV1dXVVWpzgIAABDq2N4SAEREcnNzGxoaejvbFy4uUp3lP/3z3/8k0DIsWb7C6XB0dbRfGuhv+uyckqLBYbd3tDTn5+c/8cQTXq83KioqcN5kMplMprt+q4iIiAiTyZSZmak6CAAAQBjg0QkAEBGpqqqKiIg4+t67UxMhMWvgg98ceP5//0xEfvb8v9ef+ex0c+tf/PBvZqanv/cnT/b39gQ/T29nu9vlqqioMBqN11qG+SM/P/+HP/xhYWGh6iAAAABhgKIBAEREYmJitmzZYrdZP/3khOosIiLHjx0TEVNk5GNPPR048yff+a6IuN3uIx8cDH4eh8MuN7G7BAAAAEDRAGA+mpqa2r9//549ez744APbb2dALl26NDc3t7O1xRECM//iFySIiNvlmpqcDJyxjIwEDkwqRiFEGCJEZHp6Ovi3BgAAQHihaAAwHzU3Nzc1NfUPDJw6derFF1+0Wq2B86WlpR63+2LTObXxROSBdV8TEb/f/+3HHv342JFD7//mz7/zbRHR6/VrHlwb5DBej2dwoF9E7vpZDAAAAPjqKBoAzEd5eXkisiAx6f6vfd1isezduzdwvry8PDo6eqBHwRCE66ytqt757T8VkRP1x7b90frHttS1NJ8Xkf/+Vz9aVBjUcZV2m/Xt1/Z2traUlJSsX78+mLcGAABAOKJoADAf5ebm1tTUjI2OuBxOQ0RETExM4LzT6XS5XFG//VKtf/0/z//fXXvuf+DBxKSk5NTUB7/29ZfffOuv/u4nwczgsNv3731psL+vsrLy0Ucf1el0wbw7AAAAwhHbWwKYp9atW9fZ2Xn+bKPX6732RIDP5/N6vc4QmNEgIjqdbvtjT2x/7AmFGT756Mi4ZbSurq68vFxhDAAAAIQRVjQAmKd0Ol15eblOp4uPj1+9enXgZFxcXGFh4dDlAbfLpTZeKLg6Ndna9NmiRYtoGQAAAHDzWNEAYP4qKysrLi42Go0Gg+HaycLCwo6OjqHLA3n3LlKYLRQ0NTb4fL6qqirVQQAAABBOWOkNxRoAABEOSURBVNEAYF6Lior6/ZZBROLj40Wku71NUaJQ4fV62y40ZWdn5+TkqM4CAACAcMKKBgD4AofDISJtzU1T4+M6nc5oMtVu2hwdGuMhg+lyf6/T4Vi+fLnqIAAAAAgzFA0A8AVxcXEi4vV4Bgf6AmfOnjq5tnbebevY39UlIiUlJaqDAAAAIMzw6AQAfMHU1JSI6HS64uLiurq6uLi4zxtP9XV1qM4VVH6/v7u9NS0tLfAgCQAAAHDzWNEAAF9QWlo6OzublZVVUFAgItnZ2bt37z787jtP/tl/i4qOVp0uSMYto7Mz0+WrVqoOAgAAgPDDigYA+ILIyMh169YFWgYRycjIqK6uttusrec/UxssmPq7O0Vk8eLFqoMAAAAg/FA0AMAcysvLIyMjezs7VQcJnqGBgaioqKysLNVBAAAAEH4oGgBgDgaDYeHChcOXB6yzM6qzBMnIlaHs7Gy9nt8RAAAAuGV8iASAua1YscLn8/V3d6kOEgzTV6fsVmtmZqbqIAAAAAhLFA0AMLfAX90TFovqIMEwPjoiv33LAAAAwK2iaACAuS1YsMBgMMzOTKsOEgxjoyMikp6erjoIAAAAwhJFAwDcNJ1OdYJgmLBYDAZDUlKS6iAAAAAISxQNADA3t9vt9Xojo6JUBwmGiTFLcnIykyABAABwe/gcCQBzO3nypIgkp6aqDhIMszPTiYmJqlMAAAAgXFE0AMAczp07V19fn5KWXrRkueosd5zX43HY7WazWXUQAAAAhCuKBgCYw9mzZ/UGQ92Ox40mk+osd5zVOisicXFxqoMAAAAgXEWoDgAAoW5iYsLr8Rx59x3LyHBicsqWx58yGAyqQ90pDptNRFjRAAAAgNvGigYAmMPGjRuNRuNAb7fL6Ry6NHCpt1t1ojvI7/eLCJMgAQAAcNtY0QAAc1i2bJnT6WxpacnNza2vr+/t6rRZrYuKS02Rkaqjac/r9aqOAAAAgPBG0QAAc1u9evXq1atfe+01Eblw7tMLIkOXBh761sOqc2kvsIWn0+lUHQQAAADhiqIBAG5WTU2N0Wicnp52uVyt5z/Pu7dgcelS1aE0Fp+wQK/XDw0NqQ4CAACAcEXRAAA3KzU1ddu2bSIyNTX1wgsvHDrwVow5NjsvX3UuLRlNpozsey5duqQ6CAAAAMIV474A4JYtWLDgqaeeMplM7/z6P8Yto6rjaMwcG2e1Wj0ej+ogAAAACEsUDQBwO1JTU5988knx+z98Z7/qLBpLz8ryer1Hjx5VHQQAAABhiaIBAG5TdnZ2eXn52MiV2Zlp1Vm0VFZRmZ6Vffr06UOHDrndbtVxAAAAEGYoGgDg9qWkpIjI9NSU6iBa0ul0f7R1e1Jq2smTJ3/+85/39vaqTgQAAIBwQtEAALfP5XKJyPTUpOogGotPWPDo039a9Y1verzevXv3zszMqE4EAACAsEHRAAC3r7CwUERG7sbNIA0Gw/LyipqNdR6Pp6WlRXUcAAAAhA2KBgC4fX19fSKSkpamOsidkp2bLyJjY2OqgwAAACBsUDQAwG2y2Wxnz56NjjEXL1uhOsudYrdZRSQ+Pl51EAAAAISNCNUBACD8DA8PDw4OHj582OFwRBiNhoi79v9So8kkIk6nU3UQAAAAhI279sMxANwhnZ2dr7zyis/nC3yZnHrXPjchIiZTpFA0AAAA4Fbw6AQA3JqGhgafz6fX60UkPSt76+NPqU50BxlNJlNk5PT0tOogAAAACBsUDQBwC6ampgIDIAMrGsZGR/QGg+JMd1h8woKJiQmv16s6CAAAAMIDRQMA3IITJ054PJ7AcWpG5o5nvmO424uGrJy8sbGx/fv3qw4CAACA8MCMBgC4KT6fb3Z2dnx8XERMkZGFS5atq90QYTSqznXHPVjz0PDgpZ6eHqfTGRkZqToOAAAAQp3O7/erzgAAoW5oaOjVV18NjCpYuLho0/YdOp1OdajguXDu02MHf1NRUbFx40bVWQAAABDqWNEAAHPw+/1vvPHG9PR0Vm5e8dLlpStWzquWQUSWrlrd1dba2NhoNpurqqpUxwEAAEBIY0YDAMyhs7NzYmLCFBm5cdsjS8pWzbeWIeCb2x5Jz8qur693uVyqswAAACCkUTQAwBwaGxtFpHjpiugYs+osykRGRWXl5Pl8PovFojoLAAAAQhpFAwDcSFNTU1dXV2xc/Nra9aqzKGaONYvI6Oio6iAAAAAIaRQNAHAjPT09IhIVE2OImO9DbYqXlen1+gMHDrS3t6vOAgAAgNBF0QAAN1JbWxsbG6s6RUiIjonZ9Mgf+3y+8+fPq84CAACA0EXRAAA3Eh8fv3DhwgnLqJshiCKJySkikpKSojoIAAAAQhdFAwDMIS0tzefzzc5Mqw6insvhEJGoqCjVQQAAABC6KBoA4Ebcbvfs7KyI2G021VnUGxsdEZHk5GTVQQAAABC6KBoA4EaOHj3a0NAgIu0tzaqzqNfVetFoNObk5KgOAgAAgNBF0QAAN2IwGHQ6nYhcOPcpT0+43K6YmJjo6GjVQQAAABC6KBoA4EZqa2t/8IMfBI4nxixqw6g1MjQ4Ob//BQAAAHAzKBoA4EZ0Ol1CQsL69etFpK15/m7r6HG7D+5/w+f11tXVqc4CAACAkEbRAABzq6yszMzM7GhpdjocqrOoca7hk+mrU+vXr1+0aJHqLAAAAAhpFA0AcFMyMzP9fn9r8+eqgyjQfPbMpyePi8iSJUtUZwEAAECoo2gAgLl1dHScO3dORM6d+sTr9aqOE1QDvd0fHzoYHR29YcMGxkACAABgThGqAwBAGMjPz1+0aNHVq1ctFsvo8FDmPfNof8cThz80Go07d+5MT09XnQUAAABhgBUNADC3qKio8fFxi8UiIq3NTarjBI/X6706Nblo0SJaBgAAANwkigYAuClFRUWBg8t9vWqTBNNnDZ943O6FCxeqDgIAAICwQdEAAF/C7/e73e6ZmZlrZ1auXBk4MBgMikIFW/PZM43H6zMyMsrKylRnAQAAQNhgRgMAfIljx44dP37c7/fX1dWVl5eLSFJSUuAlj9utNNpN8bjdlwf63C6XwWBIzciMi0+41Z8wNND/0QfvpaSkbN++PSKCXxYAAAC4WXx2BIAv0d/f7/f7RaSvry9QNBiNxujoaJ/fv7h0qep0IiLjllG7zRoVFe1yOuMTE6OjY9xut3V2JmFBYkvTuTMnPrbbbNcuzsm/d+1DG1LSbmHOwvmzZwwGw86dOxMSbrmkAAAAwHxG0QAA1/N6vbbf/pXudDqvnTcYDKmp6Q9U1yrKJS6nU6fT+Xy+jw8dbPviTEq9Xu/z+UTEHBtnnZ1JSkqqralJSkqy2Wy9vb1NTU2/3vXva2vXLy+vuJkbeb3e3q6Oe++9l5YBAAAAt4qiAQCu9+abb1oslsTklOiYmJ6enu7u7vT0dIvFYrPZcuLilETyuN0fffBe+4XzgTZBRIqKigoKCux2u8lkGhoampmZMZvN4+PjV65cycjIePbZZ41GY+DKpUuXVlRU7Nu3r/6D971e78qKyjlv19/d6XG7CwsL7+BbAgAAwF2KogEArhcfHy8iD33rYaPJ9PruF/bs2RNYL2CKjFxStkpJpEMH3upqu1hUVJSQkDAzM1NYWFhWVqbT6a67bHZ29sKFC8uXL7/WMgSkp6c/88wzu3btOnH4w+jomOJlK258u+72Nr1eX1paqvHbAAAAwDxA0QAA17PZbIEZigaDYWVFZV93pzk2LsZsnp2e3r93d0Ji0obNW1MzMoOWp6+7s6vt4sqVKx9++OEbXxkbG7tmzZovfSkqKmrnzp2/+tWvjr7/bkxsbO7Cgj/0Q7weT19XR25urtls/kq5AQAAMC+xvSUAXG9gYMAcG/fpyeOvvfjLxhP1M1enFhWXuJzO/p6u7Ozs6anJt17Zc+bkx3d0+wm3y+VyOkXEZp09f6ZRRKqqqr7izzSbzY8//nh0VNS7r7862N/3hy7r6Wx32O0sZwAAAMDt0QXGqgMAAiwWyy9+8YvAsdlsNhqNMzMzfr/f5/MVFxdv3769r69v3759NpstJ//e6m9uSkhM0vDuI0ODZ04eHxkadDrsPp8vJT1jbOSK3+/PyMj47ne/q9dr0A6PjIzs2rXL7fHck5s/M301Mjo6LT0zt6Agd2GBTqezW61v7HnRbp197rnnoqKivvrtAAAAMN9QNADAF7z33nuNjY1Go3Hz5s3Lli0TkZaWljNnzkRERGzZsiU2NlZEfD7fkSNHTp48qdfrl626L6+goLujfXZ6Oik5pbRsZUJiksFguNX7+v3+c6dPnq4/ptfrc3Jy4uLinE5nb29vYOuHioqK5ORkrd7j0NDQiy++6Ha709PTrVbr7OysiMTGxcfExl6dnHA6HJs3b161Ss00CgAAAIQ7igYA+IKGhobW1tYNGzZkZWXd+MpLly698847Fosl8KXJZHK5XCISn7AgLTNr4eLCgqISo8l0Mzd12O3v7fv1YH9fenr6jh07kpK0XCXxpQYHB2022+LFi0VkfHy8ra2tpaXF6XQmJCSsWbOG/SYAAABw2ygaAOD2+f3+/v7+Dz/8sKSkZM2aNZ2dnW+//bbT6Qy8ajSZVq15oLxy7Y0XOLhdrjdf3mW5MvzAAw/U1NRERDCmFwAAAGGMogEAtDQ4ONje3l5RUdHV1dXQ0DA8PJySnvHA12vyChb/14sddnvL52cv9fZe6ut56KGH1q5dG/zAAAAAgLYoGgDgTvH5fB999FFDQ4PT6bwnb+H966oSU1Jt1tkFSckGg+Hq5MRb/7Fn+uqUiJSUlDz66KM6nU51ZAAAAOCromgAgDvLZrMdO3bszJkz185ERUcXli7rbm+126x1dXVlZWVUDAAAALhrUDQAQDAMDw8PDAyMjo6azeaLFy+OjY0ZDIbt27eXlJSojgYAAABoiaIBAILN6/WOjY2ZTKbExETVWQAAAACNUTQAAAAAAADN6FUHAAAAAAAAdw+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Jn/D34oa5RurKlrAAAAAElFTkSuQmCC"/>
          <p:cNvSpPr>
            <a:spLocks noChangeAspect="1" noChangeArrowheads="1"/>
          </p:cNvSpPr>
          <p:nvPr/>
        </p:nvSpPr>
        <p:spPr bwMode="auto">
          <a:xfrm>
            <a:off x="63500" y="-102394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6" descr="data:image/png;base64,iVBORw0KGgoAAAANSUhEUgAABXgAAAenCAIAAADhnp2zAAAACXBIWXMAABfWAAAX1gFCcJy6AAAgAElEQVR4nOzdaXDU54Hv+6dXtVpq7fu+7xJCbBLCbBbYYAxm8xI78cQ5yTkzmXOmbtWtmvvSVTNVc1KVW5U7k3NOTc7ETmITvGGz2ixmk9gFEkIS2iW0odaCdqn37vtCPuA4XjDu7qfV+n5eQSPU36QKkH/6/5+/wuVyCQAAAAAAAHdQyg4AAAAAAAD+g6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qGUHAAAAAF9wOBx9fX0ul0sIoVKpNBrNwut6vT4sLExqGgDgcTE0AAAAwCNmZ2dtNtvX/tKtW7cmJib++vXJycnBwcG/fl2tVpeWlpaWliYlJbm5EgDgboqFwRgAAAB4YtPT07W1tV/+wtJqtd64ceNbfotKrX54wcKX6XSBZeUVCoXi4Sujw8N3btUKIdRq9bPPPrty5Ur3hQMA3I+hAQAAAD/U9evXP/vss79+vWxNRaBeL4Sw2+1Oh+Ph6wqlMregMDI65vHf4srF8zcuVQsh4uPjS0pKUlNTF17X6XQKhSI4OPhrZwsAgPcxNAAAAOCHGh0dff/998fGxpJS03bsfXHhRaVSqQ0IcOO7dLa13LxyeXTY6PjSZrEgMjIyPz8/KCiovLz8y1dDAAC8j6EBAAAAbmAymX7729/Ozc3lFBRt3bFT7bHrC/rv9UxOjAshLGbzwpey3R3tQwP9C7+q0+lKS0urqqrUag4jAwA5GBoAAADgHh0dHYcOHTKbzZHRMa/9/L947coCp9NptVgmHozdrr3R09VhtViee+65VatWeefdAQBfoXrzzTdlNwAAAMAfREZGlpSUdHV1jY2OKBWKhOQU72wNCoVCrdEYQkKz8wuiY2Jbmxu7u7vDwsLi4uK88O4AgK9Qyg4AAACA/wgJCVm/fr1Wq71afaH2co33A1IyMsvWVDgcjk8//XR2dtb7AQAAhgYAAAC4U1FR0auvviqEqL16ubXpjpffXalUrq/ampNfaLFYPv30Uy+/OwBAcOsEAAAA3C4sLMxsNvf19XW2tdodjpT0DC8HJKakNtbfMhqNY2NjDocjNjbWywEAsJQxNAAAAMD9srKyIiMju7u7h4fuJ6WkGkJCvfnuGq02JCzsXmeH0WhsbW01m82pqakqlcqbDQCwZDE0AAAAwCNiY2PHx8cHBwZam+4kJCWHhoV7892jomOWry6Pjovr6+nuvXdPp9OlpKR4MwAAlizOaAAAAICn7Nq1q7Ky0uFwVH9+emZ6ysvvrtFqc/ILd+5/WQhx9uzZBw8eeDkAAJYmhgYAAAB4UGVlZXR09Oiw8eBb/7u3u8v7AQnJKQUlpU6n02Qyef/dAWAJYmgAAACAB+n1+p/97GeFhYXzc3NXLpyzmM1eDlAoFJHR0UIIpZIvfQHAG/jbFgAAAJ6l0+n2798fHh4+PHT/gz+9PTHu1VsYJifGL58/K4RQq9XefF8AWLIULpdLdgMAAAD838zMzPvvvz8wMBCg0219fldmTp6n37GlseH8qc+EEFaLZfny5Tt37lQoFJ5+UwAAVzQAAADAGwwGw09+8pOVK1daLZZjH75/985tT7/j2MiI1WLJSE8vLi5ev349KwMAeAfXjwEAAMBLtFrtjh074uPjjx07NjU56em3czqdQoji4uLCwkJPvxcA4CGuaAAAAIBXZWVlCSG8cHmBISRECHHo0KG6ujqPvxkA4P9gaAAAAIBXLZwRphAeXxrK1lRUPfe80+m8dOnS1NSUp98OALCAWycAAADgVV8MDV45MaGgpLS54fbQQH9NTY1Op1OpVOXl5YGBgV54awBYshgaAAAA4FULQ4N3nn2mVCqXr14zNNB/8+bNhVeuXr2anp6+ffv2oaEhhUKRnJys1+u9UAIASwdDAwAAALxq4VqGG5drcgqLwiMiPf12icmpCckp9/v7omPjomPjBnrvtbW1dXZ1Oex2IURRUdG+ffs83QAASwpDAwAAALwqLCysuLi4sbHRNDfnhaEhKDh4zyuvjRiHwiOjAvX6+dnZU8cOT46PB+h04w/GmpqaCgoKCgoKPJ0BAEuHwjsXrQEAAAAP1dXVHT169KXX34hPSpaYUX/j2sUzp/R6fUpKys6dO7mHAgDcgqdOAAAAwNu8eR7ktyhctjwnv1CpUre2tv7+97+/f/++0+mUmwQAfoBbJwAAAOBtX1xUK3to0AYEbN+zb2525tNPDg329f7ud7+LiIh4+eWXY2Ji5IYBwKLGFQ0AAADwti8ePOEblw8EBRv2vvqTyo2b45OSx8fH//CHP7S2tsqOAoBFjKEBAAAA3rZw08TJI5/IDvmCUqlcVfnUvtdeX7Zy9fz8/HvvvTc6Oio7CgAWK4YGAAAAeFt+fn5cXNzc3KzskL+gUqk2PbNt+epyIcQHH3wwNjYmuwgAFiWGBgAAAHhbUFBQZGSk9MMgv9aK8oq4xKTR0dG33367s7NTdg4ALD4MDQAAAJDA5XL55tAQbAjZ99rrRaVlc3Nz77777pUrV2QXAcAiw9AAAAAACXx2aBBCqNXqqueef+rpLUql8vTp0//0T/90+fLlL56UAQD4LgwNAAAA8DaXy2Wz2Xx2aFiwonztCy+/WlBS6nQ6z5w5Mzg4KLsIABYHhgYAAAB42+3btzs7O1UqleyQ75CSnrH1+V0V6zcKIQ4dOiQ7BwAWB4YGAAAAeJXL5erv7xdCrNtcJbvlsSxbuTo6Nm5iYuLChQuyWwBgEWBoAAAAgFfdv3+/rq5OoVAkp6XLbnksATpd5cbNSqXSaDTKbgGARYChAQAAAF519+5dIcS6zVXBhhDZLY8rLStboVC0traeOHGCUyEB4NupZQcAAABgCXG5XJcvX1YqlbHxCbJbvp9tu/d+dvjj2traBw8eZGRkXLlyJSEhYfXq1ZmZmb5/2AQAeJOCRRYAAABeU1NTc/bs2eLlK57evkN2y/c2NjJ84tCHE+MPvvxidnb2Sy+9pFbzDTwA+AJ/IQIAAMBLhoaGrl+/rlKrk9MXx+kMXxEVE/vi62+MDhuFEEql0mw2XTh1sqOjY2JiIjo6WnYdAPgKhgYAAAB4SWNj4+zsbFZufk5+oeyWJxSo16ekZzz86fjo6JWL57mcAQC+jMMgAQAA4A3j4+NNTU1CiC07dspucRu7wyGEaG5ulh0CAD6EoQEAAADeYDQap6enUzMytQEBslvcJjo2Vq1WNzQ0yA4BAB/C0AAAAACPs9lsx48fF0IsX7VGoVDIznGb7LyC8Mgobp0AgC9jaAAAAIDHPXjwYH5+PjElNSE5RXaLmzkcDoYGAPgyhgYAAAB43OHDh4UQKWnp/nTfxAKH3T47Ozs1NSU7BAB8BUMDAAAAPGtsbGx6ejoyOqZ01RrZLe6nDwqamJhobGyUHQIAvoKhAQAAAJ51+fLl+fn5iMioAJ1Odov7Pb19hxCivr7+7NmzLpdLdg4AyMftZAAAAPCg8fHxe/fuKZXKZ3btlt3iEcGGkOjYuKnJiZqamoGBgcLCwrKyMqWS7+cBWLoUzK4AAADwnLq6uqNHjyampO7/8d/IbvGgEePQ8Y8+mJ6aFEKEhoYqlcqAgICFuUGn073wwgshISGyGwHASxgaAAAA4ClGo/G9996bnJx86W9+Fp+YJDvHs2xWq/H+4K1rV5xOp9VqdTmdQgizyTQ1OaHX61euXFlWVhYWFiY7EwA8jqEBAAAAHtHU1HT06FGr1ZqUmrZz/8v+97yJx2G1WD4/cay9pVkIYTAYXn755cTERNlRAOBZDA0AAABwv+np6XfeeWdsbKxsTUXFhk1q9ZI+Gmx+bu7MiaM9He0ajSY7O3vjxo0xMTGyowDAUxgaAAAA4GZ9fX0ffPDB7OxsVEzsaz//L7JzfILD4bhafaGp/pbZZCouLt6zZ49CoZAdBQAewdAAAAAAd7Lb7b/+9a/NZnN6ds72F/ZqtFrZRT5kanLij//rt06ns6SkZM+ePbJzAMAjeO4OAAAA3GZiYuKtt94ym81pWdnP73uJleErQsPCX/zJT/VBQS0tLd3d3bJzAMAjGBoAAADgHpOTk7/73e/u378fGR2zoWrrwsMd8RVxiUn5xctsNtu7775779492TkA4H787Q8AAAA3sFgsJ0+eNJlMmTl5r/6n/xweGSW7yHdVbNgkhHA6nQ6HQ3YLALjfkj7+FwAAAO7y8ccft7W1BQUbKjZs5FqGb2ezWoUQq1atyszMlN0CAO7H0AAAAIAfxOl0njt3rr29PSg4+MXXfxoaFi67yNc5HHYhhF6vlx0CAB7B0AAAAIAn5HA4RkZGzp0719HRoVKp1m7czMrwOOx2uxDixo0bRqNxzZo1Wq02NDTU4XBYrdbW1tb+/v61a9empKSoVCrZpQDwJHi8JQAAwBdGR0etVuv58+fHx8ddLld2dnZVVZWW5yZ8A5PJ9OGHHy48OiEkNGzb7r3xiUmyoxYHu93++Yljg329M9NTC68EBATY7fYvH9kQHBxcWVlZXFwcHBwsKRMAnhBDAwAAgGhpaWlqampubl74qSEk1Gazmk2mqKio5OTkbdu2MTd82fT0dEdHx4ULF2ZmZoINIWueWp+RnRMUbJDdtcjMzcwMDvQ5HY6ezs625kYhRHHZypDQUIUQvT3d/fd6hBCRkZGvvPJKVBQnawJYTBgaAADAEmWxWPr6+s6ePTs1NWWxWJxOp1qtLl+/URcYmJmTZzbNf/rJoYnxB3abLTIycu/evQkJCbKTfcLAwMCHH344NTUlhEhJz9i+e58uMFB2lL9xuVyTE+NnPz0+0HtPp9Pt37+fYyMBLCIMDQAAYMmpr6/v7OwcHR0dGRkRQkTHxoVHRKZlZeUVlXzlcQnTU5Onjh4e7OtVq9VbtmxZs2aNpGRfYbVaf/WrXzkcjqTUtPVVWyOjYzhHwHPsNtvFM6ca62+pVKotW7aUl5fLLgKAx8LQAAAAloT5+fm2trbZ2dmLFy/a7XalUqkNCAgJDStfvyE5NV3zzXdGOJ3O65eqr9dcFEKUlJRs375dp9N5Mdy32O323/72t5OTk0KIxJTUZ3ftNoSEyo7yc/U3rl08c0oIsWbNmmeeeYZHhwLwfQwNAADAzzkcjhMnTty7d298fHzhley8gvySkozs3Mf/JPc6O06fODo/OxsVFbVv3764uDjPxC4CJpOpurq6ra1tfHzcEBL67K7diSmpsqP8XHdH2+ljR8wmU2Zm5t69e3kuJgAfx9AAAAD83MGDB9va2gJ0upi4+HWbq9RqdWR0zBN8noe3USiVyueee27FihVuT11ErFbroUOH2traVCrVhi3P5Bcv+5arQvDDjY0MH3n/4Mz01L59+4qKimTnAMC3Ub355puyGwAAADzo1q1bZovllTd+Xra6PNhg0AcFPdnnCdDpCkqWOez2wf6+9vb28fHxtLQ0jUbj3trFQqVSFRYWKhSKvr6+7o72m1cv26xWlUoVEhYmO80/6YOCQ8PD2u82OxyO4uJi2TkA8G3UsgMAAAA8S6PRKFWqsPCIH/6pFArFus1Vickpn396/M6dOzqdbvv27Y/zGwcHB41G48OfOhwOq9X65U9bXFwcEhLywwu9SalUbty4MTExsa2t7ebNm7euXbl980ZIaFj5U+vjk5JDQlkc3Cw8MkofFNTW1uZwODiDE4Av49YJAADgz2ZnZ//0pz9NTk393f/9/7jx005PTb79P/7V5XIVFhY+PBvS4XDYbLaHP/7ylNDf3//wl76WRqNRq9U5OTkFBQU5OTkKhcKNtV4wMzPT2Nh49+7dgYEBIYQ+KCg5LWPNuqdCwyP4T2I3OnX0cEtjw/r16zdv3iy7BQC+EUMDAADwZ/X19UeOHAmPiHz9b//evZ+5uaH+3GcnHA7Hl19ceJjFw58GBDx6PkVuUXFmTu5ff6TL5aq9fGl2dmbUODQ/NyeEiImJyc/PLywsjIl5krMkJHK5XB0dHY2Nje3t7RaLRQgRGR2zY+/+8Mgo2Wl+ore76+gHBzMyMl599VXZLQDwjRgaAACAP2tsbDx06NDuV15Lzch0+ye3Wa0Oh0Ot0ajVbrgddXpqcmhw4HpN9fTUpN1mE0IUFhbm5ubm5+cvupMgbDbblStXWltbh4aGAnS68IjIZ1/Y45a7V/A/f/3frRbLSy+9lJ+fL7sFAL4eh0ECAAB/NjEx0dTUlFNQ4IlvqqtUKrVGo1Qq3fLZAnS6qOiYZStXpaRnGEJCjIMDw8PDLS0tly9ftlqtSqUyPDzcLW/kBSqVKi0trbS01GQymUymkWFj/717y1askt3lD1QqVW93l9FozM7ODgwMlJ0DAF+DoQEAAPizqampO3fuZObkPtkjLaUINoQkpaatXrc+Oi5OqVSNDhv7+/ubm5vv3LkTEBAwPT0dGBi4KK5xUCqVGRkZRqPRaDQGBASUrloju8gfhEdG3R/oHzEam5ubY2NjF7aG7zwIY3h4eGRkZGJiQqPRaHkQKQAP49YJAADgz/r6+t56660tO3YWLlsuu+UJTU1OdLTc7e5ov9/ft/BKWFhYUlLSpk2bwsLCfPmoxcnJyY8++mhgYECt0WzfvTcjO/e7fw8eg81qvXD6ZHND/ZdfDA8Pf+211/R6/alTp3p7e7VabVVVVX19/czMjEaj6evrs9vtQgiDwVBYWLh+/Xq9Xi8pH4D/Y2gAAAD+7PLly2fOnNn0zLZlK1fLbvmh7nV2WG3W5tv1g/19C4c4JCcnZ2dnV1ZW+uDc0N3d/cknn8zMzETFxO7Y9yIHNLjdnVu1M9PTLpfLYjaPDhuN9weDgoICAgLGx8dVKtXDY0p1gYEBATqn05lXXDIxNtbZ1iKE4IgHAB7lhoOLAAAAfNa1a9cUCkVwSIjsEDdIy8oWQuTkF87NzrY0NjTV1/X39/f39587d664uDg3N7ewsNBHnou5sO8IIXILizc/uz1Ap/vO34Lvq+RLZ17YbbaLZ0719XQ7nK6U9IzN254bHrpvtViEEJnZufrg4Icf2d7S/OnHH2m12pGRkc8//1ypVBYUFJSUlEj4HwDAf3FFAwAA8Ge/+c1vDGHhe1/9iewQ93M4HBMPxuquX+vpbDfNzwshYmJiCgsLCwoKoqOjZVWZzebjx483NTUpFIq1GzevWrtOVgm+VnND/ZnjR8vKyhoaGh5e9bBu3bqnn37aR1YqAH6AKxoAAIA/02g0NptNdoVHqFSqqJjYrc/vmp2ZHuzvq79+bWx05Pz58+fPn8/LyysuLs7IyNBqtV6+q6K6urqpqUkfHLxt157ktHRvvjUex8JlDnV1dUKIsjUVMXFxp48duXTp0tTU1M6dOxfFIaMAfB9DAwAA8Gcajcbqp0PDQ8GGkNyCotyCoqGB/r6e7pvXrrS2tra2tgohQkJC1qxZU1xcHOKVm0cuXrx45coVIcT+1173xPNE8cOp1WohRJDBsGX78ws344SGhR8/9GFjY+PY2FhqampqairHNwD4gbh1AgAA+C2n0/n73/9+bt70N3/3X2W3eFXb3aaBe/fGRkeGBvqFEHq9PjY29qmnnkpKSvLQow3n5+ePHj3a2tqqVCrXV23lSZY+y+VyjY0MBwUb9EFBD1+cnBg/+v7B8QdjQgilUmkwGJ5++umQkJCkpCS1Wj01NXXy5EmDwbBt2zZurwDwOBgaAACA37p58+bx48dDQsPe+Pt/kN0igdPpnJ6avFZ90Tg4MDkxLoSIiopKT09fu3ZtWFiYG/+LcXR09P333x8bGzOEhG7fvTc+Kdldnxne5HK57t653dbc1NfTvfBKbm5ucHBwY2Oj1WoVQvzjP/5jYGCg1EYAiwNDAwAA8FvXrl07efLk9j37cvILZbfIZDaZ+u5137p6ZWx0xGG3CyFycnKys7NXrVr1nb/3O929e/eTTz6x2WwJySk79r745e+TYzFyuVx93V3T01NnPz3+8EWNVmuzWisqKqqqqnzwWaoAfA1DAwAA8Fu3bt06duzYS6+/wffYF0yMP+hsbbl59bLFbBZCBAYGrly5MisrKzU19ck+4cL/w0KIkhWr1ldtXbj/H37A5XLVXq6ZmZ4ODQ8vXr5iaKD/syMfW8zmlJSU4uJit0xUAPwYQwMAAPBbd+7c+fjjj/f86Mcp6RmyW3yI3Wa7P9DfVF/X1d7qcDgUCkVSUtKKFSsyMjK+15mRRqPxvffem5yc3LJjZ+Gy5Z4Lhi8YHrp/4tCHszPTGo3ml7/8pXeOFwWwSDE0AAAAv9XS0vL+++/vfPHljOxc2S2+6MHoSG93V9Pt+vGxUSGERqMpKSnRaDQbNmz4zlvxm5ubDx8+bLPZktPS9/zox5wRuEQc/+iDzraW4ODg9PT0Xbt2qdVql8vlcrmUSqXsNAA+hMvbAACA39JoNEIIu90uO8RHRUbHREbHlK2p6Gxr6Wpra2lsuHXrlhDi2rVr6enpy5YtKyoq+tq7IRZO2RRClK5a89TTW1gZlo6tz+9SKBT3B/sbGxuHh4eLiora29sHBgaEELGxsZs2bcrIyPDQk00ALCJc0QAAAPxWb2/v22+/XfXc80WlZbJbFgezyXSt5uK9zo6Fp1RERkbm5OSUlpbGxMQ8XBOGhobee++9qampZ3a+kF+8TGov5JiZnjr24fsjxqGFn0ZERWs0muGh+0KILVu2VFZWSq0DIB9DAwAA8FtDQ0P//u//rlKr3/i7/xZkMMjOWTTMJtOIcehazcUHoyMLx0bm5+fn5OQUFRUplcp/+Zd/sdvtqZlZL7z0I65lWLKcTqfZZLLZrEKIoKBgl8vVdrfp8xPHnnnmmYqKCtl1ACTj1gkAAOC3YmJiCgoK7t69Ozs7w9Dw+HSBgSnpGSnpGWMjw/e6Oq/VXGxra2tpaTl27FhkZKTdbs/Izn1u735WhqVMqVTqg4KEePQ008ioaCGEzWaTFwXAVzA0AAAAv6VSqXJycu7evWvnP36eSFRMbFRM7MqKyu6Otrbm5rbmxtHR0fCIyIoNG1Uqlew6+JaFC6XPnz8fFBS0YsUK2TkAZGJoAAAA/mzhLEO+y/oDZWTnZmTnVmzYaDGbIyKjNJz2h78Sn5S8vmrrlQvnjh07NjAwUFJSkp6eLjsKgBw8hwYAAPiz//PgCYYGNwgLj4iNT2BlwNdSKBRlayq27d6rUqnq6+vffffd+vp62VEA5GBoAAAA/uyLoYErGgCvyMzJ+9l//b82bn3W4XBUV1dfuXKFs+eBJYhbJwAAgD9bGBq4dQLwGn1QUOmqNQ03ayfGH5w+fbq6utpgMOzcuTM5OVl2GgAv4YoGAADgzxaGBofdLjsEWFpe/9u/f/mn/ym3oCgyJnZ0dPRPf/pTa2ur7CgAXsIVDQAAwJ9x6wQgS1xC4rbde51O55UL525du/Lee+/p9fof/ehHSUlJstMAeJbqzTfflN0AAADgKTab7dq1ay4hsnLzVGq+xQJ4m0KhSEnPMISE2G22sdGRpqamnp6ewcHBzMxMhUIhuw6AR3DrBAAA8Gd6vV6v1/ff67nf3ye7BVi6Cpctf+HlV1dVPhWoDxq8f//GjRu9vb2yowB4CkMDAADwZxqN5oUXXhBC2HjCJSCVUqms3Lj5p7/8b8tXrRFCVFdXyy4C4CkMDQAAwM9ptVrBMQ2Az1jz1IZAvX7h/BQAfomhAQAA+Dm1Wi14wiXgMxQKhdVi0el0skMAeApDAwAA8HM8eALwKXabzeFwdHd3379/X3YLAI9gaAAAAH6OoQHwKSq1Ois3f3Z29o9//KPsFgAewdAAAAD83BdDg8MhOwSAEEIoFIptu/cmpqRaLJYPPvjg9u3bIyMjsqMAuBNDAwAA8HNc0QD4GpVKVblxc6Bef/fu3cOHD7/99tvd3d2yowC4jVp2AAAAgGd9cRik1So7BMAjCckpr/38b2dnpu/eaWi4eaOzszMjI0N2FAD34IoGAADg59RqtUqlaqy/da+rU3YLgEeCgoNj4xPK1pQLIXgIBeBPGBoAAID/27BhgxBienJCdgiAr7KYzYKhAfAvDA0AAMD/5eXlCSFsHNMA+B6GBsD/MDQAAAD/t3AepMNulx0C4KssFoYGwN8wNAAAAP935coVIYSNoQHwPQtXNLS2tsoOAeA2DA0AAMDPDQ4ONjU1aQMC0jOzZOtBi7sAACAASURBVLcA+KrI6JgAna69vV12CAC3YWgAAAB+rr293WQyZecVJCSnyG4B8FUPRkcsZjO3TgD+hKEBAAD4s/n5+YaGBiHEyrWVslsAfI0Ro1EIUVnJn1DAfzA0AAAAf3b9+vXJycn4pGRDSKjsFgBfw2I2q1Sq5cuXyw4B4DYMDQAAwG9NTEzcuHFDpVaXr1uvVqtl5wD4GhYL900A/oZ/cQEAgN+6cOGCyWTKys1P5RhIwFdZzGaLxdLW1pabm7vwisvlqq6uttlsKpVKp9MtW7ZMr9fLjQTwvTA0AAAA/9Tb29vQ0KBQKKqee152C4BvlJaReb+/r7+/Pzc3d35+/vbt23fu3DEajQ8/oKGh4Y033tBqtRIjAXwvDA0AAMA/DQ0NCSEq1m/UBQbKbgHwjbILCq9cPD8/P9/b2/vxxx9PTU0JIWLi4rfs2KlWq098/JHRaGxsbFyxYoXsUgCPi6EBAAD4IYvFcv78eSFEZEyM7BYA30ahUAgh6urq6uvrXS5Xakbm2o2bI6Oi1RqNEKJsTfnnJ47V1dUxNACLCEMDAAD4oaanp5uampxOp8vlKi8v12g0sovE6dOnLRZLRnZuZk6e7BYA3yYsPGLXi69cv1Rtmp8vLltRtqZCqXx0Yn1BSenVixfGx8cHBwcTExMldgJ4fAwNAADgh6qpqamtrV348aVLl9LT0/Py8oqLi1UqlZSevr6++vp6hUKx6dltUgIAfC/p2Tnp2Tnf9Ksp6RnNDfVXr17du3fvwuUPAHwcj7cEAAA/yOXLlxdWhj0/+nFuYbFGG9Da2nr48OE//OEPnZ2dZrPZyz0ul+vs2bNOp7NsTYUhJNTL7w7A7VaurVRrNE1NTSaTSXYLgMfCFQ0AAODJzczMXLx4UaVSbXxmW0p6Rkp6xvzc3IhxqPrMqf7+/nfffTciIiIxMXH79u2B3jqRsbW1tbe3NyQ0rHTVau+8IwCPCo+IzC8qaay/1dLSwkkNwKLA0AAAAJ7cuXPnrFZrdl5B8fIvvvrXBwWlZWbFJyb19nQ13Kx9MDrS2NjY19eXnZ1dXl4eHh7u0fspzGbzhQsXFApF6arVXM4A+I2E5OSm23UdHR0MDcCiwNAAAACe0KVLl+rr64UQm57d/pVfCtDpcvILc/IL52dnT584eq+z4+bNmzdv3oyKitq3b19cXJyHkpqamoaHh8MjIsvWVHjoLQB4X15RyZnjR3t6eoaGhuLj42XnAPgODA0AAOBJzMzMnDt3TqlUbnp2uz4o6Js+TB8c/MJLP7Lb7bVXLvV2dxkHB/7jP/4jKCho9+7daWlp7k1yuVzd3d3i64YPAIuaQqHIL17W3FA/NTXF0AD4PtWbb74puwEAACwy4+Pj77zzzvz8fH7xsrUbNn3nxyuVyuTUtIKSUoVCYXc4xkZGmpqampqa1Gq1RqPR6/Vuqerv7z99+rQ2IGDl2kqdt46EAOAdVou5q611cHCwvLxcdguA78AVDQAA4Hu7cePGgwcPktPSN2x55vF/l1KpLF+/cfW69fU3rrU2NY4MG48cOaLVap955pmsrKzQ0B90pILT6Tx58qQQomx1eVh4xA/5VAB8UEZ2bmR0zPzsjNls1ul0snMAfBuuaAAAAN+Dw+E4c+bMtWvXFArF9j37QsPDv+9nUCgUCUnJJWUr45OSA/V64+BAa2vr9evXNRpNXFzcEx8VefPmzbq6utCw8O179imVPMAb8Ddqtbq7vW1sdKS7uzs/P1+j0cguAvCNGBoAAMDjunXr1pkzZ5qamgJ0uuf3vZSYkvpDPltYeERaZlZcfII+KHj4/mBXV1dNTc309LTdbo+Jiflen2pubu6DDz6w2Wxbn98VGf39fi+AxSIlLb23u2tk2BgSEpKUlCQ7B8A3YmgAAADfrb+/v6am5uLFi5OTkyGhYS+8/KMfuDI8FBYRkZqRmZKeoVQqx8dGBwcH7969Ozk5mZaWplY/7j2eFy5c6O7uTknPKH9qI5czAP5KGxCgDwrqaLnb09Oj0WhCQ0MDAgJkRwH4GgqXyyW7AQAA+LS6urrjx487nU61RvPc7n3p2TkeeqP5ubmBvnsXT5+cm52NiYnZt2/fY17a8Nvf/nZqenrXi68kpaZ5qA2Aj2i6XXfusxNOp1OtVldUVKxYsSIsLEx2FIC/wNAAAAC+UU9Pz507d+rr61UqVcWGTTkFhSGhHv+Cfnpq8tOPPzLeH9RoNHl5eatXr05OTv6Wj29oaDhy5EhUTOyPfvYLT7cB8AX3+/uaG243N9QLIcLCwn7xi1+46+E1ANyCoQEAAHyNmZmZlpaWM2fO2Gw2lUq1bfferNx8r7273W6/fP5s/Y1rQgiFQrFly5a1a9d+7UeaTKa33357ZGRk87bnSspWeq0QgHR2m+3jg+/e7+/LzMw0GAwajSYnJyc7O1t2FwCGBgAA8Fd6enoOHjxotVoVCsW6zVUFJaWBkr5beONS9ZWL54UQ+fn5O3bsCAoK+soHXL169dSpU9GxcS+9/oaaU+iBJaa7o+3spyccDrvZZBJCqNXq/fv35+bmyu4ClrrHPWMJAAAsBWNjY++9997ExITD4cgvXpZXVJyakSmxZ/W69fFJyaePHWlpaTEajdu3b4+Pjw8ODl741bm5uZqaGoVCseap9awMwBKUkZ2b8Q9fzAq1l2suXzg3Pj4uNwmAYGgAAAAP9fT0fPTRR3Nzc3EJiTkFhWVrKmQXCSFEclr6y3/zs9PHj/R2dx04cMBgMLzwwguZmZlCiJqamvn5+fTsHG/e1gHAN8UnJQshAgMDZYcAYGgAAABCjI+Pv/vuuwvfCSxctnzTM9t86gKBIIPhhZdfbW26093e3tF695133lm/fv26deuGhoaEEBu3Pis7EIB8FotZCHHt2rWsrKyH1z0BkIIzGgAAWNLsdntfX9/hw4enp6cTklNy8gtKV62RHfVt7tyqvXD6pNPpDA8Pn5iYCNTr3/jlP2i0WtldACSbn5395L0Do8PGwsLC/fv3y84BljSGBgAAlq6JiYmDBw+OjIwIIXILirY8v0utXgRXOxrvD5468snE+AMhxLO7ducVlcguAuATzCbT//7//l+n01lRUREZGRkcHJyTk6NQKGR3AUsOQwMAAEvUyMjIgQMHpqamYuMTipaXFS5brlQqZUc9rvm5ubGRYZVKFZ+UvIiyAXhaw80b50999vCnqamp5eXl+fkc4wJ4FUMDAABLzszMzKVLl+7cuWMymdKzc3bsfVGlUsmOAgD3mJuZMZtN4w/Grlw4PzUx7nK5fvzjH2dkZMjuApaQRXB5JAAAcKPx8fF33nlnYmJCpVIVlZZtfGYbKwMAfxJkMAQZDJHRMdl5BVerL1yvuTg1NSU7ClhaGBoAAFgqLBbL8ePHu7u75+bmklLTdu5/WRsQIDsKADwoKiZGCHHmzJnly5fLbgGWEIYGAACWhIfnPgbq9QUlpZuf3e5TD7AEAE/IyM6NS0icneaKBsCrGBoAAPB/IyMjf/7znycnJ+MTk3bsfTHIYJBdBADe0NXWMjoyHBEeLjsEWFoYGgAA8HO9vb0HDx40m83p2TnP7dm/KB5gCQBu0dPZ6bDby8rKZIcASwtfagAA4Odqa2vNZnPhsuWbnt3OygBgiXA4HJ+fONbS2BAQEFBRUSE7B1ha+GoDAAB/Nj09PTg4KITYvO05ni4BYIkw3h88efjjyYlxrVa7a9cu2TnAksPQAACAPxsdHZ2YmEhITlEqlbJbAMCzxkaGhwYHAnS6m1cuT06Mp6Sk7N27NzQ0VHYXsOQwNAAA4M+uXr0qhMgvKlYoFLJbAMBTXC5XY93NmnOf26zWhVcSEhJef/11ruQCpGBoAADAb7lcrtHR0aBgQ0pGpuwWAPCg7o62cyc/VSgUpaWlQ0NDer3++eefZ2UAZGFoAADAb129enVqaiouITE0jEe7AfBbZpPps08OCSF27ty5fPly2TkABLdrAgDgtxwOhxBi9bqnZIcAgAcd++h9u91eVFRUUlIiuwWAEAwNAAD4K6fT2dnZKYQICjbIbgEADzIODkRGRm7evJl7JQAfwdAAAIB/MplMvb29hpBQgyFEdgsAeIrNanU4HFlZWREREbJbAHyBoQEAAP9048YNIURaVrY+OFh2CwB4yr3uTiFEYGCg7BAAjzA0AADgn4xGo1KpzMkvkB0CAB50/tRnQojQ0FDZIQAeYWgAAMAP9fb2trW1KRSK5LR02S0A4Ckul8s8P5+Xl1daWiq7BcAjDA0AAPihyclJIcSKikrZIQDgQTar1el0hoWFKRQK2S0AHmFoAADAD505c0YIERkVJTsEADzIbDYJDmgAfA9DAwAA/mZiYsJms8XGJ2TnF8puAQAPMpsYGgBfxNAAAIC/uXnzpsViMYSEKpX8Qw/An1ktFiHE+fPnHQ6H7BYAj/D1BwAAfsVut/f39wsh1j1dJbsFADwrLiExPinZZDJdv35ddguARxgaAADwK1NTU319fYaQUJ2Oa4kB+Dm1RrOivEKhUCwMrAB8BEMDAAB+pb6+XgiRV1yi46ZlAEtAx927LpeLYxoAn8LQAACAX+nv71drNKnpGbJDAMAbJsYfBAQErFixQnYIgEcYGgAA8B+dnZ39/f1arTYpNU12CwB4g9PptFgsg4ODskMAPMLQAACA/zCZTE6nc9mKVbJDAMBLKjduFkLwkB3Ap/AHEgAA/zEwMCCEiIiOlh0CAF4yPTUphOCMBsCnMDQAAOA/bt++rdZoDIYQ2SEA4A1mk+n8qc+EEMHBwbJbADzC0AAAgJ9oaWmx2+0JSclxiUmyWwDAG0ymeSFEUlJScnKy7BYAjzA0AADgJ/r7+x0OR1pmluwQAPASjUaj1mgGBgZmZmZktwB4hKEBAAB/MDs7W1dXJ4TIysuX3QIAXhJsCCkpWymECAgIkN0C4BGGBgAA/MHc3JzZbE7PzgnmgAYAS4nZZFIqlQwNgE9haAAAwB+cPn1aCBETF88z3gAsKWaTSafTKRQK2SEAHuFrEQAA/IHT6QzU65etWCU7BAC8ymIx22y2np4e2SEAHmFoAABg0RsbGxsdHXU4HPqgINktAOBV8UnJDA2Ar2FoAABg0RseHp6dnU1OTZcdAgDell9ULIQIDAyUHQLgEYYGAAAWvStXrgghcgoLZYcAgLeZTSbB0AD4GIYGAAAWt9bW1qGhobDwiKTkVNktAOBtFotZCDEyMiI7BMAjDA0AACxuXV1dTqezuGxFkMEguwUAvE2nC1SpVDdu3Jibm5PdAuALDA0AACxi09PTd+/eFULkFZXIbgEACRKSUzJz8+12+x//+MeZmRnZOQCEYGgAAGBRq62tnZubS83MCtTrZbcAgBxPb3suLjFpZGTk9u3bslsACMHQAADA4jU1NVVXV6fWaFasqVAq+TcdwBIVoNOVP7VBCHHp0iWLxSI7BwBDAwAAi9a1a9fm5uYSU1JT0jNktwCATGmZWenZORaL5eLFi7JbADA0AACwOE1PT1+9elUIsXHrs7JbAEC+dZueFkJweRfgC/hzCADAonTy5EkhRPHyFeERkbJbAEA+hVIphAgMDJQdAoChAQCARairq6urqytAp1tRsVZ2CwD4BIvJJITQ6XSyQwAwNAAAsNjMz88fOHDAYrEUlZaFhUfIzgEAn2AxmwVXNAC+gaEBAIBF5uzZs06nMye/cN3mKtktAOArzGaTYGgAfANDAwAAi8nQ0FBLS4tao1lVuU6hUMjOAQBfMTM1JRgaAN+glh0AAAAel9Vqfeutt2w2W37xsujYONk5AOArHoyOXL5wTgih1+tltwBgaAAAYJFwOBxnzpyx2WxpmVlbduyUnQMA8jU31E+Oj2u12oZbN4UQlZWVISEhsqMAMDQAALBINDY21tbWBuh0KysqeVA8ALhcrnOfnXA4HAs/zcjIWLdundwkAAsYGgAAWASMRuPp06eFEE9v35GUmiY7BwDks1mtDocjNDT0xRdf1Gg0UVFRjLCAj2BoAADAR1ksFpvNVltb29nZOT4+bjKZsnLzM7JyZHcBgE9QqdUxcfEjxiGXyxUTEyM7B8AjDA0AAMjkcDisVqvZbG5ubm5ubjabzVar1W63WyyWhx+jDQiIiIwqWJa6bnMVT5oAgAUqlSo7v2DEOKTT6WS3APgLDA0AAEjQ3t5+5MgRs9n88O5iIYRKrU5ISlZrNBq1JkCnU2s0ao1Gq9UmpabFJyZJrAUAHzRiHGqqrxM80hLwPQwNAABI8ODBg7m5ufTsHIMhJECn02g0ao0mLiExITlFdhoALAI2q/WDP75lt9vT09N5pCXgaxgaAADwNrvdfuHCBSHEqopKlgUAeAJHPjhot9uLior27NnDPWWAr2FoAADA28xms8ViSUxJjU1IlN0CAIuM3Wa7dP7sYF9vZGTk008/zZMmAB/EH0sAALzt3LlzQojQsHCVSiW7BQAWmfra67drr2u12s2bN4eHh8vOAfA1uKIBAACvMhqNt2/fFkJUbtwsuwUAFpnxsdHL588KIV577bXk5GTZOQC+Hlc0AADgVTMzM06ns2TFqiCDQXYLACwyM9PTQojCwkJWBsCXMTQAAOBVn3/+uRAiKjpadggALD4L5z62trZ++dnAAHwNQwMAAN5jMpnMZnNoWHhBSansFgBYfFLSMzJz8hwOx+nTp2W3APhGnNEAAID33Lp1a2pqKi4hUa3RyG4BgEWpctPmrvbWmzdv3r9/v6qqKjk5WalUulyu69evDw4OarXa5OTk0lLGXEAmhcvlkt0AAMCSYLVaf/WrXzkcjpdefyM+ibuLAeAJXa+52NbcNP5gTAiRmZkZERExMTHR2dm58KsKhUKv12u12sLCwqKiooiICK1WK7UXWHIYGgAA8BK73f7P//zP6dk5O/e/vHCbMQDgyZhNpr573dVnTs/PzTqdTiFEsCFk2wt7zGZTW1OTzW4b6L1ns1qFEOHh4cuXL9doNFqtNiAgID4+PjIyUnY+4Oe4dQIAAC9Rq9VardZuszkcDrWaf4IB4MnpAgNz8gtz8gudTufl82ctZvP6qq3agAAhRGZOnhBidNhovD/Y1tw00Hvv3LlzD3+jXq/Py8vbunWrTqeTVg/4O65oAADAe/71X/91fHx83eaqlRWVslsAwP+5XC6L2WyxmO02m81ma75d39F612wyJSYm/vznP5ddB/gtnjoBAID37N69Wwhx6dznI8Yh2S0A4P8UCoUuMDA0LDwyOiYuIfHp7Tt+8ou/CwkNm52dlZ0G+DOGBgAAvCc5ObmyslIIceLQh3a7XXYOACw5gUFB2oAAvV4vOwTwZwwNAAB41VNPPZWUlDQ1OVH9OQ+BBwBvu3Lx/NjIcGBgoOwQwJ8xNAAA4FU6nW7r1q16vb65ob6rvVV2DgAsITardbCvV6PRrF+/XnYL4M8YGgAA8LaUlJTy8nKH3X75/LmZ6SnZOQCwVNy8duV+f19oaGhaWprsFsCfMTQAACDB+vXrU1NTx8dGm27Xy24BgCXBeH/wes1FIcT+/ftltwB+jqEBAAA5XnnlFSFEa+OdyYlx2S0A4P9UKpVarRZCcBIk4GkMDQAAyKHT6dLT06cmJy6d/dzpdMrOAQA/Fx0bl1tYLIQ4d+6c7BbAzzE0AAAgzZ49e7RabWdbS0tjg+wWAPB/azduFkJoNBrZIYCfY2gAAEAag8Gwe/duIcSF0ydnZ6Zl5wCAn3O5nEIIu90uOwTwcwwNAADIlJ+fX1ZWZrNaPzv8scvlkp0DAP5s4T61urq6P//5z/39/bJzAL/F0AAAgGRVVVVRUVGDfb03LlXLbgEAfxYSGrZ9996Q0LD29vaOjg7ZOYDfYmgAAEAyvV6/c+dOpVJ543LN/f4+2TkA4M9yCop2vfSKECIwMFB2C+C3GBoAAJAvJSWloqLC4XD09XTLbgEAP1d75bJgaAA8iaEBAACfsGrVKiHEtZqLYyPDslsAwG91tN5tbbqj1+sTEhJktwB+i6EBAACfEBYWtmHDBiHExwff5VRIAPCQ6zXVQohNmzbFxMTIbgH8FkMDAAC+oqKiIjU1dX529uynx2W3AIB/MptMGRkZCxeRAfAQhgYAAHyFTqerqqoKCgpqbW7saL0rOwcA/E1nW4tpfi4oKEh2CODnGBoAAPAhycnJFRUVDrv96sUL01OTsnMAwB84nc6FH9yuveFwODidAfA0tewAAADwF9atW9fa2jowMNDT0b5s5WrZOQCwiHW1t97r7GysvyWECNDpbFZrYmJiRUWF7C7Azyk4bgoAAF8zOTn5m9/8JtgQ8vJPfxZsCJGdAwCLydTkRPvd5vob1+bn5pRKpdPpVKlUxcXFNpvNYrHk5eWtXLlSdiPg57iiAQAAnxMSEpKZmdnV1XXh1Mkd+16UnQMAi0ZnW8uZ40ctZrMQIi0tLSgoKCcnJzMzMzg4WHYasIRwRQMAAL7owYMHb7311tzc3LYX9uQWFsvOAYBFwGqx/M9f/3chRGlpaWVlZVRUlEKhkB0FLEUcBgkAgC+KjIysqqoSQlSfPTM1OSE7BwAWAYvFvPCD8vLy6OhoVgZAFoYGAAB81PLlywsLC+dmZq7XVMtuAYBFYH5uTgixfPny2NhY2S3AksbQAACA79q5c6der++/1zM2Miy7BQB8ndlkEkJkZmZyLQMgF0MDAAC+KyAgIDU1dWZ66tL5s3a7XXYOAPg0s9kkhAgMDJQdAix1DA0AAPi0PXv2BAQE3OvsGOzrld0CAD7NarEIIQ4cOHD9+nXZLcCSxtAAAIBP02g0e/fuFUJYzCbZLQDg09Iys4pKy5xOZ21trcnE35mANAwNAAD4uoXHv5v5ohkAvpUhJHTztudi4uLHxsbGx8dl5wBLF0MDAAC+buF+Y4YGAPhOSqUyJ79ACKHT6WS3AEsXQwMAAL5u4ctls9ksOwQAfN3M9FRjfZ3gSEhAKoYGAAB8nU6nUyqVFoYGAPhWLpfr0rmzU5MTaWlpDA2ARAwNAAD4OpPJpFaruXUCAL7d/NxsW3OjVqvduXOnQqGQnQMsXQwNAAD4usuXL1utVtkVAODrFgbZtWvXRkREyG4BljSGBgAAfJ1arRZCrNv8tOwQAPBpdrtdCFFdXc04C8jF0AAAgK9buNPY4XDIDgEAnxYTF5+Vm+90Oo8ePWqz2WTnAEsXQwMAAL6Ox1sCwONQKBSr1z0VFBzc1NT0/vvvu1wu2UXAEsXQAACAr/tiaDAzNADAd4iJi9//k58GG0I6Ozv7+vpk5wBLFEMDAAC+zmw2C65oAIDHExYeUVi6XAhx8ODBrq4u2TnAUsTQAACAr6uurhZC8Kg2AHhMFes3Ll9dbjabDx48yA0UgPcxNAAA4Os0Gk1EVHRBSansEABYNNZXbU3LzLLb7WfPnpXdAiw5DA0AAPi6wMBAm9XKFQ0A8PgUCkX5UxuEEA0NDaOjo7JzgKWFoQEAAF8XGBhosZhlVwDAIhObkJiRnTszM3PgwAHZLcDSwtAAAICvCwwMtFosDodDdggALCYKhWL7nn1RMbGyQ4Alh6EBAABfp9PpBE+dAIDvT61WKxSK+fn5e/fuyW4BlhCGBgAAfJrNZmtvbxdCWLl7AgC+v7TMLKvVOjQ0JDsEWEIYGgAA8Glms3lkZCQqJjbYECK7BQAWn7TMLCGE2cxWC3gPQwMAAD4tMDBQCJGQnKLRamW3AMDio1QqhRA1NTV2u112C7BUMDQAAOC75ubmamtrhRAWvhcHAE8kPik5O6/A6XQeOHCA6xoA72BoAADARw0MDPzbv/3bqVOnlEplelaW7BwAWKzWPV0VGhbe09Pz5z//WXYLsCQoXC6X7AYAAPAXTCZTe3v7yZMnTSZTbkFR0fKy5LR02VEAsIjNzcx88Ke3Z6anXn311czMTNk5gJ9Tyw4AAAB/YXp6+sCBA8PDw0KI0lVrNm59VnYRACx6QYb/n737DG/zvNMF/7zolSAB9t57F5tEqkuUrGI1y7Fs2bG9nsSznvHM+NqdsrtzJmezM7lynTk5mUwSx0lcpMiRi2R1q4sqFIsoFrFXkAQ7CRAg0eu7H+AwGlmWKAnkSxD379IHCHgB3KRsirr5PP9HmpGTW3Wj4vbt27GxsWw2m+lEAMsZVjQAAAAsFQ6Ho7e39+LFi1qtNiwyqmT12ui4eIqimM4FALAc2G223/3iZzarNTc3d/fu3UzHAVjOUDQAAAAsCS6X6/PPP+/q6iKERMXGPb//JRwzAQDgWerJieOfHnY5nW+++WZISAjTcQCWLQyDBAAAYJ7FYjly5EhXV5dE6rf35Vd3fe9ltAzgXcZGR955682U6PAohWzL2rIPf/NrphMBPERgcEh8UorVaq2pqWE6C8ByhhUNAAAADLt161ZDQ4NWq5X5B+w+8EqAXMF0IoAnMzI8tGFV8eT4+P13/uW7f/tv//4zpiIBfJfZGd3Hv/oFTdPR0dEbN26MiYlhOhHAMoQVDQAAAIyhafr8+fNXr17VGwyxiUkvvvYGWgbwRv/+b/86OT4eHhH52YnTTd19P/yrd4NDQy+cPWMxm5mOBvAgP5n/8/tfCgoJValUhw8fNhgMTCcCWIawogEAAIAZTqfzwoULdXV1HC73+f0vRcfFM50I4GkYDYaU6HCjwfDBJ4dffPkg03EA5oWm6fMnjnd3tOXn52/fvh2HUAB4FlY0AAAAMICm6RMnTtTV1QlFon0vv4qWAbxXe2uL0WAghLDZ7B2b1kcH+pfm53zwy18wnQvgUSiKyisuEYpEDQ0NTU1NTMcBWG5QNAAAACw2m832xRdftLa2isTiPQcOhkVGMZ0I4OlNTk64b/zw9ddu37yhn51tb235x/f+9t/++78wGwzg0cIiIjdt30kIuXbtmtPpZDoOwLKCogEAAGBROZ3Ozz77rKOj+SYqcgAAIABJREFUQyL12/fKa8GhYUwnAngm6qkp943M7Jw7rR3Nvf1r1m8ghPzif/6PaY2G0WgAjxETnxgWGWU0Gmtra5nOArCsoGgAAABYPCaT6dChQ0qlUuYfsP+11xVBwUwnAnhWQqHQfePHP/0fSckpUdExP/mf/4sQYrVY2lqaGY0G8BgcDie/uITD4Vy6dKmiooLpOADLB4oGAACARWI2m48cOaJSqeSKwH0HX5P5BzCdCMADFIFB7hvxiYnuG1HR35wXqNNpmckEMG9JqenP7dnH4XAqKyuZzgKwfKBoAAAAWAyzs7OffPLJ6OhoUEjo/tfe8JP5M50IwDPm+oWWe99M1Kuvu+O+kZySykwmgCeRkJwaFRdPCOnt7WU6C8AywWE6AAAAwPI3MzNz6NCh6enp0IjIXS8eEIpETCcC8Ji4+ISS0rKa25X/57t/7XA42Gz2P733d4SQpOSUhKRkptMBzEtEZFR/T7dSqUz8U3EGAM8CKxoAAAAW1vT0tLtliIiO2XvgIFoGWH7+24//lcfjDQ+pXt2/7+W9uwcH+nk83k9//gsOBz/TAu+QkJpG7hs4AgDPCEUDAADAAqJp+sMPP5yeno5NTNrz0is8Pp/pRACet7Js9aVbVS8dfC02Lj4wKGjT1ucu3apav2kz07kA5stiNhNClEqly+ViOgvAckDRNM10BgAAgGWroaHh9OnTIWHh+199ncPlMh0HAAAewqjXf37oo9kZXU5Ozp49e5iOA+D1sKIBAABgoVit1jt37hBCVpSsRMsAALBkiaXSfQdfY7PZXV1dg4ODTMcB8HooGgAAABZKV1fX+Ph4gFyRkJLGdBYAAHgUmX9AZt4Ki8Vy5MgRpVLJdBwA74aiAQAAYEG4XK4bN24QQgpLy9hsNtNxAADgMdaVby1YWWq3269du4Z1DQDPAkUDAACA59E0ferUKY1GExgckp6dy3QcAAB4PIqiVq3bwOPzh4eHjx49ynQcAC+GogEAAMDzxsbG7t27xxcINm3fyXQWAACYLxaL9cb//m5oRKTT6ZyammI6DoC3QtEAAADgeRUVFYSQ3MLi0PAIprMAAMATEIpEisAgu91eXV3NdBYAb4WiAQAAwMOqqqp6enp4fH7hqjKmswAAwBNbuXYdRVENDQ06nY7pLABeCUUDAACAJ1mt1itXrlAUta58K4fDYToOAAA8MYnUL7ewmBBy8eJFprMAeCUUDQAAAJ507do1l8uVnJ6JGZAAAN5rRclKHp+vVCpHRkaYzgLgfVA0AAAAeExfX19DQwMhZNW69UxnAQCApyeR+qVl5Vit1jt37jCdBcD7oGgAAADwDJfLdebMGbvdnldUIvMPYDoOAAA8k5wVBXyBoKWlRavVMp0FwMugaAAAAPAAl8t18uRJnU4XHBq2dvMWpuMAAMCzkgcGJaakuVwuHD8B8KRQNAAAAHjA6Ohoc3MzXyDYuG0H01kAAMAzilevIYTw+XymgwB4GRQNAAAAHlBRUUEIyS8qCQkLZzoLAAB4xrnjXxJCRCIR00EAvAyO3QIAAHhWVVVVfX19AqFwxcpSprMAAMDTczgc9dW3aUJHx8aHR0VrpzUhISGZmZlM5wLwMigaAAAAnonVar18+TJFUWs3b+Fw8BcrAIAXmxwbrb55nRDSUFuzaftOm9UaFRUllUqZzgXgZbB1AgAA4OlZLJYjR47QNJ2SkZWWlcN0HAAAeCZms4kQEhMTY7Nav/7qGMG+CYCngqIBAADg6XV2dg4NDckDg1Zv2MR0FgAAeCYul8uo1xNCNm7cuH79ehaLFRcXV1BQwHQuAO+DFZ4AAABPiabp69evE0KKy1aLsbAWAMDLHTtyaHRIRQgRCoVr165du3Yt04kAvBWKBgAAgKfhcrlOnz6t0+mCQ8OS0zEnDADAuzXUVo+PDMvl8vT0dIVCwXQcAO+GogEAAOBpjI+PNzU18fj89Vu3URTFdBwAAHgm4yMjLpcrISFh0yZshQN4VpjRAAAA8MQ0Gs0XX3xBCMkvLgmLiGQ6DgAAPKuSNWsJITwej+kgAMsBigYAAIAn1tDQoNPp4pKSC0pKmc4CAACeQFGEkK6uLrvdznQUAK+HogEAAODJ2O326upqQkhx2RoOl8t0HAAA8AA/P1lwaJharW5vb2c6C4DXQ9EAAADwBKxW65EjR1wuV3JaRmh4BNNxAADAMzhcbk5BIUVRra2tTGcB8HooGgAAAJ5Ad3f34OCgf4B8zeZyprMAAIAnZeTksdlsgUDAdBAAr4eiAQAAYL4GBwfPnTtHCClevUYi9WM6DgAAeFJzfZ3D4RCJREwHAfB6KBoAAADmhabpmpoai8WSV1SSmpnNdBwAAPCw5oZ6NpsdGYmzhACeFYoGAACAeVGr1R0dHRwut2DlKoqimI4DAAAeZjGbY2Njs7KymA4C4PVQNAAAADzezMzM559/TgjJKywWS6RMxwEAAM+zWMxCoZDpFADLAYoGAACAx7t3755arY6KjStcVcZ0FgAA8DyH3e6w2zGgAcAjUDQAAAA8hsPhqKysJIQUl63h8flMxwEAAM+7cOoEIQQrGgA8gsN0AAAAgCXNbrd/8cUXNpstNjEpMiaW6TgAALAgJsZG/fz8MjIymA4CsBxgRQMAAMCj9Pf39/T0SKR+68q3Mp0FAAAWisVijoqKCg4OZjoIwHKAogEAAOA7jY6Onjp1ihBSuKrUP0DOdBwAAFgQDofDbrNh3wSAp6BoAAAA+E51dXVGozEjJy8rv4DpLAAAsFCsZjMhZGBgwGq1Mp0FYDlA0QAAAPBwer2+sbGRzWYXrCplsfA3JgDAssUXCkPCwtVqtcFgYDoLwHKAb5sAAAAewmg0/vGPfySEZOTkBcgVTMcBAIAFxOFw3ON+sXsCwCNQNAAAADxEe3v72NhYcGjYyrXrmc4CAAALzmI2UxSFogHAI1A0AAAAPMhoNN64cYMQUrx6jVAkYjoOAAAsOIvZLBAIKIpiOgjAcsBhOgAAAMDS0t7e/uWXX9I0HRoRmZCcynQcAABYDBaLGcsZADwFRQMAAMCftbW1nTx5kqbpvKKSjJxcpuMAAMAisZjNIixhA/AQFA0AAADfaG1tPX78OE3T68q35hYWMx0HAAAWj9lskvvLmE4BsEygaAAAACCEkMbGxrNnz1IUtXrjZrQMAAC+xmrG1gkAj0HRAAAAQJqbm0+dOkUI2bB1W/aKQqbjAADAolJPTjidThQNAJ6CogEAAHzd3bt3z507x2Kx1m15Lju/gOk4AACwqBwOx4VTJwghUqmU6SwAywSKBgAA8GkNDQ1ff/01TdMbt+3IzM1nOg4AACwqo0F/7qtj6smJyMjI4mLsmwPwDBQNAADgu2pra8+fP89isbbu2pOamc10HAAAWDw67XRrU2NrY73FbA4MDNyxYweXy2U6FMAygaIBAAB8VG1t7cWLF1ks1qbtO9EyAAD4mo6W5rtVlYSQzMzMXbt2oWUA8CAUDQAA4ItqamouXLhAUdRze/Ylp2UwHQcAABabxWwmhLz77rtyuZzpLADLDYoGAADwObdv37569SqHw9m843m0DAAAvsliNnO5XLQMAAuBxXQAAACARVVdXX358mWaprfs2pOSkcV0HAAAWGw0TVfdqOhub8V5lgALBCsaAADAh9y4caOiooLD5W7dtScxJY3pOAAAsNiMev3lr88M9PawWKy1a9cyHQdgeULRAAAAvuL27dsVFRXuMybQMgAA+KDRIdX5k1/pZ2cCAgL2798fHh7OdCKA5QlFAwAA+ISenp7Lly9zuNzte16IS0pmOg4AACw2k9F47Mghl8uVmpq6c+dOsVjMdCKAZQtFAwAA+JCk1HS0DAAAvunMsc9dLld+fv7OnTspimI6DsByhmGQAADgE/z9/QkhHS33jAY901kAAGCxGfSzmqnJoKCgdevWoWUAWGhY0QAAAD4hKChow4YN165dMxoMYomU6TgAALBIjAb9pbOnp8bHbFZrTEyMn58f04kAlj8UDQAA4Cvch6WbjUamgwAAwCIZHhz4+uRxk8EgFoszMzM3bNjAdCIAn4CiAQAAfIV77lfFxfMHf/CXHA7+BgQAWP662lpNBkNWVtb27dsFAgHTcQB8BWY0AACArwgLC4uIiNBpp/WzM0xnAQCAxWAxm/l8/r59+9AyACwmFA0AAOArBALBihUrCHZPAAD4DKvVIhQKmU4B4HNQNAAAgA9x754wm01MBwEAgMVgMZuxlgFg8aFoAAAAHyISiQghtbduOux2prMAAMCCs5jNWNEAsPhQNAAAgA8JCgoKDg6eHB/TaaeZzgIAAAvOarVMT0/Pzs4yHQTAt6BoAAAAHyIQCMrKygghJoxpAADwASFh4TMzM/fu3WM6CIBvQdEAAAC+xT2mwYIxDQAAPqBgZSkhpKqqymazMZ0FwIegaAAAAN/iHtNwr/4uxjQAACx70XHxMQmJZrO5urqa6SwAPgRFAwAA+Ba5XC6TyUZUgxr1FNNZAABgwa1cs44QQlEU00EAfAiKBgAA8C18Pn/Lli2EEDPGNAAA+AB3xYCzJwAWE4oGAADwOe7dEyYTigYAgOXPaNATFA0AiwtFAwAA+Bz3PMju9jaHw8F0FgAAWEBOp/PCqRMERQPA4kLRAAAAPkcmkwmFwoG+3qnxMaazAADAArKYTDarNTk5OSYmhuksAD4ERQMAAPgcHo+3e/duQsi9+rqx4SGm4wAAwEKxWi2EkNjYWA6Hw3QWAB+C/98AAMAXuTdNdLa2dLW18vj8/KKS1MxsWUAA07kAAMCTLGYzwb4JgEWHogEAAHxRaGgoIUQklhBCTEZD9c3rtZU3xVJpXmFxRk4eXyBgOiAAAHiA1WIhhAjwVR1gcaFoAAAAXySRSAghNE3vOPCqemKst71tamxUPzNz88qlquvXFEHBuYVFKRlZLBb2GAIAeDGLBSsaABiAogEAAHwRn89PT09vb2/XqqdSsnJTsnLNJuNAd2dzXe2sTjsxNnrx9MmKC19HxcZlryiMiU9gOi8AADwN99YJrGgAWGQoGgAAwEetXr26vb3dYja5fysUidNyV6TlrtCqp4aUvfdqq80mY193V193l1giTU7PSM/ODgoJYzYzAAA8EfcwSKxoAFhkKBoAAMBHiUQiQojZZHrg/oDAoIDAoOyilaOqgYGe7q7mRqNB33inpvFOjZ/Mv7C0LCE5xT3cAQAAljiLGUUDAANQNAAAgI9yFw2WbxUNc8KjY8OjY1dtLO9tbx3s7elpa56d0V39+uz1i+c373g+NTN7EcMCAMDTcA+DHBsbi4mJYToLgA9h/+hHP2I6AwAAwGJzOBwnTpyYmprylyviU9IefbE8KDg+JW1F2Voul+tyuWZ12t6uzt6uTkLokPCIxQkMAABPQTM5MTw4wOFwkpOTmc4C4EMwTBsAAHyL3W5vamr6zW9+097eLhCK8laWzfOJFEXllpQ+/8r3C8rWEkLUkxPXLnx94rNPXS7XQuYFAICnl5VfQDAMEmDRUTRNM50BAABgkeh0usOHD09PTxNCouITV20sDwgMeorXMepne9tba69fdblcEql03yvfD1AoPB0WAACelXZac+j9XyYlJb388ssURTEdB8BXYEYDAAD4BKPRePPmzZaWFpPJFB4dm11UEpuU8tSvJpb65RSvCg6PuHbmpH5Gd+R37294bkdGTq4HAwMAwLPj8wVCkainp8dkMonFYqbjAPgKzGgAAIDlr6en57e//e3w8DCLw0lIzdi8+wV5UPCzv6xU5p+QlqFVT+mmNf093TPa6cTHjXsAAIDFxOXxZnW6ibFRhUIRHh7OdBwAX4GtEwAAsJxNTU2dO3duZGTEbrdnrihKy81XBId49i1omr5beaPh9k2apqV+sgNvvCWS4PBLAICloqez/dzxL0NCQt58800+n890HACfgKIBAACWrUuXLlVVVRFC/OWK9LwV2UUrF+69hvr7rp76ymI2sTmcmPiEtZu2yAICFu7tAABgnmiaPvybX2mnNa+//npsbCzTcQB8AooGAABYbhwOR19f35UrV6amptgcTvG6jcmZ2QKhaKHf12Q0XDr+xfjIECGEzWZv3rkrNSNrod8UAAAe697dOxUXz5eWlm7evJnpLAA+AUUDAAAsKxaL5ejRo4ODg4SQsKiYgtVrI2LiFu3dnQ6HZnKi9vrVkcF+iqJSMrPKd+xisXCYNAAAk8aGh746ekQhl7/99ttMZwHwCSgaAABg+aitra2srNTr9f6KwIKytQlpGYwcZuZyOu/evtlUXelyuWQBAa/8bz/kYVcwAACjPv7VL4wG/e7duzMzM5nOArD8oWgAAIDlYHJysqampqGhgc1mx6WkrdxYLpZImY2k6uu5euaE1WzmcDjbX3gxLiGJ2TwAAL6svqbq1tXLLBZr3759GRkZTMcBWOZQNAAAgHdzOp2nT5/u6uqyWCwsNnvDjt2J6Uvlp1WzOu2VU8cnR0cIIfnFJWs2bWE6EQCA72qqq71+6UJGRsb+/fuZzgKwzKFoAAAAL9bV1VVbW6tUKkViSWJ65sqN5YzslXgEl8tVdeVia/0diqIIRWXm5G3ctoPpUAAAvsjlcv3iJz8Wi8XPP/+8QqEIDAxkOhHAsoWiAQAAvJLBYPjss8/GxsacTqdQJN518HV/xdL9lrGnrbmjqXFUNUAICQwOeeGV1wSiBT8FAwAAHnD+xPGu9lb37YKCgqKiouDgYGYjASxLKBoAAMDL0DRdW1tbV1en0WgUwSGZBUVpOflMh5qX3vbWykvnLWYTl8fb+/KrYRGRTCcCAPAtTqdzUNmrmZysvnnd5XJJpdJXX30VXQOAx6FoAAAAb9Lf33/u3Dm1Wk0ICY+O3frCS951oINOo7588phmcoKiqJI164rL1jCdCADAF9E0ff7E8e6ONpFIlJubu2HDBg6Hw3QogOUDRQMAAHgHk8l0586dyspKh8MRGRtfsGZdaEQU06GehsNuv3nhXHfrPUJIWGTU/ldfZ7FYTIcCAPA5Tqfz6tdnuzvaHHY7l8uVSqVbtmyRSqV8Pl8uly+1iT8A3gVFAwAAMM9qtZrNZovFYv4T9+25eywWy+zsrMFgIITkFK8qWb/J278F7GxuvHXhnNPpFInFKZlZK9es5/F4TIcCAPA5MzptfU21enJidEg1d2dGRsbevXvZbDaDwQC8GooGAABYKBaLxWQymefB5XJ914vw+HweXyAQCnl8gUgiKd28VSgSL+ZHsXCmxkavnDo+o50mhPAFgv2vvh4YHMJ0KAAAX+RwOIYH+m02q8Viqb5RYTaZfvjDH4aFhTGdC8BboWgAAADPmJmZuXDhgsFgeGx9wGKx+AIhXygUCIR8oZAvEAqEQh6f/+d7hEI+X8AXCnl8wfL+gZLZZJwYGa6+emlGO02xWOvLt2avKGQ6FACAT6u6UXGn8ua7774rl8uZzgLgrbxg5Mnp06d37dqVm5vb2Nj4wENms/lnP/vZlStX6uvrpVJpeXn5v/zLv8TGxj7pNQAA8OzGxsY6OjrEUj+pnywoQPGnKkHwTZUgEs3VCt41vnFBCUXi2KSU0MioG+fP9nd1XLvw9bBqcF35VpFYwnQ0AABfNDUxfqfyJiFEhEOIAZ7BUl/RYLFY1q9fX1NT8+2iwWAwbNiwoa6u7v47ZTLZ9evXc3Nz538NAAB4xPDw8O9///s1W7en5xUwncUrNVTdqrtZ4f57OS4pedeLB5hOBADgc9STE0c/+h0h5J//+Z+ZzgLgxZbumGun03nz5s3y8vKampqHXvDjH//Y3SCsXbv2008/feeddwghMzMzP/jBD57oGgAA8AipVEoIMRoMTAfxVvmrVu848GpyZg4hpL+n+8P//PmMVst0KAAA3xIYHBITn0gI6e/vZzoLgBdboisa/v7v//5nP/uZ0+mcu+eBFQ0ulyskJEStVisUir6+PplMRgjZvXv3qVOnCCGdnZ0pKSnzuWaxPzAAgOXL6XT++Mc/TsvJX7ttJ9NZvNuoauDq6RNG/SybzS5YWZqenSsLCGA6FACAr7hTebPqRkVZWdmmTZuYzgLgrZboiga9Xn9/y/Bt/f39arWaEJKcnOxuEAghc18Lzp8/P89rAADAU9hstlgsNhmxouFZhUfH7n39rbCoGKfTWVt58/AHv+rr6mQ6FACAr0hMSyeECIVCpoMAeLElWjS8//77NE3TNO1uCr5tYmLCfSM0NHTuzrkRj5OTk/O8BgAAPEgikYyqBlR9PUwH8XpiiXTHSwc3734hIibO6XSePf7FjcsXmA4FAOATrGYzQdEA8GyWaNHwWA8tESSSb2Z0azSaeV4DAAAelJGRYbfZBntRNHgAm8NJSMvY/tLBrIJimqYb79R+9Mv/uHn1EtO5AACWOQuKBoBn5q1Fg/ZP87EUCsXcnQKB4P5H53MNAAB40Jo1awQCgcmgZzrI8sFisUo3b92y90UOlzs7o2uoqf7Db9+3WixM5wIAWLYsFjMh5IED7wDgiXhr0TA3c8Fqtc7dOTU15b7h7+8/z2sAAMCzpFKpEUWDp8WlpB1852837tzDEwg0U5Mf/uf/unP7lsVkYjoXAMAyFBkTK5ZK+/v7h4aGmM4C4K28tWgICgpy39Dr//zt7NjYmPuGe6/EfK4BAADPkkqlJpxwuQAEQlFSZva+778VEBhks9mqrl/76Ne/mJoYZzoXAMByI/WTpWVm2+32w4cPm1DpAjwVby0a5mqCvr6+uTtHR0fdN0JCQuZ5DQAAeJZEIjEbDUvz7ORlQCZX7Hn1zc27XwgIDLJZrUc/+l1dVeXYyLDNZmM6GgDA8lG6fmN8UordbjebzUxnAfBKHKYDPKXk5OSEhIS+vr7q6urJycng4GCapq9fv+5+dOPGjfO8BgAAPEsqlTqdTovZJBSJmc6yPPEEgoS0jMi4hBvnzyg7229XXCWEcLhcPz9ZVFxcZm6e1WoNj4xmsbz1ZwkAAIyjKEoWEEAIuXHjxt69e5mOA+B9vLVoIIS8+uqrP/rRjwwGw4YNGw4cOHD79u0bN24QQjZt2pSamjr/awAAwIPch/sY9XoUDQuKLxCU79nfca9hZnp6oKdLp1FPa9TTGvW9u3XuRwUCIU3osvWb+AJBTHwC03kBALxMcdmaprratra2tLS0tLQ0puMAeBlqia9u1Wg0gYGBhJDc3NwHRr8ajca1a9fW19fff6dMJquoqMjLy5v/NQAA4EGtra3Hjh3b/r1XouITmc7iK5xOp9NuH1ENjA8PsTmczqYGk9FAUX/+K14kFrPZHA6Xs7Z8a3RsPBY7AADMx53Km1U3KiQSyXvvvYevnABPxItXNIjF4lu3bv30pz/94x//ODw8nJSUtHLlyn/4h3+Ii4t7omsAAMCDpFIpIQQHTywmNpvNZrPjklPjklMJIYWr1xFCHHZ7851qQkhTbZXZZGJzOI5Z+8mjn4olkoNvvS0UY70JAMBjFJWtGVD2jQ6pamtrV65cyXQcAG+y1Fc0AACAd9FoNP/5n/9ZtGZ9fukaprPAnxkN+p7W5uY7NSajgcVmb9/zQkIKthACADyGql/51R//IJVK33zzzYCAAKbjAHgNLAECAABPcq9oMBmNTAeB/0IskeaWlO5/6+3QyGiX03n2+Bc3rlxkOhQAwFIXER0Tl5Ss1+sPHTqk0WiYjgPgNVA0AACAJ/F4PD6fj60TS5NQJH7+5deyCktomm6oqf7yD5/gXEwAgEdgs9nb9+5PTEnT6XQff/wx03EAvAaKBgAA8DCpVGo2GJhOAQ/HYrNLN21Zv2MXj88fUQ1+9Mufz87MMB0KAGDp4nA4W3fvDQkLRzMLMH8oGgAAwMMkEglWNCxxKVm5u155XSrzt5jNn/z6F51tLUwnAgBYujgcDl8gEAqFTAcB8BooGgAAwMOkUqnJaJgaG2U6CDxKYGjYvjf+IjI23uVyXTx14urXZ5lOBACwdFnMZhQNAPO3SMdbUmfNi/NGC4fega8sAADzIpfLnQ5HTcWVnS+/xnQWeBSBULTte6/cvXW9oepWc8PdyYmxvQde5QsETOcCAFhyLGZzoELOdAoAr4EVDQAA4GFr1qwJCwsz6meZDgKPx2KxitZu2LRrH18onBgd/ehX/6HFWHUAgG8xm01Y0QAwfygaAADAw9hsdkBAAMY0eJHE9MzdB9+QBcitFsvh3/667V4T04kAAJYQh8Nht9kMBoPT6WQ6C4B3QNEAAACeJ5FI7DabzWplOgjMlzwoeO/334pOSKJdrivnTl86e4rpRAAAS4hQJBocHFSpVEwHAfAOKBoAAMDzpFIpIcRkxCGX3oQvFD63/0DB6rU0Tbc1NR75/QdWi4XpUAAAzONwOEWlqwkhJ0+eVKvVTMcB8AIoGgAAwPMkEgkhxITdE96GoqiCsnXle/YLRCL1xPj5U18xnQgAYEnIyi9ITsuYmZn5+OOPsYEC4LFQNAAAgOd9s6LBgBUNXik+NX37i68QQgb7ei+cOsF0HAAA5nE4nC279oRHRRuNxkOHDmFdA8CjoWgAAADPc69oMGPrhNcKDo8oWrOepunO1uZP3v+lxWRiOhEAAMPYbHZ+cUlgcIhKpfrkk08mJyeZTgSwdKFoAAAAz3OvaDBiRYM3yy9ds+3Fl/lCoW5a8+Gv/mNibJTpRADAjIHenqobFQO9PfiqnpiS9tIbb4WEhRsMhvr6eqbjACxdHKYDAADAMiQSidhsNrZOeLvohKS933/r0ldfaCYnPv/kw3XlW7NXFDIdCgAWW8XF8zM6LSFEKBJt3vF8fFIK04mYxOFwKIri8/kZGRlMZwFYurCiAQAAPI+iKLFYjGGQy4AsQL7rldcT0jJcLlfFxfNY1wDgg6QymfuG2WS6+vXZ+poqmqaZjcQsm81mtVq7u7uZDgKwdKH2rE5WAAAgAElEQVRoAACABSGVSnG85fLAEwg27dqXnldA0/SxP3wyrBpgOhEALKqs/BVsNtt922gw3Lp6+cKpE0998sK0empqYtyrq4q1m7dwOJzKykqHw8F0FoAlCkUDAAAsCIlEYsSKhuWCoqj8VWWBoWF2u/34p39ovFPDdCIAWDwp6Zl/+X/8o0TqRwhJSkqKjY3tamsZHVI9xUv1dLYf/uDXn/7+g7PHvrDbbJ5Oukhi4hMSUtIIISrV03wSAHwBigYAAFgQEonEajbfuVnBdBDwDImfbNcrrydlZNMu143LF8+fOOZyuZgOBQBP497dO6p+5RM9hcPh7DnwCiHEarWWlJQQQm5XXLVaLE/61lwOl8ViEUL6ujuPfvz7qYnxJ32FJSIoJIQQ0tXVxXQQgCWK/aMf/WgR3ua/d3v9sqIfJXOZjgAA4E04HE53d7fZbErPW8F0FvAMNpsdl5zK4XDGh4emJiY6W1uy8le4/80AAF7hbvXtL//wSX9vT0dLs8Vi0U1r7tXfNczOhEZEPva5IrFYPTnZr+zbtGkTTdNdnR13q293tDQLhIKgkNB5BvCXKwJDQowGg35mxmwydba2+MlkgcEhz/ZhMUAqkzXeqTGZTPn5+XP7SgBgDr45AACABZGQkBAREWHGwRPLC0VReSvLtu77Ho/Pn9FpP/rlz5lOBABPwOV00jQtEAgiIiKa6mqvX7rQ0XLv+qULH/3yPzRTk499ekh4OCHEZDIJhUL3PTM67aUzpwb7euefISE5df+rr298bjtFUXab7cKpE11tLQ67/ek+IqaIxJKwiEitVtve3s50FoClCEUDAAAsFKlUajYZscB++YmKT9z3xg+kMn+zyXTmy8/wRwzgLdKyc3h8PofDOXjw4LZt21544YXt27cTQvSzM/MZ7qiemCCEsFis69evz91J03Tt7VtPmiQrv+C5Pfu4PB4h5PzJr0589ulTbMRgEJvNzikopCiqo6OD6SwASxGKBgAAWCgSicTlclnMJqaDgOfJAuT5paspFquvu+vwb37lXf9CAPBZUj9ZUmq6wWCYmJgoKirKzMzMzMyUy+U0TXe3tz326f4KBSFEr9c/99xzZWVlq1evPnjwoEAgmBgbVfY88bSC5LSM19/+q9jEJELIiGrw5GefDvT2LNBpFPrZmRmd1rMvnpKRRVHU3OIOALgfZjTMF2Y0AAA8qampqd7e3qT0LJFEynQW8Lyg0LDg8IhhZZ9BP3uvvi4mPkEixR80wJLmcrnqa6oMs7OrVq0Si8WEEC6Xm52d3d/f39XRbrVao+PiKYr6rqeLxeL2lnsjIyM7d+5MTEyMj4+Xy+UikUg1ONjZ1ioPDJQHBj1RHh6fn5qZJZZI+nt7DPrZzrYWk9EYn5T8rB/nf9XSWH/808NNdbVtTY0jKpVEKvWT+T/7y1otlrqqyri4uMTExGd/NYBlBisaAABgoUgkEkLIlVPHmQ4CCyUqLmHXq28ogkPsNttnH/++ub6O6UQA8Ch93Z1jw0MSiYTH45nNZvedQqFw7969PB6v8U7N6S+OPuLH/vLAoPiklKmpqb6+vrk78/PzX3vtNTaLdeXcmacbtZCWleNe10AIaWm423in5v59HC6Xq6G2+vinhyfHx+buNBkMUxPj81mhYNDP3rp6WSaTFRUVWcymvu7Oy2dPm4zGJw2pndY88HbDqgFCiEgketKXAvAFi7Si4f/rcbAo4tW//htWNAAAPCGJRDIwMDA1OZFdWMLmcJiOAwtCIBSlZudqNWqteqq/t8dFu6Ji45gOBQAPp56c6O3syM3NraioqK+vHx4eVigUIpGor69vbGzMbDbrtNMCgSDsuw+haG2sn9FqHQ5HUlKSSqWiKEogEEgkEpVKNTkxIZFKQ8IjnjQVi81OTE0bGhwwzM5SFDXQ1+t0OGLiE9yP1ty6UXX92qxOZ7Nak9LSCSE2q/XQB79qqK1pvFOj7O5isVjjoyNsNpvN5nS1tQhFIj5fMPfiNpu1rqoyOzt7+/btpaWlo6Ojo6MjWo0mJSNz/gm72luP/eHQ8OBAgFzOYrHMZpPFbL5dcU0/M5OXlxcS4n2nZgAsNHzbBwAAC0UkErkXNZiMBp5A8NjrwUuxOZzyPfsbqyvv3LjWUFOdlJoWFBLGdCgAeIiwiEg2m61UKgsLC1taWlpbWyMiIpqamqqrqwkhHA7Hz8/v5pVL8ckpMv8Au83W0lhvtVqT09IVQcHuV3CvBejs7Pz5z39usVj8/f3fffddiqKUSiWLxZrPMZkPxeFwEpKSx4aH8vPz6+vrR4dUtbduhEZEygICJsZG3dcM9vc5HA4Oh3Px9EmzySQWi41G49jI8NjIMCGEoig/mf+MTsvhcvceOHj90gU2h7Nj336zyUQI0el0hBA2m33w4MHf/va3g/19NE0/YpPIA6YmJgghI6rBY0cO3T/+ls1mR0VFPd2HDLC8oWgAAICFYrfbu7q6+EKhe644LGMUReWWlPZ1tmsmxv/40e83bN2WlbeC6VAA8F98fuij2RldaETkiGrQZDKtWrVKoVCEhIQcPnzYfYHD4WCz2Ww2WygUEUIqLp5vb24ihAz09hx48y/cF2imJtlsttPpdO+80Gq1TU1N6enp7m0FQpFoUNl37qsv/QPk+199/Ym++GvUakIIj8eLjo5WqVTu+kAslaZlZg/09lAUZTGbrRazjWL1dXfGx8cHBwfX1NS4n1tQUKDRaPr7+wkhDrtd2dPt3mfR2dqi1WgIIbGxsXNvlJCQMDo6Wnf7VlHZGkKI2WT64tBHNpt138HvyxWB7mv6e7qdLmd3e7vDbu/v7XYvylMoFBqN5v7MpaWlAQEBT/oHAeALFmnrxP/b4/XDILF1AgDgSfX19bW0tMQkJqfl5DOdBRYcRVFJ6Vkz2mnt1ORAb49Wo0lKTWM6FAB8w+l03q64ajYa9TMzhBCVStXe3u50OuPj44VCYXt7u/syk8mUlJYRFRt3/eL5ztZmd31gsZgFAkFIWDibze5qbzMZDXK5fG7Ew/T09MqVK7lcbm9vb3tzU2tTg9PpNBoMgcHBgcFPsKdgUNk3OTY6PDw8MzNDUVR8fLxWqxWJxGMjQzKZrKSkpL+/XzM1mZCc0lBb7efnNzw8bLVa3c/Nzs7esWNHbGxsW1sbi8WKio0bHhwghEyOj42NDIeHh+/Zs2fujRQKRVNTU39f79jI8LRGff3i+Rmd1m6zqScnM3JybVbr54c+aqqr7Wpr1UxNaqc1hBD3KoaoqKgHioZVq1YFBgY+5R8JwLK2SCsaWPNdlwQAAMsETdN1dXWEkNBILCv1FTw+372Hovb61c7W5mn11AsHv8/HrhmAJYCiqKLS1TevXLr/zqamJoFAsHXrVq1We/PmTZvNRlFU4arS458enlZPRUdHBwcHC4XCqqqqiovnZ3S65PQMqZ/ftHqqqKjIYrHo9fro6OigoCBCSE5OzsTEhEqlstts7n+WT4yNpWRkzT8h575RPjRNBwYGjo2Nzei0FEW9uH9/TEzMyMhIV1eXZmoqQK4YHBx0XymRSNauXVtYWEgICQwMtNvthJDqm9fdj7JZrKioqPtbBkLImTNnLBYLi8UaVPYNKvvmPj9jw0MG/SyXy/v2mEkej2ez2SIiIvLz84eHhysrKwkhL7/8cnKyhw/IAFg2FmlFw4+9f0XDPydhRQMAwBNQq9UXLlzgCQTrtj3P4eJLqA8Ji4pWhIQODyhndbrmhrtZufn4DwCAWcODA58f+rC3q9P925iYmC1btszOzkokkszMzODg4Ojo6MLCwrt37/KFQpfT1d/TLZfLf/jDH3K53DNnzrj/1T02Mtza1DCj1SoUiqKiopycnJSUlNDQUJfLdfr06eDg4KKiopKSkvDwcKPRqNVqJ8fHJsfG/GQyqZ9sPiGDgkNU/cq58yDsdntpaWl4eHhhYWFKSgqLxYqOjm5qalL199M0bbVY3JfJ5fItW7a4Swoej6fVaicmJrhcLpvNzsvLe+ONN/Ly8oRC4f1vNDQ0NDo6GhQSajQY5u7MysqamJiY0erik1N6Ozsslm/Wa+zcuXP9+vWJiYnT09Ojo6NyuXzNmjV8Pn94eDgvL8/f3wPHZAIsS5jRAAAAC+LWrVuEkLScfIEQR3/5nLjkVH+54sKxz2a001fPn9u+bz/TiQB82u3r10xGo0gkyszMVCqV0dHR6enp6enp7kenp6c///zz3NzckpKSmzdvNt6p4fP5L774IkVRc8dM+vv7s9ls98YBmqatVuv7779fXl6ekJDQ39/f3t4eFhYWERFBCElKSkpKSlIqlTdu3Bjo6xka7H/1B385n65BLJXuOfDKpx/+1mQwEEImJyfVavW2bdvuv8Zut1v+VDG4jY+Pa7XasLBvBtDu2bNn27ZtHA7H5XJxv6Pi3LRp0/j4+NDQ0P13KpXKiIiIvu7OsQ+G3GVHeHh4cXFxTk4OISQsLCw+Pv7f//3f29raSkpKFAqF1Wrt7e2NiYl57McF4JuwomG+sKIBAGD+XC5XXV2dTqd7bv9L+Gm2bxKKxH7+Ab3trdPqqd6uztSsbDabzXQoAB/lsNtGhlRWi6WkpGTnzp3x8fH3P6rX66uqqrq7uzdt2pSRkREaGrpmzZrw8HBCiFQq1el0AQEBoaGhfX3f7DJwuVxjY2MTExN9fX3FxcVBQUEKhSI3N/f+vQ8BAQF5eXl6vX5oaGigt0ennY6Iin7EFwGT0WixmOuqbg8P9BNCFAoFTdPh4eF2u929NYMQolar6+vr739WeHi4Xq93OBxpaX+eCMPhcFgs1iPei8PhZGVlcbnckZGRuSbFbrdLJBKn0+k+pWLt2rXPPffc/SdKsFisvLy87OxsLpfr7+/v/pC/q8sAABQN84WiAQBg/sbHx69cucLj83NLSvHPS5/lL1cEhoap+nr0szMtjfVxickisZjpUAC+KDQiMiE5pbWxQa1Wp6Sk8Pn8+x8Vi8WZmZlSqTQpKSkoKCgqKsrPz8/9EJvNTk9Pz8rKqq6u1ul0fIHA6XBs2LBBq9XOzs7a7fa6urrZ2dk1a9bc3zLMiY2NnZmZMRoMyt6etuam6Lh43bRmUNknFInmpre0NNafOHqksa62sbZGPTXpcjoJIWaz2eFwDA8PDwwMlJaWuq8cGBjo6Oi4//UtFktISEh8fPw8z5js7u7mcDgCgYDNZkul0pCQEI1GYzKZCCHh4eFqtdpqtQYEBKxfv760tJT3rSMzeDyeu1lgsVihoaFoGQAeYZGKhn/rcbAI8epf/w+KBgCAefv666/VanXeqrKouASmswCT/BWBMYnJwwP9Rv1sW1ODPDBQERjEdCgAXyQSi1ksVmdbq1gsjo6OfuBRoVAYHR390LLATalUTkxM0C6XSCQqLCykKGpwcDAqNs5oNKhUKveSh7mLXS6Xy+Xq7e0Vi8U5OTkFBQUCgaCzo6Olob6ztVnZ3dXX1ZWeneve4HD6y8/MJpPT6aRp2uV0Zubm67TTcwsNXnvtNZnsm20XwcHBTU1NcydNsFgsFov1gx/8QCaTjY+PWywWqVT60PA6na6iomJ6evrEiRNKpTI2Nra1tfXTTz/t7Ow0mUxcLvell14qLy8Xi8Xd3d1lZWWrVq2iqAdH2ZtMpvr6+q6urujoaBaL9SSfewBftEhFw796/4oGFA0AAPPk3jeh1+u37HuJ/d3ftoKPEIrFiekZ01OTumlNb2eH0+mIjo1//NMAwNOkMlnjndrp6eni4uJv/0P60VJTU6VSaVFR0Y4dO+RyeUNDw+Tk5JpN5evKn+toaR7o74+Ojm5vb1coFIODgx9//HF1dXVDQ0Nra6tSqQwLC0tJSTEajRKJxM/PLy4ubmCgf2pinMfnyfwDmuvv2v7UHRBCktMzhCKxenLC/dv4+PiQkG/OyKQoKjo6ms1mW61Ws9nMZrMdDofRaLx06VJDQ0NjY+PQ0BCPx3vgvMnZ2dn3339/cHCwt7eXEGI0GnU6XWtrq/t8CoVC8dZbb7mnS4SHh2dnZycnJz/0k3P69OmqqiqVShUYGDgXCQC+C77/AwAADxseHlapVDw+H9MZwE0oEj+3/0DVlYut9Xfqq6tSM7IVQVjXALDYGmprCCHf3hHwUFqt1mg0RkZGun9LUVRBQcHco2azmRDC4/F5fL5ILJ4cH/vd735HCNHr9R0dHWaLRSKRRsYEqScn+vr6tFrt22+/vWPHjrmn63Q6pbJvWDX4V3//fxWsXFVx8fzcQ9U3KtZv3UbTdEfLPUJIY2NjVtafz8iMiIiIiIiwWq39/f1BQUENDQ0URbnXOLjXUPT397/33nvi+3ZpcblciUQyN0KSzeH09PQQQrg8nt1mCw0NPXbsmN1uf+utt7hcrlwu/65PSEhISEtLi1wuv3/tBgB8Fyz7AQAAD7tx4wYhJH/VaiwuhTksFqus/LnI2HiXy/Xphx/093QznQhgqXDY7VMT4wv9LhdPn2yqq2Wz2S+99NKZM2cOHz78wPENDzh79uzHH388t4XhAbOzs4QQf7mcEHL/z/+7urrsdrufn+yNd97NXlFgMZtdLpdardbr9fc/3T3dIK+wmKKo2ZmZufvdM32unDuj6le67xkcHLx37x4h5N69e3PTKPl8fmpqqkKh2Lx5c0JCwv1PdzqdtbW197+XUCgsLi4mhISGRxSsLH3lrR+mZ+dm5ua7h0FkZWW5XC6apt1HeD5CWVnZ3/3d3/31X/91cHDwo68EAIIVDQAA4Fkul8tsNvP4/LTcFUxngSVn0+59l776clQ1cPrLzwpLy1at3cB0IgDmVd+8Xl9TlZW3YsNz2590R8P8TYyOEEJeeOEFuVw+MjIyMTFx9epVrVYbExOzevXqb1+/YcMGjUbz0L6Ypmm1Wh2gCPST+RNC4pOSJ8ZG3Q9ptVqn05mSnkkIsf6pyIiIiPD397//FcbGxiiKEopEdVWV3e1t5E8dAUVRxcXFt2/fNhq+KSacTueJEydGR0ebm5vlcvn9tYJbe3v73O2oqKiBgYFbt25lZGTcv7vB3V/kFRWnZGQRQsp37lL2dLU2Ncjl8qSkpNTU1Hl+DuemRXR0dJw6der111/H6gaA77JIMxp+0uugKOLVv/5vzGgAAJiHgYGByspKLo9fULaW6Syw5HC43MT0TKvFMjk2MqJSjY+OpGZmMx0KgGEURXW1tU6MjYpEotDwiAV6F4NePzqkmp2djY6OXr16tUajaWpqmp6e1uv1RUVF377ez88vJCTkocUHRVHj4+NDKtXo8FBPR0dfd6d73gEhxL0ugKKojNy80PAIsUQyNNBvMBhcLldsbOzcq6lUqqmpKVW/cmig32a1RkZGfv/73xeJRKtXr87IyOjv73evgOByuS6Xi8VipaSkbNy4MTs7W/CnsyrmREVF2Wy20dFRQkhZWdnMzIzFYikuLhaJRHPXcDicuro6Ho8fk5DIYrHMJtPXXx2zWMwymeyhH/uj1dTUVFVVzc7ONjc3V1dXs1iseZ55AeBTFuvUiV6vHwaJogEAYD5Onjw5MzNTvH5jSHgk01lgKWKxWDGJSWKpdEjZq53WtDffS8nI5M5v0zjAsiQLCLBYLOMjw6PDQ5qpqdjEJA/uO3M4HGePfTE+OpKamTU1Pj46Mjw0NBQdHV1dXe3eOpGRkZGcnPykLxsUFDQ+Pj6kGtROa9wtA4/H27Bhw8DAAE3TJqNxcmw0ITk1LDLKz9+/p6N9cHCQxWLFxsa6n24ymdyDErZs2ZKfn79582axWBwbGxsQEMDhcFasWNHW1mYymaRSqdVqDQ0N3bt3r0Qi+XbLQAjhcrnx8fGtra0ikWjbtm3FxcUFBQVzSw/cBAJBdXX1xNhoY12tql+pnphQ9StXrFixf//+RxzAPDw8zOfz7z+Jw2AwHD169O7du+4TMZ1Op91uHxgYSE1NlUgkT/o5BFjeUDTMF4oGAID5aGxstNkd67Y9j/Mm4BGCQsPDY2KHlX0G/ey0Wp2amfX45wAsXy6Xs6ut1el0qicnXDQdHeeZk1kcDsfls6d7O9vHR4Z5PH5Gdm5nW4vBYJicnNyzZ09XV5fNZgsNDU1JSXnSV5ZIJLm5ufHx8YWFhaWlpQ6HIzIycsOGDampqb29vSwWa2pyQj87m5iaduHUCZPRSAjh8/lzYx05HE5PT4/Vai0vL4+Li/t2sZKamupwOJRKZXJycnl5uZ+f3yPCsFis4uLi4uJiDodDUdS3p12yWKzU1FQ+n+90OMZHR8dHR+Ry+fbt27/rOExCSGtr65EjR9ra2jQaTXx8vDuhVqu9du1aaGiowWAghJSUlOj1erPZLJPJYmJinvRzCLC8oWiYLxQNAACPZTQaq6urbTZbwep1TGeBpU4q8w+PjuloatBNT0+rp5LSMphOBMAYoUjc3tzkcrmkUulAX29GTi6f/5Cf3j+p0SHVrauXxGKx3W5nsVil6zdGRMd0tNyz2+1btmwpKiqKi4vLysp69DkUU1NTk5OTUqm0r68vICBgbvsDRVH+/v5+fn4ikSglJSUxMZEQIpFICgsLV61aNTQ01NvdxeFwBpS9DoeDEMLj8dznVgwODvb39+/YsSM5OXnuVIsH8Pn8uLi4iIiI1atXPzDf4emIxeL4+Pj8/PzY2FgOh7Nv374HVj08wGAwNDc3m83m0dHRlpaW9PR0Pp8vkUhWrVpVVFQUFhaWn59fWFgYFxc3ODhYUFDgkZAAywl+3AQAAB4zNTWl0+nCovCDHZiXoLDwlRs219641t3RPvGrX7zyF2/P8+A9gGVGIBSuKFlVee2K+zQHzdSU1O9R/wyeJ3cp4O/vz+Vy1ZMT2mmNe5uS+9wEDocTFxdHCKFpWqPRBAYGfvsVHA7HJ598YjQag4KCpqamysvL/f39a2trV65c+V0zFM+fPz8xMZGdnT09PX37+jWpn4zQ9IYNG8LDw90X1NXVtba2pqenz+2keCgulzv/MY3zFx0dHR0d/djL4uPj09PT29raCCEzMzPuEzQJISwW6/Dhw2NjY2+//bbRaPTz83vnnXc8HhJgGVikFQ0/7XOwKOLVv/4pESsaAAAew+Fw3LlzJyO/ICzq8d/GARBCQiOjQiIiB3q6TEbDvfq62IQEseQ7FzMDLGPhkVE0TY+oBgkhMzqdxWzSTmv4AgGfL3i6oyja7jVePHPS6XSaTKbk5OSRkZGutpbwyCij0TgyPHT/WIGzZ8+eOnVKJBJFRDw4ilKpVNbX1xNC3FMJaJqurKycmZkZGBjIyMiYG5pgsVgoimKxWDRNnzt3bmpqanx8vKioSKlUOhx2mqZjYmIuXrzocDhCQkLq6upmZ2fv3bun1+sTEhIW7qCN+aBp2uFwPHRSQ3JyskQiMZlMGRkZ2dnfjK21Wq2XL1+2WCyNjY137typqakJDw+Xy+WLmxrACyzeqROL8C4LCkUDAMBjsVisyspKeWBwdEIi01nAa/j5B8Snpo8M9Bv1s21NjQGKQEUQjqkHXyQSiZrr7xJCDLOzqn6lsrurqa5Wp9HEJSaxvntm4Xepu105NTHO4XCcTufExAQhxOFwDCj77DarzWbz9/d3OBw8Ho/H4/X09IyOjvL5/PT09AdepLu7u7e3lxDCZrP/6Z/+KS4urrOz02q12mw2gUDAYrGOHj3a2tp6+fLl0dHRzMxMiqLCw8P7+/tnZ2dXrVrV0dHhcDhcLpdarZ6dne3v7+dwOC0tLe4wIyMjycnJj56/sNC+/vrrkydPpqam3n9KhRtFUQ6HIy8vb260BCGEy+UWFhb29/drtVqHw+F0Og0GQ05OzuKmBvACHhtpCwAAUF1dTQixmM1MBwEvIwuQ73n1zdikFJfLdf7kcfeObgBfowgKLipbQwjhcrkCgYCiqJiYmK721sMf/Pop/qcQikSEkAeeaLfZaJcrJydnaGjo8OHDH330kdls3rFjxzvvvPP8889/+0WqqqrcN/h8PpfLlUgkcrmcw+HEx8dnZmYeO3ZsfHx8YGDAarXO7YyIiYkpKSlhs9lisfjAgQPr16/39/c/cOBAeXl5cnJyUVHRyy+/PHeUg/s4zMXncrnq6+uNRiNFURaLpa6u7tvXNDY2Hjp06IMPPtDpdJOTk9XV1cPDwz/5yU+am5t3794tEAiCgoIyMzMLCwsXPz/A0ocVDfOFFQ0AAI/V19enUqnWPLdd4ondxeBT2BxOfGq6emJcN61puntHPTmRlPrgD1cBlr2o2DiRWDw6PORubLOysgwGg06ntVgsYRGRLpdr/gf6GI0GZU83IcQ/QL7reweGBwesFotEIikvL1+/fr1UKu3p6dHr9VlZWRKJRCwWP3T7wOjoqEajoWlaoVAUFhYaDIbLly+LRKK3335bJBLp9fqhoSH3lfHx8XMnL0RFRa1atUomkwUEBLS1tSmVSr1eT1HUzp07ORyOQqHIzc2NiooqKChg6rCGnp6e48ePq1QqmUw2PDw8OTm5Zs2aB66RSCR9fX0Wi6W4uPj48eONjY0CgWBkZKS3t1ehUOzbt6+oqCgjIyMoKIiRDwFgicMwSAAA8Bj3jl8uB80sPA0Wi1W0doNOo57RTne1tXa3t4VGRGbnF6RlZTMdDWDxZK8oTMvKmZ3RnTj6aWVlpfvO5vq65vo6Qkh2fkF+yUr/gMcPBZgbJ6kIChZLpbMzOkIIj8dzryaIjY39m7/5G5vNNjep4aHWrVvX2dnpdDqnpqaqqqpWrlz53nvvzVUSmzZtCg0NtdvtIyMjCQkJ9z/x0qVLGo1m//79ZrOZENLV1UUIycjIOHr0aGxs7Pe+971HH/qwoAwGw/Hjxwkhw8PDYWFhJSUlCoXi25f5+fm9/fbbVqtVKBTm5eUFBgaWlpZGREScPHnSbrdzcIQzwCMt2jBIJ+Xl/jERX00AAB7jyy+/tFqt8ewMFEcAACAASURBVKnpfv4BTGcBryQSS1Kz8yJiYh0Oh06j1s/OKLu76qurbFarPDCQx+czHRBgMbDZbJFYnJKeadDrNVOT7ntiY2ONRuPYyHBna0tqZtZj/3fwD5CHhkcYjYa4xKT/n737jm/rPPMF/5xz0EE0NoBg771XkaJEVVuW5CLZsWQVl4kzdmZsZ3fuTuZu7mdvdvfeu7O5aZ4kjkexMu5yExXbsoqtLkrsvRewAmABQRC949w/kDCKrGaJxGF5vh/+Abw4OOcHfj6igAfv+7wKZWRna7PH47Hb7T09PX19fXFxcSKRyL/Pi8/n+93vfnf9+vXIyEiRSETc0J1Rr9c3NTUBAE3TKpUqOTk5JCRk4TM2QRByuVypVMbGxgoEghs/e58/f356erqgoCA2NnZoaMhut1dUVKSnp1+7ds3hcKxbt27Rf2nfSXNzs8vlAoDp6Wn/Rpu3PIwgCDabDQBKpTI5OfnMmTP+uQz3sm8FQmtcgAoN/6pa8UsnsNCAEEJ3VVNTI5YFl2zYRJLYAwjdJ4qixLLgxPTMpPRMnkBgNZttVotWPdHW1Kjq7wsSiWS3+u4RodWHw+Ump2ekZGTOTE+ZjPOHDh3avHmzQqHoaG+fnpzMzM276xmkwSEZObkKZSSLxRofGXZ73A89+jhJUuOjIyMjI7m5uVevXnW5XMHBwVevXjWZTK2trRMTE2lpaQslA4lEQpLk+Pi4v5lCYmKif2vMG9E0/frrr3d2dpaUlCwMFhQUlJeXC4VCgUCQkZERExNTWFjI5XKTk5NzcnLuPI1iqVEUFR0dTZKkx+Nhs9l5eXnf7gT5bWaz+csvvyQIYqFlpsfjwf/sELodLDTcKyw0IITQnc3OzjY3N3P5gqxC7IyFFgFPIFDGxKXn5ocpIqxms9NhNxnn+7u7OluaPW43m83h8fn4Lh+tenyB0ON2jaqGhoaGUlJS4uLitFrt+OhofkmZ1WohSfKWvRW+LTktIyMnr/FaDZfLFYklE+NjNputtrZ2YGAgNzdXIpGMjY15vV6DwZCcnCyVSm0220cffeTz+crKyvLy8mQyWVFR0be3pfDr7OyUy+U3PnpjMC6XGxYW5v/XKhKJmK0y+EkkktTU1JKSkrKysnupMgAAj8fLy8vLysryvy6LxfLrX/96dHQ0IyMD/xAh9G344RkhhNDiGB8fdzgcMaG4MSFaTCw2Oz41PT41fU43o+rraau7ZrVaaq9cqr1yicPlSmXB6dk5mbn5uKoCrWI5hcUup/P65YtdXV1VVVUhISEDAwPtTQ11Vy9TLFZ+SVlZ5cYb1zvcEovNHh8dVg30LYwIBAKKopxO54kTJ3bv3v3aa69NTU2x2ezo6Gir1frWW28ZDAaVSqXRaHbu3FlaWnq7MxME8dJLLy3aqw2gqakpjUaTlpYmFAoXBoeHhz0ez42LKS5dutTX1+dyuQ4cOOBfSQEAbDabxWJNTExgvwaEbglnNNwrnNGAEEJ3ZjabOzs7C8org8Ow1oAWH18ojIyNK6zYECSRyELDrGaT3Wq1Wixjw6rG6zXtzY0ToyNul1OujGQ6KUKLjCCIMLmis7VZpVLx+fxr165xuNwwRcTE6IjX69WMj9E0HRkTe4dag143c/mbs9cvXQAAPp/v3/MyNzc3Oztbr9drNJrZ2dmioiKZTObv0fjxxx9rtdqcwmKCIAb6+9PS0kQi0U3npGl6YmIiKCho5X6f/+abb3Z1dU1PT+fm5vpHenp6Pvzww87OzqKiIn8DC5qmP/30U4PBYLfblUqlQqHwH8lisYqKitatW8fj8Rh7AQgtYwEqNPxPlYcEWNE/P8ZCA0II3ZHL5Wpubo6IjpEro5jOglazUHlEVFxCZn5Rbsm6ILFYKJI4bDabxWI0GEZVQ/VXL3e2NFmtltiExLufC6EVgmKxYuITRgYHe7q7vV6vMip6/aatuukp47wBADTjY4a5ObFUCkDfcnZPS31tZ0sTRVExMTGzs7P+wYGBAYvFUllZ2dvbm5ycnJyc7B+02+3+h1IyMt1uj143o9Foenp6OBzOjVs5qlSqd955RyQSRUaupOpeZ2fnf/zHf7BYrKioKIvFwmazU1JSoqL++t+Wf/FIZmam/y5BELm5uQMDAz6fz78958KRFEXhXAaEbofwd3ZZaiFnHQG4ypLSP4TVSoQQuhOz2fyLX/yioLyyZONmprOgtcXpcDgd9uG+nmmtZkarsZpNAPC9Z59XRsU4HY6m2msejyevqEQiw81Q0MpmMs5/9t47/o0qo+Pi5+fmzCajXC4Xi8WDg4MAwGKz//5H/4nN4dz0RJvVevyDd/W6mfDwcJIkHQ6H0WikaTohIeHw4cMLhzkcjp/97GcsFmv//v0ffvih2+2+8SQURb322mtisdh/1+l01tbW5uTkBAfffa/N5eP48eOdnZ2lpaU7duy492cZjUav17uyXilCzFqpM50QQggtN/4vdqxmM9NB0JrD5fHEUlleWcVDe7735As/yCosAQC9TufxeN799981Xq9pbah7583ffnj0CNNJEXogYon04ceeEAiFADAxOmI2GQHAarUufK9O07R/O0yL2XTt0oX+7k7/uEAo3P/899Oycubm5qampqKjo19++eW8vLwNGzbceH4ul1tQUOByuU6dOpWWlrYwrlBGAgCHw7mxlwGXy62qqlpZn711Op1OpwMAzrdqMXcmkUhW1itFiHEBWjrxs5XfowGXTiCE0J1duXJlfHxcFhqakHbrtuQIBQCbzbGYjGNDgyODA43Xa1wul1AklisjrRazxWJOz8ohKeoeu/QjtAyJJJL8kjKRRGKz2ULDw4PEYpPJOD015X+U9vl6Oto5XG5bU0N3W+vI4EBKRiaXyyMIgqSopLT0jNy8SbVaNTTkcDieeOIJ2d9O8yEIgqKojo4Op9M5NTUFAHnFpXyhcHpSS5FkaWlpYuLKXpH06aefqtVqAFCr1cHBwXK5nOlECK1aWGi4V1hoQAihO9NoNCMjI5t3PS4IurlnGEKBJBCJAMAwq/N6PBJZ8K79h3KKy3RTk4ZZXVtjfUt9bWhYeHBoKNMxEbpPBEGEKyKy8grSsnIycvLyi0u16gmTcT49PT0/P1+lUo0Nq+bn9ABA03R7U8NQf19cYhKPx3c5nXyBMCuvYHx0RDU4mJiY6G/9eKPR0dH+/v6i8vXRcfHyCGXxuorzp04KBYK9e/fGxcWp1WqZTLbQdfKTTz6pqam5ePEiSZLR0dGB/kV8d21tbfPz8yRJ+ny+0dHR7OxsbOWI0BIJUKHh58MegoAV/fPPiVhoQAihO/nmm29MJlNyVrZIImU6C1rTOBxudEJiRl5hRn5hXmm5QBgEAHyBgKJYJElaTMbpSW1+8W336kNoZSEpKj4ppbWhzm6379y5s7+/326333iA3Wbt7+4cGRq8cPoru90eE58glcl6O9s5HI6/AeSNWCxWa2urbnqKzeZ4vV79rE6rnggODi4tLf3jH//Y3Nw8PDycl5dHEMTMzMypU6csFgtN02NjY0VFRQtbPy5bUVFRdrt9enoaADweT1FRkUAgYDoUQqtT4HadCMBVlhQWGhBC6M7OnDkjFIkLyitZy/69JloLWGw2l8cn/7JKQiyVxSWnpGTndjXVO2y2yNhYMVbE0GrBZrMdDsf4yHBERMT09LT5W71yPG632WjkcrmaiXGfz5eeld3V1jIxPl5WVnbTvglCoTA4OHhsdHRSq5mdmdaqJwDA4XC0trZarVZBUJB+djYhIaGxsbG6utr/FC6P53Q4OBxOXFxcQF7u/RMIBBkZGQKBwGazbdiw4dt1FoTQYsFmkAghhBaHSCQSBIl4fPx2CC1fFEVFRMf6fL5T1cebaq8xHQehRZOYkgoAn3/xhUajual2sPCl/csvvywSiZqu15w7dTIlI8vr9V6+fPmmrSUAICUlpbKyUiKRhIeHczic7du379271263UxQFNA0AfX19JPnXDxF2m+3Gqyx/JSUlL774YnFxMdNBEFrNsNCAEEJoEWi1WrPZbLdamA6C0F1UbHuYpCib1XLt4vmvjn/CdByEFocyOiYzN9/n9QKAx+OhKEoWEgoAsbGxjz76aEpKSlFRUXt7u3+yQ19XR1tjPQBcv379jTfe8Pl8N57q2rVrX331lcvlys7O9ng8bW1t/f39AOD1euXh4YmJiUlJSZs3b962bduNayXGx8cD+XoRQsscFhoQQggtAoPB4HK5YpNSmA6C0F2IpbLnf/TPFdsepml6sK/3w6NHXC4X06EQuhlN0/09XT0dbd3trZPqidsdNtTfq50YBwCSJJPT0mma9o8XlJU/efCwQhk5Njb20UcfKRSKHTt2xMXF+WcisNlssVjM4XBIkmSz2QvNHf38Cwrsdvv58+d9Pp/BYMjPz4+Li0tPTz98+LBcLj9+/Pg777yTlZX1k5/8ZN26df5n3XQSRjidzi+++KKhoYHpIAghCFDfAYr5vzwIIYSWkEgkAgBZWBjTQRC6OzaHk11UKpJIL5z808zU5NnPq3c/tY/pUAj9mcVsOn/6K9P8vF43szAYJlcUV6wXicQRUdEAYDLOW81mzcR4zYVzACALCa3cstViMgFAenp6b2+vzWIRBome2H+wqfbaYG/PlStXWlpaLBZLfn5+T0+P0+kMDw9/6aWXaJrmcDg31Qj8ExwkUpnH67GazQRBWCyW5557DgAuXbp0/fp1Fps9OjqqUqkKCgqKiooaGhq8Xm9WVlYAf0m31t/f39LSIhKJSkpKmM6C0FqHDQ4RQggtAv8EWrsFl06gFSMuOfWR7z3zp3f/qBrov3bxfMWmLUwnQggAQNXfNzI4cNOgbnrqVPVnABAaLudwuZPqCZqmFxolGPSzZz4/weZwACA9Pb2vr6+7vTUmPj41MzsqNq6lvhYALBYLAExNTaWnp7e1tWk0GrVanZJyi2lowcHBXC7XbDIKg0RBIrHFbOrs7MzMzLRarZOTkwDgcbsBwL8KIyQkZOvWrRcuXJDJZEv3O7lHiYmJwcHBERERTAdBCGGhASGE0GK4fv06AHy7qRhCy5lcGZVdXNbZWNdcdz0rr0CyDD4pIZSWlTM9OdnT0fbth9hs9uzM9MLdG3sruJxOFkXt2bMnJydHJpO98847zXW1qZnZrQ11Xq/XfwyHy52cnFy4GxwcfOPJq6urZ2dnrVar1Wr1d3kA2mcxm1ksVmlpKQC8+eab/uICRVHx8fGFhYX+J65bt25hAQWzhELhq6++ynQKhBAA9mhACCG0KPwzGvJKy5kOgtB3QBBExdaH4pJTfT7fe0femNSomU6EEHB5vM07dsYmJn37oRsrCxkZGf4bPD7ff+OFF17IyckBgOjo6Pz8/JmpyS8++WhUNQQAHA6HoiiX0wkAMzMzAFBVVRUaGnrjyW02m1ardbpcUXHxAOD1en/wgx/s37//8OHD8fHxABAUFOQ/0uv1VlRULNxFCKFvo376058G4DI/H/YE4CpL6j8l4uwPhBC6LY1GMzY2ll1UwuFymc6C0HejjI2bmpgwG+d72ttEIlGQSGSzWr/45Nj1yxcar9fYbNbYhESmM6K1hSTJ5LSMUdWQ9S/r0TgczoEDB2QymcvloihKIBDI5XKtVgsAHo8HADZt2tTT03Pu3LnCwkKSJMPCwlQqleYvXSS9Xu/evXu1Wq3b44mJizcaDIWFhXK5/MaLpqend3R0BInETx16zul0TmnUXC63qKhIIpH4DxgZGdHpdP7bo6Ojly9fTkpKwnIDQuiWAlRo+OWIhyBgRf/8UwIWGhBC6LZmZ2cHBweT0rOEIjHTWRD6btgcTlJGlmneMKebGR4caK6rbWusN5tMPp/P43ZPqid6OtspFkseoWQ6KVpDSJJMSkuf1c0oIpTxSckTY6OTk5M7duxYt25daWlpcXGx2WweGPhzK4fKysqqqqqGhgaj0VhUVMRms/l8vr9G4N+Z0n+MWCxWqVSGOb1MJnvkkUcWWjz4TU5OtrS0CIJEWXn5CmXkQE+3SjVUUVGxcJjb7dZqtWlpaUaj0b+8Qq/Xp6WlsVj4JhkhdLMAFRp+sfJnNGChASGE7sBkMnV3d8cmp0hDQu9+NELLDEVRiWkZHC43SCINUygjY+OVMbHlW7aHKyPHVYMOu31UNWQ1mxOScQNXFDhsNjs9Kyc5PSMmPsHtdg/197HZ7Pj4eKvV6vP5YmJieDze5ORkUlLS7t27CYJgs9kdHR3Xrl0LCQmRy+UEQSgUio6ODofDAQADAwNPPfVUfn5+RETEli1beDzeTZe7evXq+Pi4xWSanpo0GubMJqPFbKZp+sKFCzabzWg0Zmdnl5eXBwcH19XV+Z8yPz8fFxd3U68HhBACAGJhu90lpTznCMBVlpR2681/jhFCCC2YmJg4evTohod3ZuQXMZ0FocXkdrk6Gmobr14CABaLtX334ykZmUyHQmuOx+P5+O2jc7M6Ho/n8/l8Pt8zzzwTGxu7cIBarX7rrbdYbLbP65VKpZGRkZs3b5bJZCMjI59++qnH49m9e3d2drb/YIfDweFwbprR4HK51Gp1Y2Njb2+vf4TD4RQWFtbW1vrvbtmypbKy8tKlS5cuXfKPhISE/PCHP6QoaqlfPkJoxcFv6RFCCC0CkUgEADbc3hKtOmwOp3D9RrFM1nzt6rx+dmx4CAsNKPBYLNaOx/d88clHbo/bbrUCwLlz53bs2KFU/nlFD0mSBEFwOJy0rJy+ro6urq7x8fHnnnsuPj7+1VdfHRwc9Dd0BID5+fk333xTLBZv2bIlNTV14RIcDichISEhIcFsNvv7PggEgvb29oUDhoeHKysry8rKJBKJXq+nKGrDhg1YZUAI3RIWGhBCCC0Cq9UKADarlekgCC2J5MwciSyk+p23PLiHK2JIcGjYcz98pbez/ewXfxKLxRRFHTly5NVXX/WvXBAKhUFBQWazWSKVJqWmd7Q0Wa1Wp9MJAM3Nzd988w0AZGZm7tmz57PPPnM4HG6P59ixY8nJyZs2bVqoVvj5C8d+w8PDAMDlch999FGZTAYAPB4vPz8/kC8cIbQSBajQgKVOhBBa3fzfenG/tegXoVWDYrEAYLC/T3j+65J163kCAdOJ0FrhcbtZbLb/dl93FwA8/vjjAoFgcHBwoShgMBjMZrNCGZmWlVN75RIAbNq0SaFQAEBERIT/mO7ubg6Ho1arE1PSNj284/j77w4ODno8nmefffZ2lw4PD+/r64uIiMjMxIk8CKHvAGc0IIQQWgQCgQAAMvILmQ6C0FKRyIIVUTFT6vGWutruttYtO3YlpaXftModoUXk9Xo7mhvHRobHh1VZ+YUbtz1EUZTZaORwOGFhYSKRyF9HoGm6rq7OZrMBgEgs4fJ4JRWVnS1Nly5dEovFWVlZ/maQJEn6fL6enh4AiE9O1kyMG+cNAHDnCkJVVVV4eHhycnIgXjBCaBXBQgNCCKFF4N9K3Wa1iCRSprMgtCRYbPaufQcnRlR1F88Z5/SnTnzG4/MFAqHH4/Z31qZp2uP588KKcEXE4/sOYBlijZue1Lqczui4+Pt7entTw5VzXxMEQVFUR3OjZnzsmb/7gd1mlUqlN65umJycPHv2rP+2Vj3x5acfxyUlrdu46drF88ePH+dyuV988QUA8AQCm8XiX0zR2lCv180IhcInn3wyLi7uDhlIkszKyrq//AihtQwLDQghhBbBn5tBms1MB0FoCbHY7PiUNEVUdH9HW2vdNYfd7rDbAYDD5RIkCQAkQbI5HJvVMj4y/PYbvzn4g5c5HA7TqRFjvvz0Y6vFLBJLSis3ZOZ+574GcYlJ1y9fpH2+nTt39vf39/X19Xa22202Hpd742H+2gEA8Pl8l9OhGuhTDfSx2Gw2h0ORpFKpDAsLm5iYsFksEomEzWbTNO3zuFNTU3ft2uX/0+12u1ksFkEQi/KqEUIIAtejAf9wIYTQqrYwo4HpIAgtOb5AmFdWkVdWcbsDprXqU598aDLOT4wMJ6amBTIbWlYSklM6WppMxvlvTn7hcjrzS8oWHrJZrW63SyKVfftZNqu1q7U5K78wODRsz/6DJz76oLa2Njc3t6+v78LprwAgPDy8qalpfn4+OTk5NjaW/Zf2DVVVVTk5OU6nU6VS1dTUGAwGNpvN4XC2bt367rvvpqWlPfXUU9++nNFo/O1vf1tQULB161a1Wi2RSPzdJRFC6EFQP/3pTwNwmV+PeAJwlSX1owSc/YEQQrflXyQcFqGMjI1jOgtCDAsSidls9rhqKCElNTRcznQcxBiSovq6OvLy8oxG41B/32BfL0mSM1OTNE2f+bz6+qULM1NTkTExnL+doVBfc6W+5orL5ZrUqJ0Ou9FgmNXpnnrqKalUqtVqxWLx7OxsT0/P+Ph4V1dXSEhIUlKSy+USi8WVlZV8Pp/H4ymVyuTkZJ/PJxKJsrOzZTJZRkZGTk4Oi3Xrd7MajSYuLq6jo+PUqVNNTU1mszkpKQknOCCEHgR+eEYIIbQI/jyjAZdOIAQAABRFAUB3W2taZjbTWVBA0TT9+SfHXE5nXnEJj8cHgImJCZfLBQB63cz5UycBgCAImqYBQDXQN6VVx8Qn8gUCAKAoisfnd7Q0AUBnS9PCOWNiYvh8flJS0tzcXFFRkcfjefvtt+12u8fjOXXqVGZm5vbt22+KERISsmvXLv/t4eHhvr6+9evXc2+oaHg8Hn/dgcfjHTp0CADOnDkDAF6vt6mpSSQSbdy4cel+SwihVQ8LDQghhBbB2NgYSZK4dAIhP0lwCElRE6Mj77z52/0v/AA7NawR84a5IJF4TqczGee1E+P+T/J6vb64uDg4OLi9vX1qagoA/FUGP6vF0tvZftN5srOzDQaDTqcLCgrS6/UGgwEAzp8/39XVVVtbu23btkceeeT48eMAEBISctdUDQ0NfX19Dodjz549/pGvvvqqpaXl+eefj4qKAoDOzk6aprdt2zY0NDQ7Ows39H1ACKH7g4UGhBBCi2BiYsLn8ymiopkOgtCyoIyJ2/n0gbPHPzbo9W+/8W/5JWWFZeW4CcXq9tn776jHRnl8Pl8g9I94PH9eOzw3N/fwww9nZWVNTEx89tlnPp9v4VkKZaTb7dbrZhZGWCxWUVFRaGgon88nSVKj0fD5fACYn59nczhsDufcuXMbN278/ve/HxQUJJXefaOfLVu2zM/PL2xj6XQ6m5ubfT5fa2trVFTUzMyMv2YxMzNz6NAhk8kUHY1/yRFCDypA/+GRxIr/QQghdAf+1uUR0TFMB0FouYiMjX/i8N+JpTKb1Xrt4vkPjx5hOtGDslktszPTTKdYvgx6PQDwuFyDftY/wmKx/ItoVCrV0aNHXS5XRkbGgQMHeDzewrM8Hs+eZw5VbX/4xhGz2fzzn//8/fffB4DIyEh/d0ahUOhxu0vK10ukssuXL8tksnupMgBAWFjYSy+9lJqa6r/L4XBiY2MBoLm5uaamZnR01D9eU1NDkiRWGRBCiyJAzSBfX/nNIF+Lx9kfCCF0W2azubOzMyYxWRYaxnQWhJYLvkCYkJ4hDQ6eVE+YjUaJLDhMvlJ7Q6r6+z5++2h7c2N/T9dwf190fPxNLQwRh8sZGRxwOBwLIz6fTygUstlst9ttNpuHhob8vRszMzMtFovNZhMIBIY5/ahqqGr7jt7ODrfLJZfLU1JScnJy2tvbaZouKSlZOFtUVFRDQ8PE2CiHw3XY7WlpaRKJ5D5yEgQRHx8/PDxstVqHh4cHBwcX+j5mZmaKxeIH/D0ghBBgoeHeYaEBIYTuwD8XVxEdI1dGMZ0FoWWEw+GGRSidDseUekLV31d39XJ9zRWP2x0Tn8B0tO/A5/OdOPa+0+kAAIfdbpyfb6mvG+rvo1iscIWC6XTLhdvlMs7Pez0et9u9MOhyufx3122oGuzr7erqiomJiYiIyMzMLCsrW7duHZfL7ersnJ7UVm7eOjascjqdBw8eDAoKKisrKykpuXHrBz6fr1arZ3U6h8MulUorKiruu/cHj8dLT09va2vzZ2OxWCwWi6bplJSU0NDQB/s1IIQQABYa7h0WGhBC6M5qa2vDFBGRcfFMB0Fo2YmMiycA+MKgILHEaJib1Khnp6eS0jJWyg6CHxw9Mj+np1is51/7P9LzCx12u8U0bzYZRwYHOpqbeHwBTfuCRCKmYzLJZrW+d+T3ZqPxxirDjQpL12Vk5/Z2dtjt9tjYWC6XS5IkQRDR0dEWi6Wvp6evq5MkSafDIRQKo6Oj/Y/edBKHw6FSqRISEl544QV/44b7xuFwfD7fyMgIAFAsltvlommaz+enpKQ8yGkRQsgPCw33CgsNCCF0B2w2++rVq2JpcFxKKtNZEFp2CIJQxsYlpmWkZOUIgoImRlR6na6jpcnjdkfFxjGd7i5U/X1tjfVcHu+hvU/LQsO4PH5Canp8ShqPLzDO6W1Wy/BAf1dry0BvN4fLW7lrQx4Qm8Pp7exw3rBuAgAiIiJcLldCQsLc3NxAT7fJZDQbjXq9vru7OygoiCRJoVAIACkpKSKRyOl0zun1ADA6Orp+/XqVSnXq1CmTyaRQKPy7VwBAZGRkbm5uXl7ewlwGq9XKZrPvr2IVFRVFkuTo6KjP6wWA2NjYHTt2cHFFDEJoMQSo0PDbUQ/j3Rwf8OdVLDQghNDtEQTR2NjI4nCTM7OZzoLQshYWoQyPUKpHhh12u3psdLCvh8vjhYYv08/n2onxP330AQCk5eRnF/21XwBPIFDGxmUVFvMEglB5xIxWbbNahwf6W+quuz3uyJjYlTJZYxHxBfyZqSn/AhM/i8Xi9XrZbPb69evHxsbmDXP+cafT2dvb29LSkp2d7Z+YoFQqMzIylEolSZJhYWGZmZn19fVdXV0jIyP9/f03dmrg8XgLdQeDwfD666/TNB0XF3cfgUmS5PP52JOUIwAAIABJREFUQ0NDsbGxjz766MaNG7HKgBBaLMSNG/kuneSLjrsftLwNbuLd/SCEEFrD3nzzTTcNT73w90wHQWhl6G5pvHr2FAAQBMFisZ889Kw8Qsl0qL/h8Xg+eOtNg16fmJ659bG9d6gduF2utvrrqt7uef0sALDZHDaHU7ZhY0ZO3sKn4rVANz3VUHNVr5uZ+8vGE8KgIKvFkpiYODIy4vP5RCIRj8czGAwSiSQiIuKRRx5xOByff/652+2Wy+Vbt271z3EAAK/XOzMz09nZyeFwqqqqbnk5l8t18uTJnJycpKSkwLxAhBC6RwGa0fCb0RW/dAJnNCCE0J11dnYa5425peVMB0FoZQiPiEzPL2Sx2U673Wo29bS3hYbLg5dTK74Tx96fntRy+fyqHbsFQXdqwUBRVGRsXHJmTqhcMT+np30+m9UyMjTY1lhvNM4nJK+VFVXCoKCUjMzhoUGjYQ4ACILYe/DZSbVao1YTBCGRyqwWi81mi4+PP3jwYG5uLpvNHhgYqKurczidGo2mp6cnPDxcJpP5fL6jR496vd5t27bdYbYCRVHp6en+zS/vncfj8Xg8/n03EUJoiWCh4V5hoQEhhO5ArVZfvHgRCCgor2Q6C0IrBofDjYyNT87MMczqDPrZwd6eonUVJEkynQsAYFKjvn7pAgA8duC5sHubasFisYLDwjMLijPyi/hC4ZxO57DbZqYm62uuzE5PTU9ORsfFr/olFVaL+eKZU/7bxRWV6dk5UTGxI4ODHrebolhOh4PFYs3OznZ3d0ul0pCQEABobm4mKYrFYlmt1t7e3uzsbC6X29bWJhaLExMTFz3hW2+9deHCBS6XGxkZuegnRwghPyw03CssNCCE0B3YbLampqaC8vXKmDimsyC0wlAsVkJaxsyk1miYC1MoQkLDmE4EHo/n848+sNttiemZOcVl3/XpFEXJI6OyCkvC5AqHzWaaN8zpZyfVE831tWajMTRczuWt2hWpJEHOGwxSWfDDjz2Rnp0DAAKhUDc9NTM16XI5c3Jy9uzZ09LSYrfbu7q6LBZLYWFhfHz8yMiIxWIBAJIkCwoKhEJhQUHBUlQZAKC+vt5oNAqFwrS0tKU4P0IIAUCAPjwvi8o8QgihpeFwOLq7uwHA6/EynQWhFYkkyXBl5MTw0KnqzygWK0yuSExJTUxJk4WEMJLny08/mtPP8viC/LKK+z4JRVHxqelxKWnTmgmzcb7leo1hVtfZ2tzd3hoRFf3Y088sbJ2wmrDY7Eee2HvTYOXmreOjw1azWaFQeDwer9crlkgdDntHR8fu3btjY2NfeeUVh8NRX1/vb8qwpAlfeOGFq1ev5uXlLelVEEJrXOB2nQjAVZbUKzijASGEbkWv1x85cmRoaIjFZheUV4qlMqYTIbQiKSKjnA4HDbR/CsD4yHBXa7NqoD89OzfAiyk6W5ramhoAYPeBw+ERDzq7niCIILEkJFyeVVgsCw1z2u2meYPZaGy8XlN/7arRMBeuUK7iCQ5+bA7H7XKqx8ZUKpXH49HpdF6f1+1yKZXKgoICACAIgs1m19TUaDSagYGB9PR0jUZTXV0dHR290B5ysbBYrMTExEU/LUII3ShAu06krvxdJ/px1wmEEPoWi8Vy9OhRg8EQm5RSUFEpV0YxnQihFW92alKvmx7q7tJOjHk9Hg6Xm5iS+tCjTwTm6m63+/c//1efz5eWk7/xkd1L0VJBPzPdXl9rMsxNaSYAgCRJRWTUhq3bFcpV3jJAMz729ZefG+cNAMBmsyMjIx9//HG9Xl9bW8vn8xMSEsLDw6urq+fn51988UWtVnvy5MlDhw7Fx8czHRwhhL4zLDTcKyw0IITQTSwWy7vvvjszMxMdn7jje88skw52CK0a8/rZ058eW9i/ILeouGr7jiW9osvlevuN39isFkVk9GOHnl/Sxo0+n29KPd545ZJuSutxuwmCkAYHiyXSx55ezX9MDPrZM5+fmJ7Url+/fuvWrQBw7ty5mpoa/6PR0dF79+4VCoVsNhsA3G63/wZCCK04uHTiXuHSCYQQupHT6fzwww8nJycjomMf2vs0C98NI7TYeAJBRl6hPDLK7XLNz+mntJrWhvogkThMLl+iK9ZduTQ2PCQQBm19/ElBUNASXcWPIAiRRJqWkxcZF08AoZuadNjtRoOh4drVSfVEkFgkWY3rsPgCwZRGo5ue2rBhg39bSqVSWVtbGxOfkJKe2dvdNTg4WFRU5N97EnegRAitXAH68Eyt8p2MEEJobfF4PMeOHVOr1SFyxcN7n+ZwuUwnQmh1olis2KSU2KSU3rbmtrrrRsPc2S9OmOYNpZUbF/1aLfW1TbXXAKCkanNI+FLVMr5NroySK6PKtz40NzvTVnd9pL93bFg1PjrC5XKj4+IrN28TS6UBCxMA+lkdAEgkEv/dubk5r9crkcrKqzZ7PJ7Whrq33347PT29vLx8Fc/sQAitegGa0fC7lT+j4R/icEYDQggBAHg8ns8++2xoaEgaHPLogWd5AgHTiRBa/cIUysyCYrfLNa1Vq8dGDfrZ5PSMRTy/x+P58rNPPG53/rr1uSXrlnTRxC1RFBUkEielZ8Ylp3o8HrfTabfb9DMzrY3146MjyqgY/sr/U2O1mE9+9olmfIzH423cuJHFYgEAj8draWlRj4/NTE3GxMc7HQ7NxMTw8PDw8HB2djZOakAIrVAB6tGQcWnF92joqcIeDQghBABw4sSJ9vb2ILHk0QPP4h4TCAVYV3NDzdenaZqOio17Yv9B/4fVBzcxOnL8g3cFwqB9f/+Py2SO0sSIqq+9VdXb7b8bEhYWm5CYkZMfGh7ObLD7MKme0M/q7DbbtYvnFQrF/v37F2Y0AMDMzEx1dfXU1BT8eX8Kl3983759aWlpzCRGCKEHg9/SI4QQ+m76+/t5fMGufQexyoBQ4GUVlgiEQZdOfaEZH7t6/utNDz3y4Oesu3Kp8XoNAGQVlSyTKgMARMcnRscnrtu8rfHKpZGBXr1Op9fp2hobwuSK7bseC1kh5YaZqcnTJ44b5vQAQLFYAKBUKm+sMgBAeHj4Cy+8cOXKFbfbXV9fz+FwXC4XAOh0Oiw0IIRWKCw0IIQQ+g5UKpXb7Q5TKKUhoUxnQWiNSkjLIAjibPUnHc1N4RHKzJy8BzmbQa+vr7lC07QiMloZG7dIGRdNkFiyaddj+XPrLSZjR0PdlHp8elL77pE3wuSKik2b45NSmA54Wxazqa2xoautxevxlJSUSCSSc+fOAUB/f/+5c+coimKxWBUVFSRJnjt3rru7m8ViJSUlPfHEE3w+/8yZM1KptLS0lOkXgRBC9ylAhQYy4Cv9EEIILQV/37LY5OX75h6htSA2KSUsQqmb1F499/WDFBqMBsPH7xylaTo9t2DjI7sXMeHikgaHSINDouIS9DPT/Z3tHQ21szPTn398jCCImLj4oor10bHxTGf8Gybj/Adv/bvT4QgKCnrqyScTExMBgKbpc+fOWa3Whf0saZresGHDyMiIwWBgczi1tbUEQezYsePVV19lND5CCD0onNGAEELoO/BP6JXhdAaEGNXV3KCb1NI0nfBgVb8LZ75y2O0SWXDeuorFyrakQsLl5Vu2F63f2FRz2TCrU4+oxkaGx0dHpLLgnXufEonEXD6f6YwAABRF+Xw+kUj0j//4j9y/rEapqKigKOrs2bP+u2wO5+LFi1arNS0tTaPRSKSyhx59/Kvjn546dUomkyUnJzMXHyGEHhTumoMQQug7aGlpgb+sNEYIMaW/sx0AomLjtu9+/L5Pcvmbs2PDKgDY9viTElnwooVbehwut3zL9p1PH3ji8N+l5eSz2GzDnP79P7z5+1/+7MSx92dnZpgOCMIgUUhYuNlsnpubWxgkCKKsrCw1NRUAgkNCM3Pzw+SK+vp6FosVHR09OzN95vMTUbFxPD7/xIkTZrOZufgIIfSgArS95Rtj3gBcZUn9ELe3RAghgK6uLoLFrtj2MNNBEFrT2Bz2yECfzWJxOh1yRQSLzf6uZzAZjV9/+ScCoGTj5sT0zKUIGQBCkTguJTUtN59isflCoWFWZzQYOlubG6/VzBvm7FZLaLicJJn5Xq3xWg2fx9u4ceONW1QSBJGcnGy1WkeGh6e0GgDC7XIlJyfv2LHDZrNNarWaiXEgCKfTaTQaCYIICwtjJDxCCD0gLDTcKyw0IISQVqu9fPkyTdP5ZStjljVCq5U0OHRaozYa5ibV6tamhimtJi0z+96fbtDrP3zrTY/bHSJXbNn9xNLlDAw2hxMZG5+YnpmclWO3Wrk8vmneMDs9PTI02NnS1NPe1t7U6Ha7ldExgUylHhud1KgnJiby8v6miQaLxUpLS4uJiXE6nZNaLQCQJJmXl5eamlpaWtrc3Ox0OABAp9N1d3eLRKKIiAgCm50hhFYagqbpAFwm94ozAFdZUu0blstuTwghxBSVSvXee+/llpav27yN6SwIrXUet1s7Ptpw5aJhVuf1eARCYW5hcWnlxjs/i6bpUdXgyeOfej2eULli576DfIEwMIEDaVw1aDTMNdVcdtrtNz3EZrOz8gsBgMfjF1esX7r5Dk6H47P335mb1f3Lv/wL+zZTTk6cONHe3k5R1E9+8hN/kpmZmffff99kMhHEn9+lh4WFsdns5OTkjRs3MjU7AyGEvissNNwrLDQghNB7772nUqnKtz6UU1zGdBaE0J+pR4fPHv/Y7XJRFPX8P7waJBLf7siaC990t7fZbTYAUMbEPbTne8ukdeJS625pnJ2e9nm9M5Maw6xuYZzN4bBY7HCFYvPDOwGAx+Mt7i+k/url2iuXdu/eXVhY6B9xOBxnz55VKBQLW1eOjY3p9fqCgoKFZ83OznZ0dCQnJ3/99dcTExML4zt27MANLxFCKwUWGu4VFhoQQujDDz8cGR09/Mo/sTkcprMghP7K5/OdePeoblIbl5T8+NPPfPuA8ZHh+pormvExABAGiTLyC3NLy++js8NK53I6ZyY1AGC3WpqvXXXa7U6nw+f96wrfuMQknkBAEkTZhk1iieQBL+d2uf7wb78kAH70ox/x+XwA0Gq1R44ckcvlL7/88l2f7vP5/C0ha2pqhoaGnnzyycjIyAeMhBBCgYF9BxBCCN0Tu90+PT3t/9aU6SwIob9BkuSGh3Yef/sPY6oho8EgkckWHjLNz1cfe39+Tg8AFIu1cceuuOQ0DneNfn3C4XKj4hL8t5MzcwBgSj0+NjQIAEbD3HBfz6hqyP9oX1cnRbF4fN623Y+TJCGPiLzd8oc7YHM4ecWlDTVXJiYmUlJSAECpVL7yyiv8e5s3QZKkRCIBgJ07d37XSyOEELOw0IAQQuiemM1mo9EYER1L4CJhhJafsAhlSlbuQFd79YfvPf8Pry6Mv3fkDbfbzeZwUrJy03LywiKUDIZchhRRMYqoGACgado4p3e7XD7a13j5otPpsBiNZpOp+oN3AYDD4YSEy/OKSlIzs77T+eOTkhtqrrS2tvoLDQAQEhKy6K8CIYSWmwAVGvA9KUIIrQ5hEUrsf47Q8lRQvn5cNWicN7Q1NuQVl4wMDXx1/FOv1ysNCX3i0AtrpB3DfSMIQhoS6r+9a/8hALCaTUM9XT6fr7+jbX5OP6memNKoXU5HdkHRvZ82IjIqKjZucHDQaDT6pye0trayWKyUlBTubeaVmM1mh8OBG1sihFY0nNGAEELonjQ0NABAYDr7IITugzQkNKOgqOXalZqL55rrrlvMJpqmQ+WKnJIyrDLcB6FInFtaDgC5JetcLmfD5Ys9rU0XzpxyuVyFZeV3eKLDbr9w+qswhYLL5YolUo/b7fF4DAYDQRAikejkyZNerzcjI2Pv3r23XIn28ccfT01N/fjHP76PxRoIIbRMYKEBIYTQPeHxeACQV7qO6SAIodvKLS4b7OpwuZwut4vD48Unp1U+9AjFwvd7D4SkKB5fUPnQIxwut63uWuP1muyCIs7te+LqpqcGersHersXRgiCOH36tE6ne+WVVwQCgdls7unp4XK5RUVFRqMxKSnpxrOtW7dubm4OqwwIoRUN/+NBCCF0dz6fr6urCwDsNpvw9pvnIYSYxeXzD/zwNaZTrE4EQZRs3Nzb3uKw29/7999VbN6alpl9yyMjY2JzCos7mhtjYmJiY2NtNltVVdXExERvb29QUFBmZmZdXR0AdHV1tbW10TS9ZcuWysrKhadnZmYG6CUhhNCSweYJCCGE7o6maaPRKAgKEktldz8aIYRWI5IkHzvwXJBYYjaZTp84fvpPx293WHF5BQBMTEwUFBTs3r1bJBL510qw2eyqqqqCgoLY2Fi5XE7TNEVRCQkJgX0dCCG05AI0o4HCxmEIIbRi0TR98uRJmqZtFstHR377zMuvsXAmNkJoTQoOC3/s4HOD3Z1NNZf7u7v0s7OlFZXJ6Rk3HcbnCyiK4vP5YvHNU8B4PN6jjz4KAA6HQ6VSJSQk3ONulwghtILgjAaEEEJ3MTc319rayuVyhUFBNovl8qkvmE6EEEKMEUmkBeWV2x7bS5Lk7PTUqROftTc13nSM2Wzy+XxCoZAgiKGhoZqamsnJyZuO4fF4mZmZWGVACK1KRGD6hxdddQbgKkuqqfLWWxAhhNDq5nA43nvvPY1GU7KuPDo29vhHxwBALJXtefb7PIGA6XQIIcQYi8nYWnutu6URAMLkiocf2xPylz0p5w1zb7/xG7FY7Ha77XY7AJAkefDgQVwlgRBaI3BGA0IIoTtRqVQajUauUJRXbkhOSX3qmQN8gcA0b3jvd78aGxxgOh1CCDEmSCxZv31HXlkFAOimpz7845HpSS0AzM5Mn/jwfQAwmUz+KkNUbJzP5xsdHWU0L0IIBU6ACg0UseJ/EEJoDZqZmTl9+jQAFBSX+Le3TExKfuEHLymjorwez7kvjjtsNqYzIoQQYwiCKNu09fn/7ceKyGivx/Px20c//OMfzEajcd7A5XIrKyvT09MBQD02CgACnAWGEFozcEYDQgih23r//fctFktufkFOXv7CoEgs3n/oWXlEhNvl+uD3r89oNQwmRAghxnF5vJ37DsYlpwJBzExqz3x+AgCcTmd3d3dRUZFCodi1a1dZWRnuW4kQWjuwbThCCKFb6+rqMpvN4QrF9kd2EsTfzOxis9mPPrH38+OfzkxPn3j3aFFlVWHFBqZyIoQQ43w+n9Vi9nm9AOB0OgCAzeHMzc3V19e/9NJLTKdDCKFAwxkNCCGEbmFoaKi6upqm6eLSMoqivn1ASGjowef/LjM7h6bpxisX2xtqAx8SIYSWCfWISjepvXHE7XIBgMViYSgRQggxCQsNCCGEbkbT9NWrV30+X9WWrdm5ebc7jMPh7H5iz5btDwFA3YVvettbApgRIYSWEYksGACio6OlUimbzV4Yr6qqYiwTQggxJ0CFBpJY8T8IIbR2XLlyZWxsjMvllpZX3PXg/KLixKRkmqavnD55+tNjPp8vAAkRQmhZ8fq8ABAcHMzn830+X1ZWFgCEhobGx8czHQ0hhBiAMxoQQgj9DYfD0dzczGaz9zy976bWDLfEYrH27tu/aes2kiTHhgaOvfmbAIRECKFlJSRMLpJI29vbJycnvV7vwMAARVGzs7PHjh1zOp1Mp0MIoUDDQgNCCKG/8vl81dXVJpMpTC6PjbvXL+JIkiwtr3j6wKEgkchiMl45c3JJQyKE0HLDYrPLNm3136ZYLBrA6/UCwPDwcGtrK6PREEKIAVhoQAgh9FdXr14dGBiQymR7nnr6uz43Ji5u/cYqgiB6WpuPvflbfyM0hBBaxQa7O0cH+2mahr+0aSBJcv32HcGh4f4DKisrc3JymIyIEEJMwO0tEUII/ZnFYvF/87brsSeCRKL7OENeQaFAKDx5otpo0L/zbz9/+Mn9Ufc8LQIhhFaWOd3M+S+qAUCujHLYbQ67zT8+0t83rVUDwJ49e7DKgBBamwI0o4Fa+T8IIbTqff311/Pz8/EJiRGRkfd9kpTUtOd/8FK4QuFxuy+ePOHxeBYxIUIILR8iiVQslQHAtFZtNZsEfD6Px/P5fOOqQalUum/fPqwyIITWLJzRgBBCCABgdHS0p6cHAB5/6nsU9UD1VVlw8OEXvv/bX/3Caja//9tf7T5wOCRMvkgxEUJouSBJ0moxA8CmTZuKioqEQiEAaLVap9MZERHB4/GYDogQQozBQgNCCCGYnp7+5JNPPB7PuvWVXC73wU/IYrH2Hzz8p+OfGubmPjv673yhMD2vkMfjZReXPfjJEUKIcS6n84sP3vZ6PAAgFAr9VQYAUCqVjOZCCKFlAZtBIoQQgo6ODpvNlldQuHHzlsU6pzwi4vAL30/LyOTx+TaLpbnmcs03Z/7ws/929eypxboEQggxwmIynvnso9npKf/dkZERZvMghNBygzMaEEJorevt7a2rq6MoKq+gcHHPzBcIHn/yKYfdPtDf53Q4OjvaZ6amulsaE1LTI7FJJEJoxWq8ckk7PgoA+/btm5ubS01NZToRQggtLwEqNJBEYK6DEELoO2tubvZ6vQ/t3KVYmhm/PD4/Jy8fAIrL1l27cvnqpYuzM1NYaEAIrVwp2TnqEZXVYjYajeXl5UzHQQihZQdnNCCE0Jp26dKloaGhIJEoNS09AJdTRkUBgMlgCMC1EEJo0ZnmDf2d7ZqRYZqmSZI8ffp0VFRU5APs1IMQQqsSFhoQQmjtcjqdnZ2dALDnqacFf+lktqQEAiEAzOtnA3AthBBaLF6vd6ins/7ieafT4fV4KIryer3+h5qbm7HQgBBCN8FCA0IIrVEOh+ODDz7Q6/WR0dFLtGji20QiEQCoR4ff+befZxeVFJRvCMx1EULo/tA0XX/pfF97q8NuoyiKpmkAePLJJ9va2qxWq0wmy8jIYDojQggtO1hoQAihNaq/v39iYiIsPHzv9/aRZIA2IRIIhdsf2Xnxm6/tVmvD5YvasbFd+w8F5tIIIXQf+jpa2+quSaXSosKCwsLCY8eOmUwmhUKxf/9+pqMhhNDyFaBCA4XNIBFCaDnR6/Xnzp0DgPUbqwKzaGJBQVFxQVFxa3PTuTOnNWMj/R1tqTl5gQyAEEL3bmxwAAD27dunUCgA4KWXXvL5fCwWfleHEEJ3EqCvsBBCCC0rra2tZrM5PTMrOTWNkQD5hUXllRtomq698A0jARBC6F7klZWTFFVdXa3X6wGAJEmsMiCE0F1hoQEhhNacoaGh2tpaACirWB+wRRPftm59Zbhc7nG7mAqAEEJ3RxAEQczMzDQ1NTEdBSGEVgwsNCCE0NpC03RDQ4PX6928bbtcoWAwCUmSYrFkoXM7QggtQ22117wej1gsjo2NZToLQgitGFhoQAihtaW2tnZgYIDD4eTk5TOdBQRCIU3TF76otppNTGdBy9qJj489WrU+VS7LjAz/h+cPTWrUTCdCq5/H7e5orNPPTAOAyWSqrq4eHh727zqBEELozojA/LncUucMwFWW1PkyLtMREELoQblcrj/84Q86ne6Zw8/FxMUxHQeuXbl89dJFAKBYrIf2fC8mMZnpRGg5+n//zx+/8cv/eeNIWLj8bG1jRGQUU5HQWnDlzFc9rTcvl3j66afT09MZyYMQQisIzmhACKE1ZHR0VKfThYaFRS+POcAl68r3HTqsjIryejynPz3W3lDLdCK07Az29b75618AwIHnv1/XO1T9zcW4hETdzPTP/u//ynQ0tMrdtCMPxWIBwNTUFENxEEJoJcFCA0IIrRXz8/NfffUVAOQXFRPEsth2mM1mx8Un7D/0bFFJKU3TQz1dTCdCy05D7TWfz8fmcP7Hr38TG5+wrnLjP/2X/wsAvqz+1GG3M50OrWZxKWnUDRtMeD0eAMCWkAghdC+w0IAQQmtFd3e30WhMSUvPLyxiOsvfYLPZWx56mCTJef0sNmtAN/FXE0iSXPjIx+XyAMBqsYyPjjCZDK0WHrf724M+n8/tcvqLCyKRaGGcwZ16EEJoBcF9gBFCaE0YHR29dOkSAOQXFS3DN8oEQUhlsjm9/oPf/9u2x5+MT0ljOhFaLjJzcgHA6XD89//yn3/0Lz+ZntS+/v//D/9D01OTKekZjKZDK5thVtfRWN/f0frwk/tu7BEzOthf8/Vpm9Xiv7tu3bq5ubmYmJihoaHkZGwlgxBCdxegQgO1LKboIoTQ2tXa2up2uyurNsUnJDKd5dYOPPv8ic8+UY+Pf139SWxyakZeAfaGRABQtn7D+qrNNZcu/P5XP//9r34ON3yl7HKu+FbTiEGdTfXXz531t0X3+Xw3PtRWd91iMi7cNRqNu3btAoCcnJwAh0QIoRVq2X2phRBCaNE1Nze3t7dzudyMrGyms9yWMCho38HDxWXraJoeHeg7/emxP/7yX6+fO2s2Gu/+ZLSqHf3os32Hnw8SiUiSLCgu/cl/+//844oIJbPB0IqmHR/zVxlIkgwOC7/xIeOcXiKRcDgcqVT6zDPPbNmyhaGMCCG0UmGhASGEVjmfz9fa2goAOx97XBYczHScO2GxWFu2P7T/8LMFRcVBIpHL6exorPvoyG/VI8NMR0NMEkulvzpydGBmfmBm/qurtQu7WoZHRDAbDK1cTTWXRvp7/bd9Pt/x/ziiHR9deFQRHWM0Glks1t69e1NSUjgcDjMpEUJoxcJCA0IIrXJnzpxRq9XBISFxy3XRxE1i4+K3P7Lz7//x1T3fe9q/8+XJj99vuX6F6VyIGcNDgz9+5Yc/fuWHw4MDwqAgALhw9gwAJKakhoXLmU6HViqrybxwOzQ01ON2Xzl90r+AYk43o5+eAgCbzRYWFsZYRIQQWsmwGSRCCK1mZrO5r68PAPY+vX9lfSnHYrFS0tLjE5MufH22tbmpt621oHwD06EQA2TBwe8fPeLz+Qb7el/953/pam87fux9AHjqwCGmo6EVbMOm+4njAAAgAElEQVSOXR6Pe7C7EwDS09Onp6cHBgZOffxBycbNmrER07whLCwsLS2Ny+UynRQhhFakABUaSMBukAghxIATJ06YTKbEpOSQ0FCms9wPNpv90M5dqqFBs8nYWleTX7ae6UQo0GTBIa/8839+/V//e+3Vy7VXL/sHY+MTnn3xJWaDoRWNIIj123ZMqSfMxvmrV6+uX78eAAYGBtSjwxRFAUBCQgK2ZkAIofuGSycQQmjVGhsbm5iY4PH5j+59kuksD6SgqJim6aYrl6xmE9NZEAN+/F//n1+8+YfM3Dweny9XRBx44cWvrtZKl3fDEbT8cfn8Az98be9zLwqDRDU1NRRF5ebmJiYmer1eABAKhUwHRAihFYzwt9tdag/XuwJwlSV1pnQlTTlGCCEAeP311w0GQ3nlhg2bNjOd5YF4vd73/uPolFa7YceujLxCpuMghFYVp91+6fSX/t6QcXFxu3bt0uv1qampTOdCCKEVDGc0IITQ6lRfX28wGMLCwyurNjGd5UFRFFW+vhIAas6eYjoLQmi1oVismITElKxcANDr9UFBQVhlQAihB4SFBoQQWoV8Pt/Zs2cBoLJqE0Gshi45sfEJkdHRPp9vbHCA6SwIoVVlbGjg8umTA13tAGA2m0dGRphOhBBCK16AmkFSq+FdLkIIrQw0TX/++ec+ny85NS0lLZ3pOIuDy+UmJadoJibOf3nihf/9x0zHQQitHmERSoqi/K0ZOByOQqHweDxTU1MWi0WtVvuPEQgEZWVlJIlf0SGE0D3B7S0RQmi1mZuba29v5/J4VVu2Mp1lMRWVlvX1dM/qdEwHQQitKmKp7Km/e2lSPd5eXzuvn3399ddveZhWq92+fbtYLA5wPIQQWomw0IAQQquKy+Wqrq4GgJy8/BW6peXtGOfnDXNzXp+P6SAIodVGGhIqDQlNycxpb6g1G40AADQ9rVVveHinLCTMR/suffVFV1eXwWB48cUXmQ6LEEIrABYaEEJoVRkZGdFoNOFy+fqNVUxnWWQ2q9XlcslCw5gOghBanSgWq6C88pYP7Xhq/7E3f6PRaK5fv15eXh7gYAghtOLgSjOEEFpV6uvrASC3oJDL5TKdZZEJhEIAsNus2vFRVW93e0Ntf0cb06EQQqufy+EYVw3GJCYDwNdff20wGJhOhBBCyx02g0QIodWjvb19eHiYy+UWFBUznWXxiSUSgVBos1q/+OCdhcGar08nZmSm5xbII6MYzIYQWpVM84b2+trB7g6X07kwaDabZTIZg6kQQmj5w6UTCCG0SoyNjZ08eZIgiK0P71gdW1rehMPhvPCDl5obGyiK4vH5Toejs71t3mDoa2/t72ijKJY8MnL3M88yHRMhtHr0d7Z3tzQCQElJib8NpFAojI6OZjoXQggtd1hoQAihVaKtrc3tdldWbcrOzWM6y1IJEok2bt6ycLdiw/9i7z7D2yzPvoGfGtayZHnJe+/YjmccJ3HiOHsHMtmb0hZaWsrTvu/THjyl8zna8ra0BVpGIQ00O2SHkOHs4cR2vPfe25a15/1+EKRpSEIAW5dl/3+HP0i3Lun+ywFbPu/rOq/5dTXVtdXVnR3tOq22q621ouhqcuZMhgkBYDKJiksounA2KipqxYrJWcAFABgnKDQAAEwGBoOhoqJCLBZPS0pmncWp4hKmxSVMI6JTnx67VnDlwvFPlN4+oZHRrHMBwGTg4x8QFh3b3NTQ0dGBiQwAAPfOSc0g+TyX/wIAmLA4jtu1a5fFYgkLj/D28WEdh41Fy5Znz8khomO7t7c11rOOAwAuTKfV6HVax+2MOXOJ6OjRoxzHMQ0FAOBKsOsEAIDL6+vra25uVnp6rlx7H+ssLGXPnhMcGmqz2fIP7beazazjAIBLGhkc+Nebr3/0xp+unT9DRAEhYdOzZnV3dxcVFbGOBgDgMlBoAABwbUajcefOnUQUPy1RKpOxjsOSzN39oceeUHp6Gg36s8cOs44DAC7JYjbb7Xa73X798gX18BARZc3L8/TxPXbs2D/+8Y/W1lbWAQEAXAAKDQAArq2xsXFoaCgkLGzB4iWss7AnFApXrb2fiBqqKs5+coh1HABwPQpPTz6fT0R2m23vB+8019XY7fbsvEVWq7W9vX3r1q2HD6OOCQDwJdAMEgDAhQ0ODh48eJCIUtLS0RHdITQ8PCd3/qXz52pKS2KTpgeFRbBOBACupKej3W63O26bTaZP9+7k8Xg3GjTYbLaSkpLo6Ohp06axywgAMNE5qdAgcM5pAACmmIqKCpPJND01LSUtnXWWiYLH483LW6AeGakoKz20bevMvIXps+ayDgUALsPHzz88Jk4mV5iMhqaaKm9vby8vr87OTqPRSETu7u52u31kZIR1TACACQ0zGgAAXFVTU9Pp06fd3NxQZfii5avX8Pn8spLrV8/kF547k71gcUrWLNahAMAFKJSeKzY9VF9ZduX0KSKKiopatmzZb3/7WyLavHlzUFCQp6cn64wAABMdCg0AAC6J47ji4mIiysmdHxoezjrOhCMUClesWevn719SXDTQ33/p5KfJmTMd664BAL5UZXGRTjNKRFKp1GQy3XfffWq1OjExkXUuAADXgI9cAAAuqbi4uKKiQq5QJCQmsc4yQfF4vBnZs575zvPTkpKJSK/RsE4EAC4jO2+hQCgkovPnz//zn/9MSkqaP38+61AAAC4DhQYAANdjMpkKCwuJaMnyFZ5eXqzjTGg8Hs/P35+IHNvUAQDci8DQ8Me/96Ow6FhPb5/+/v7q6mrWiQAAXImTlk7w0QodAGDsXLx4sbu7OyAoKCIqmnWWiauvt7e0uMhgMAz09xHRqHo4mCJZhwIAlyGWSldufnhkaHDH22/U1NSkpKSwTgQA4DLQowEAwMVYrdZr164R0YrVa8ViMes4E45mdPTTI4eHhga1Go3ZbCYiHo8nFLr5+gWwjgYArkcgEAgEgrq6OrPZLBKJWMcBAHANKDQAALiYmpoag8EQGh7uWBEAN2tradm2dQsR8Xg8vkCgCghc98Sz6AEJAF+bzWq12WxCodBqtaLQAABwj/DZCwDAldzYbCI1PYPHw7K0W7m5uTm+LRzH2axWjXpEr0UPSAD4+tqbG4nIarUODw+zzgIA4DIEr776qhNOs7vb5oSzjKvNQQLWEQAAaGho6NNPP5W5uy9ZsVIoxKy0Wyk8PLJmzZYrFD6+Kq1Go9NqK4quKn18vVV+rKMBgEviOK6m9DoRVVRUNDY2SiQSX1/f0dFRm81WXl7u5uYmk8lYZwQAmHCc9CFVgKtuAABjoaCggIgSk5IlEgnrLBOUWCyeMTObiHLm5e7bvau1pfncJ4fCIqNF+I4BwFcXEByau3zVtXNn+AJBW1tbS0tLQkJCTU2Nm5ubxWIhohUrVmRnZ98Yb7fbd+7c6eXltXz5cnapAQAYw9IJAACXYTAYHOsmsufksM7iAiRS6QOPPubt42M2mU4fOcA6DgC4qsT0GU/84L8e+95L85avIqKamhoislgsEqmMiMrLy61W643BGo2mtrYW22ECwBSHQgMAgMtwfJyNi09QeHiwzuIa+Hz+6vvWEVFLfe2pg3tZxwEA1xYVN83tpn6QeavWhkXHdnR0VFVVEVFJScm1a9eUSuWGDRsWLVrELiYAAHsoNAAAuIz+/n4i6u7uamtpYZ3FZQSFhCxYvITH4zVUVR7a9k+tWt3f3WXU61nnAgDXI5ZKZy9ccuOuxWSatWAxEZ05c8ZkMh09evTIkSNHjx5NSkpKSUlhFxMAgD0nNYPc4/rNIDcGohkkADAWEhIyNDTU2dlZWV4mFAqDgkOw8cS9CAkNGxke7u3p0ahHyq5dqS4pLi+8qgoIVHr7sI4GAC5GFRgUFh3r5etrtVoTM2Z4+arMJlNLYz3HcW1tbRzHdXZ2ms3mmJgY1kkBAFhyUqHh4x4bj0cu/bUBhQYAYM3NzS0pKUkkErW2tjY1NPR0dQUEBkkkEpQbvlR0bGxcfAKPxwsOCeHxeaPqkdGR4WmpGaxzAYDrcVd4+AeHJqSkOXo0KJSe1SXF7e3tdrs9O29RZ0uzTCabPn0665gAACxhazQAAFfC4/FycnLCwsJ2797d2FDf2FAfGRV934aNEqmUdbQJTSAQBAQFBQQFEZHNZnvtt782GY2sQwHAZODp4ztv+aoLxz+x2+3Xzp0mIhR/AQCcNKNhb4/LL53AjAYAmDiUSmVqaqpQKFSr1T3d3ZUV5cHBIR5KJetcroHP5xdeLdBrtUERkQoPfNMA4Jvy9Q+MjEvwDw52E4kH+3qsVmt6erpQiOt5ADB1oRkkAIBLkslkCxYs+M53vhMfH68ZHf3XPz8ouHSRdSiXERQUbLfbzxw+aLfbWWcBAJdnt9sv55/IP7S/tryEiNRq9cDAQGdnZ3d3N+toAABsYEbDvcKMBgCYgIRCYXJyskQiaWxsbG5q7OnqslgtAYGBrHNNdBFRUUVXCwx6XdX1ouHB/si4hLuPLy8sOLFvj0GvC4mIck5CAHAhteUlpQWXPTw8hEKhxWIhouLi4uLi4qKiIpFIFBoayjogAICzOanQsL/Hxidy6a/1KDQAwITE4/FCQ0OjoqKampq6u7oa6mp7uroioqJu3uwdbiESiWJi41qam7Sa0cHentryksi4aWKJ5Isjq64XHtn5r+baarPJpBkZTs2e7fy0ADCRDfR0XzxxzGQ0PPHEE11dXWq1OmXmbJPBYDQYiEiv18+YMYN1RgAAZ3NSoWGf689oQKEBACYyR9eG8PDwjo6Ors7O6qrK4JBQhYcH61wTl1yhSJqeEhIW1tHWphkd7eloS0zLvGVMwemTBWdOWa0WTy8vHp9vtdrSZ89lkhYAJqzqkuKm2moiamlpGR4ettlsWrVaIBQaDXrHgDlz5jANCADAALrUAABMEjKZLC4uLiQkZP/+/XV1ddu2bvHy9s7ImhkbFy9XKFinm4ikMllsXLy/f8Df/vJ6f3dXQ1VFTGLyjUeb62quX7nI4/HyFi1OSUvfvWNbL5ZbA8AX+AUFO24MDg46bui0GtJqAgIC5s2bJ5fL2UUDAGAGMxruFWY0AIBLcHNzS0pKEggEw8PDgwMDjfV1pSXX21ta7JzdV6Xi89ED+FZiiUQoFLY0N5mMxvjpqTeO93S0tdbXzZiZnbtgoZubW1119dDQ4Iy58xlGBYAJSKH05Ij8g0Myc3J7OzusFsv999+vVqsXLlw4bdo0T09P1gEBABjAjAYAgMmGz+fn5ubOmzevvr6+oqKipaWlqbGhqbHh5LFP4qclenl7x8TFq/z8WMecQCKjY86cOtnZ2mw2GkWfd2qQeyiJ6MZkEIlUynEcs4gAMFHx+fyZuQsct71VfqMjw7GxsampqXd/FgDA5OakQgOf55zzAADAZ3g8XlxcXFxcnMFgaGtrKywsbGtrKyu5TkRn8095+/gkJk9Pz5zhjmm9RP4BATNnz7l6+dJAX09QWITjoNLTm4j0+s9WWctkMiI6tmf78o0PMYoJABOdo0BpNBodPzEcNBqNVCoVCnF5DwCmEPzIAwCY5KRSaXx8fHx8/NDQkMFgqKurq62t7enpuXD2zIWzZ2LjE1bfv04sFrOOyZiHUklEx/bsePpH/9dxRK5U8ng8R994IgqPiiopLupsbWGVEAAmPrPJRERms/nGka6urnfffXfatGmbN29mlwsAwNlQaAAAmCq8vb2JKDg4ODc3d3BwsKCgoK6urr62puhqwZx5uazTMZaYlFxSVDj0eS83InL0szB8PqMhJjbOLyCgu6uLTT4AcAVevr5EZLVaTSbT8ePHS0tLc3NzOY5ramoyGo2S2+2hCwAwKaErGADAlCMQCPz8/NasWfPoo48S0bnT+edO57MOxZjM3d0/IJDjuDNHDtw4yOPzDUbDjbtSiZSz21mkAwDXUFF4lYgsFsuOHTuKioqsVmtVVZW7u7vRaCwsLGSdDgDAeVBoAACYuvz9/Tdv3iwWi+tra1hnYS86NpbP57c1Ntw4IhQIb8xoICKJVEpEdtQaAOAO7Ha7UqmMjIwcHh5WKD2npWb09PTodDoiOn/+/PDwMOuAAABO4qRCg4Dn8l8AAJNSYmJiRESERqNhHYS9xOTpnl5eRqOhv7fbcUTg5mYw/HtGg2PjCR2+VwBwByGRUWq1+v333x8ZGfELCp6zeFn0tKSQiKiElHSTyZSfP9XnjgHA1IEeDQAAU51YLDYaDFarFU3RlUrPwYGB43t3BYSEGA0Gs9HAcRzHcTwejz7feEKjHlYolayTAsBElD57rtFgaGtqIKKQyCg3kWjJ/RtHR4Z7Ozsaqiuam5tZBwQAcJKp/pkSAGCK0+l05eXlRGQ2mVBoWLNu/V//+JpGPaJRjziOyBWKG4UGx9IJ7egoy4gAMIF5q/xWPfBIX1enXqeNiI0nosHenqO7t+s0o0QUER/POiAAgJNM9c+UAABTnJubG8dxSdNTZO7urLOwJ5XJHn/6WYPRIBFLxBKJRCIRSySO7SeISCqVEpHjDwYAgDvxCwp23NCOqj/e+g+b1erv7x8XF5eZmck2GACA06DQAAAwpYlEIolEYrFYWAeZKAKCgu70EGY0AMA9MhuNR3dvVw8N2qzWxMTEnJyc4OBg1qEAAJzHSYUGPg/dFAEAJii5XK7VosHhl5NJZURk1OtYBwGACW14oH/PB+/YrFaVSsXn0fLlyz08PFiHAgBwKsxoAACY6hQKxRA2XbsHjhkNRoNhdHiYx+ejJSQA3NZAb4/Nag0NDX300UfFYjHrOAAADKDQAAAw1cnl8ra2thstD+FOHIWGztbmbX//CxGlzcqZMS8PHTQB4Gb93V35h/bx+fyHHnoIVQYAmLLw8QgAYKpTKBQ2m81oMEhlMtZZJjSxWJyTO1+r0ZjN5urKipIrF0uuXAwICc1ZvFwVeMfODgAwpZjNJo7joqKiZPiJCgBTGAoNAABTnUKhICKNRoNCw5eal7fAcSMuIaGitLSxob6no33vlnfFEun9jz3l5atiGw8A2GprrM8/tJ+IvL29WWcBAGDJSYUGgXNOAwAAX52j0KDVavz8/VlncRnTkpKnJSWPDA9fvXypsaFePTJy+dTxlQ88wjoXALBUUXTNajEvXLgwOzubdRYAAJb4rAMAAABjcrmciLQabDzxlXl6eS1dueqRJ54ioq721tqyEovZzDoUADCjHVX7+Pjk5uaiOwMATHFYOsHAQw899PWeuH379rFNAgBAn89o0Gm1rIO4KoWHh8rPr7+v7/SRA5fzj6/Y9JAqMJjPRykfYEowG42FF866icWJ6ZnqocHY2FjWiQAA2EOhgYEdO3Z8vSei0AAA4wEzGr4hHo/36FPPlBYXFV4tGFWr9219X+7hseGp56Qyd9bRAGDc9fd2l127QkTXL5232+0eHh6sEwEAsOesHg3YMe0meXl5tz1+5swZIpo1a5ZEIrn5uMFgKCgoGP9cADBFicVikUikxYyGb0AsFs+cPWd6atrVK5dLiou0o6P//PNr3iq/9U9+C/tfAkxug709RCSXy3U6XVhYWE5ODutEAADs4dMPA6dPn77tcccO9jt27AgPD7/5eGNjY0xMjDOSAcBUpVAotFrMaPimpDLZ/IWL0jNnXL5wvrK8bKi/7x+v/TYgJGzNw49jJQXAZKUZHSWiBx98UKVSoTUDAIADCg0AAEAKhWJErWadYpLwUCqXrVqdOTP7/JnTjfV13e2t7/7hN2kzZ2cvWMw6GgCMGY7jdr7zptVq1Y6qichms6HKAABwAy6wAAAAyeVy9GgYW74q1bpNmx967ImgkBDObu9oaWadCAC+PpPBwHHczXcvnjg2OjLsqDJIJBIfHx926QAAJhzMaAAAAFIoFFar1WgwSKRS1lkmleDQ0Mio6K6ODovZxDoLAHxNQ/19e7e8m5I1KztvkeNIwdn8quuF7u7uWVlZo6OjCxcudHTVBQAABycVGvhoBnnPbq6XO9jtdiZJAGDqcHxE1mg0KDSMObPJRERps9EfDsBV1VWU2azW6pLijDnzTEbDheOfaEbVRCSVSufOnYuGrwAAX4SfjBMIn8+32+1dXV0RERE3H+/s7CQi7JYEAONHoVAQkU6nVZEf6yyTjVgiISKlN6ZVA7gqhVJJREaD/sjOfw329VjMZsfxkZERnU6nVCqZpgMAmIjQo2ECcdQXvrgnxdmzZ4koPj7e+ZEAYIpwFBrQpmE8OCaJ6PC9BXBNrQ111aXXHbd7OtosZjOPx+PxeCEhIS+//DKqDAAAt4UZDRNIRkZGU1PT7373u0WLFs2aNctx8NKlS6+99hoRpaWlMU0HAJOZY+mETqtlHWQSkkgkRGTA7qEALkijHsk/vN9kMMTExHR2dhoMhlmzZmVmZvL5fKVSiUUTAAB3gp+PE8irr7564MABjUYzd+7c+fPnR0dHNzY2nj171mazSaXSn/70p6wDAsCk5ZjRoMFV93Hw2YwGFBoAXFB9ZbnJYJg/f/6cOXNGR0fVanVMTAzrUAAALsBJhQYBmkHeg6SkpHfeeef55583GAz5+fn5+fmO4zKZ7I033rilcQMAwBiSSCRubm6Y0TAeHAtS9Dod6yAA8NVYLZbqkmIiSkhIEIvFKpVKpVKxDgUA4Bowo2FiefLJJ2fNmvXaa6+Vl5d3dHRERUUlJyf/+Mc/joqKYh0NACY5uVyuxVX3cVB6vZg+33vCQa/TXj51vK2xgcfnpc6cbTIajQa91WKJT0kLjYxmlxQA/sNAX49GPUJEtbW1gYGBrOMAALgSFBomnISEhPfee491CgCYchQKBZZOjIeUtPTuzs62xvqSgktD/X31FWU3b2NccObUjduN1ZWzFi5JnTmbRUwA+A+nDn5cX1lORHFxcTc6ZwEAwD1CoQEAAIiI5HJ5T08P6xSTUGp6RnlpSVdHx5X8E44jsfEJKj8/lZ+f2Wx2c3MTicUiN1FFWWlZyfXLp47HJ6dKZDK2mQGmOJPRWF9Z7u3tPWfOnPT0dIFAwDoRAICLQaGBgYKCgnscmZ2dPa5JAAAc7Ha7Tqczm80mk0ksFrOOM6nw+fzFS5fv3PYRn8/Pnj0nPCIyICiIx7u1d1FoeLjVaq2qKP/XW39e++gTqoAgJmkBgIh0mlEiCg0NnTFjBussAAAuyUmFBr5zTuMi7n0C3s3TawEAxo9Op2ttbZUrFF/8Axi+uaCQkJd+8n/vPobH4+UuWDgw0N/X0/PxlvfyVq6NT8GuxgBsdLY2E5HFYmEdBADAVWFGAwOO/epvodfr7Xa743Z8fDzaGgOAM8lkMiKKjokViUSss0xdnl5ejz/97MG9e+pqa84cPWi1WZPScTUVYNxZzOYd77xpNhmXb3xQ7qHc+8E7ZpNJLpcvXbqUdTQAAFeFqQYMaG5Hr9dXVFRs3bo1JiZmeHj4lVdeOX/+POukADBVCAQCd3d3bG/JnFAoXLf5gVk5czmOKzh9cmRokHUigMmPz+fbbTaL2dxYXSUQCMwmk0wmW7lypaenJ+toAACuCoWGiUIsFiclJT322GOXLl0SCARr1qzJz89nHQoAphC5XK7B9pYTAI/Hmz13no+vr9lk2vXe31rr61gnApjkBEKhSCwmooaq8oaqCiLKzMxMTExknQsAwIWh0DDhqFSq73znO2az+Sc/+QnrLAAwhSgUCsxomCDEYvGjTz4dFR1jt9mO7d1RfOkc60QAk1Z/d9fhHR+ph4eEQqHZZLpy+qRAIEhPT2edCwDAtTmp0CDgufyXM8XGxhJRaWmpU88KAFOY1WrVarV6ne5GsxhgSyqTbXr4kfTMGRzHFV04Nzo8zDoRwOR07fyZjuZGLy+vb3/7215eXkSUlpbm7e3NOhcAgGvDjIaJaNGiRYcPH96/fz/rIAAwVXR0dPT09CixIHki4fF4y1atjoiMstlsu957q6ejjXUigEnIZDDw+fwXX3xRpVLFxcUR9vwCABgLKDRMCGaz+ea7fn5+q1atWrVqFas8ADDVFBQUEFFqegafj98LE8uadeuDQkKsVuuBj7bUlmOmG8BYqq8s7+3q8Pf3d+zsGx8ff//99y9fvpx1LgAAl4cPlMzU1dW9/PLLeXl5oaGhEolELpenpqZu3Ljx5MmTrKMBwNQyODhYXV3N5/OzZs1mnQVu5S6XP/jo40nTUziOu5x/3PqfhWkA+NpsNlttWQkRzZo1i4hMJtOHH354+fJl7PILAPDNCVkHmKJ+97vfvfLKKxaL5cYRnU5XVlZWVla2d+/ehQsXvv/+++Hh4QwTAsDUUVxcTETpmTMEAgHrLHAbIpFo5dr7GhvqjXr91jf+uPaRJ3z9A1mHAnBVep1293t/DwqPGB0Z7u/uCgwMDAsLIyKRSJSenh4SEsI6IADAZMBzzjq0n1RbvnzQxPb7aW5j9VJvvfXWCy+8QEQBAQHPPfdcSkpKaGjo6OhoS0vLvn37jh49SkSxsbElJSUymWysTgoAcFtGo/Htt99Wq9VPfuvbfv7+rOPAHalHRvbu3N7X28vn8xfftyEqAXvvAXwdna3Nh7ZtddwWCATf/va3/fz82EYCAJh8UGi4V2NVaNBqtSEhIWq1+sEHH9yyZYtYLL5lwPnz55ctW2YwGH7729/+93//95icFADgTnbs2FFTUxMSFvbok0+zzgJfwmQyHfp4b0N9HZ/Pf/rl/xYKMS0R4Curul547tgRhUKxYsUKb2/vgIAA1okAACYh9GhwtpMnT6rV6oiIiNtWGYho3rx5r732GhHt2bPH6ekAYGoZHBxsaWmRSKXrNm5mnQW+nFgsXrf5gbDwCLvd/tEbf9LrtKwTAbgYvU5bdOEcERkMhoSEBFQZAADGCQoNztbY2EhECxYsuG2VwWHlypVEVF9f77xYADAlVVZWGo3GuPgEd7mcdRa4JwKBYNGy5Xd/fC8AACAASURBVB5KpdGg/9dbf+5oaWadCMCVVF0v1Gk1WVlZTz31FDbZAQAYP/gJ62x2u52I3NzuthDD0e7YMRIAYJzYbLbr16/z+fzklFTWWeAr8A8IePLZ54JDQ21W65EdH3V3tLFOBOAaLGZz8cXzROTh4REcHMw6DgDAZOakQoOA5/JfYyUiIoKIzp49a7PZ7jTm9OnTRBQZGTlmZwUA+IKamprh4WFfP7+wiAjWWeCrkbm7P/TYEwmJSRxnzz+4z2w0sk4E4ALcRKLYpBQiqqioYJ0FAGCSw4wGZ1uyZIlUKq2trf3BD35w206cdXV1P/jBD4hozZo1Tk8HAFPI5cuXiSh79hzWQeDrEAqF8xcukrm7a9QjH775J/XQIOtEAC4gOCKCiLCDOADAeEOhwdk8PT1/+tOfEtGbb745ffr0d99998qVKx0dHZWVlUePHnXsdjk4OOjn5/fyyy+zDgsAX5/FYunu7q6rq9NoNKyz3EZbW1tvb6/CwyMmLp51FviavLy9H3vqGV+VymI273zvb001VawTAUx0CqUnEbm7u7MOAgAwyWFnLAZ+9rOfqdXq119/vbKy8rnnnvvigNDQ0IMHD/r4+Dg/GwB8Q6Ojo93d3RqN5urVq319fUQkk8mEQmFcXJxSqUxISJDL5VKplHVM2rVrl8ViyZ6Tc5fGtDDxeXl7P/b0s/t372puajz36ZGwmDjseQlwFxKpjIics7k7AMBUxnPOj9r/rrE44Szj6n8T7ta+8Wuoq6v7xS9+cfny5ba2Nke/Bm9v75iYmPXr1z///PMKhWJsTwcA48dkMrW0tIyOjmq12qKiIq32s00H/QMDvby8Bwf61SMjZrP5xvioqCipVJqcnCyRSEJDQ53/l2FVVdXu3bsDgoIef/pZHm/smtAAI3a7/a0//0mr0bjLFeuffNZd4cE6EcBENDzQf+nU8famhhUrVmRnZ7OOAwAwmTmp0PAz1y80/GasCw03mM3mjo4OHx8fpVI5TqcAgPEwMjJSV1en0+nq6uq6u7tvHJ+WlDxjZrbCw0OuUDi2TxseGtJptU2NDaNqdVNjg16nuzHY29ubz+enp6fzeDypVJqUlMTn88e79LBt27a6uroVa9ampmeM64nAafp6evbs3D6qVguEwvVPPuuj8medCGDCOb5vd1NNVVRU1GOPPYYaKwDAuMIES/YsFovJZLJarayDAMA96ejoqKurGx0dbWlpGRkZcRz08/dfvmqNwsND5u4uEAhueYqXt7eXt3dIWBgRWa1WjuNqqiqNBkNZyXWbzTYwMHDixAnHyAMHDigUiqioKC8vr6ioKA8PD09Pz7HNPzIy0tDQ4C6Xx8TGje0rA0N+AQGPPfXMx7t3dnd2nvvk8LrHn2GdCGDC0Y2OisXiRx99FFUGAIDxhhkN92rMZzRUVVW9+uqrFy9e7OrqchxRKpWJiYkvvfTSxo0b8SsQYELRaDSFhYVqtVqn07W3txuNRh6PJ3N3DwkNW7xsubtc7pi58PW0tjRzHGcyGmuqqnRabVtry42HpFKph4dHYGBgaGhoUFBQYGDgN38vp06dOn/+fGp6xoo1a7/5q8GEMjgw8N7f3rTb7d6+qnWPPyOSSFgnAphALp44Vl5YsG7dutTUVNZZAAAmORQa7tUYFhrsdvtLL7305ptvOlozfFFaWtquXbtiY2PH6owA8E3odLodO3a0t7cTkVyhcJfLI6Oicxcs/CbFhTtxVBzUanVzY8PgwEBzU6PVYjEajUQkEAg4jgsPD09ISEhJSeHxeJKv/mdkR0fHli1brFbrM995XuXnN+b5gbmW5qYDe/cY9HqxRLrhyW95eHmxTgQwIdjt9k92b29vati8eXNiYiLrOAAAkxwKDfdqDAsN//M///OrX/2KiObNm/fCCy8kJCQEBwcPDw+3tbXt379/y5YtWq02LCysvLzcwwMNvQBYMpvNRUVFJ06csNvtfv7+jzz5tPP3aFCPjPT29vR2d3d3dg4M9I+q1Y7jMpksOjraw8MjNTXV755LBnv37i0vL589d978hYvGLTIwNjgwsGfHtuGhIYXS85Hnf8A6DgB7fV2dDVUVZdeuqFSq5557zs1tvBpvAQCAg5MKDf9T6/KFhl/Gj83vpMHBweDgYJPJ9Otf//pnP/vZFwe0trbOmTOnq6vrlVde+eUvfzkmJwWAr8Fms+3bt6+iooKIZszMzp6To2Bd+zOZTN1dnRWlpQa9vrGh/sbxsLCwlJSUqKgob2/vuzxdr9f//ve/5/P53//Rf0llsvHPC8zotNr33/m7TqsNDAu/75EnWccBYOzUwX31lWVEtGnTpqSkJNZxAAAmPxQa7tVYFRq2b9/+8MMPp6WlXb9+/U5jPv744w0bNiQlJTn+wgEA5xsYGHjvvfeMRqPCw2Pzw49OwFUGJpNJMzpaU1VZXHjNoNdzHCeRSLy8vPz8/JKTk2+79urEiRMXL15My8hcvnqN8wODk1VVlB85sN9ms3l4eq1/4lkJSkswVXEct+1vf9GOqp966qmwsDDWcQAApgTsOuFsbW1tRJSTk3OXMbm5uUTU1NTkpEwA8J8KCgouXbpkNBpj4xPmzc+bgFUGIhKLxWKVau78vLnz85oaG+qqq+vraoeHh7u7u0tLSz09PVNTUxMSEm70j9RqtY7aZUbWTKbBwUkSk6crlZ4f7945OjK87e9/efKHPxmPriIAEx9nt5uMBiLCigkAAKdBocHZfH19ichsNt9ljMFgICKpVOqkTADwOYPB8MEHH/T19bm5uSUkJq1dv8El/jaLio6Jio5ZTmtG1eqmxobS68W93d1nz569ePGiUqnMzs5OTk7+9NNP1Wp1VHSMr0rFOi84SXBo6EOPPv6Pt/9mNplOH96/aO161okAGOALBCs3P7z/ww+uXbu2di122wEAcAYUGpwtISGBiA4dOqRWq5VK5W3HbN26lYhSUlKcmgxgyqutrT19+nRfX19gcPDc+XnRMa6384uHUpmWkZmWkdnb3V1bU11bXTU4MHD06NETJ05YLBYium/jJpconcBYMRgMjjWS9ZXlI0ODG578FutEAAx4q/wlUpljVikAADiBkwoNAp5zzuMCsrOzp0+fXl5evmjRojfeeCM7O5vH+/d3p7W19b333vvf//1fInriiSfYxQSYWux2+86dOxsbG61Wq39g4IOPPu783SXGln9goH9gYE7u/I72tpKiIqvF4i6X+wcGuvr7gq+q8FoBEQUGh/T39vR3d334xp82PPUtmbucdS4Apzqy4yOjQR8WGsI6CADAVIEZDc4mFArffvvtJUuWFBUVzZ49e+3atQcOHLjxaFpa2sjICBEtW7YMhQYA5+jq6jp9+nR9fb2nl1f2nJz0zBmsE40ZgUAQHhEZHhHJOgiwodNqG+vqiChn/gKJVHpg9w7N6Oi5Tw4t3/gQ62gAzjPY19vb1eHp6bl582bWWQAApgpMoGVg9uzZJSUlixYtEgqFer3+lkcDAgJ+/vOf79+//+aZDgAwTnp7e7dt21ZfXy+VyR589PHJVGUAKLh00Wq1+qr8wqOi/QOD7tv0IBG1NtSfOvgx62gTWkNVxb6t/9jz/ts7332rrbH+y58AE5jFbO5ubyUitVptNBpZxwEAmCowo4GNmJiYkydP6nS61tbWm4/X1dWp0KcNwFnOnTuXn59PRMkpqSvWrBUIBKwTAYyl60WFRJQ1+7N9jvwDgxYsXX4+/2R9ZfnwQP/Gp7/NNN3EYrPZakqKO1qaWhvqOI67sfn3J7u3565YPS01g208+Hp6OtsP/eufNpuNiFJTU+VyLBoCAHASJxUa+Lg4fzvu7u6JiYk3H0GVAcBpamtr8/Pz+Xz+wiVLUzMyUWWASebc6XyLxeLl7TNt+r9bC2fMnOXp5X3o490DvT3VpcX4+5mIdJrRY3t2jI4Mmz6/3B0Tn+Djq5oxa87pE8eqykrPfXJ4dHg4O28R25zwNfR3dzmqDEQUG+t6/X0BAFwXZjQwYzab33333QsXLtTX1zc3N6tUqri4uMTExOeffz4sLIx1OoBJrqura/fu3US06r77k6ZjhxeYhAqvFhBR1pycWxbiRcXGzVuw6PTxY+c+OawZGZk5fyGjgIzVlpf2dXVWlxTZ7XbHEblCkZO30NPLOyQs3HFk+Zr7PTyUVy6cK7lycVpqhoeXF7u88JXZrNYrp08S0Zo1a0QikWPbLwAAcA4UGtjYt2/fj370o5aWlhtHhoaGamtrDx069Prrr3//+9//5S9/KZVK2QUEmOTOnj1rtVqz5+SgygCTEsdxFrPZ08s7Nn7aFx9NmzFTq9Fcu3zx+uUL6qHBJes2OT8hExzHaUZGLpz4pK+r02j4rEdSaHiEj8pv1txc9y/Mq+fxeDl5Cw16fWlx4cFt/3z0hR86PTJ8fXa7ncfjBQQEZGZmss4CADDloNDAwP79+zdu3Gi328PCwp566qm4uLj/83/+T0dHxx//+MdTp04dOXLktddeq6mpOXjwIPpBAoyH2tra2tpaPp8/fyHmQsPkdPjAPo7jPJRKye1q1nw+P3fREg+l8uzJ4401VbITn+QsWeH8kM7U19VZUXS1rbHeaDAQkUAgUHp6JaWkhoRHBIWE3n3l1Mw5c+trq01Gg7PCwjfV2drM4/HaGhtsVqvZbGYdBwBgKkKhwdnMZvP3vvc9u92+efPmrVu3Ova0/9WvfkVEL7300ksvvXTy5Mm1a9cePnx4+/btDz/8MOu8AJPN4OCgY1eXxctX8PnYeQcmIbvdXlNZSUQZM2fdZVjajJkSqezIvj3lhVfrK8uV3j4CoXDxfRusZotMoRAKJ8MnBKvFcv3KxfJrBRazmePsROSh9ExISo6IjgkNj7jHFzFbzDab7UZ7SJjg9Drt4e0fOv69VCrVsmXLWCcCAJiKnPQxQoAL8587c+ZMZ2enj4/Pli1bHFWGWyxevPiXv/zlj3/84/fffx+FBoAxV1NTYzAYUtLSM2Zksc4CMC4uXzxvs9n8/APCI6PuPjI2YVrW7JyaqgqNWm3s7CCirX/5f0QkEAp9/QMi4xLipqcSkczd9Xr1tzc1lF693NPRbrVYiMhX5eejUmXNzvHy9hHd7pfvXXS0tpiMRi9fdGt2DX1dnRzHiUQiuVz++OOPKxQK1okAAKaiyXC9wrVUVVUR0fz58+/SgmHdunU//vGPS0tLnZgLYEpobGw8ffq0QCBInD6ddRaAcWG324sKCohoekam0M3t7oMFAkHuoiWz5uYaDHqbzVZccIXjuK6O9oH+vt7Ojt7OjiunT/J4PC9fP4lUunTdJrPJNMEnO7TU1bY3N9SUlthsVscRbx/frDk5yanpX/WlGmprzp48znGcXq8jIgtm4LsInWaUiNauXTtt2jRsJwQAwMrE/awwWTm2WYqKuttVJi8vLyIyGLAcFGCMffLJJ1ardeGSpRFfdqUXwEW1tbbo9XqxRJKUknaPTxGJxY6L/ItXriYiq9Vq0OubGur6urstVkt1edlQfy8RbfnzH4hIJBIrfXw4uz1v1VqRSGLQ6/yDQ8bt3XwFTbXVV/KPj46MOO6GhIX7+Kpm5+ZJpNKv99dmT1fnyPCQSCwhjojIqNeNYVoYPxKpjIgMBgOqDAAADKHQ4GxxcXFEVFJScpcxFy9eJKLIyEgnZQKYGq5fvz4wMODj65s1azbrLADjpbaqiojSZ8x0+7LpDHciFAoVHh6pGTMcd3MXLjGZjNevFnAc197aMjw02N/dRUR73n/HMUDmLhdJJAql55xFSw16nVgq9VH5j8Vb+XJ2u72mtLirtaWxtpqz2x3hZ+fmefv4xsR/070M+QIBEU3Pmpk+e1719UJVYPAYJAZnsVqtrCMAAExpKDQ4W1ZWlkQiOXny5JEjR1atWvXFARqN5uWXXyai5cuXOz0dwKTFcVx+fj4RzZ2fh/1cYLIym80V5WVE5KPyG6vXlCsUcoXis8kOFovBYODs9mtXLhHHuYlE1wuv6nVavU47Mjiws6nB8RRPbx+r1crj8bLnLyQ+n+z28Nh4N5ForCI51FeWX84/rtdqHXej4+K9fXznLVw8Vv+DyxUKIiq/WpA1b8H0rLu11YQJRSyVEtHg4CDrIAAAU5qTCg1o7H5DQEDA97///T/84Q/r16//4Q9/+Morr8g/37i7qanp0qVLr7zySktLi0KhePHFF9lGBZhMzp07p9FoAoODpyUls84CMF4KrxZYzGaFh0fC+Px3LnRzU7i5EdGi5SsdR+bk5tnt9pHhoeqKcj6fbzaZSoqujQwNCgQCm8128uDHjmFuIpGbSGSz2kKjosKiYt3E4si4rzPjwG63X790vrero63xs6KGzN19dm6ej6/q3neRuEcp6ZnXrxYMDPTXlpXE3/M6FGDLZrNdOX1SJBJlZaHdLwAAS5jRwMAvfvGL1tbWXbt2/f73v9+8eXNmZqbjeHR0tOOGRCL5+OOPQ0ND2WUEmFTq6urOnTsnFAoXLl7KOgvAOLpy8QIRzc7Nc9oZHf0m/QIC/QICHUcWLFvB5/OtVmvx1SscxwkEgqKCy0aj0W6zmU3GhqrKhqpKIpLJ5TarjcfjpWRli6VSi9mckJIukcnudCKjXt9QXXHt3BmT8bMGRtOmp3h5+8yamzt+c5RCwiMG+vvOHD2o02kzZs8dp7PAGBrq6x3o6U5PT/f3d9L6HQAAuC0UGhiQSqU7duxYu3bthx9+eEunIm9v7xUrVvz617+OiIhglA5gEiorK7PZbEtXrgoND2edBWC8GPR6m9Wq8PCYlpzCMAafzycioVA4c85nf5nPmDXHcaOpvm5woN9Rg7DbbHw+z6DXXz132vHotfNnhEI3zm4PCA0Ljojk7Ha/oOCAkLDLp44P9PV0t7U6hnl6ec+eN9/Hz8//89LG+Fm4bAWfzy++euXqmVNF5888818/dbw7mLD6ujuJKD4+nnUQAICpDoUGNng83iOPPPLII4847m7bto3P5yuVyvDwcKweBxhbBQUFFRUVEqk0JjaOdRaAcXT+zGmbzSaVyibs9pNRsXFRsXFENHvefCKy2+2VZSV2u53H45Vcu6rVakQisVYz2tZY39ZYT0Q8Hs/NTWQ2mxxPT8vM8vLxSc/KdtovSh6Pt2Dpch+VqvDypeGhwff/3//OX7k2Ngmb405cfV1dRKRSqVgHAQCY6iboZ5GpJj39K+/vDQD3wmQyHTt2jMfj3bdho4dSyToOwDgqvV5Mzl038Q3x+fzpaRmO2ynpn60i7GxvGxzoFwgEXe3tzU0NfB5f6ek5Z/4CH5XKy9uHSc6U9EyZzP18/smhwYHTh/ej0DABlRcWDPX3m03G5trq4OBgxzbhAADAkJMKDQJcpL9JaWnpPY5MTU0d1yQAk97Zs2c5jpuWlBwZFc06C8A4UqtH7Bznq/KLjIllneUbCQ4NCw4NI6KkidR/MSY+QaFUfvTe2xzHsc4C/2YyGMoKC2Tu7oUXzpoMBiKSyWT3338/VrgAADCHGQ0MpKXd64cnfKAB+CZKS0svXbokFApnzclhnQVgfJ09dYqz293l8lta/8BYMRoMRKQKDGIdBD6j04x+vOU9nVZz88EXXnjB3d2dVSQAALgBhQYGbrt61m632+12x+2QkJCAgADnhgKYbDiOKy4uJqL7Nmz0Dxz3pnEAbLm5uRHRzJx5rINMWo7f3V6+WPw/UVw6dVyn1cycObO1tbW3t5eIMjMzZXfeuAQAAJwJU8sYsNxBS0vL7t27MzIytFrtq6++eu3aNdZJAVzYxYsXW1tbpTJZZHQM6ywA485oNBKRxWxmHWTSckwVaa2vqy0rYZ1lSuA4ruDMqVMHP75xGeYWnS3NISEh06dPvzFRND4+Hh21AQAmCMxomCj4fH54eHh4ePi6detWrly5cePGS5cuoUkkwNfT09Nz8uRJoVC48YGHJmwHfoAx1FBXS3eYMQdjQiZzFwgERoP+9JEDF08ci09Jm71oKXoBjJ+Bnu7rly8QUfS0pIjYW7ertFmtZrOpo6PjH//4R3R0dFZWVkxMTGysazcoAQCYTJz0iYSP+vI9EwgEf/3rX+Pj43/zm9/s2bOHdRwA18NxXGFhIRFlzswODg1lHQfAGXg8nn9gUDiano4bD0/P77704+JrBTUV5UODA+WFBdUlRVEJid4qPyIy6HQcx8nk8rRZ6AgzNrx8Ve5yhU6rqS4pDo2MFnxeRNPrtIO9PcERUdNSMyqLrxFRY2OjTCaLj7+1GPFFHMe1t7cHBwejlQkAwHjDpY+JKC4uzsPD48KFC6yDALikgoKCwsJCsUQyPXUCda0HGFd8Pt9qsbBOMcmJJZLZ8+ZnzpzV3NhQeOVST1dnXUXZLWOKL12YvWjJtNQMJgknE6Gbm1gq1Wk1rQ11JVcuZs6dT0TqocH9H35g0OumpWbMXbpiZHCgs7WZiKKiou7yUn19ffn5+eHh4W5ubocPH169evWMGTNaW1sLCgoSExOTk5Od9JYAAKYSFBomIq1Wq9ForFYr6yAArqetrc2xaOK+DRt9VWjbBlOFQCg0mYysU0wJIrE4PjEpPjGppbFBp9UK3dyIiMfjGQz6qxcvjKpHzh49VH7tamJ6RmnB5YCQkEVrN7CO7JKsFsvI4EBgYGB3d7depzMa9JdPnWisqXQU1KpLi6Xu7mazyTF4ZGTkti9it9svXrx46dIlg8FQU1Pj7e0dGhoaHh7e0dHx0UcfWSwWq9WKQgMAwHhAoWEi+vnPf85xXEwMOtgBfGVVVVVWq3Xu/Lwo9ICEqUQoFDr6QYLTRHzhh0xKeubZk8eLCi4P9fdeOP4JEWnUI+rh4fVPPMsioGsTCIV8gUAikQgEgtHhoTNHD7XU1fD5fJFIZLPZbDZbY02VUa8TCARKpfK26yZsNtuBAwfKysrcRCJPH1+jXm+325955hkiunLlisViISIfHx9nvzEAgKkBhQYGXnrppTs9ZDQar1696tiTb8MGXAMB+GquX79eUFAgkUjiEqaxzgLgVCKRSDM6arfb0Z6QIR6Pl7dk2ZzcvCsXzlnMZpFYXHz1Sl9X54533tz45LeEIhHrgK7EZDTweDy9Xm+z2SQyWXtTIxGJxWKbzTZjxgyNRlNVVUVECxYsmD9//m1f4dixY2VlZeExccvWb+bx+R/86XdarfbatWtZWVkzZ8708/MbHh6+sWMFAACMLScVGgRoBnmT119//UvHzJ079+WXX3ZCGIBJo729/ejRoxzHLV+9xs/fn3UcAKcSiUREZDaZJFIp6yxTnUgszl20xHE7Oi7+wO4dI4MD295+4/Hv/4htMBei04xuf/sNq8USFhY2PDzc2dJsNOiJyGAwCIXCnJwco9Eok8kUCkVubu5tX8FsNjc1NbmJRMvWb+YLBESUlJF1/fKFEydOREZG+vr63r2tAwAAfEOY0cDA9773vbs8KpfLMzIy1q9fj5bIAF9JaWmpxWLJXbAwITGJdRYAZxOJxURkMOhRaJhQgkJCV963fs+2D3WaUavVKhQKLxw/2tbY4Jh7smzjAz4qVEVvo6ej3WqxJCYmNjc3m81mv6AQHz//9ubGdevWxcbGymQyDw+P1atX3+UV6uvrBwcH02bl8D//NJU+K+f65Qtms7m5udnX19cp7wMAYOpCoYGBv/71r6wjAEw2tbW1xcXFAoEgfloi6ywADEgkUiI6efTwpkefYJ0F/oO3j69QKLRare/94Tc3DgoEApvNtvf9d1Zsfjg0copuSmoyGGx2m1TmzuP9x8RXk9FYfOk8EcXGxrq5uQ0MDEjd5RazSSgUJiYmurm53cuLe3l5EdHwQH9TTZVvQODVs/k2m83xkE6nG+u3AgAAt0KhYYL61a9+VVdX9+GHH7IOAuACenp6du/ebbfbV913vw+uU8GUNC9vQUNd7ahazToI3EqhVG5+7MnrhVfdhJ/9hRwRHRMeGXVwz87W5qZPdm1LTM/MyMmVucvZ5nQyk8Hw4Zt/slosM+cvzJgz78Zxs8m0/e9/NRr0SUlJ06dPT0xM7Ovrq68sk8rcrVZrV1dXeHj4vby+RCIhotaGutaGOqnM3aD/d3Ghubk5Ly9vrN8QAAD8BxQaJqjjx49fuHABhQaAL2U0Gnfs2GG1WrNmzZ6eirZeMEX5qlRSqdRoNFgslnu85AtOExgcEhgccsvB9Q89+smBj2sqKyqKrmlHR5dvfJBJNlZsdptjo8rBvt6bj7c21BkNerFYnJubKxQKhUJhaGhod3e3o1JQWlpqt9sjIyO/9PWVSmVqamp5ebndbr+5ykBE7u7uY/pWAADgNpxUaEAL7Ju99dZbu3btuvvMvZqaGiLKyspy3H3uuee+9a1vOSMcgKtpaWkZGRkJi4hYuGQp6ywALAndRFrt0MUz+XlLlrHOAl+Oz+cvX7tOPTLS3dlhtVpYx3E2k8HA4/E4jmuurT518OOFa9Y5FlB0tbYQ0Xe/+11PT0/HSKPRyOPxeDye3W4vLi5ua2u7e68rB4FAsG7dOqlUeuXKFSIKCotwE4laG+qIKCMjY/zeFwAAOGBGg7NduHDhhRdeuMfBhYWFjht373gEMGUNDQ0dPHiQiBKTp9+yyhdgqlm+evWOD7fqtBrWQeBeCQQCkUhEPN7sRVOuTnry4MeOG3a7vb6y3MfPP21WDhGNjgw7Dt4YKZPJOI7jOI6IBALBjBkz7v0sS5YsqaurGxoaSs7M8vD0am2oEwgE2AIWAMAJUGhwtsuXLxNRamrq9773PYVCcadhP//5z2tra3fs2OG4m5yc7KR8AK7DYDBs375dr9dPT01Ly8hkHQeAsYjIKD6frxkddexowDoO3BMen88jGuzpGRkYiIyfNnX+4Swmk7u7+5IlS7RabXl5+ZXTJ/2DQwJDw2MSkzpbm3t6ery9vR0jg4KCbjwrsHU3xAAAIABJREFUKSlp1qxZ934WgUDg7+8/NDTk6eNrNhn5AoFEIgkLCxvjNwMAAF+AQoOzOboTPfnkk88+++xdhr3xxhu1tbUPPPCAs3IBuJ7Dhw/39/eHRUQsX72GdRaACYHP53e2t9VWVkybnsI6C9wToVDIcVz+4f1E5Onj++Bz9zrn0dXFJacUXjir1WpDQkIGBgZ6enpO7t9732NPyeQK+s8ZDSkpKVKp9F//+hcR+fj4fNUTaTQauYfSy1fF4/GCwyPbmxpsNptQiA/AAADjCz9nnW3u3Lk//OEPp0+ffvdhmzZt+kqTAwGmGo1G09zcLBaL167bIPh8m3SAKW7OvNxzp/N1Oi3rIHCvcvIWhoZH8Pn8C2fyRwYH9n7w7oanpkRLptTsOdWl10+dOkWflxUMep1ep+1sbSGiW5bCxcbGvvzyy3a73cPD46ueSKPRiCUSHo+n12nbmxr8/PxEItHYvAcAALgzJxUaBFg6/bn09PT09PQvHfbiiy86IQyA66qvr9fr9bHxCfI7L0ECmCIMBkNXR4fBoK+triIii9nMOhHcK1+Vn6/Kj4iCw8K3ffBef293a0NdeEwc61zjzk0kmjl/wenDBxx3YxKT02fPLblyqb6yTCgUfnEPy7usNr07o9Ho7eFJRCaDgYgCAgLQ0AcAwAkwowEAXFJJSQkRJX3Z5CCACaWvp6evrzc0PFyp9Pyqz9WMjur1Or1Or9NpdVqtyWQyGPRms9mg07e1tlitVscwkVgcHhU91sFh3Kn8/BOTU8quF108+elkLTSYDIa+7s6QyGjHn/piidRxXCyVzlqweHhwwHHcarX29PTExMR88zPabDar1SqWSo/s/Nfo8BARhYTcus8oAACMBxQaAMD19PT0tLW1SaTShMQk1lkA7tXVK5dOnzjBcRyfzw8IDHzwsSfuMoXbaDQ21ddbrVb16EhfT099be3dX9zPPyB1RpbITeStUvn5B4x1dnCGrDk5tdWVmpHh5rqayLgE1nHGGMdxJ/bv6WhpComMXvXAIzrNaEXhVcdDJoNh9/tvO2YcEFF4eLhKpRqTk+p0OpvN1lJX47jr5eWVlITfGgAAzoBCAwC4Hsd0hvRM9DEBl1FeUuKoMnh4euo0mq7Ozjdf/+MDDz8adIfrq/98753hoaGbjySlpCk8PNxEIolU6iZ0cxOJRGKxWCwWicVCoZvM3R3NSlydp5d3SnrmtcsXL3x6NDwmbpLtQNFcW93R0sQXCDqaG4cH+k8e2DvU3+d4KDQ0tL29/cbIvLw8pVI5Jie9sU24w8yZM93d3cfklQEA4O5QaAAAF2M2m2tra4koOSWVdRaAfxsZHjYYDIE3bcV3Q11NzdFDBziOy8yenbdk2fDQ4P6d24cGB7a+/56HUvn0t7/r2JDohqryckeVQSKVhkVEpmTMkLm7q/z8nfROgJ15CxeXFhfqtJqKoqspWV9hH8eJYLC3x6DXBYVH3rZEUnW9iIgEfL7dZuM4Ljg8cqi/TyQS2e32TZs2bdu2raenh4gEAsEY1gIaGhocN7y9vVNSUmbOnDlWrwwAAHfnpEIDH213AGCMtLe3Dw8PBwYHe3/1fc4Axpzdbj93Ov/q5UuOzvkzZ89ZuGTpzQM629v37d7Jcdz0tIzcRUuIyMvb5+Gnnr107kxNZfmoWv23P//p4cef9A8MvPGUT44cIqL0GTMXLl/p3HcDjPF4vNxFS04ePXz1zClXKTT0dXVeO3/GoNcN9HQTUWhUzLL1m4VubrcMk3soichisRBRc211bNL08sICf3//TZs2eXh4zJgx4/DhwwKBYNOmTX5+fmOVLSIioquri4g2btwYdLsiIAAAjBPMaAAAV6LT6Q4dOkREiUnJ6BwOzFWWlZ389BODwUBEfgGBfT3dgwP9Nw8YHBjYtnULx3Ex8QmLV66+caVXLJEsWLo8c+as/bu29/f1bnnvHQ+l8vGnn3WXy/ft3mkxm728ffKWLmfwloC1xOSUsqLCvt6ew9u3rn7ocdZxvkRfV+fhnR9ZzWalUpmUlMTj8SoqKrb//a9rHn5c6i7vbGnqaGkWCoW9nR39PV03nlV44exgXy8R9fb2Dg0NeXh4JCUlDQ0NxcfHf3G/ia+H47iysrLS0lIiUqlUY1i8AACAe4FCAwC4DLPZvH379pGRkdi4+KxZs1nHgSnNarX+4+9vORY4eHp5z1+81D8w6J2//LG1ubmro8PReWFocHDLu2/bbLbwyKjV6zd9cT65h6fnA48/deLoobaWZvXIyJuv/5EvENisVh6PN2/h4km2RB/ukZtINGf+gkN7d3W0NDdWV0ZPm9DNCwf7e81GY05OzpIlS4iI4zgiqqioOLT9Q51m9C5PbK6rISKz2Ww2m4lIKpUuXbr0LuO/qmPHjhUUFDhuL1myRCjEJ14AAKfCj10AcA0cxx07dqyjo8PP33/V/etYx4Gprux68fDQkEAgyMlbmJk9m8/ncxwXFBLa1dH+4Zb3xWKx3WbjiCwWS0BQ8JoNm+/UqVEskaxev0mjVh/Zv1en1YolEpFIlJKeGZswzcnvCCaO6Lj4nLyF506dOHVon1gqC4mIZJ3ojnra2wUCQXZ2tuMuj8dbsWKFWq3u6uqSyWR+fn4LFizo6ekJDAxsa2uz2Wz+/v779u2zWCxBQUGxsbHx8fEBAWO/SYrNZisvL3fcVigU0dHY8BUAwNmcVGgQYIIzAHwzFy9eLC4udpfL12164JbOeQDOFxYeIRAIbDabXK5wTD3g8XgbH37s+NFDLY0NQqFQazAQka/Kb8NDj4q/7L9YhVL54BNPOyM3uIjUjBltLc0tjQ2XTh7b/Ox3Wce5o9GRYSJSKBQ3jri7uz/zzDNms1kgEPD5fB6P51gNERYW5hjw4osvDg8Ph9xhv5UxUVdXp9friUgoFK5atQobsgAAOB9mNADARGe32ysrK0+fPi0UCu9bv9HL25t1IgDy9fObnpZWWlx89MDHQ4MDOXkLichNJFp1/wYi4jiutrKC47jQiEiJVMo6LLgekVi8bPV97/71T0P9fUd3bVu5+WHWie7IZrOp1WpPT8+bD4pEojuNd3d3H+89Jh0bWERFRS1fvhzdGQAAmBC8+uqrTjhNkdruhLOMq0wl1soCMMBx3J49e86dO8dx3NKVq+KnJbJOBPCZmLj4/8/efUZHdab5on8qR1WVcqCUcw4IRM5gTE4GbLfbNm2326HDmtNzu+f23HV817pnrV5zZ+6cnplut90OjbPBgMkZBIggISGUVco5laTKOez7odxqBmMbg1S7JP1/Sx+2du3w39gg1VPv+7wOh32gr6+vp9vpcCQkp0y8xOFwwiIiwyMjhSIRiwlhWhOKRFHRMa3NTQbduDoxWa5QsJ3oa+PakVuXL4glkiClqq+zfVw7IhKJEhMDYn6Hw+Gor69Xq9U6nW7Dhg2oMgAAsAWFhoeFQgMAK8rKyioqKqQy2bandmdl57AdB+C/SUpOUSpVbS2aUe1IWHhESGgY24lgRgkOCR0a6B8fHdWNajPzi9iOQ/VVFRePH6mtuKkdHGhtqOMQxcQltDc18Pn8/Px8ttMRER07duzKlStKpXLbtm1TPW4CAAC+A948A0DgamhouHjxokAg2LXn6eSUVLbjADxAbkFBzBy10+E49uUXdXfvsB0HZpqlq9ZwOJzh/r4LR79kN8nYyHD1jTLD+Jjb5UpJSSGGqbh6+ezhA0TU3t5uMpnYjUdEPT09TU1NRDQ6Osp2FgCA2c5PhQbe9P8CAD8bGho6fvw4h8NZ++SGmKlsGwbwmJ7b95OMrGyv13ur7KpRr2c7DswooWHhW5/ay+FwOpqbtMODbMVwu1znjxy0mL+uJuzYseN3v/tdenp6dna2SCQSCoXf0ZTBP6xW66effupyuYiIx+N5vdN+LC0AwLSGEQ0AEKAOHz5st9vnL1yUV1DIdhaA77Ft11Myudyo13/8/jsDfb1sx4EZJTktPTY+wev1Hv3wfbYyjGtH9ONjsbGxhYWFq1atkkqlPB7v6aeffuqpp/Ly8pxOJ+sjGgYGBux2u2+7pqampaWF3TwAALMcCg0AEKD4fL5CqVy2chXbQQAeyqu/+JVCqbRZrRdPn3S7XGzHgRll61N7wyMiPR4PK3d3OhxnD31BRL29vWKxeNmyZfe+unDhws2bNwcHB7OSbUJ8fPycOXO4XO7WrVs3bNgQIM0pAQBmLRQaACBAqVQqu82G9c9huuDz+T/7+S8FQuHI8NCXn35ks1rZTgQzh1AkUgYHE1H1zbKHP2uyCl4t9TUWsyk+Pp6IjEbjfa+GhITMnTuX9X+rBQLBSy+99Nvf/rawsHD+/PkiLPgCAMAqFBoAIEAFBwc7nU6rxcJ2EICHxeVyn9r7DI/H6+/tOfnVIbbjwIwSG5/AMEx7U8NDHt9SX7P/P/714PtvXz5x1G579LKXx+2+fa00KCho7969u3fvXr9+/SNfaqpxOBzWW0UAAICPnwoNXA5nun/55w8KACaoVCoi0ut0bAcB+AHiEhJefu0NLo/X3dF+6exphmHYTgQzRG7BD1vesvzyRZfTOTY8pKm7W1V29ZGnXVw4dthhs6WlpR05ckSr1QYFBT3adQAAYFbBiAYACFC+QsPZUyfwVg2mF1Vw8MLFSzgcTvXt8gunTrAdB2YIDpdLROPaEePDlV/DoqKJ6PXXX4+JiamrLL9y6vgPup3dZr1+/szNS+c7NU3p6elRUVEtLS3Xr19nq08EAABMLyg0AECAUqvVUVFRw0NDFrOZ7SwAP8zSFSu37tzF4XCaGup6u7vYjgMzAZ/P9609UXb+9MMcb9TrOByOXC7fu3dvVFRUW2Pd8EDfw99OU3u3rrK8pvyGRCJ54oknFAoFETmdzrGxsUd8AAAAmE1QaACAACWRSIqLi4nIoNeznQXgB8vIyo5LSHA5nb1dnWxngRli4bIVPB6vr6vjYQ72ejwCgWB4eFihUGzZssXr9dZX3n6YAWIt9TXnjhysuHIpKCho2bJlr7/+ekhISEdHBxEpFIqwsLDHfQwAAJgFUGgAgMDlWy/NYEChAaalbTufIiKbzcZ2EJghYuMTYtSxjNf7MGtPpObkOp3OW7duEVFMTExISEhrQ+2Jzz66eem8fmz0284aGxkuL73U0dzo8Xi2bdu2atUquVxORMuXL9+yZcvzzz/P5eJXRwAA+H5++mnB40z7LwDwP1+bBoxogGmKy+MRkcNhZzsIzBzJaekMw9y9dd3ldH7HYcMDfZXXrhBRTEyMb8+zzz6bmpra391ZU37jwLtvNdXc+eZZDpvt0AfvWExGgUCwffv25OTkiZekUmlRUVFoaOikPg0AAMxYKEsDQOBSKpUcDqehrhZtGmA6OvrlQSLyuN1sB4GZI7+oWKFUOuz2u+U3vuOw0aFBIlKr1QsXLvTtCQ0N3bNnzzPPPPOjH/2Ix+N1NDd98yybzer1eokoKSkpPz9/CuIDAMBsgUIDAAQuPp8fFxc3qtV2dT7UnGSAwMIhIppbspDtHDBz8AWCBUuXE1Hd7VvfcVhaTn5ccmpfX9/Q0NDfz+Xz09LS4uLiXC4Xj8f75lm+8kRsbOzixYsnOzgAAMwuKDQAQEDbunUrYfYETE98Pp+IMKcdJlduQVFIaJjL6expb/22YwRCYc7ceUR08ODB7u7ue9ekFAqFEomkq1Vz4+K5+85SqIKJyGw2czj3Txnt6en5/e9/39bWNmmPAQAAMxp++wGAgOabPYFCA0xHrRoNEbkxdQImW4w6lmGYb1YK7hWblFK8ZLnRaPzggw/+5V/+paysrKen58SJE1qtNikpiYjsVut9p4RGROaXLDIajZ9++ul961N0d3fb7faGhgaTyTTpjwMAADMP3z+34aKZIgA8Eh6Pp1AodOPjbAcB+ME4HE5kdMyc2Di2g8BMs2jZiqb6Wv3YqN1qFUulDzyGw+HkzlvQXHvXbDS4XK7S0lKPx8MwjFgsLioqamhokAUF3XcKj89fuGqt3WrV1N3t7e2Ni/v7/7rz5s3T6XR37twZGxvbt2/fFD4bAADMCBjRAACBTqVS9XR33am8zXYQgB/A6/X6xp9/cxQ6wGMKUirz584jossnj2rq7n5bw1EO0fYf7xNJJL4Wj+Hh4USkUqni4uKUSqWm9u4Dz0rKyCSi8+fPnz9/fmKnWCy22+1EdG/TBwAAgG/jpxENAACPxul0WiwWIsLCEzC9XLl00ePxeO+ZGw8wiebExt2trOhua+lua9GPjZWsWH3fAV2tmssnjzrtdt8kCLVa/cILL9jtdrFYTESpqamVlZXXz59ZvHb9fSfyBQIi6u3t7e3tXbZsmUgk8u2Pjo5ubGyc+BYAAOA7oNAAAAGtv79/dHQ0KiZm8bLlbGcB+AF84xiK5i9gOwjMTGmZWWWXg3XjY0QkEAgMuvEgpYrL5VrMJu1Av358rL7qtsNm8x0sEAh2795NRL4qAxGtXbu2urq68W7VwtXr7u1X2tnS3FJf69uWSCRCoXDipXnz5kkkkszMTP88IAAATGsoNABA4LLb7ceOHSOizKxstO6H6YUvEBKWnIApc7fqtkGvi4+P7+7uvltxs+LqZYlURkRut8vldN53sMvlOnXq1M6dOycm8ggEAoZhwiOjPW43VygkIoZhbl2+UFN+w/eqy+Xicrler3diIUyxWFxcXOy/JwQAgOnMT4WGByzWDADwfbq7u3U6XVx8QskiLOoO00zlrVtE5PZgyQmYErVVlVwud+3atY2NjTdu3CAim9Uy8SqPx+NyuS6Xa2JPfX39+Pj4s88+K5PJiIjL5apUquGBvv3/8a9bnnk+ImbOzUvnaytu+ooL27dvj4+P5/P5E1UGAACAHwQjGgAgcNXU1BBRZk4O20EAfjgOyeTyjOxc33dmk8lms/L5/OCQUHZzwczgdrtDQkLUanVMTEx4ePiFCxd87WwiIiJGRkaEQqFYLNbpdMVLljdWV1ktZiIaGBjo7u7OysryXSEnJ+fatWtul+vK6eOyIMVQfy+Px3v11Ve9Xm9ERASbzwYAANMfCg0AEKA0Gk1jYyOXy83MRqEBph8+n2+1WMrLrqZlZY8MDZ49fpSIOBzO6ic35hdh/Dk8Fu3IsG58LDc3l4i4XG5hYaHBYCgtLZ0/f/66detKS0tdLld5eTmXy03LzedwOLevlRKRUCicM2fOxEVWrVqVm5v71ltvjY0Mj40MCwSCTZs2hYWFsfVQAAAwk6DQAAABqqqqiojWb9o80b0MYBrJzM6+fetW+fVrd26XM14vEalUwXq97sKpE71dnbkFRfFJyWxnhOlKqVRxuVzfepM+y5cvLyoqUigURLRmzRqLxTI4ONjT09Pd1uL422FhYWFSqfTe64SHh8tkMpPJFBcXN3/+/BwMHwMAgEnCe/PNN/1wm3oT44e7TKlcBRp6AfhPbW1tWVmZQCDYsGUrn4+SKEw/SckpYRERJqNRNz7OMExmTs6PXthHHE5PV9eYVtvcUC8SiaLnqNmOCdOS1+u9ffO6UqnMz8/37eFwOPcuPCkUCmNjYysqKno72oYH+nw7TSZTcnKySqW691LZ2dmZmZnLly+PjIz0W34AAJjx/PTrO5fjn/sAwEzAMEx1dTURbdmxE2u2w/SVkZmVkZl183oZwzCLliwloiXLls8tnnfu9KmmhvrL5864XK6SxUvZjgnTj8vl8ng8QUFB33FMWFjY7t27S0tLjUaj3W4XCATz5s2Ljo6+7zClUqlUKqcyLAAAzEb4nBAAAo7RaOzs7JRIpfGJSWxnAXhcCxcvufdbiVS6decur9eraWrs7e5CoQEegdlsIqLvXRIiKysrKyururr66NGjXq93+fLlKN0CAIB/oNAAAIGFYZgTJ04QUUZmllAoZDsOwJTwej1EFB6BwerwKGQyOYfDYZiHmpdaWFgYGRkpEAhQZQAAAL9BoQEAAsv4+Hhra2uQQrFs5Sq2swBMFYlESkQp6RlsB4Fpqb1VwzBMenr6Qx4fExMzpXkAAADugwaHABBAvF7v0aNHiSg9I1Py37ujA8wkvub/jntWDQB4eNqhISIKDw9nOwgAAMCD+WlEAw/NIAHgIYyMjPT09ISEhi5btZrtLABTZXxsrPJ2BRE5nU62s8C0ZLNZiYjLxcdFAAAQoPAjCgACyN27d4koNT0D3RlgprLZbPvf+4vb5Yqeo05MTmE7Dkw/DMO0t2ikUqlcLmc7CwAAwIOh0AAAgWJkZKSqqoqICucWs50FYKoc+PRj34yJJzZvFYnFbMeB6YfD4UTFzHG5XN+76gQAAABbUGgAgEBx+/Ztl8tVXLJAFRzMdhaAqRIcEsLhcIjo0KcfDQ30sx0HpqXwiEiXyzU+Ps52EAAAgAdDoQEAAkJfX9+dO3eIaF7JArazAEyhLdt3/uJ//KNMLjcZjZ+8/5eP3n3bZDCwHQqmDaNe73Q4uDweoUcDAAAEMD/9iOJypv0XAEwdp9P5xRdfeDye5atWK1UqtuMATC2JVPr6r/4hKSWVz+ePDA1++td3R4aH2A4FAaq/t6ejtYWIXC7X0ED/B3/+r/Onjnu9XiJCLxsAAAhYflp1AgDgO3R1dZlMpriEhAWLl7CdBcAfuFzu7meetdvt7771R7PJdOCjv27b/bQ6Lp7tXBBwjh86YDGbs/MKhgcHRrUjRNTe2uIrMbjdbrbTAQAAPBgG3QEAy8bHxw8fPkxE2bl5vrnrALOEWCz+2c9/GRUT47Dbr5decrlcbCeCwGIyGn3/VzTU3h3VjvB4vKKiIq/HYzGbly1bplQq2Q4IAADwYCg0AADLrl27Zrfb8woK8wuL2M4C4G98Pv/p557ncrl9Pd2fffAu+jXAvT55/x2nwyGRSIhIKBRu3rx5y5YtK1euzMzMXLlyJdvpAAAAvhWHYRg/3ObwkMcPd5lSO6KwiBTA5BsaGnr33Xfdbvcvf/1/SKRStuMAsGN4cPDj/R+4nE6ZXF40f4HT4UjLyo6IjGI7F7Ds4umTd6tuFxYWJicnh4aGRkdHs50IAADgofhpRANv+n8BwKSz2+1ffPGF2+0uWbQYVQaYzSKjo3/+D78OClJYzOZrly6UX79293YF26FgSpiMRo/nYT99mb9oCRFpNJqcnBxUGQAAYBrB1AkAYE1PT49Op4tLSFi5Zi3bWeDBGIZ5+60/rVy6OCo0OD4m6sk1q8+cPsV2qJlJKBS+8vNfbNm+MzgkxLfHP0MOwW88Hs/Bj/e/98c/HPvyi4c8pb2thYiSk5M7OzunMhoAAMAkQ6EBANhhMpmOHz9ORJnZOWxngW/10gvP/+qN12/duGHQ60eGh0svX9q+aeOhgwfYzjUz8fn8rNzcjKxsDodTd/fO5XNnUGuYSQb6enu6Oj0eT1d72/DQ4MOcMqbVElFTU9P+/ftramqmOCAAAMCkQaEBANhx9uxZk8mUkZVdOLeY7SzwYJ0dHZ9+/BERvfLqa42t7cfPnJXL5UT0p//6T7ajzWTLV61eunIVEVXfLv/qwGcup5PtRDA5oueopTIZEXm93jsVt773eJfTOdjfJ5FIuFwuER05cuTq1atTnhIAAGAy+KnQwOVM+y8AmEQWi6WtrY2I1m/azHYW+FZ9vb1z1Oo5avVvf/fPiUlJa9auW75iJRHZ7Xa2o81wi5Ys3bZrN5fL7Wht+eKjvxqxFMV01tfT/dG7b7c0NfL5fJlMTkRcLrextsZus33zYI/HM9HB4eAnHw4PDmRmZpaUlPj26HQ6v8UGAAB4HHy2AwDAbMThcHyLw1stFrFYzHYceLCly5e3dff6tke12qtXSsuuXSWin7z8U1ZzzQoZWVmhoa98+MF7w4MDn3/4/vY9z4RHRLIdCn6YUe3IQF/v5bOn3W53Q+3diKgogVBIRF6vl4iGBwfik5LvO+XDd95yOh0bt+9Sx8W7XS4iGhoa2rBhg06nU6vVubm5/n8KAACAR8B78803/XCbFsu0n2WaLsc0E4BJIxAI5HJ5S0uLzWZLz8xiOw58j/GxMXVk+OEvDzocjtfe+Plvf/fPbCeaFWRyeX5BYWN9ndlo1DQ2RERGqf7WJxICk81qbW6oE4lEYomEiEovnC0vu+YrK1itlspbN0xGAxGJJRK3293b3ZWZk+crPfg01dXWVlc5nc6GmrvyoKC0zKym+lqJRLJ69eqsrCy1Wi2852AAAIBAhkLDw0KhAWBySaXS+vr6/r6+kkWLeTysIRvQXG73zRvX7Xa71WK5XVEhlUoXLl7MdqhZQSgUFswt7mhr0+vGmxvq5QpFZBTWOAxQ3Z0dZ08cramqbKyriYyOUQUHC0WixroaPp9PRL7hCT5hEZFmk8npcDQ31GXnFQgEAiLqaG05fujvbVZHR0aIaGigf+7cuYmJiX5/GgAAgMfC8U9H6+PDD7tkdMDaHIk3QgCTrKys7MKFC5u378jOzWM7C3w/s9n89K6dF86f4/P5rV09UdF4x+s/hw980dLcRETFCxYtW72Ww0HroMBi0Ove/9N/er1ekUjkcDiUquCQsLCk1DSH3V5+/dpER0+xWOxrccLlclNTUzUaDRGJJZIXXnnd6XR8+elHRr3+3ssqlcof/ehH4eHh/n8iAACAx+GnHg08/EYEAN8QERFBRJfOn0OhITD19vS0tbUS0cpVq4lILpe/8vrrF86fc7vdtbU1KDT4047de66VXr5+9UrlrRtms2ndhs0CjKIPJF6v1zdFIiYmRigUajQag17X2dYaEhr2zIsvuV2uro725vq6sVGt73gejxcUFOTblsnkAoFAJpcnp6RVV1ZwOF9/CMTn8/fs2YMqAwAATEeYDgAArElLSysoKLCYzRazme0s8AAV5bc2rF2zYe2attZW3x6T0ejbCA/Dmx9/W7pi5cYt2zgcTnN93aHPPn7gmgXTeQaUAAAgAElEQVTAFlVwyNyShXNi4zo7O3t7eyf2j4+N7n/7T031dQuWLHvhZ6+//MavNm7fxePxvF5vZWWl75jwyEjfEBWFSkVECqVq9ZMbfS9Fo5wHAADTEwoNAMAm36CGo4e+ZDsIPMC8+SW+6eU/e/knV0ovHzn05T//02+JSKlSZWZns51uNsotKHj2+Rf5fH5/b8/H771z5cK5iaUQgV0cDmfF2if2Pr8vMjrGarVyOBxfQcH3qt1uq6+pPnrwc4aY4JAQj8eTkpIycW5zQ/2VC+esFotv8cuY2Fh04gAAgOkOy1sCAJsKCgpqampG/zacGAJKXHz8r3/z29//r//n+rVr61ev8u3kcDh/+K8/YlFStqjj4va98upH779n0Osqb90YGRrc+tReoUjEdi742kT7jNSMzOTUNJvNph0esljMZ48fJaKRocH8ufOIaHB42HdYeHi4VqutuVPZUFeTk19IRE11tS2NDQKBYMOGDWjGAQAA05SfVp1onf6rTqTKMPoDYPIJBIKRkZHuri6GYeIT0Fk94KxYuSo1LW1gYMBsMoWEhi5cuOgvH/x1/YaNbOea1SRS6YLFi6Nj5jQ3Nuh1uvYWTWJKqlgsYTsXEBHxeLw2TTOXyy2cVyISixmGGR0ZvnntCodDy5cvb9FoujvaiSg0JMRkMgkEgk2bNkkkkpCQkKGhIaNB73K5iIhhmL179+bk5LD9NAAAAI/IT6tOnNVO+7GdT4Rj1QmAKdHV1fX5558rlMof/+Rl30B9AHgYep3u/bffcjqd8qCgbbufjoyOYTsRUGtz07EvvyCi7LyC5LT0KxfOGfQ6IgoLC3vjjTeGhoauXbvW0NBARHK5/Ne//vWBAweampp27Nhx5MgRvkDAeL1er3flypWLFi3icvEJBwAATFd+GtHQbp32IxpSMKIBYGqoVKqenp6enh4ulxuXkMB2HIBpQyyRFBbPa6yrM5mMmqaG0LDwkNAwtkPNLk6Ho7+vt71Fc/roEe3wcHJaek9nR2d7GxFph4c0jQ0Ou9135N69e5VKpVwudzgcGo1GLpcvWbJErVYLhUKJRLJgwYLBwcGRkRGv16tWq7dt24ZJEwAAMK3hw0MAYN/atWs7OztHtejUAPDDiMXin77x808//OtAX9/Rg5+v2bApr3Au26Fmi672tuOHDzodDt+3Br0uLjHJt4aOVCq1Wq1EVFJSUlFRMTF6lGGYa9euEVF4ePiCBQuIKDU1NTU1lYh27dpVW1vrdrsLCgpYeRwAAIBJhEIDALAvPDxcpVK1tWja21qTU1LZjgMwnfD5/B/ve+nIlwc0jY3nTx4fHx1dsfYJtkPNCn093U6HQy6XL1u2LCgo6MSJE6Xnz/jWAfFVGVQq1fLlywsLC10uV2xsLBEZjUadTsfhcBK+MXpLKBQWFxf7/SEAAACmBKYDAEBAKC4udrvdLU1NbAcBmJa279q9ZMVKIqoqv3n53Bm248xYXq+3t7urp6tTNz42t2Qhh8Mxm81hYWGZmZnz5s3zejx83t87OpnNZqfTGRUV5asyuN3u48ePE1Fqaury5ctZewYAAICp56cRDVzCVEMA+C7z58+/ePFiTfWdrNxcLD8B8AiWLFserAo+cfRIQ+3d5LT0OPw9mgLl16/duHKZiIQi0au/+rVILGa83tDQUIZhgoKC9u7dGx8ff/Hixa6uLr1eb7FYJhrcmkymjz/+eHh4mIjmzZvH5jMAAABMPUydAICAwOFwNmzY8NVXX42PjaHQAPBosvPyqiorBvr6Dn/28ZNbd6RnZbOdaKYZGuj3bbhdLg6XGxYeMTw4IBKJmpubfaMVtm7dunr1aiLyFRq0Wm13d7fT6TQYDL4qAxFJJFiLFAAAZjhMnQCAQJGSkkJEVy9f8nVTA4BH8ON9LyUmJ3u93htXLtus1im919DgoELAue+rOCdzSm/KrqWr1vg2vF6vxWTiCwQul8tgMOj1et/+yspK34ZKpaqqqtq/f//BgwePHj1aX18/d+7c9PR0iUQilUrZSQ8AAOAvKDQAQKCQy+XZ2dk2q7Wrs4PtLADT2J5nnxOKRONjo5/vf1+vG5+6G2maZ11TFVVwCO9vXRhqq6u62ts4HE5paalGo+FyuUQ0NjY2scZEZ2fnxIlms3nDhg1PP/30b37zm5CQEP8nBwAA8CdMnQCAALJo0aKGhobTx4+lZ2ZNzG0GgB/qpZ+99u6f/zQ+Nnrp7Onte57hcKakU5KmqZGInn7ux7v3PjOxUyqTTcW9AsTQQL/H4/ENSSi/fo3P57vd7qamJiJavHhxQ0OD1Wp1Op0ikcjlcul0OiLKysqKjIzMzMzk3dMnEgAAYGbz0+/xPPSCBICHEBMTU1hYWF1dbdDrQ8PC2I4DMF0FKRSvvPGL//r//rWzrfXi6ZOrn9w4FbWG5sZGIlq/YdPqdU8wDDNF5YyAIhQKiSg/P394eLijo8Ptdk+8JJPJXnvtNYfDIRKJ7j1l4cKFvlUnAAAAZg9MnQCAAMLhcJKSkojo9IljbGcBmN6kUumqteuIw6m5U3n14vmpuEVzUyMRXb5wPjMxNlwuXlZSfPTwoam4UeAQS6Q8Hq+yspJhmJiYGJVKJZPJ4uLihEJhVlaWUCgMCgryHSkQCIqLixMTE0NDQ9nNDAAA4H+ciZmEU+rSqNcPd5lSq8JQlAHwB4vFsn//fq1W+z/+6XeYPQHwmFqam48c/IIvEGzctjM5LX1yL54UEzGq1d638z/+/M4LP3l5cm8UUN769//X6XDs3LkzMzOzpqbmyJEjmzdvzsvLEwgEbEcDAAAIFHjzDACBRSaT5eTkMAxTVVHOdhaAaS8tIyNGrXY5nScOH2xuqJ/EK4+PjZlNJrFY/NovftU1NFpWWZ2SmkZEb/7un2w22yTeKKBoR4ZtVmt+fn5mZiYR5eXlvfbaa0VFRagyAAAA3AuFBgAIOLGxsXw+vxKFBoDJ8NyLP8nIyna5XOVlVydxwcuQ0NARk23EZPv9v/17SGhoXn7BP/1f/5OIxsfGWmboahSnjx358J23GIZJS0vz7eFwOBEREd9sTuFyue5t3wAAADDb+KnQwOVM+y8A8JvExMS8vDyT0Xj18iW2swDMBNt2PSUUiUa1I5+8/5fxsdEpukt8YqJvY2hwcIpuwa7OtlYiioyMTE//+ySU0tLSd9555+zZs0RUU1NTUVHBMMwf//jH9957j7WgAAAAbMOIBgAIRAUFBWKxuLenm+0gADPET197QyKVGvS666WXJqU909HDhzauWblxzUqL2ezbU1tz17eRmj7JzSCGBwd6ujon95qPYNvup7lcrl6v1+v1vj2dnZ2lpaUDAwO3bt06fvz4kSNHTp06df369eTk5ISEBFbDAgAAsIn35ptv+uE2XTZ/tJycUglSjGoA8B+lUtne3j40OBijVqtUwWzHAZj2RCJR8fySG9eujo1qTUZjQnIKl/tYHzboxsf/1//9P3u6u1pbNEql6tb16//zd7+12WyZWdm//u3/OYlLXRr0ug//8mdNQ31KeoZUJpusy34bt8v1xUd/vVN+y+Gw3yq7euva1Tlx8TK53O1ynTt5TK/TeTyeiooKgUDA4/GcTmdtba3vxMHBwbDwCL5Q0NbaumnTpoKCgqmOCgAAELAwogEAAlRiYqLD4aivqWE7CMAMwefzn9iwicPh1NdU36m49ZhXW7h4yY6ndhPRsSOHt29c/7OfvDA+NiaRSv/4l/ces4RxH5FIzDCM2+3unfpBDdqR4aaGuoG+3lHtSNnli90d7brxseqKciLSNDZMjKrwer3nzp177733goP/XgaNT0x66kfPR0RGuVwug8Ew1VEBAAACGQoNABCgli1bplKphgYHJrF9HcAsV1hcvHXnU0R082ppe4vmMa/2l/0f//7f/j0vv0AqkyUkJu3as7f8bl3x/JLJSPp3YokkNCyciNpbWyb3yvfpbGv98J23Lpw6MbFn3bp1ISEhbS3N42OjLc2Nvp3Kv42xSklJCQkJyc7OTk5OJqKomDlHD37epmmOjY1NSkqa0qgAAAABzk+FBh5n2n8BgP+FhoZqR0aqqyrZDgIwc2RkZc2JjXW73ZfPnXHY7Y9zKYFA8NovflVWWT2kN9e2tL//8WcJiVPyBts3Y6K7o31keGgqru/T39tDRF6vNzM3LzM3j4h4PN6SJUvsNtvJw1/6xlOULF76zIsv+Y4XiUQmk+mpp57KyckhIllQ0EBfb0xMzIsvvojVLgEAYJbDiAYACFw7duzgcrn1tTVmk4ntLAAzx3Mv/kQqlRr0ugMf759o5RjIMnJyfRt8Pn/q7iIQCn0bvV2dmdm5RHT69GmVSsXlckeGh1wuFxHV3Kk8evBz32G1tbUff/wxETU3N/P5/MioaCKKi4ub3JkjAAAA0xF+FgJA4JLJZPHx8eNjY90B0HAeYCZ5+rnnBULhyNDgmeNfsZ3l+/G4PCLi8XjBIaFTd5faO1VEFB4ebjaZHA5HXEIiEZ08edLr9U4cY7fZBvp6xWLxP/zDP0RGRno8nhs3bmg0mhh1bF9PN01xKQQAAGC6QKEBAALapk2biKizvX1SFuQDAJ/wyMiXXn2Nx+N1tbddu3SB7Tjfw+P1EBF/yuYjDPT1fvjOWwzjJSKGYcRi8ckjX/paP46NjYWFhYWGhqakpAiFQiJSKBS/+tWvFArFT3/609dee21wcJCIxka1vj/G0dHRKQoJAAAwjfhpecue6b+8ZbwEfRoAWCAUCm/evDk0OJCSmhakULAdB2DmEIvFHo+nr7env7fH6/HETU17hcfHMMzhzz9xuVwet7u3u8tkMMTGJzzOBV1O53t//ENd9R2FUhUcGqodGb589vTw4IDT4SCigoKClStXCoVCsVgcGhqalpa2Zs2aVatW5eXlhYeHMwyzc+fOoKAgIuL+TX19vcvpJKKIiIgnnnjC9yoAAMBs5qcBfly8SQeAR8Ln87du3frll1/eKLu2c89etuMAzCjLVq5SqlRnThyvra5KSk2LUceynehr1bfL9Trd0lVr+Hy+w263WixcLtfr9fb1dPf1dMcnJT9OVA6XKxSKxka1Xx34TCaXWy0Wr9crEomee+45k8kUFhbW3d1tsViGhoYsFkt3d/fo6GhOTo5QKExMTMzIyLjvagkJCTwej4g8Hk98fHxMTMxjPTkAAMCMgJmEABDofB8Ptmqa7Xa7WCxmOw7AjJJfWFRVUT4yPPzlpx+98evfBkgjw/Lr1yxms9VqWb95W1X5TV+VwfeSQqlUKFWPc3E+n7/7uRf+8p//7na7JxrNikSitra20NDQP/3pTxMTtVLSM6wWS3t7e1tbGxHxeDy1Wp2Xlzd37tyJq3m9Xo/HIxSJPB6PWq1+nGAAAAAzBgoNABDQHA7H8ePHiWjuvPmoMgBMhRdefuWtP/xvk8n41YHPNm3fJRSJ2E5EoWHhFrO5ub7OYbf3dnV6vV6ZTGaxWLbs2pOUmuYbQfA4pDLZj3/6qqaxweV0mkzG5vo6o9FYUVEhFAoZhtm4fVfMHLXT5QwLjyAio8GgGx/T68ZbmxoH+nq7u7vLyspefvllqVRKRCMjI1wu1zft4vGDAQAAzAx+6tHQa5/2PRri0KMBwO88Hs+BAwf6+vriExK37NzF4eCvIcDk43A4IaEhzY2NurExuUIRHTOH7URkMZt7OjuISD8+7vV6VSqVQqGw2Wx5RcWq4OBJuYVEIlXHxccnJqVmZMYnJQsEwt7uLrvdXrJ4adH8BSKxWCqTVd8uHx8bjY1PUAUHR0XHZOXlJ6akWszmgf4+Pp+fmJhIRG1tbRqNxnfN4uLi4EmKBwAAMK0FxAhJAIAHunr1amtrq1Kl2ooqA8BUSklLf2LDRiK6cv6sprGB7TiUX1R870qWubm5cXFxbrf7iw8/MOh1k367GHXsqiee3LB1x4uvvrFk5WrfTrPJdOns6YtnTrmcztrqKu3IMBF1trd1tbcRkcfjufcKXC539+7dSUkB2lATAADAz/w0omHAznCJpvWXGiMaAPyrrq7u9OnTIpFo97PPBYeEsB0HYIaLio7RjoxoR0bGR0czsnOmbi3Jh8Hn89Mys7lcrtvtdthtWq02LS3N1yghNDwiMnpKGi6GR0ZKpFLfttFgqLh+bWhwwOvxVJXfbNM019+tNhoM9TXVvgUm9Hp9VlaWWCzmcrlDQ0MlJSVFRUVTkQoAAGA68lOhoW/6T51AoQHAzw4dOmSxWDZs2ZqYnMx2FoBZITM7u+LmDZPJ2N3Rnj+3mN0wQqEwPjEpr2iu1+PpaGuNj48Xi8U6na69RaOOT1CqHqsf5HezWa1ffPhBV0c7ESkUCoVCkZSUNDQ0NDI06Ha7fcc4HI7Y2NiIiAi5XF5UVBQbGygLdgAAAAQCTJ0AgEBUWVk5MjKiCg7Ozs1jOwvALPKTV18TCATakeFbZVfZzvK1guL58qCgixcvLl26dN++fUR0+LOPhwcHpu6OHW0tet24bzsxMbGkpGTHjh379u1bvHixSCRKSkrKyclZu3ZtZmbm1GUAAACY1jCi4WFhRAOA3/T29h45coSINm7dFhIa+r3HA8BkEYvFZrN5sL+/t6szOTVNHhTEdiISCIVSqaxN0zw8POx2u9VqdXd3t258LCsvf4pat1TeujE6MqwKDuHxeb29vRqNRigUVlZWDg8PP/vss4sXL87KyoqLi0PjGAAAgG+D5S0BILAYDIaDBw86nc5lK1elpKaxHQdgtrh1o2xMO2q321r/toaC0+lkN9KE+KRkhVLZ19fX19enVCojIyN7u7tsVqtUJpuK26WkZbQ2NwlFoh1PP3vk809142Pnz5/3vfT222/v3bs3LQ3/NAEAAHwXPxUauCj6A8DDOXLkiNFozMzOWbhkKdtZAGY4p9P5+Ucfms0mt8tltVon9mfk5M5Rx8aoA6XvgEwuf/Fnb5jNpu7OjounTxoMBiLq6eqcExt36eyp+MSkguL5k3i7tMysObFxXC5XIpUqVCrd+JhEKl26ag3DMOdPHh8eHkahAQAA4LthRAMABJDx8fH+/n6FUrl+02YMSwaYRFarVT8+fuTgAYfDzjCMx+NhGIaIGIbhCwQCgUAVHLJw6fLQiAiJWKKYylaLj4YvEKiCQ1TBIb1dnb4FOOuqq5xOR5umuaO1JSE5RRU8mWvTCASCro72sIiIksVLbRbLsjXrYuMTzhz/iohQZQAAAPheKDQAQKBwOp0HDhxwuVx5aekikYjtOADT29joaGd725XLl9wul9frnajcKZRKiVQmFot99QWxWDJ3wcLJfZc+pXz1EaFQ2NPV2d/bQ0Rer3fSZ3mUXb5YXVkhEotDw8KT0zNu3yjr7mhvqquNj4+PiIiY3HsBAADMPCg0AECgOHbs2NDQUPScOSvWrGU7C8D01t/X98lf3/d6vUQUFh4RGR0jFAoFQqFYIsnJL5RIpWwHfHSF80p6u7tcTqdIJHI4HL6dKlXwo13NZDQyXu83R3BExcwRCIUOu32gr3egr5eIujs7eDze008/jcFWAAAA38tPhQYefigDwPdpaWmRymQ7d+8VCARsZwGY3q5dvuT1ehNTUnMLiuISEkViMduJJo06Lj63oKjiRpnb7Z7YOT42GhUz5wddh2GYQ5993N3RTkQhoWE5BYXzFi6eeDUrLz9arf7yk4+MBr1AIHC5XCqVavPmzeIZ9CcJAAAwdbhsBwAA+JpSqVSqVIGwnB7AtFZ+43p3VycRLVmxKjUjcyZVGXzuG4CQmJIaEhr2g67Q19N99vhRX5WBiMbHRq9ePK/Xjd97THBI6Etv/LJo/gKXy0VEW7duTU5OfrzgAAAAswUKDQAQKFQqlXZ4WNPUyHYQgGmstrr68oXzDMOsWPtERFQ023GmxL3LYUik0u17nhH+wK4u508eb6i9O/Gtb5lM598mYkzgcDgr1633VT8vX77c1dX1yJkBAABmFRQaACBQZGRkeL3e5kYUGgAe0UBf3+kTx4ioeMGiuSUL2Y4zVcIjIrPzC3zbdpvtmwWC72azWm02KxEtWbJEqVQWFhZGR0UREZfHu/cwt9s9NNDv9Xq5XC4R9fT0lJeXT84DAAAAzHRoBgkAgWLu3Lk3b940GPRsBwGYrsqulDIMk5mbt3zNOrazTC2DTkdEvu4JA329iSmpD3+u0+mwWa1qtXr16tVr1qwhIo1G097efvns6bklC5NSv1698qsvPu3u7FCqgo0Gg1KpNBgMWA0HAADgIflpRAOPM+2/AMAPVCqVQY9CA8CjOH3ieGdHO5/Pzyucy3aWKedbOMPXPcG3yOW9xka1LU2N3zbSwXdWVFRUW1ubb2GO9PT0lJSUnq7O44cO+JbPdLvdPV2dRGTQ67KyslatWuU7bAofCQAAYAbBiAYACCAqlaqtrc3lcmHhCYAfpOzqldrqOwzDrN2wWR0Xz3acKVeyeKl2eNjXvvG+Jo5Gg+HTD951OhwRUdE7n/6Rr//CvZRKlVQmq6qqqqyszM7O5vP5o6OjqampbW1tquAQ3+qVHa0tvoqDUChcunRpdHR0SkqK7BuXAgAAgAdCoQEAAohKpSIig14fFh7OdhaAacNkNF6/UsowzKr1G7Ly8tmO4w8RUdEej1sqlXq9Xr1ON7HfYjZfPHPSN5ZhZGjw/Knj2XkFKekZ954rEAolEqnNaiWihoYG306pVCoUCvV6XUPtXf34+K2yq779u3btio6OJiJUGQAAAB4eCg0AEEB8hQaj0YBCA8DDO3LwAMMwGdk5hcXz2c7iP06nUyqR8Pl8498au3R3dlTfLu9obZFIJMnJyVqttk3T3KZpTkxJXfPkJoVS6TvMZrWOjWp92xu372pv1TTX17W2tvr2nDn2FREplcpNmzZ1dnaq1Wq/PxkAAMC0h0IDAASQiRENbAcBmDYOf/H5QH+fQCgsmr+A7Sz+c/rYEYfd7rDbiSg8ItLldA709335yYdExOVyY2JiNmzY4PF4NBpNaWlpZ1vr0YOfP/fSK75zJVJpaFj42KhWIBRmZOc0N9T59ovF4s2bN584caKwsHDFihVCoTA19Qf0mAQAAIAJfio0YBVNAHgYKDQA/CAnj33VomnmCwRbdu6OnjNbPnu3Wa1tmmYiCg0NtVgs2pHhY4cOyORy36ter7e9vb2qqspoNMbGxno8HiIaGRp8+w//tn7zNpvV2t6qmRMbxxcIIiKjvF6v2WSSSCRRUVGdnZ19fX2/+c1v2Hw2AACAGQEjGgAggMhkMoFAgEIDwMNwOp31NTVE9MTGLQnJKWzH8R+X0+lxu4koNzd3YGCgo6Ojp7PDt34EESWlpnW0tly8eJGIbt++TURBQUEmk8lsMh354lMuj+dyOgvnlTzz4kuVt26cPXF0eHBg/vz5cXFxBoMBQxgAAAAmBQoNABBAOByOUqlsb23p6eqKS0hgOw5AQPvg7T8zDJOYkpqRk8t2Fr9SqFQ7n3nu9NHDV69effLJJ1NSUk6dOnXfMWHhEXa7zWwyCUUik8nk2+nxeHwDHBivt/p2+bVLF4hIrVavXbtWIBDk5OT4+UEAAABmKt6bb77ph9sMOxg/3GVKRYo4bEcAmBVsNlt7e3uQQhGfmMh2FoDAtf/dv2i1IxKpdNOOpyRSKdtx/E2pCo5LSGxv0TTU1/N4PLPZ7Ha7ORyOSCQaHRkhIofj6w4OW3btyS0syskvjFaruzvafYtWhkdG9XZ3mU3G4uLiPXv28Hg8lp8HAABgZkHzBAAILMuWLePxeJg9AfAdvvz8s8GBfr5AsGPvsyGhYWzHYUdEVPTzP30tNSOzubnZbrfz+fzU1NSXX355y5YtCoVionZw7MsvJFJpbHwCwzC+4QxEVHf3zmB/n0wmW7ZsGYeDDxIAAAAmmZ+mTvDwQxwAHo5v9oTBgEIDwIOdOHqkrUXDFwi2PbU3KmYO23HYJJZItuza88n7fxka6He73S0tLS0tLQKBYM+ePV6v99SpU3q93uPxjAwNhkdE3rxaSkTr1q3TaDTJyckjIyMOh2N0dFShULD9HAAAADMNRjQAQMBRqVQY0QDwQFcuXayvqeFwOE9s3BKflMx2nIAQGRXt2wgNC88tKHK5XIcPH46IiNi2bZtv//XSS421NXabLS4ubuHChS+++CKXy62vr29tba2vr2cvOAAAwIyFQgMABByVSmU2mSYGOQOAz53bt29dLyOi1U9unG0NIL9Db3cXEcnlcqPRkF8878kt261Wa2lpaUJCwi9/+cuCggKT0Xj62BGv19vT03Py5EmPx3PlyhUi4vF4BQUFLKcHAACYibDqBAAEHJVKxTCM0WAIDglhOwtAoNAOD58/c4phmIXLVuQXFbMdJ4BEREePj40qFAqtVnvw4/2q4BAiMhqNd+7c4XA469atczqdjY2NRBQcHBwVFTU4OOhyufh8/s6dO+Pi4tiODwAAMAOh0AAAAUelUhGRwaBHoQFgwpXLlxiGycjOWbRsBdtZAsuGrTs8bndrc5NCoTAajcODA0KhUKvVHjt2jIgUCsXevXvtdvvAwMCqVatyc3Nv3brl25+Zmcl2dgAAgJnJT4UGLlo6A8BD+7rQgDYNAPcYHOjncrl5GMvwDRwOZ/3mbV3tbSaTKTExUafT6fV6p9NZOK9kfGy0u6P9/fffd7vdRHTo0CE+n5+ZmdnR0bF48WK2gwMAAMxY6NEAAAGno6ODiExGI9tBAAJFf1+f1WLhcrmx8QlsZwlEfIEgKmYOwzAZGRm+cQrxiUmrnngyPStbIBC43e75i5Zs3/MMh8O5e/euUql85pln4uPj2U4NAAAwY2HqBAAEHJPJREQpqWlsBwEIFLrxMYZh0rKy2Q4SoI4e/NzXEvLMmTOvvPLKrVu3jAYDEeUWFKWkZfR0dSanpfP5/CCFwmAwsJwVAABgFvyOU1cAACAASURBVMCIBgAILF6vt6GhgYgkUinbWQACxdXLl4goLDyC7SABymG3+zYiIyP379/PMExRyQLfHolUmp6Vzefze7u7LGazFP+wAAAATD0UGgAgsLS3t9vt9tj4eKVKxXYWgIDg9XqdDodAIMjJL2Q7S4DavHN3VMwcItLp9Tabbc2GTQVz5028yjCM1WK5ceUyEWE9SwAAAD/w09QJHnpBAsDDGR0dJaKsnFy2gwA8uqb6+saGOpfTlV9UlJGVzXm4jsj1NTUGgz47N08VHHzf1ex2u1giwTCfbyOTy/c+v+/tP/ybzWoloojIqHtfPXP8q8baGiKKiYnJy8tjJyIAAMBsgh4NABBYWlpaiEihVLIdBOBR2Gy2zz/cPzIyzDAMEXV1dnz15cGQ0FB5UNCmbduVygeP0zl2+FB/X69vpZWyK6UCgSAjKztIoVi8bDmXy7188TwRlSxe6s8HmXZ4PF7xgkXXLl0gInmQYmK/x+PpaG3xbfvWngAAAICphkIDAAQQnU43MDAgk8vVsXFsZwH4YZxO57lTJ+tra4hIIpVm5eYLhULd+Fibplk3Pq4bH3/rD/9bqVLJ5UHrN26SBwVZrVatduTm1ata7YjH4+FwOAKhMDgk1GG3G/S62rvVRFR+47pv0QSRWJydhzH/38Pr9RIRn8+/d+iHw253u1xEJJFInn/+edbCAQAAzCYoNABAABkbG3M4HBlZ2SKRiO0sAA/LZrN98sH7BqPB5XQSUXpWdsmSZeERkb5XrRaLzWatrihvaqgz6PUGvf69t98iIg6H4xv1IBKLU5OScwvnxicm+U7paG2xWMxVt246nQ7fOq9ysRjzJr6by+msvl1ORDw+32wyqoJDfPttNqtYIjGbTDabDSMaAAAA/AOFBgAIIJ2dnUQUGhbGdhCAh2K1Wi+cOd3UUM8wjFgiCVfHLlu9NkYde29TBqlMJpXJ1mzYtHjFKrvdVnnzht1ua2lqZBgmr3ButFodFTPnvuUkklLTiCi3oMjpcHR1tPN4vBD8pbjHzWtXaqpuP7lluyokpKO1ZXCgv3jBotHhYavFkpGR0dLScvLIoVVPPDk00D/Q39ff0202mebPnx8REaHEnCwAAAC/+PrjlKnWZvHHXaZUigwNLQGmltvt/vOf/zw6OvrSq6+HhYezHQfge9y8fu361au+YfkZObkLly4PCX3YcoDJaOTxeFKZbCoDzkxer/ftP/yb1WLhcrkyudw34oPL5Wbk5DbW1pSUlDgcjrt3704cz+PxtmzZkp+fz15kAACAWQcjGgAgUAwODo6OjkZERWFEAwQyi9l8/uxpTWOjr1IfERW95smN0XPUP+giQQrF9x8ED+L1erlcrm/DZDQKBIL8/PzKyso2TTMRlZeX3zfxyuPxWCwWdrICAADMVig0AECgqKurI6L0jMyHXAsQwP9ull27ce2qy+Uioqy8/Bh1bH5RMduhZhc+n7/r2R9fOHWir6dboVQZDfrKykoicjocRMTlch0OBxHJg4I2bNs50Nd7t7Li3LlzCQkJMTExLEcHAACYNVBoAIBAYTabiSgrJ5ftIAD3M5tMd6oq71ZWWq0WIoqIil63cXNkNN64siM0LHz3cy9YzGaZXK5pqL98/ozVYgkKCjKZTCUlJUFBQRqNpre39/Dnn4SFR5hNpuDg4NDQULZTAwAAzCIoNABAQHA6nRqNRiQWCwQCtrMA/DdXSy/fvnnDN4pBoVSVLFmaVziX7VCzHYfDkQcFEVFGTu7I8NDtm9dNJhMR3bx5Mz4+/sknnzSZTAcPHhwa6Cei4uJiLGQDAADgT34qNPAwDhoAvlNtba3H40lOSfW9eQAIBJqmpjMnjttsVg6HEx4RuWLd+rDwCHRwDDS+oSUhoWEr1j7Rpmmura56++23161b94//+I99fX2NjY2ZmZlsZwQAAJhdMKIBAAKCb1p1bkEB20EA6PyZU4MDAw67fWx0lIhUwSHzFi3GKIbA5HK5Bvv7iChqzpzElNTElNS8ornnTh4/e/asSqXKzMxMTExkOyMAAMCsg0IDAASEpqYmDocjxPBmYInX621uaLh47ozD6XQ5nb6OpAKhcO78BQXF82VyOdsB4cGqym9Wld8kIpns6/9GkdExO/Y+u/+dPx04cGDFihXLly9nNSAAAMBshEIDAASEoKAgkUgUn4DPHsEfvF6v0WAw6PU11XeaGxu8Xu/ESyGhYfKgoPy585LT0nk8Hosh4XtV3rpxvfQSEamCQ5atXjuxXyqTxSclN9fXtbS0oNAAAADgfyg0AEBAUKlUdrvdbrOJJRK2s8AMdPDTTwb6+9xut8fjubes4JOSniGRSMUSiUwuz587j8/HD8fpYXho0LfhWw3k7/sHB5rr64ioALOxAAAA2OCn36W4aAYJAN9JqVQSkUGvR6FhNrNZrePj4wadzmA0mI1Gs9lss1ltVltkdFRefmFEVJRYLP7ei7S3tl44c9rpdLpczomyAsMwfIEgODhELJGIJRKxWCISi8USiUgsDg4JjU9MmvqHg8lXsnip0+HoaG1hGObe/Teulvo2oqKiWIgFAAAw6+FDGwAICCqVioguXzi/97kfs50F/Mfj8fT39Xa2t1XcvOn1eu97uzhBOzJcX1PD5/OlUll6VmZkVHRWTi6Xy/3mkZ9/9GFXZwcRSWWyIIXy67KCRCIWS5LT0mPjE6b0ccDPQkLDzCYTEbldLrfb7RuK0t6i8a1quWrVqtjYWJYjAgAAzEooNABAQFCr1SEhIV2dHU6nUygUsh0H/OT9t9/yrexARPFJycEhoVKpVCKVisUSiVQqkcnEYsmYdqSnq7O7o107Mmw0Gm7fukVEZ0+dzM7NXb9x88SlRkdGDn7+qUGv5/P5RfMXLFq+Eh0WZjynwzEyNEhEDMPYbTZ5UNDw4MBXBz6TSCSrV69esmQJ2wEBAABmKRQaACAgyOXy4uLic+fOGfT68IgItuOAn3jcHiKKS0gsmr8gMSX1gYMUFEplYkoqETEM01xfZzIZ71bdNhuNd6uqdOPjTz/3PBHVVldfPHfG4XBIpNI1T25Ky8zy84MAi7hcrtfrvVtZUbxg0Rcf/ZWInn32WbVazXYuAACA2QuFBgAIFL7ZE6dPHPvxvpfYzgJ+kj+36MrFixKpNDkt/XsP5nA4mbl5RDR/0ZLmhvqzx7/q6epqaW7W68cvnTtHROERkbufewFtPmYPX6ONILnc4XBU3rrR1FDncjrXr1+PKgMAAAC7/FRo4KEZJAB8n4SEhMjIyIG+vom51jDjLVy89Nrlyzar9YeemJGdox0eqrhRduTgF77ODktWrs4vKkaVYZZwu90Ou10gELicTq1W69vpcjjWrVu3YMECdrMBAAAAfpUHgEAhlUpzcnKGh4d14+OYPTF78Pl8q8Xy/cd9w+IVq5rqa01GozwoqGTJsoK58yY9GwSsr774tKerM69wrsfjEQqFTqczNDR03759MpmM7WgAAACAQgMABBLf7IkTXx1+8ac/YzsL+AmfL7DZfvCIBiLicrlP/eh5s8kUEhomk8snPRgEMo/HwzBMzZ1KPp//yiuvOByOkJCQh1n9FAAAAPzgAW23AADYkpqaqlartSMjXq+X7SzgJ0KR0Ga1ftvClt8tOCQ0Nj4BVYZZaOW69USkUCj27dsXGhoaExODKgMAAEDg8FePBv/cBgCmObFYnJKS0tfXNzoyEhEVxXYc8AuGvF6vw25HewV4eOGRUQql0uvxREdHs50FAAAA7ocRDQAQWL6ePXH0CNtBwB8sZrNeryMih8POdhaYTjgcTow61mw2ezwetrMAAADA/dCjAQACS3Z2dnV1dX9/P8MwHA5WrJnhpDKZRCKx2Ww1VZXLVq9lOw5MFa/Xe/NqaVhEZFX5TQ6Hs27TltCw8O89y2I2d3e08wWCkLAwoVCkUConXnLY7V0d7VMZGQAAAB4dCg0AEFgEAkFcXFx3d/dgf3+MWs12HJhaHA7niQ2bvjp0sKH2LgoNM1V3R3tjfW1jbc3EnoobZU9u2f7dZ7mczi8/+XBUOzKxJ7egaO3GzRwO507Frds3r9ttNqVSyeNhdiYAAEDAQaEBAAJOSEgIEZ05dWIf1p6YBTKys4MvXzTo9XrduCo4hO04MDkYhqm8daP2TpXRoPf1dg0LC8vIyIiOjq6pqWmsrcnJL4yNT/i2c2+VXS0vu+rxeGJjY0NDQ7Varc1mq7t7Z6CvNzM3r+zyRZlMtn79+pycHIx7AgAACEB+KjRw8WsAADy0vLy82tragYEBtoOAn8iDgnTj42WXL27a8RTbWWASjI1qTx05NDI8JJPJIiMj4+Li5s+fHxwczOVyiSgkJKS1tfXGlcu7n3vhgWWC/t6eG1cu+05cuHChr/LY2Nh44MCBsVFt2eWLRBQXF7dgwQI/PxcAAAA8JDSDBICAw+PxoqKiHA5HV2cH21nAH7Y/tYfL5VrMZraDwP/P3n1Ht3GeacO/Zwa9EGAFexdJkSJFUqREqlESJavalrvcuzcbx3m9m/K9Z7/vPetsdvdks0nebDYbJ+41lmzLtpplW71SEk1J7L33jt6B+f5AzCiy3CQCA5DX7/j4DAYzmGss0gJuPM/9zI4LZ0+PjY4UFBQUFRWVlJRs2rQpMjLSV2Ugori4uOLi4oG+3r5r/YLzPN/a2EBEd9xxx9atW31VBiLKzc0tKioiIrFYXFBQUFlZGai7AQAAgO8MUycAIBhFR0cT0YmjR1IfTxc6C/idQqEQiUQ2q1XoIDA7zEYjEXX39JiMRiLat2+fVCrNyMgYGhqKiYlZuXJlWlpaTU2NwaD/8rntLc2Xa6p1Ol1MTMxVT1VWVur1ep1Ot2nTpgDcBQAAAFw3FBoAIBgVFRU1NDQMj4wIHQQCRCwWT09NtjQ25OQtEjoL3CiW44jIV2WIjU/QaLUTY2NtbW1ut1uv1zMMU1JSQkQ8z3/53O6OdiJ68MEHv/yUSqV6+OGH/RsdAAAAZgOmTgBAMGIYJioqyma1tre1Cp0FAiEnN8/j8fR0dQgdBGbBppu35xcW++ZKuF2ujTdvf+R7T3/v2R+vXFsplclaW1vb29uJqPda61OaTEaxWOzrHwkAAAAhinvuuecCcBm7l1gmtP9RcGhoCRBQFoulpaXFZDQWFBYJnQX86Pnf/fbIp59MTox7vd7x0ZHU9Ax1mEboUHBDJBJJRla2x+0e7O+zWi08z6ekpYtEosTklLiExMa6y16vV6PRDAz0p6Slq8PCrjxXKpU11de6XC63243VKwEAAEIURjQAQJAqLCxMT0836K8xixvmErPJREROp5OIZvoFwhxQWLJUJpfTF7MhfM6fOUVE09PTiYmJbpdr1xuvvvPay1WnTljM5nOnT5pNprTMBakZmZ9//vm77777wQcfXHN6BQAAAAQ59GgAgOCl1Wq7u7sb6+vy8guEzgL+wnGcUqW+5a575HKFQqEQicVCJ4LZoVKrKzdtPfDh++Njo2aTSaVWezyeof6++Pj4e++997XXXiMij8czNNA/NNB/9sQxIhoeHKjcuGX73ffu2/1ub1dnS0uLxWJRqVQC3wkAAAB8R/juCACCV1paGsMwdZcuCR0E/EgikbhcTl1sXJhGgyrDHBOt0/k2xkdHiIhhmPCIyKGhofPnz8+UD6Kjo7ds2RIfHy+Tybra245+dtBo0Hd3tLvdbrFYLBLhGxEAAIDQg0IDAASv/Pz8xMREo9EgdBDwI4lU6rDb0fxvTjpy8IBvw/dbzLLsjocfS0pJPX36dFJSkq/WkJmZuXTp0qeeeurRRx/VaDSD/X0sy6ZlLiAil8t18uRJzJ4AAAAIOQEqNAjeyvHG/wEAQWi1Wv309KWaz4UOAv4ilcm8Xq/dZhM6CMw+bXiEb6O5vs63IZZIbrvnPpFIVF1d/fDDD//kJz/ZuHGj7ymdTrdq1Sq7zbbz9VfkcsXamzbFJyadPXv27NmzwqQHAACA6xWgVSdsof9NlRyrTgAIpKWlhfd6c/PzhQ4CftHe2jI9NbWosEihUAqdBWYZx3HNDXVEJJfLFy8pmdkpk8naW1va2tqOHz9usVjsdrtOpyMinU6nUCgGBwf7e3vGRobdbpfD4RCLxfn49QcAAAgpmPoIAEFt4cKFMTExBgPWnpizVCo1Ee3+85sFxSUSicRht+cVFIZptULnguvkdrkmJ8YdDsel6vO6uHixROJyOq/qvpGakUlEBoOBiC5cuHDhwgWFQpGRkcFxXFlZWVlZ2aefflpVVeU7ODs7O/B3AQAAADcChQYACHYajaa5ubn6/LnSZWVCZ4HZl5Ob19zYYDQYzhw/6tvD8/zyirXCpoLrdujg/qa6Wt92R2uLb+OqHhwOh2NmWxseoZ+e6uzszMjImNm5cePGsLCwqqoqo9F48uTJ4uJi/wcHAACAWYNmkAAQ7JYsWSISiQb6+oQOAn6RlpHxj//7nzZu3bZ2/Qbf6IbElFShQ8H1i4yKvvJhfHw8EZWvqrhyp9fjmdk2GvRE1PelX/Dy8vJHHnlEq9X6XgEAAABCSIBGNHCBuQwAzEWZmZkRERF6/TTP8wyDbilzU3FJKRG1tjSbzaamutrk1DShE8F1Wrp8pUqlbmqomxgbtVossbGxQ0NDV02d4EQiIkpNTU1PTz916pTX69Vea7JMRETEs88+G6DcAAAAMHswogEAQoBGoxkdHq4+VyV0EPCvdetvYhhmZGjQYbcLnQWuX27B4jvve7CodBnP8xNT00Skn55yu90nDn822P/XkQtqtXr16tU/+clP7r333q1btwqXFwAAAGYZejQAQAhYtWpVV1fX2Oio0EHAvxKTk6VS6eTEeM2Fc8tXrxE6DsyC7AWZfT3ddRdrJsbGLlWf//zc2Yys7LGRYSJqaWkxGAwajQbtHgEAAOYYjGgAgBCQnJwcFhY2OTnhuWJqN8xJt911DxGdO3XCYjYLnQVuSHSMjohUKtXSpUtHh4cuVZ/XaDQKhaKzrdVsMiUlJaWmpspkMqFjAgAAwOzDiAYACA1arba7u/ti9YXSsnKhs4AfpaSlxScmDg0MdLS1LC4uEToOXD/fLAmv17tly5aIiIjx8fHFixcnJCTo9Xqn0xkXFyd0QAAAAPCXABUaWPRvA4Abs2nTpueff35yYkLoIOB3C7JzhgYGqk4ez8zKUapUAbiiYXp6cmJiamrcMK23mM1Wi9lhtzscdo4TPfjk9yQSSQAyzD2+RhsajaampiYiIqKs7C/L00ZGRgqaCwAAAPwOIxoAIDTodDqVSjU6OuJ0OvHBb24rX7GytqZGr5+uOV+1unKDX69ls9le+N1v3C7XVx3w+1/9IjEp+e4HH/FrjDnJbDYR0RtvvOF7WFJSsm3bNkETAQAAQIBwzz33XAAu4/QG4CL+JUU7CwChtbS0DA4MKFWq+IREobOAfy3Iyam5cN5us2XnLhL/7cqIs+jsiWMf7fqz1+NRhWnySspSs3IycvOzCgpzi0sXLS3PKigaHey3WyxGg77q5PGmulpteEQ4vo3/9nhqb2kmIplcrg2P6Ohoj4qKiomJEToWAAAA+B0KDd8WCg0AgktKSrpw4UJEZFR6ZqbQWcC/ZDJZ9bkqk8koEomSUtP8cYk//OY/uzvbiUgbFb3+9nvSc/Ji4hMjYmI1EVGqMI1coVSo1AvyCqLi4l0Oh1E/5bDbWxrrq6vO6KenMrNz/BFpjunr6e7p7CCiJcvKV66tbKy9NDw8vGzZMqFzAQAAgN+h0PBtodAAIDiFQlFVVeVyuXJy80QizPya4yIio1qbm/p7e6xmc2pGJjN7vX6a6mvfevlFl9MhlkhKVq9bvXW7QnntThCcSKSNjM7MK0jNXuhxu60mo9PhmBgbPXvyeHdHe2JyilyhmK1Uc49UJmtuqPO43Tl5i9IyFwz0940OD+t0uqioKKGjAQAAgH8xPM8H4DLW0F+QTsEJnQAAiF566aWBgYFN224uLF4idBbwuwvnqo4d+oznealMVr6qYsmyWVhw5PUX/jA+OsowTFh4xIqbtsanpn/7c20Wc09bc2vtpcnRYSJiGEYdFvbY93/Icfgb4tosZnNPZ0fWwlyxRDI1OfHWyy+IOO4HP/iBUqkUOhoAAAD4UYBGNLgCUc3wLzFGNAAEgZSUlAsXLsToYlPS/DKcHoJKQmJSbFxcT1e33Wbr6ep02O3JqWkse53/OzYbDH/8r19bzGaGYYpWVKzesl0bFf2dXkEskUTHJWQVFMUlpdisFqvZZLNaz5851dXRHqbRaMMjri/YHCaRSGJiY32FmEvV53u7u9xud05OjkajEToaAAAA+BEKDd8WCg0AwUAul58+fdpht+cszPVfj0AIHhGRUcuWr2BZtq+3Z3hwYGx0RKPVqsO++WNqV3vbsUOfdLS2JKWkiiUSm8324n//1u12K9Vh5es355WUcdc7+4ZhGLU2PDOvIC45dWxowG61mE2mlob6mgvnPB5PUkrq9b3snHeh6ox+eoqIvF6vRqNRq9VCJwIAAAB/QaHh20KhASAYMAzT3t4+PDQUo9PF6HRCx4EASUpJidHFtjY3TU1ONFy+5HI6k1PTvqprg8fj2fPezqqTx/VTU5MT4x2tLUmpqW+9/CeX06nSaG958HFdYvKspFKFaXKLS2MTkz0ej8VkdDrs/b0950+fnJoY18XGyeTyWbnKnBGXkGA2maYmJkZHR+vq6latWjWLfTcAAAAgqKDQ8G2h0AAQJHyzJ8xmk1Qqi4r+bkPfIXRFRkVlZmWZTaapycmhgf6xkeHM7JwvN0cYHR7a/8H7fT3dLMtm5+ZarVaT0Vhb87nb7ZYrlFt2PKTWhs9uMLU2PC0nN2PhIqlMPj0+5nI5J8bHLlafb6qrVanCIvEj+gWxWHLkk489bjcRFRUVZWdnC50IAAAA/CVAhQYPEcOE9j8ifO8CEBwkEsnJkydNRmNrc9P5s2dGhodT0tIxjWI+UKnUuYvyI6Oi2lqapycnuzvaPR53XELizAFHPz342f69JqNRJBLddvc9y1euXrJ0Wd2lS06nkxOJ1t++Iyou3k/ZJDJZXHJq/tLlCrXabrHYbVa7zdre0jQ8NJiQlCyVyfx03RDidrmqTp3wbSsUivj4eLSEBAAAmKsCVGhwh/6IBhQaAIJEa2trY2OjTC5XqtRWi2VyYqKm+sLQ4GBScopUKhU6HfhddEzMgqzsxoZ6k9HQ09kxMTaanpllNZsPfLS7uaGOYZgFWdmPPvW9qKhoImJZNkyrbW1uitTFlaxe5+9sDMNExcZnLy5OSE1nGHZiZEg/NXWp+nzN+XP9fT0sy4RHRl13M8tQx4lEXq93cmLc7XJNT0/X1dUNDw+fO3dOLpdLpVL88gIAAMwlAVre0u4NwEX8SzZP3xkCBJ2LFy/u3bu3custWXn5w4P9Z48eHhse8j2lUqsLl5SsXF0hbEIIALvd3lB7+eihz7xeb5hWazIYeJ5nOW712rVly1dedfAv//VfVBrtXU89E+CQXc0NrbUXh3q7Z/awLMtxnEwuL15WnpScqouLC3CkYDA2OtLR2lJ18jgRsSzr9XqlUunmzZszMjKUSuW8LcQAAADMJSg0fFsoNAAEiXPnzn3yyScbbrkte1EBEbldrtHhwabLlzpbm90uF8/zGq02L79gcfESrVYrdFjwr9GR4bdefcXlchFRYlLyrXfcqQ4L+/Jhv/r3f3W73eXrN+UuWRbghDzPOx324d7u8eGhjsY6q9k08xTDMBzH8USLi0vCIyMKlywNcDYB8Tx/4MP3XS7X6soN/T3dVadOWC0WItJqtRKJZOvWrSkpKUJnBAAAgOuHQsO3hUIDQJB44403uru7b95xf3JaxpX7bVZrb0fbsYP7PR4PETEMo9FoS8vKFhcvEV3vQoYQ/AwGfWtzky42LiU17auOOXTw45rqCzmFJSs2bg1ktqt43G6GYYzTU73tLUO93SMDfRzHuZxO37Mcx3m93sTkFKlMZrfbnA6H0+lMTk3bsOXm0eFhk9FgNBjMJqPNarVYzDKpfMttt8+8stfrDaGBAC6ns/7yRbfbPTTQn5qRmZqeIZXKqqvOjI+NDvb1ulwusVj805/+9NKlSxKJJDs7W471OwAAAEJNgAoNrtAvNGDVCYBg4Ha7n3/++enp6e/99P+95icrl9PZ0dzY3tTY193p26NSq8tXrCwqKQ2hT2Iw6/7j5z9Lzsxef/s9Qgf5Gy6Ho73hslGv72ioFUulZoP+qgN4nv+qNSAZhvE96/t3TGzcvY88/uVlOILQhbOnTx09fOWeyk1bCkuWElFj3eVP9n6Ul5eXlpa2f/9+IoqIiNi+fXty8uysSAoAAACBgULDt4VCA0AwMBqNv/nNb2Li4u965Imv+gDmY7dam+svXz5/zmI2EZFIJEpKSVlSujQz6+pF9WxW68BA/9TExNTkpH56OisnJzE5OTpGh8LEXPIfP/8Zz/Ob7n4g4W8HwgSVntYmj8cjkUrFEqlYKh0d6Bvp75NKZSKJRCyRSKRSkUQilcqcTkfr5Yssx4nFErFUapyemhwdJiLfb4QuLn7Hw48Fc8Wh6uTxsyeP33PPPVKpdHx8/NChQ16vNys3z+N2m4zGibHRH//4x88//zxPtHBRwfkzpziO+6d/+qdgviMAAAC4CoYTA0AokclkDMNEREV/fZWBiGQKRdGy5Vl5+R3NjQ0Xa/RTk92dnT1dXWKxOD4x0Wwy2aw2h8Pu8Xiuqrf29nQTUXpm5t33PeDHO4HASkhMHOjvNxmmhQ7ydVKzc698GBkTm1t87cYN2QXFM9set3t0sL/lco1+Ynx6YmxkaPC/fvGvRBQeGcUQbb71dl1cnGF6WhMe7tfw3x7LcUTU3t7e1dWl1+uJiGXZloZ637PFxcUmk8lgMJStXL1kWXn9Bi7+kQAAIABJREFU5YtKhQJVBgAAgNCCQgMAhJLa2lqe52emtX8jpUq9uLRscWnZcH9fe3NTd3uryaDv6eoiIoVSFR4VrVKHqcM0yjC1b2NkaGBqfLy9qWFwYMBut8tkMn/eDQTO4iUlA/39LZcvpizIkStVQseZTZxIFJ+SFp+S5na5hvu6m2qqrWbT1Pjo1MQ4Eb318p98h0mkUpFIxPP86soNUpk8ISFRoRLmv0N/bw8RXbp0SSyRLFpcNDTQbzQavF4vEeXk5GzevLmnp4eIxBKJr0nk6lWrBMkJAAAA1y1AhQb2G756BAD4Vnyf/BcuLvyuJ8YlJcclJS9fWzk2PKRUq1XqMO5aHSLjk1OIaHRocHpy4pP9+7bfedeNZ4ZgkJ6RyTDM5OjwvrdeuemOe7VR0UInmn0isTgpIyspI8vtcuknxxmGafj8vMftFonFHQ21TofD6XAQ0af79hARwzB33v9Q8ld30PSfhXn5YyPDNqtVLBanpKWPjY4wRCKRaNmyZRs2bCCisLAwIjJMT7c2N+p0utLS0sCHBAAAgBsRoB4NnkBcxL841EoAgsDBgwfPnz+/bsvNuYXF33z09RodGnzvtZeI6Mm/fzoyeg5+Ip2fxsZG33jpRbfbLZHK7v/hT+ZVDw6bxexbmaL+QhURDfV0TY6NEFFMbNw9Dz0qkUgCGcZqsfzpv37tG8LgExkZ+cwzz8w8rK2t/fDDD33bDz30UHp6eiDjAQAAwI2bR2+zAGAOmJ6e5jjON+7Af3TxCQUly4jordde9euFIJBiYnQ//PFPOY5zOuy+7onzh1ypUqrD5ErV0rUblq7dsO2Bx+JT04lobGT4+d/88sgnHwcyjEwu12j/0jBCLBYvW7bsnnv+ZjWQiYkJIoqKitqwYQOqDAAAAKGIe+655wJwmdAf0IDZHwBBoaGhYXx8fPna9ayfm8PFxMb1dLSZjAaDXp+Vk+PXa0HAcBzX2tJsMZvNRkNmXoHQcQTDclzGwkWxickjA312m3V4cKCpvm5ifCxGFyv1f18Sq8Vy+tgR33Z5efnGjRuVSuWVByQnJ6vV6o0bN2ZkBO8SIQAAAPA1MKIBAEKGy+VqbW0VSyQej8ff15IrlSvX30RE3V2dbrfb35eDgLn3wYcZhrFbrUIHERjLcQlpGTc/8Fj5hs1iicSgn66/dPHF3//2//77v9RdqvHrpRVKpUwu920nJCR8+QCRSFRaWqpQKPwaAwAAAPwnQM0g0eAAAG6cWCyWSqWJaRkB+NKViFIyFsgVSrPJdOLo4cqbNgXgihAAcrmcZVmL0WDST6u1wbLio1AUKnVu8dLImFjD1GTTxWqbxWw1mw4d2Hfs04Ner1cml+cVFDXUXrTbbES07ba7snJziWj/h+/3dnZ4eZ73enme33jz9py8Rd/+ojzPu91ulUpVWFi4cOFCf90bAAAACAfLWwJAyOjq6nI6nRaTMWBXXLf15gPv7aw+d27F6jVY6nLOEInEdpu15XJN6Zr1QmcJCrrEZF1iclZBkdfjOf3p/s6mek4kZrweq8VSXXV65rD9H77Hf8AzzF/bSEukUpfDceSTj+sufj4yNMjzvK/FI8/zPM/LFYrY+ASFUrnp5u1XXo5lWblCoQ0LW78e//0BAADmJhQaACBkOBwOnuczF+YG7IqpmVlZefltjfWvvvDHv//hswG7LvjVk0//4Pe/+ZXdNt9nT3wZy3Grt9y6esutRKSfGB/u72E5TiKRhoVHNNZcmB4fE0skLMdJpLLEtIysgiKzQf/ei7+326z9vT0sy4olUrlMxnGcSCwxTE3YrNbujnYiaqqrFYvFyWnpHMdtvvX2pvpak8GwKDdwv8gAAAAQYCg0AEDIqK2tJSKJRBqwKzIMU1axdqiv16DX/+n3vxOLJbfffY82fL6Ptw91KpWKYRin3S50kKCmjYrWRv11bVdf9eEqKo128z0PtjfUMgybmJ6RmvXXeRDTE2P6yQmHzdpae8ls0Ntt1o7WFiJqa27ieT48PHzp0qUBuAsAAAAQBAoNABAyOI7jOC4rLz+QFw3ThpevrTx6YO/01BQRvfT8//z4n/6/QAaAWffZxx/zPO+w24QOMhfEJqXEJl1judnwqJjwqBgiyiksMRv048ODbper9txpw9QkwzAPPPBAOAp2AAAAcxcKDQAQGnien5qa8ng8bpdLJBYH8tLZiwqS0tJdTudnez4YGx5yu90iEf7nGcLGx0aIKDE9U+gg84VKo1VptEQUEaP76LUXkpKSIiMjhQ4FAAAAfoTlLQEgNHg8nuHh4fDIKLFEEvirK5QqTXhEUloGz/MfvLsz8AFgFlltNiLSRkYJHWTecdjtROR0OoUOAgAAAP6FQgMAhAy5XK7WaDnhRhMkpaWJxOL+3l6hAsANcjqdu9/dOTk+TkTiADb7AJ+psREiysjIEDoIAAAA+BdG/wJAaGhtbbXZbB6PW8AMCcmpiSlpvZ3tAmaA63b65PGqU6c8Hg8RlVZUxiWnCp1o3jFOT/M8n4v1JgAAAOa60B7RYLPZ/u3f/m3t2rVhYWEJCQmPPvpoT0+P0KEAwC/kcjkRLcxfLGwMVViY1+t97523hY0B38no8PDvfv2fZ06c8Hg8Mrmi8ra785etEDrUfMQwDMMwU1NTQgcBAAAA/wrhEQ1ms3ndunXV1dW+hyaT6bXXXvvwww+PHz9eWFgobDYAmHX9/f1EZDabhI2RkbOwpb52aGBA2Bjw7bU0Ne3Z/R7P8xKpLKeopGT1OoZhhA41T40O9vvWthQ6CAAAAPhXCI9o+PnPf+6rMlRUVLz99ttPP/00ERkMhqeeekroaAAw+/R6PRGlCL1SQFJqelSMDt3sQsXrL7340fvv8jyflJG19f5HSisqUWUQhNfj6e9smxwdVqlUiYmJQscBAAAA/wrVEQ1er/eVV14hosjIyD179mg0mvvuu29gYGDPnj3V1dWtra3Z2dlCZwSA2SeTy4WOQEp12MjgwM633rCYzGaLuXRZ2fJVq4UOBdfw0fvvDg0OcBy3YFFh+YbNArYRhYbqquoTR4hIrVYLnQUAAAD8LlRHNHR3d09MTBBRVlaWRqPx7Vy/fr1v4+DBg4IlAwD/aGpq4kQiCoKvo/OXlHAc19PVNT4+ZrNaay9etNlsQoeCv+F0OnfveqelqYll2fKbtqzcfDOqDMKymExExDDMtm3bhM4CAAAAfheqhYbR0VHfRmxs7MzO1NRU38bY2FjgIwGA/xiNRiKKiYtXh2mEzkKJKWmLS8tSM7MWFZfIFQqDQf/fv/7Ppvr6rz/rYnX17371n0c/+zQwIee553/32/bWViLKX7YiZ/ESoeMAZRUUxsQn8jx/7NgxobMAAACA34XqNzzXLDSoVCrfxuTkpACZAMBvBgYGHA6HRhssPeSWr/vL+CldXHxzfe1QX+++jz44d/bM2vUb0jIyrjp4bGRk74e7x8fGGIZprK9fd9PGgOedR/r7+vZ9sNtqsUhl8opt2xPTFwidCIiIInVxW+9/9J3/+U13d7fQWQAAAMDvQrXQMD097duIjIyc2SmTya56FgDmBl8ZURefIHSQqy1cXJRTUHjh1Inq0yfGRkd2vf1mReX68hUrZw449MnBSzWfez0eqUwmEomdToeAaec8o8Hw59df5Xme47h1t96ZkHZ10QeE4vV6XU6HUqV22jHPCAAAYO4L1ULDTF8Gh+Ov79rHx8d9G1qtVoBMAOA3ly9fJiKnwy50kGtgGGbZ6jV5RcUXTp1ounzx9PFj2TkLIyIjpyYn337tFavVSkQpGQsqNm4+fvBAf0+X0HnnrHNnTp88fozn+ajY+LW33BEWHiF0IvgLw9Tkp++9bdJPE5FUKhU6DgAAAPhdqBYaoqOjfRsmk2lm5/DwsG/jyvkUADAHiMViIsopKBQ6yFdSqcPWbbnZajb3dLS9/Mc/LMjOaW1u4nleEx6xbPWarLx8IlKo1UTkdrtFaEw42/77N7+ymM1EpArTrL/9HqU6TOhE8FddzfUm/bRSqYyOjt6wYcNXHTY5Oblz587KysqcnJxAxgMAAIBZF6pvdmdKCZ2dnTM7h4aGfBs6nU6ATADgN75VZuw2m1IV1GvjVW695ZMP3x/s62lpaiSihYuLlq1eo/riQ69SpeZ5fnJiXBcbJ2jMOaWtpfnjvXvsdrtEKs1evKRw+SqJVCZ0KPgbNouViKxWa0JCQkLCV06AeueddyYmJvbt24dCAwAAQKgL1UJDVlZWRkZGZ2dnVVXV2NhYTEwMz/PHjx/3PVtZWSloOgCYZcPDwyp1mCrov6aWK5W37Lj/7LEjI4P9y9etT0hOvfJZpVpFRO++/XZcQvyixYUJCYnqsGC/oyD3+ksvjgwP8TzPiUSbdzwUFRsvdCK4hmXrbtIlJp397MDZs2cXLFgws0TUVZKTkycnJ5cswSohAAAAIY/heV7oDNfpZz/72XPPPUdEeXl5995775kzZw4ePEhE69evP3TokMDhAGD2eL3e3//+94xIfO8T3xM6yw2ZnpzY+85bJqNhZo9SqRRLJHfuuC/qi+lg8C2NjY1+sHOnXj/NiUTJmdnlGzbLFUqhQ8E19He1D3R2LC5feeLAR0M9XYmJiU888YTZbFYoFCwbqmtsAwAAwNcL4UKDxWKpqKioqam5cqdGozl27FhRUZFQqQBg1vX29r766qvhkVH3/93TQme5UVaLeWpifKivVz811d3e6nI6iWjZ8hVr13/lxHW4phef/5/J8XEiqth2W2ZegdBx4NrGhgYOvP2q1+uVyuQOu00qlT722GPt7e2HDx/WarXPPvus0AEBAADAL0L4ywSlUnnq1Kl//ud/XrBggVwuLygo+Lu/+7tLly6hygAwxygUCiLKKVgsdJBZoFCqElPSlq5aE/7F0rzRMbqiJSXCpgpFEomEiG66815UGYJZb1uL1+slIt7rUalUzzzzjE6n83q9DMNEYxQPAADA3BWqPRp85HL5c88955tAAQBzVU9PDxFZTGahg8wOh91+sepMTdVphmGSklPuf+RRoROFJF/5icHY++Cm1mqJKCIi4oc//OHMztWrVy9dulQmQ89OAACAOSu0Cw0AMB/4VrFNzcwUOsgscLtce3e+NTo0SESbtm5bXIy+d9cpTKMlIsPUZGLaXPjBmKv6OzuI6Iknnrhyp9FoHB0dXbBggUChAAAAwO9QaACAYOcbei2RSIUOckN4nu/r6jh+8IDJaBCLxbfcfueC7GyhQ4WwyMgoIqo+fnhhYQnLcULHgb/B83x3S6Nxeqqvo1Uul/uGn/js3r27qanJ7XZrtVq1Wv3YY4+hJSQAAMDcg7/dASDYNTc3cxzHiUK7MHruxLF9u/5sMhqUSuVd992PKsMNKlm2TCqVetzuqkMH7Tar0HHgb/S2NR/bu7vm1DEiurLndFNTU319vcfjYRjGYDAMDAx88sknwsUEAAAAfwntN+4AMB+o1WqXxxsdGyd0kOvkcbs/3v1uX1cHERWXlK67aaMoxIsmQSImNq6/t6eltmZksO+Ox78vdBz4q/CoGJbjvB4PfdG204f7YuwJw/xl0SuxWCxIQgAAAPArjGgAgKBmMBj6+/utllDtBDkxOnLgvZ29ne0Mw5QtX3HTlq2oMsyW+x9+JEyjISKbOVR/POYqdXgEy7IMwyxbtuwHP/jBzP6MjAzfjImHHnooIyMjOTm5oqJCwJwAAADgJ3i/CwBBzePxeDyehYtCcglDw/TU/nffMZuMDMs+/MSTupAdlBGcTp88bjQYRGLxhjt2CJ0F/kZrbY3b5VIoFJs3b75yv0gkevbZZ33baWlpQkQDAACAQEChAQCCWm1tLRGJRaE3vrq/p2vPn98kIrU67InvPy2VhnYzyyDkcXuIKH/pcl1istBZ4K+8Hs+5I58SUUpKitBZAAAAQBiYOgEAQc03wTunYLHQQb6zmeKI2Wx665WXR0eGhc0z94RHRBARpqIEG5bjSisqiUiv1wudBQAAAISBQgMABLXR0VEiCsVlBWITkx77Xz/KX1LK8/z4+NjrL71Ye/Gi0KHmFJ0ulojsNpvQQeBqYomUiORyudBBAAAAQBgoNABAUBsbG5PKZBHRMUIHuR4Kpapi45ZHnvmHjOyFXq/3yGef2KyhVzEJWjzP8zzvsKPQEHQidbFE1N3d7XQ6hc4CAAAAAkChAQCCmlgsZllWpQ4TOsj1U6nDNt1+V5Qu1ul0frxvj9BxBNPR3vbyH/9QU33hxl9KPz3921/+4vWXX5xZJRGCikKlJiKe5ycnJ4XOAgAAAAJAoQEAgtf09HR/f7/vi2uhs9wQhmHWb7uViDra2vZ99IHQcQRgtVp373xnfGzsxJHDVz3V1dlxYO9Htu8yA6KhvtZut/t+KhaVls1mUJgNCpV6cfkqInr//feFzgIAAAACQKEBAIKXQqEgoqzcfIZhhM5yo6J0sWs2bWU5rqm+vre7W+g4gfby83/w1QVcLlfdpUsz+/u6u9/789v1ly+/987bV50yNDhwuabmwrkqj8dz1VOJiUm+H4myyo3hUSE5rWbOW1hUwjCM2+0WOggAAAAIAM26ASB4dXd3E5HFbBI6yOxYVFwy1N/X1lj/8b49f/eDH7LsfCn19vf2WixmIkpKX9Df1X6p5vOCoiIiMhoMO99+01eAGBoY0E9Pa8PDfaf84b/+r9Fg8G0fO/QZEalU6phYXUXl+pgYXWp6hkaj1eunE9MXzIEi1JzU3dLI83z4F3+gAAAAMK/Ml7e5ABCKzGYzEaVmLhA6yKxZs2mrSCw26PXnzp4ROkuAGA2Gd958nYiSM7PL1m8iouGhQYN+moheev5/vF5vRLQufeEiIjp5/NjMWS6nk4gWl6+SK1VypYrlOJPJ2Nne/uqf/viLf3nu4ufVCqWCQnM5kjnPajad2P/h5yePEpFWqxU6DgAAAAgAhQYACF6+MfMisVjoILNGIpWu2bSViE4ePVJ15rTQcQLh7OlTXq83MiZ2zc23q7XhSRlZRPTGKy8TkdPplCuUG+7YkZyZRURN9XWmL0YxiCUSIlpYVHLfD35079P/ePODj6+95Y7EtEzf/vaWFpVaTURTYyNC3Rd8leP7PuhorOO93jvuuGP79u1CxwEAAAABoNAAAMGrtbWVYRipTCZ0kNmUlZe/bPUaIjpz4rjFbBY6jn+NDA3VXqwhoqyCQrFEwjDMklVrpDK51WLxeDwMwzidDrPRkL5wUXxKGhHt+vNbvhNlcjldMWAhMiY2feGijXffHx4VwzBMbFx8VFQMEVWfOCLMjcFX6O9sGx3oI6KKioqFCxcKHQcAAACEgUIDAAQpt9ttMplYlk1KyxA6y2xiWbZkxero2Di32733w91Cx/Gvt157hef5pIyshcVLfXsidXEx8Yk8z7/24gsRkZEet/v80c94ni9fv5mIpqamfPNllAolETmsV8+MkMjkRFRRWbl63TqxROJyONwuV0BvCb7W9PiY1+slomPHjr3wwgtCxwEAAABhoNAAAEHKZrONj4+HR0ULHWT2MQxTsXELx3G93d0fvLtL6Dj+UnfpksfjEUskFdu2X9mysXDFaiIaHxstX7WaYZiJkSGr2aSJjFKqw7weT82F80SkVKvoWi0YZAoFz/Mej8dms/lKDE6HPXC3BN+koGzlg8/+P0UrKoiI4zih4wAAAIAwUGgAgCAlk8kYhomK0c3JZQViExJvvfdBIhro75uTSwAODQ58vG8Pz/OZeYulMvmVT8XEJy7ILySizw7sj4qOIaKzn33MMIyvVeTn588RkW/5if6ujqte1vdSE2Njhz85yPO8LjFZrlQF5Ibg2xJLpH0dbUQUHR3t9XobGhqcTqfQoQAAACCgsLwlAASpuro6nuedDofQQfwlPjlFpQ4zm4wXqs4uX7Va6Diz7PiRw0SUkJZRVrnxy88Wlq8a7O60WcwqlWpifGywu6O3vSU6LkGpDrOaTUQ0NTlFRB0NtcvW3SSTK2ZO9PVueO2lF3yLYi5YtHhO1qFCmnF6anJ0mIjq6+sbGhq8Xi/DMPHx8U8++aTQ0QAAACBAMKIBAIKUVColopyCxUIH8aOKTVuIaHJyQuggs6ypvr6vp4eIcgqXsNcaPx8WHrGotIzn+Z7uLl1snNfr/fzkUd7rTc1ayPP8r3/x7031dUTEMIzX47nyxJQFOb5jiEgilaVmo91g0NFERG64Y0fxygqpTO5bMobn+aGhIYxrAAAAmD8wogEAgtTIyAgR2SwWoYP4UWR0DBE11tVVrKsMC9MIHWd2jA4P7/voAyLKXlycsiDnqw7LX7q85XKNcXoqPiFhdHREPzG+761XkjOzicjldEqk0uJVaxNSMxQq9ZVnaaOiK2+722IyEpFMruBE+FssGCVnZidnZhetWNPRWHdi/4dEJJFIJBKJ0LkAAAAgQPAWDQCC1Pj4OMuycUnJQgfxI7VGuyB3UXtTQ+2li6sq1godZ3Yc3L/P1z2hrHLT189rKKvc+Nn779ReunjbnXfv/+gDq9nksFl3fP8fZr4J/ypKddhsp4bZ19/V7qsyENGdd94pbBgAAAAIJEydAIAgJRKJvF6veq58z39NDMNkLswlonOnTwudZXa0NDWNDA8RUfHKNV9fLCCiqLgEbWSUx+P54N2dvtkQ3a1NDMN844kQ/MxGQ3vdZd92ZGRkWlqasHkAAAAgkFBoAIBg5PF4GhsbOZFoTq7IcKX0rJzk9EyPx3PuzFyoNez94H0iysjNj0tO/caD5Qrl1vsfTUzLFEskLpfLt/PLS1pCKOpqbuhubSIihmFuu+02ESa5AAAAzCcoNABAMDKbzRzHJadlyBWKbz46lDEMk5KRQUSnT54wGPRCx7lRPM9rIiJXbrr5Wy4GIZMrNt59/y0PPVm8co02KjohLUM1p8ewzB+5xUsz8wp8277GrgAAADB/4BsGAAhGXV1dHo9HoVIJHSQQFpeWtTbUjw0PVVdVrd+0Weg4N4Tn+W/ssPBl2sioohUVRSsq/JQKAk8kFldsu81mtQx2d9psNqHjAAAAQEBhRAMABCOVSkVEiSmpQgcJkLWbtxFR7eVLoT5VhGVZzH0AH/3E+GB3J8dx8fHxQmcBAACAgEKhAQCCUV1dHRHZrHN5bcsrRURFR8boXE7nvg8/EDrL9RsbG+V5fv78qcHXk6tULMt6vV6n0yl0FgAAAAgoFBoAIBixLEtEWV/M8Z7zOJFoReUGjuM629uEznL9ujs7eZ6PisXX10BEJJZIObGYiGQymdBZAAAAIKDQowEAgpHBYCAit9tFJBc6S4Akp2UkpWV0t7ce2PPR1lu3Cx3nesTExBBRTHyi0EEgKHjcbo/LxfN8VVWVUqlsbGwcGxtbu3ZtYWEhEb355ptdXV0SiWTDhg0lJSVChwUAAIDZhEIDAAQdnucHBgbUYRqJZH41q19UvKSno62xvq5k2TJdbJzQcb6z2PgEnuftFkydmJvsNuuZTw9oIiJzFherNFq3y9X4+Tm7zTbQ1e7xeDThkRvu2MFy3MzxYolkUWl53fkzhw4dmtm5Z88euVw+MjLS2dlJRA6H4+LFiyg0AAAAzDEoNABA0GEYJiwsTK/XN1z6vLhshdBxAic1MysjJ7ezpWnv7t1PPv0DoeN8ZzvffJ1hGKfTIXQQmH08z184dqintYmIaqtOERHLcV6Ph4h8S5maDXqP281yHM/zHQ21UXHx4VExYeHhvtOTM7MXlSyzWswnP96za9cutVrt288wTFFRkTC3BAAAAH6DHg0AEIxWrlxJRGePHp4YHRE6S0CtWLderlBMTU16vV6hs3xnvszZBfjcOAeNDvS1118mIoZhWJaNjIwkng8PD9+yZcv3vvc9IuJ53u12EZF+cvzkx3v2vP7iQHfHQFcnEWXk5lfedndcSlpGbv6abbd5vV6DwcAwDMMwS5cuLS0tFfbWAAAAYNah0AAAwai4uHjDhg1EdPTjfW6XS+g4gROmDc/JL+R5/vWXXhQ6y3emUqnpi++3YY7RREZpo6KJiOd5r9er1+u9Xq/L5crIyGBZ1veHvv/tV88f/az62GEi8rjdh3bvHOrtlsrkheWrfO1diSgtJ2/zPQ8SEcuy69ev37x5s3D3BAAAAP7CPffcc0JnAAC4hvj4+O7u7uHBwcH+3uy8/JkPKnNefU21fmqS47jSsnKhs3w3F6qqLBZzYnpmRLRO6Cwwy8RiSW5xafHKNQsWLeaJvB6PVCY36qerq6ujo6NvueWWvr6+ifGxscF+4/SU7xSe5xeXr1yxcVtYeMSVL6XWhg/1dpsM+tjY2IyMDCHuBgAAAPxrvrxxB4CQw3Hc9u3bo6Ojh/v7aj8/L3ScALFazH1dHQzD7HjgIaGzfGcT42Msy8rkCqGDgB+pteHl6zfd+vCTtz32vdKKSp7nDxw4sH///ltvvZXneZlCeeX6pvUXzvLXmgQUl5xKRJmZmQGLDQAAAIGEQgMABK/IyMht27ZxHHex6szk+JjQcQKhs6XZ4/GoVOqIyEihs3xnLMuKJdKENHxHPS8wDFNQtnLzjoe0UdGtra27du0ioojomJiEJN8BKpXK5XT2dbZ9+dzB7k6GYdLT0wOaGAAAAAIFhQYACGopKSmlpaV2m+29114yGvRCx/E7VVgYEZlMxtMnTwid5TvjOM5ht4ViG0u4bvEpaetuvVMkFk9OThLRUG93U81fxh/5GjfYrdarTnE5nYapSfTyAAAAmMNQaACAYHfTTTeVlJS4Xa7jH+8XOovfpWZmlVWsJaJzp0+ZjEah43wHNpvN4XAQkcN29QdLmKucDsdQT5fNbGYYloi2bt1aVFQ0U0HgeZ6IOpvqr6o9ud0up8Ou0WgCHxgAAAACQyR0AACAb8Cy7Jo1a7q7u/t7ui6eO1O0bPkc/i6UYZiSFas7W1tKDXUWAAAgAElEQVTGR4b3f/ThvQ89LHSib8vj8RCRLjFZplAKnQX8i+f54d7u8eHB2nOnXU6nbyfLsr6FKjs6OkwmExHdf//9hw8f7uzs7G5pzMjNnznd43L5jhciOwAAAAQC/poHgBCgUqkqKys5jjt79HB3e6vQcfxu7eZtLMv29nR/8O4ug17/37/+1X/+289f+dPzu3e9Mzk+bjQanF98ugseKpWKiBRK1RwuA4HP5bMnDu568/OTR11X/Bz6xi8Q0erVqyUSSWxsrNFozMnJYRjm/NHPrhzU0NXcQERo0AAAADCHYUQDAISG3NxchmF27dp1eN9HldtuzcheKHQiP4qJi7/1vgc/evuN9taWtpZm386x0dGx0dH21lYi4jhOqVKlZ2ZGR8fkFxZJJBIispjN4+NjMbpYhUKYdR8YhrFZLYJcGvzN5XCMDw/GJCSJxOIvSgp/xTDMokWLfNulpaWlpaWjo6N//OMfiSghIWFgYODYnvcrb7vbd0B7Qy3LsitWrAhgfAAAAAgoFBoAIGRkZ2eXlZWdO3fu4O53S1dWLF1VMYe/PE9ITs0rWtJw8XMiyi0szs7L54lvrr3s9Xr1U5PjI8NGg+FyTQ0RHT30GRF5vV7fV8ocx8UnJC5ctCglJTUyOjpggdtamnmet6NBwxx19vDBjoZakVicmJYZm5TMsuyVgxQ4jrvjjjuuPP7w4cO+H8jx8XGWZXvamo/t3V2+YTPP8/rJCZ1Op9VqA30PAAAAECgoNABAyGBZdtOmTQkJCXv27Kk+fWJ0aHDTbXdKpFKhc/lLxcYteYXFYolEG/GXpS4TU9KIyOv1ul2u/p4uw/RU0+VLPM8rVCqFUqVUqYcH+sZHhvv7evv7elmW5TguKTlFHRZWuXGTb9SD/7S1thBRdFyCX68CQsnKL+xrb3E6HD1tzT1tfxllw/O8WCy+8847vzwPIi4urr29nYjsdntJSUlNTU1Xc4MmIlKuVBKRWq0OcH4AAAAIJBQaACDE5OfnR0VF7dq1q6+rY887b971yBNCJ/IXhmGiY+O+vJ9lWYlU6ps8Ulx29fjzybHRns724f7+idERi9nU1dlBRLWXLupiY9XqsPWbNjsc9snxCbPFXFi8xFd9MBj0HrcnIjLyRtKKOI6Ioq4VGOaAmPhEt9s985BhGJ7nWZZNTEzMysr6cmfHdevW1dTUWCwWlmU3b95MRDU1NZfO/GXR1vj4+IAlBwAAgMBj+C9PtQQACHpWq/WNN94YGRkpWLJ05YaN6GB/TcP9fVaLuan28kBPl29ViCv5/qP5BsAzDBOm0TjsdrfbzROlZ2Q4HI7iktKExCR1WNg3XmhsbPSVPz5PROXrN+UuWeaHWwHBTIwMffb+O7zX67DbrnzPoFCpWY4zG/QMw8TFxT311FNXnfj222+3t7czDPOTn/xEJBLt2rWL53mn0ymVSu+55x5/D7EBAAAAAaHQAAChqrOz87333rPb7etv3p6Tv1joOEFtcnzMabc3Xr7IsKxSpVYoFc11tR63W65QKtVqr9fb0dzIiURyuUIskUxPTlx5rlodxjCMLi52+aqKuGt9EW2z2X7/m195PJ741PSNd92Pos8c09PWfOTDd7+8n2VZtTbcZrE4HXYi2rRpU1lZ2ZUHeL3eV155RaVS7dixI0BZAQAAIDig0AAAIayzs/PNN98USySPPvOPc7hZQwC4nE6xREJEPM8P9fVyIlFfV4dRr29vapgZCsEwjFod9tDjT6j+doL97379n1aLJSw8YtsDj8kVSgHSgz95vd62uotOu93tdo8NDQx2d375GIZhHn/88cTExMDHAwAAgCCEQgMAhDCe5/fs2XP58uWsvPybbr1d6DhzkNPhYBhmbHiopb62taHO6/VmLFhw1733zxzwxisvDQ0MEJE2KprjRNFxCVGxcTaL2W6zOWxWiVSWkZdvt1rsVqvdZo1NTI5JSJr1kO31lz0ed05hyay/MszwuN1Ws8lmtex78+UvP5uUlPT4448HPhUAAAAEJxQaACC0mUyml156yWAwbL7jbl9/RPCTkcGB3W+8wvN8jC72kSefYln28/PnD396kL5oDfiNryASizff8+Ds1hqsZtM7//MbItrx/X9Qqr+5nQR8Jzarpb+jbWxwoK+j1Wa1+Hb6lpX1/YlLpdKnnnoq8sY6iQIAAMAcwz333HNCZwAAuH5SqVStVjc1NQ329sQnJolE4unJibHhIY/brVCpHHa7YWpybHjIqJ/WhEcIHTa0qcLCYhMSutpaTUaDRCLxuD37PtxNRGVr1m2/76Glq9aowjQsx6akZ+YWFS9fuz4pLX18ZDhMGx4TH5+WkWU2Gu02W0SMLiZ+NgfYX646PTrQR0SZixYrlKpZfGUgok92vtl8qXpydNjtcvn2MAyzZs2anp4e30OPxxMdHZ2QkPDLX/7y8OHD586dk8vlWFQCAABgnsPylgAQ8vLy8pqbmxsbGz946zXfGgpExIlEHMc5HY6Zw5aUryxfWylQxjkiOT2zYuOWw/s+Onb4EMdxPM8vXFy0pHyl79ncxUW5i4tmDg6PjErPyvFtO53OuovVROS64k9kVti/+Jq9v6MtMiZ2dl8cwqNjnE6H2aCfKTTwPH/s2DEi4jguKiqKZdmFCxfSF6Na7Hb7/v379+/fr9Pp1q5dq9PpFAoFFpgAAACYb1BoAICQxzDMnXfeabVau7u7JRJJZWWlyWTq6elRq9UajUar1bIse+zYsfqL1akLsuISZ79HwLySlZc/NT5+8dwZj8cTl5S8ZuMW30D6r7fzxec9brcqTJO9uHgWw3i93ra6S77txpoLhctXz+KLAxGt3HQzEZmNhhP7Pxzp773yKY7jlixZUlhY6KsjuK6oRBDRyMjIzp07eZ5nWTYiIiIzMzM2NrawsDDgdwAAAAACQKEBAOYChmFuv/32ycnJyMhI9d+uieBjtVqPHz9+9tjhW3c8IBKLA59wzmBZdlnF2p6ONoZhttx+Nyf6Vn+PWMwmluPW37FDPquzG0zTUyzLshzHMIzTbnPYbVKZfBZfH4ioo7FupL+X5bir9judzo8//vjjjz/OyMh48MEHZwYTzTTs8P3b6/VOTExMTEwQ0d69e2+99dbFi7EYLQAAwByH1c4BYI5Qq9WpqanXrDIQ0Zo1a8LDw4f7+5pqLwY42NzDcdx9T33/3if/Xq78totZciKx1+PpaW2e3SS9Ha1er1cqlYnFEq/Xe+HYodl9fbCaTSf2f9hae3Gop4uIxGLxVQNYGIaRSqVEVFZWFhYWVlBQcPvtt7MsGxMTI/6ioqeJiExfuEitDed5fu/evU6nM/A3AgAAAIGEZpAAMF8kJiZevHixt7NDoVTFxKFZXUBxHNff0zU5OpyanSuTK2brZRuqz+knJxaXLF2yfFVLfa1coczMK5itFwciEkukao3W5XKZ9NNElJGRkZaWFhUVVVpaOjk5GR0d/fTTTxcUFBBRenp6eXn5woULdTpdRUVFaWlpS0uLyWQiIofNNj0x5rTbiYjn+fLycjFGFQEAAMxpmDoBAPNFYmLijh073n333fMnjydnZIZptEInmkcKl5XXVJ22Wa3TE2OaiFlbCnF0sJ9hmOT0zPjkZCIyGfUup1OM1oOzakF+4YL8wo6G2hMHPmpvbycilmXj4uImJyenpqZEXz13Ztu2bQcPHhSJRG63m+M4t9tNRMXFxQrFrFWaAAAAIDih0AAA80hOTs6iRYvq6uqqjh3ZuP0OoePML3mFxZ+fPe2wWWfrBUf6ex12G8Mw8ckpRMQwjGFyor3hcm7x0tm6BMzIXLSYiNoaaod7u3meb25ulsvla9asYdmvnIMZHx/PMIzRaHzmmWcCmBQAAACEhx4NADC/bNiwQaVStTc19HS0CZ1lfmmuqyUiu3XWCg0Wk9Hr8WjCI3wPl69dT0Q2i2W2Xh+uMjLQN9zbTUQ8z/f19dlstq6urq8/ZXp6Wq/XByQdAAAABBEUGgBgflGr1evWrSOis0cP26z4UBogBv20xWwiopSshbP1mi2Xa4goPDLK9zA7L5+IGj8/ZzWbZusScKXU7IUznSBVKpVIJPqq3qszfvSjH/2f//N//B8NAAAAggumTgDAvFNcXFxfX9/d3V1z9szK9TcJHWdeqD51gohiEpK0X9QFbhDP8w6bjWGY1Tdt8u2Rq1QSqdTpcBinpxSqb/gADNchMS2zcPnqS2dOMAyzY8eOxMREoRMBAABAkMKIBgCYj3wr8F2+UDUxOiJ0lnmhq62FiGITk30PbRbz1PiofmK8q7mhseZ8/YWzTofdbrPqJydGB/p621v6O/8yscXjdltMxsmxkaGeLpfDMfOCI/290xNjRKQK08zsTE7PICL77LWBgKsUr1xTtKKC5/mXXnrpyJEjQscBAACAIIURDQAwH6nV6g0bNnz66adHDuy965EnvqahHcyKBbl5jZcutlyuablc43TYv3zAhWOHrtqjVIc5HXaX0zmzR6XRisUStTY8ZUH21NgoEUVG6648JUwbTkTnDn+SOnsTNAJjZGhwRW5GembWoc/rrtz/2f49f/rtr9ubm8QSSVZu3vf/8aerKjcIFdKneOWaqNi4M58eOH36dHl5OZaQAAAAgC/De2sAmKdKS0sTExPHR4b3v/uOx+MROs4ct3bzzWKx2OmwOx123zx/TiRiGIZhmKKyFRKpVCKVypVKbWRkXFJybEIiwzA2i5nnealcrtZoonSxLMtajIbpibG+jtZTB/c21pzneV6hUl55lSVlK1iWtZiMtVWnBLrR69HV3vbkPbdfWVLxeeOFPzxx923VZ0/rp6fGR0fOHDty/80b3375T4KEnGHSTzd8ft7ldBCRBa03AQAA4FoYnueFzgAAIIyRkZGdO3fq9fq1m7flFS0ROs4c53Q6j+z/KDktIzJGR0SxCdczw3+ov6+2+pxEKmtrqFOq1Q99/39ddcDpw59evnBOrlTd/MBjam34LOT2p3/+8bOnjh7qaGn2PczOXTQzosHpcBSm6MxGY2HJ0v/4wwset/tHTz3W3FCnUCov943J5HJBAltMxkPvvzM5NsIwzMaNG8vKygSJAQAAAEEOhQYAmNe6u7tff/11uUJ592NPqq+Y7Q+h64Vf/8LpcGQVFK3afIvQWb7BHetXV589PfPwykJDS2P9TaWLiejP+z9buW49EX380e7v3XcXEe09ea6wZKkQeam7pfHonvcZhvnRj36kUqkEyQAAAADBD1MnAGBeS0tLKy4utlktZ48eRuF1blh/83Yi6mionRwdFjrLN9h9+GSf1dtn9VZu3nbVUy6ns3LztsrN2xYszPXtCfuiEGazCtbtMjY5VSyVer3e0dFRoTIAAABA8EMzSACY7zZt2tTc3Nze1JC9KD81M0voOHCj0rNyNBERhqmp88cObbr7gRDt9JlftOTV3Xuv3HPgw91EJFcocgsWCxSK5AplRLRudKDvrbfe4jjO4/EolconnnhCq9UKFQkAAACCUEi+/QIAmEUSiWTr1q1EdOTAXq/XK3QcmAX3Pfl9hmGGe7t7WpuEzjIL3G73z376j742kD/5559rBO09senuByJjYnmed7vdPM+bzebjx48LmAcAAACCEAoNAACUm5ubnZ1ts1hOH/pU6CwwCziOy8rLJ6Jzhz8J9RkxU5MTD9y88eXf/5Zl2f/9L//+xDP/IGAYs0HfdPFCRl7+lTutwk3lAAAAgOCEQgMAALEsu2HDBoVC0Xj5/2fvvuOjuu98/3/Omarp6r13IVToIDAymGZjMC4YG9u4bpz8Unb3bu4jj2R3L7v37k12c7M3WZPmbuPrCsYYML2DACEkhHrvvY2maEZTzvn9MQ7GmNgIJH1nRu/nH3mImTNnXsJxovnonO/3Snd7G+scmAQrHtggkUptY9aSMydYt9y5qvKyBwrmF50+aQgMenvP/h/8w89YlTjG7d2tzUVHvrh86lhXa7MuMOj6U01NTayqAAAAwDth0AAAQEQUEhJSUFDgdrtPHzloHjWyzoG7JZFIltx7H8dxNaXFxqFB1jl3oqLsysMrl3W1t83KzT944UrhqrUMY/a/99bBj3Z2tTUTUVdLk2lk+PpT8fHx7LoAAADAG2ExSACALy1cuLCmpqazs/P4/s83POGriwjCdbnzF5acP2MbG7t86ljhgw/L5HLWRRMgiuKPn3vKNjYmlUqf/8GPGutrG+trPU/lzVswzcs0OB0O49AAEQluN8dx8fHxfX19q1atmjNnznRmAAAAgK/AoAEA4EtSqXTbtm2vvvpqZ1tL7bWrWXn4EOXzVm18eN+H/6+9se5q0Zn5hfexzpmA0uKLTfV1RORyuf7b956/8amPD59ctGz5dMbI5PKQiKjB3u60tDSZTPboo49O57sDAACAz8Hv6wAAviKTyTw7UJw5eshus7HOgbsVl5i8/rEniKiiuKixspx1zgQ01tawTvgatVZHRFFRUZgyAAAAwHfifH05bgCASffZZ59dvXo1OSNr3cOPsW6BSfDhG38e7OtVabQPPfs3AWoN6xyfZBwc2PfeG26X6yc/+YlOp2OdAwAAAF4NVzQAANyssLDQYDC0NtQ1/+WuePBpW174nlQmG7OYyy+eZ93iqwwhocHhkW63e9euXS6Xi3UOAAAAeDUMGgAAbmYwGAoLC91u94WTx3EDhX946MlnOI6rKrlYVXKRdYuvik5IIqL29vadO3def9But+/evdtoxEYtAAAA8BUMGgAAbiEvLy8hIWFkaLD0An4H7g8iomNiE5M4jrt2qchsHGGd45NyFy/LmrOAiKxW6/UHz507V1FR8emnn7LrAgAAAK+DQQMAwK3df//9RFRRepl1CEyODVuekkilYxbz5zvfEASBdY5Pmr1wiVQmGx0dtdvtnkcWLVoUEhKSlZV142FNTU09PT0sAgEAAMArYHtLAIBbUyqVRMTzvCAIPI+xrD94/if/8Pp//rt9zHrp+OGFK9fgH+tEaXT60KiYnraWV155JTU1dXBwUKVS/fCHP7zxGIvF8t5773Ec98///M+sOgEAAIAt/IwFAHBrFouFiFKzsvFx1G/I5fI5i5YQUXVpcWtdNescn7Tq4S0hEVFWq/Xq1audnZ319fUjI1+7FUWpVCoUCpVKxaoQAAAAmMMVDQAAt1ZfX09Eag12Q/QriwpXmk2jdZUVF44eTMyYxXEc6yIfI5PLNzzz4vBAX9GRL/q7OjiOu+k+FKlU+rOf/YxVHgAAAHgD/JoOAODWNBoNEcUkJLEOgUm24oGNEonEbhs78dknbuzUOHEcxwWHRcQkJhNRQEDAzp07S0tLWUcBAACAF8GgAQDg1srLy4lo3I7tLf2NRCJZXLiS47jW+pqTn+9mneOrZs1bGB4TZ7fbjUbj/v37HQ4H6yIAAADwFhg0AADcgiiKDodDpdbEJiazboHJl7dw8f2PPk5EnS2NTdUVrHN8xpjFPGYxE9HIYP+pzz+VyeS6wCCpTCYIAi5qAAAAgOuwRgMAwC309vb29fVpdXqJRMK6BaZEYmp6WGRUX3fXqX2fupyO9Ny5rIu8nSAIu1//AxHNW76ipa6mp63lxmePHDmyaNEiRmkAAADgXXBFAwDALdjtdiLKyMljHQJTaPNzL8XEJ3Acd/XCOc8v6uFb8DwfHBHpGLdfOnEkPDpWJpcT0fXVNENDQ5nWAQAAgBfBoAEA4Baqq6uJSBmgZB0CU2vTU89KJBLLqHHfzjeMgwOsc7zdklX3E5Hb5eppb33gyWej4hNFUfQ8lZ2d3dXVxbQOAAAAvAUGDQAAt6BSqYgoMS2DdQhMuW0/+AkvkVhMo8Unj17/2Ay3ZAgOyV28jIj6OttP7vt05IbRzPHjx19//fWBAQxrAAAAAIMGAIBbqampISKb1co6BKZcgEbz4t/9dyLqaG44d2if4HazLvJq8+5Z4VnPYnRo0D5m5Xme4zitViuRSDQajV6vZx0IAAAA7GExSACAm4miaLfbA4NDQsIjWLfAdJDL5XOXLL1SdK7+WpnNYrnvkS08j0H8X5WYnllXfsVgMPzt3/4t6xYAAADwRvhBCgDgZs3NzSaTSSKVYsuJmWNx4coV6zcQUUdzQ1t9Descr6bR6RXKAKPRuGPHDovFwjoHAAAAvA4GDQAAN6usrCSirLx81iEwrbJy8hNSUono1P499dfKWOd4L31wyJrNW4locHDwN7/5TXd3N+siAAAA8C4YNAAAfI3dbm9qapJIpcnpmaxbYLqt3/xkaESk2+U6f3i/3TbGOsd7cRznubtEFMXXXnvt/Pnzhw4d+uUvf/nrX//a4XCwrgMAAADGMGgAAPia0dFRk8kUHRuv1mhZtwADjz//NwFqtSAIB95/22o2sc7xUiERUXlL7vF8LYpif39/WVnZ+Pi41Wrt6Ohg2wYAAADMYdAAAPA17e3tRIRlIGeyDVue4nmJcXDg6K4PWLd4I0EQzh3a39vZ7vljSEjIxo0b161bN2vWrGeffTY5OZltHgAAADCHQQMAwNdUVVURUWxSEusQYCYsIvKZH/yI4/mh/t5LJ46Iosi6yLsMdHfWlV/pbm0mIplMtmbNGp7n8/LyHnvssYSEBNZ1AAAAwB62twQA+IrZbG5tbdXq9BFRMaxbgCWNTj8rf05V6ZXKyxeIaOGK1ayLvIIoir3trSf27iKikJAQtVr90EMPBQYGsu4CAAAA74JBAwDAV8rLy4koPiVVJpezbgHGCtc8oFJpis+e6vvLPQLQ1lB7fM/HoiimpKQ8/fTTrHMAAADAS+HWCQCAL5nN5kuXLhFRVi42tgQiogXLlnM87xi3sw7xFlpDIMdxHMfJ5XKj0cg6BwAAALwUBg0AAEREgiB8+umnZrM5NSs7NCKSdQ54C57nHXYMGr4UHBax6tEn1FpdTU3Nb3/72z/96U+siwAAAMAbYdAAAEBEdPTo0ZaWlqCQ0HvXrec4jnUOeAuJRDKOKxpuEJuU+uhLP0zKzCaivr4+kwk7gAIAAMDNMGgAAKCamppLly7JFYq1Dz8mVyhY54AX4XmJ4HY7HQ7WIV5EKpPxPE9EEonE88WN2tvbf/nLX+7Zs4dFGgAAAHgFDBoAAOjzzz8XBOHedeuDQkJZt4B3kclkRIRlGm4yMtDPcdz3v/99jUZz4+OVlZVvvfXW+Pi4Z5tYAAAAmJkwaACAma6iosJms0XFxadmZbNuAa8jU8iJyDKKhQ+/0lhZbhuziqL4zjvv3PRUQ0ODKIpEFBISwiINAAAAvAIGDQAwo/X39+/fv5+IcucvZN0C3kilUhNR8cmjrEO8SPGpY2MWM8dxMTExNz2l1+s9X4SFhU17FwAAAHgLDBoAYEbbvXv3+Pj4vIJ7ktMzWbeAN1qz8RGO48asFtYhXiQkIoqIwsPDN2/efNNTixYt8qylajAYGJQBAACAd8CgAQBmtLGxscDgkPlL72EdAl4qQKORSKXY4fJGy9c/pNJo+/r6ioqKbnpKpVItWbIkIyOjsLCQRRoAAAB4BQwaAGDmam5uNpvNUplMIpGwbgHvJZFInI5xQRBYh3gLhTJgxcZHRVEsLS395rOrVq3asmXLN3ejAAAAgJkDPwcAwMzl+SyUMTuHdQh4NYlUKoqi0zHOOsSLGEJCiciz7iMAAADATaSsAwAAmBkaGiIip8PBOgS8mkwmJyKH3a5QBrBu8Qp9ne3HP/uEiFJTU1m3AAAAgDfCFQ0AMHN1d3cTUVhkFOsQ8GpyhZyIbFgP8i8Ge7ttVotEIrnnHixuAgAAALeAQQMAzFCiKLa2thJRYEgo6xbwagEqNRFdOnGEdYi3iEtJ1+gNbrf7t7/9rclkstvtf/jDH06cOMG6CwAAALwFBg0AMHOZTKaQ8Ai1Rss6BLzaivsf5Diuv7vz8qljrFu8gtYQuPKhx2KT0xwOx4cfftjb2zswMFBeXs66CwAAALwFBg0AMEONj4/LZDKZXI7l8eHbaXT6jJw8juOuXTo/1NfDOscrBIVFmEaGiGhkZCQhIeHpp59+4YUXWEcBAACAt8CP1wAwQ7W1tY2NjSkUStYh4ANWPrAhOCyciC4eP4ytFojINDw0OjzEcdyaNWuIKCkpSafTsY4CAAAAb4FBAwDMUGq1mogSUrBsPtyWjY9vJaLejrbWumrWLYwJgjAy2E9EarU6Ly/P8+D58+d37txpt9uZpgEAAIBXwKABAPyKKIqO29iucmho6ODBg0RkG7NOfRT4gwCNJjVrFhFdOHZIEATWOSzVV5Sd2LuL47j8/HzPI93d3ceOHWtqaqqoqGDbBgAAAN5AyjoAAGASiKI4MjJiNBoPHz48MDAwa9Ysq9U6Ojo6Pj6el5dntVrdbndeXp7ZbB4dHR0dHa2vrzebzTK5PCtvDut28Bn33r+hqbbGZrVUXDqfu3gZ6xxmOOKIKDAwcOXKleRZVDUkhIg4jktPT2ccBwAAAF4AgwYA8GGiKPb39xuNxuLi4qampuuPV1VVqdQalUZjGRo6d+6c58Fr165dP0Ct1RKRVqfHlhNw++Ryed7CxaUXzleXXg4MDYtOSJZIZ+L/jXa3tRBRbGwsEb333nuNjY1KpfLRRx8NCwvDSg0AAABARBwWtQIAn+NwOPr6+jwXJlwfH2h1+sWF92r1hsCgYEVAgEQiIaKhgX6pTCaXK2orygNUKo1Wp9Xr1VqdVCp99T//w26z3bf+oYycXKbfDfiYV3/zK8f4OBHFJKYsWX2/1hDIumi69Xd17HvvTY1G88QTT7z++usyucLpGJdKpb/4xS9YpwEAAIBXwKABAHyG2WweHBw0Go1FRUUDAwOeB6Uy2coHHgwMCjYEBcsVits/W9mlC2ePHcnKzV/xwIap6QX/5HA49n/0/7o72j1/jEtJn3vPvUGh4WyrptmB99/u7WiTSDw5BkAAACAASURBVCRutzstJ7/+WplcLv/5z3/OugsAAAC8AgYNAOADBEEoKSk5dOirRfgiY2IXLL1Hq9fr9AapTHYH5zQOD737xx1xSckbtjw1qbEwI7Q2Npw6uN9qMYuiKFMo0nPm5CwqCFCpWXdNk+GBvr3vvCa43UTE87wgCOnp6U888QTrLgAAAPAKM/HmUgDwORcuXDh69CgR5S9cnJSWrtXrNVodz9/VvjkarY6ILGbz5CTCDJOQkvrsj/7O7Xa/9bvf2O22yssXKi9fmLO0ML9gOeu0KddYWV588qjgdkskEolE4nA4OI7zrAcJAAAAQESS7du3s24AAPgO58+fHxoaWrBsecG9K3V6g0Kp5DjuLs/JSyTlJcVulzt/0ZJJiYQZiOf5OYsLgkPDOlpbBLe7p721suQiRxQYGuav60SODPYf2fWB0zFORKIout1uz+MdHR11dXVz5sy5+383AQAAwNdh0AAAPiAiIqKkpEQUhLSsbF4imazT1lVWjBpHlAGq8KjoyTonzEBBIaFzFxeM220DvT1ul6u7raWq5NKVsyf7uzuH+/ta6mqkMpkoihaTUalS+/rn8L6OtuaaSiLSBQY5HePXb8DkOM5kMmVmZmq12MkFAABgpsMaDQDgG3bs2DE4OPjg5icSU9Mm65xXLpw/f+JYREzso888P1nn9FefffLRa3/YUV9TLZXKsnNyf/TT/37PvStZR3kdt9tddqnoyvlzIokup/ObB4RFx0plsoiYuPDoWLlSGRIRNf2Rd0kQhK6WxjGrhUSx4vLF0aFBnudnzZqVk5NjNBrnz5/POhAAAADYw6ABAHxDR0fHG2+8saRwxbyCZZN1TpfT+cdf/1IUxeSMzHUPb56s0/qf3/zv//mrf/kfNz342nsfPPTY40x6fMJQf//wYJ8+KOT4/r22MatcLh8dGRFFkeO+/H9ejuOe+P/+PkCtYV16J3a//nvj0KAoijExMc8995zUT+8TAQAAgDuDQQMA+Aar1frrX/+a5/kXfvz3AepJW9v/Wknx2WNH3G73rPy5965bP1mn9ScOhyMp1DButz/25FPf+9FPnE7njt/8+sDePfGJSSW1jazrfM+FUyc6WppGhgadDkdixqwVGx9lXTRhnS2NR3d9IAhCQkLCs88+yzoHAAAAvM5drdkOADBt1Gp1QUGBIAgNNVWTeNqceQvWP7aFiKrKrpQXX5zEM/uNUePIuN1ORD//1/+VO2fuvIWLfvqP/0xEne1tLpeLdZ3vWVy4YvNzL63fvIWIRgb6HOPjrIsmzDJqFAQhMDDwqaewNSwAAADcAgYNAOAz0tPTiehy0bnJPW18ckpWbj4RnT12+Grxhck9uR8IDQufu2AhEf3233/Z2tzUUFe74z//DxHNW7QYF8zfsei4RF4iMQ4N1l8rZd0yMS6ns62+johUKlVxcTHrHAAAAPBGGDQAgM+Ii4vLz8+3ms1jFsvknnnlAw8WrLiPiC6eOtHd2T65J/cDH+07mJk9+53X/jw/M3VJTtauD/5fZvbsHa+/xbrLty0pXElEJWdOuH3qwpBLJ450tjRyHNfV1XXixAnWOQAAAOCNMGgAAF8SFBRERCcPfTG5p+U4Lm/BoojoGJfL9dl777Q1NUzu+X3df/zPf6mprCCiWTm5KWnpRNTZ3natzMd+Fe9t8hYulskVbperz6dmWy6ng4hEUeR5ft68eaxzAAAAwBth0AAAvmTevHlBQUG9XZ2jxpHJPbNEItn05NMZ2TmCIJw4sM9ht0/u+X3X4QP7Xt3xOyL63Z9fP3W57EJFzX/7+T+ZTaaXtz3V1tLMus63BYWEENGVsycFt5t1y+2KTU71fMFx3Nq1a9nGAAAAgHfCoAEAfElAQEBcXJzVYq65Vj7pJ5fJ5fesXqvSaKwW81s7/u/I0NCkv4UvOnvyJBHJFYotzzzreWTbS39DRE6n8/jhQwzD/MBjz77IcVx/d2d7Yx3rltuVlJktlcmISBTFQ4cO9fX1sS4CAAAAr4NBAwD4mAcffJDn+aqyUqvFPOknVwYEbH72hbCISKfDcfzA3kk/vy/SG/RE5HQ4jCNfXkUy8JfPlgqFglmWv8jIySOidp+6Wyc2OY2IBEG4ePHin/70p4GBAdZFAAAA4F0waAAAHyORSDIzM60Wc19311ScX6c3rHv4UZ7nezs7dv7pFYfDMRXv4kMWL7uHiERRfOGJzWdOHj968MCPXnqeiHieX1iwlHWdz8vInk1EDRVXRwb7WbfcrsWr1s1Zujx1dh4RSSQStVrNuggAAAC8CwYNAOB7CgoKiKixtnaKzq8PDNr05NMBKtXo8HDR8SNT9C6+Yunye596/kUiOnf65CNrVz350IPVFdeI6O9+9gvPwpBwN6LjE/WBQURUfmGS922dOgEqdX5BYUhEJBG5XK7h4WHWRQAAAOBdMGgAAN8TFBQkl8trK8qn4u4Jj+j4hLUPPUJElWVXDu/ZNUXv4iv+8w9//uPbOxcsKQgMCgoODS24p3Dn7s9+9j/+hXWXn3j8he8RUV9nu9VsYt0yAdEJyTKFgoh2797NugUAAAC8CyeKIusGAIAJKykp2b9//6y8OSsfeHDq3qXs0oWik8fdbvfK9Rszc/Km7o1ghvvTf/yby+XKWVgwv/A+1i0TMDzQd/H44Z62lsTExCeeeEIul7MuAgAAAK8g2b59O+sGAIAJUygU1dXVI8NDcxYtmbp3iYyJVSqVrU2NbY0Nao02NCJy6t4LZjKVVtvaUD/c35u7eBnrlgkIUGsC1Oqmqgqj0djR0TE2NqZUKl9//fUjR450dXXNnj2bdSAAAACwgVsnAMAnqVQqp9Nps1oFQZjSN8rKzU/LyhYE4cQX+4axuj5MjaycfIVC6XQ4GquusW6ZmJjElE3Pv6zSaFtbW48cOfKHP/xhZGREEISWlhbWaQAAAMAMBg0A4JM4jhsfH09Ky+D5qf3fMalMtnbTIzlz5xPRJ++8PjTQN6VvBzNWdEICx3HlF885xu2sWyYmKDR85abNUpmMiERRVCgDeJ6f6n8xAQAAwJvh5wAA8ElKpVKhUHAcNz1vN69gaUhYuNPh+OiNVx3j49PzpjCjrHt4M3GccXBgsKebdcuEBYWGu5xOz9fjdhvP85s3b2abBAAAAAxh0AAAvkqn01mma5V+jVb32LbnYxISBUHY/e6bDruP/c4ZfEJKRiYRlRWdGbfbWLdMjFQmC4+OJaI5c+Zs2bLlH//xH5OTk1lHAQAAADMYNACAr9LpdObR0Wl7O5lcXnDvSmVAwNBA/7t//K/RkZFpe2uYIfLmL+Y4rrej7dqlItYtEzZ74RIiKi8vb29vt2MSBwAAMLNh0AAAvkqv149ZLW63e9reMTwq+rFtz+sDg+w22+cf7py294UZIjw6+qEnnxZFseLSeZ9bFTI+NSMzf77b7S4qKtq/fz/rHAAAAGAJgwYA8FU6nU4URavFPJ1vGhgcsnnb8yqNZnRkZPe7b031nhcw00THJ4ZHRRHR6f17utt8ZuMGu22sorioo6meiCQSybx581gXAQAAAEsYNACAr9LpdETU2TrdH8YC1Op7194vkUp7Otvf+f1vsV4DTK7Nz/1NWGQUERWfPDo2vXO0O1Zy+njxyaMW0ygR8TwfExPDuggAAABYwqABAHxVcHAwERWdOjH9b52cnvnYM8+pNVqr2fzmK//Z54PbBIA3W/3QIzzPD/X1HPzwXafX73JiNZsaKq56vuY4zuVy4UofAACAGQ6DBgDwVfHx8Tk5OWMWy/V99aZTWGTU48+/GBYR6XI6j+/7bPoDwI/pDYFbX/4hz0uMQ4M1ZZdZ53yHnvZWQRA4jgsODo6Li9Pr9Tt27Lhy5QrrLgAAAGAGgwYA8GEhISFEZGF0eblGq9u09RmJRDI8OPD+q3/APRQwifSGwNx5C4jo8unjV86eZJ3zbVRqjVQmE0VxaGiora3NaDSaTKajR4+y7gIAAABmJNu3b2fdAABwh4xGY21tbXhkVEh4BJMAqVQaGR3T1tRoHh0dNY6kZM5ikgF+KS4peXRkeHhgoK+zPWVWjkIZwLro1rSGwMi4hLCo6PCYOENQSHxq+sjggN02du7cuaVLl3IcxzoQAAAAphuuaAAAHxYYGEhEZ48dYdgQm5i04fEniaixpvrcscMMS8D/rNrwsEanE0Xxiw/eMQ4Nss75q8KjY9Nz52bNWWA2jjRWVzjGcXUPAADAjIZBAwD4sLi4uJycHNvYmNPhYJgRHhW9pHAFz/MVVy4PDfQxLAH/s3nbi1KZzGIaPXPA25cCaawq72huMA4OiIJgMBief/55nsePGQAAADMRfgIAAN8WHh5ORGbTKNuMeQXL4pKS3W73sX172ZaAnwnQaHLnLySicbuNdct30AcGE5FnuJCVlRUVFUVEFovlwIEDdqxgAgAAMJNg0AAAvk2r1RJRf28P6xBaef+DPM8P9PZ89v67rFvAr4zb7USUMiuHdch3iIhLSM+ZIwiCIAhFRUUnT54komPHjl2+fNnzNQAAAMwQGDQAgG/zLNNw5sgh1iGk1mo3btkqk8u72lqb6+tY54D/UKk1RKRUqViHfAeO45aue/Cxv/lRaGQ0EZ09e1YQhBUrVuTk5Cxbtox1HQAAAEwfDBoAwLfFxMTMnj3bbrPZbewvLI9NTMrKzRdF8fShA6xbwH947gxiuxDJ7dMFBiWkZRCRIAjd3d06ne7hhx82Go3/+q//+m//9m9DQ0OsAwEAAGDKYdAAAL6N47jIyEgislrMrFuIiBYuW67SaKwW8/DAAOsW8BMN1ZVEJFcoWIfclvILZy+fPs5xXHZ2dkxMjOfBsrIyQRCcTmdNTQ3bPAAAAJgGGDQAgM/T6/VEVHz2DOsQIiJlQMDcRUuIqL66gnUL+INxm83tchFReu5c1i3fTRCEypJLRPT0008/+uij1x+fPXu2Wq3W6XR5eXnXH7TZbBcuXDAajQxCAQAAYCpJWQcAANyt2NhYnU7XXF/b0lCfmJrGOof0gYFEVHbpwqLlK1i3gG9zu93v/P53oigGhYazbvkOjvHxU/s+7e1odTocoigGBQXd+GxCQsJPf/rTm17y8ccft7S0GI3GdevWTWMpAAAATDnJ9u3bWTcAANwVhUKhUCjq6+sH+/rSsrKlMhnbHkNQcG9X5+jw8LyCZRzHsY0B39VYW/3xm6+6XK4AtWbd408rAgJYF32b4lPHmqqucUSiKHIcd/Xq1bq6uvHx8djY2G95VXBwcEFBgVwun7ZOAAAAmAa4dQIA/MGcOXNiYmKGBvpLL11g3UIcxwUGh4iiuOudN1i3gA87/NluQRAMIaGrHtmiNQSyzvk27Y11tVdLpFJpWtqXlxTZ7faOjo7Tp09/y6vy8vJWrVql0WimpREAAACmDwYNAOAnHnroIZ7nSy+cHxkaZN1C2flz5AqFCTefw50qvXCORFGjN2x85iXPbpFeq+5a6fHPPhHc7vXr169Zs+b6VTwRERFPPvkk2zYAAABgAoMGAPATQUFBy5cvFwTh5KEvBEFgGxMcGmYIDHK5nGwzwHf1dHWKopiancv8VqBv11xTee7gPlEQsrOzExISDAbD4sWL4+LiXnzxxZdffjkuLo51IAAAADCAxSABwH8UFBRUVFR0trbUVpRn5eazjVFpNAN9vWwbwHep1Goi0gcFsw65tZ62lqOffqjW6U3DQ0QkimJlZWVNTU1wcPDAwAAR9ff3X9/bEgAAAGYaXNEAAP5DKpWuX7+eiE4e+sLpcLCNUWu0oijuevfN9/74yuv/99fV5WVse8C3iCIRkcvJ+L/Gf01Hc6PT4TAODgiCIJPLYxJTVBqt2+3u7+8XRVEUxTNnvGK7WQAAAGACgwYA8Cvx8fF5eXlul+vEF/vZlng2uezt7DCNGu22sRoMGuC29ff2eP4LI3rmDd4nIjaOl0g8X9+74ZE1m7c+/ML3H37h+/kFyz0Pjo6OulwudoEAAADAEm6dAAC/wnFcYWFhS0tLd0e73WZTstsRMH/h4rikZLVGowxQ/fE//vfw4IDD4cA2fnA7ik4cFUUxOjE5bTbjO4D+mriU9Of+4R8tptFx21hweCQRKZQBCmXAtdEiIuJ5PicnRyr97p8xbDabXC6X/GVmAQAAAP4BVzQAgL8xGAyxsbFm02jxOZYXb0skkrCISLVGK5FItDr9uN1+7fJFhj3gK+qrKzpbW4goI28u792fwDU6vWfKcN1gTxcRud3u6urq11577bPPPrNYLK2trWNjY998+fnz5//93//9zTffnKZcAAAAmC6S7du3s24AAJhk8fHxly5d6unsSErPUGs0rHMoMDi4rrJCpdEkZ2SxbgFvd+jTXXbbWHru3JyFBaxbJiwwJMzpcAiC22a1ms3m3t7eixcvlpWVNTU1cRwXERHR09Nz7dq11tbWL7744tq1a0RkNptNJpPD4dBqtTLv3mIDAAAAbhPntfd/AgDcjYsXLx46dCgkLPzJl15m3UKjxpF3fv9fHMe98JN/UKpUrHPAexWfPX353GleIrl/yzNh0bGsc+6QIAgjA319ne0Xjh268fH4+Pjh4WGz2UxEUpksITV9ZHDAbrNZzSYiUigU69evz8rKwp0UAAAAvg5rNACAf8rKyjp06JBxeIh1CBGRTm9InzW7rqqiv68nLjGZdQ54r4orxaIo5i5a6rtTBiLieT44PLKvs52IouISsvLnDvX3lV0419bWxnFceFRM3qIl0fGJcqXSc3xbY31TTXV9Zfnu3buPHz/+gx/8AKuZAAAA+DSs0QAA/sxLPtVzHBebmEhEZ48e+s6DYcY6tu8z29iYMkCVlJnNumUSjFmtRJQyKzslK3veskKdIVAZoHrqh3+3adsLiemZ16cMRBSfkrZ83foAlZqIjEbj22+/fcs1HQAAAMBXYNAAAP5Jo9HwPK9gt+vETaLj4gPU6pHBwYqSYtYt4I3Gbbb66koimle4Uh8UzDpnEtRfK+M4TqXWEJFEInng8a0btm5Ta7S3PFgilRasWhsYEspxXHd3d1VV1YTey+l0vvnmm3v37p2EbgAAALhruHUCAPwTz/NardZiNrEO+ZI+MGjOwsXnTxy7cPpEenbOjb/OBXhnx28tFrMoCPqg4LiUdNY5k0MikSiUyoTUL7+d75yeJKZnXjx5zLN0VHDwBEYtxcXFVVVV7e3tJpO3/PsOAAAww2HQAAB+S6vVWrzpg8fcxQVVZaXGkeEzRw7et2ET6xxg6cyRQ5WllwVBICKO40RRlEilmsCg+zY97rmDwNeN221ut1twC7f/kubaKotpdNasWQsXLoyLi7vNV7lcroMHD3rGE9HR0bt37y4sLJzQnAIAAAAmHQYNAOC3dDpdb29vV1trdHwC65YvrVy/YffOt+uqKuYW3BOIz0IzWFtjvSAIygBVSESUXKmUK5TpufkhEVGsuyZNR1ODzWrx3DfxndwuV+mFcx3NjUS0dOnSyMjI23mVy+Wqq6vr6enhed7tdhOR54YLs9m8adMmvV5/F/kAAABwVyTbt29n3QAAMCVMJlNDQ8Pw4GD6rGwv2TBPpzeYRkcH+nr7ujpn5c9lnQPMhEZE1ly7qjUErn38qeSs2XEpaaq/sniBjxodHmypq85dtCQqLuE7Dy4tOnPl3Gmr2Txnzpx58+Z95/Emk2lwcPDzzz8/f/58e3u7KIpLV69Ly86NTUpub2owGo1SqTQpKWkSvg0AAAC4I7iiAQD81uLFi69evdrX3VVRWjJn0RLWOV9aunJVQ03V0EDfyNAQLmqYsaJi4zieHxnsb2+sS86azTpn8lWXXiYit8t1OwcP9PQQ0datW1NTU7/9SKfTefjw4fLycqfTSURxyalZ+XOVKlXEX3YDHR4YqCi5VFFRsXz5cplMdlffAwAAANwp7DoBAP5s06ZNRHTxzCmr2cy65UsBKlV4VLTb7T55cB/rFmBp7qIlRNRSW806ZPIJgjBmMfM8P3v+wts5Pn12LhFVV3/bX8Xg4GBbW9vu3btLSko0esPS1evWPrrl/s1PJqSmX58yEFFadg4RjY6OeiYRAAAAwAQGDQDgzyIiIhYtWuRyOk8d/nK5OG+w8v71HMf1dLR3tbeybgFmkjKyOI5ra6h1+d1H4s7mBtPIsEQqvc01GmKTUpQBqrKysk8++eSWB1y+fPn3v//9W2+9VVtbGx2fuPnF72fPXXB9P4sbXd8+dmRk5I77AQAA4C5h0AAAfq6wsFCv1zfV1bQ21rNu+ZIhKHjukqWiKB7as8uz7wDMQGERkWqtjohGhwdZt0wys3GEiNKzc2/zeJlcvmnbCzpDYG1t7f79+298qr29fXh4+PLlywEqdfbcBYUPbFi16VGO4/7aqRLTvpw+hIaG3mk+AAAA3C0MGgDAzymVyrVr1xLRsf2fe8+n+gUFy3R6g81qvXTmJOsWYEYZEEBEpedOsw6ZZPXXrhKRISTk9l+iDwzKnjvf7XY3NTWdOHGira2NiFpaWt58880dO3b09/cnpmcuXb0uIydfGaD6lvMkpmeGR8UQUW9v7919EwAAAHDnMGgAAP+Xnp6enp5uGxvr6exg3fIlqUx2z+o1RFR64bz3jD9gmm168hmO44b6eqxmE+uWSWM1m2xWi1QqzZ67YEIv9Nz1YDQaz5w58+6777711lunTp0iIkEQAkNCl6xcfZvnCQoL97xqYt0AAAAweTBoAAD/x/N8ZmYmEZ0/cYx1y1cSUtISU9NEUdz97pusW4ANRUCARCq1mk1dLU2sWybNQE+Xbcx6B7t1yhUKIvKspeJ2u9va2jzXNQSHhResWiuR3tY+WVazqba8lIgMBgMRjY2N3fGlDa7b2zIDAAAAvgmDBgCYEXJycmJjY82jo6xDvsLz/OLCFQqlcnhwwOlwsM4BNhbfu5KIqksve89ipXepo6mBiG65UuO3W77uwZCIyJselEilD297MSYh6TZPolAGxCQmE9HVq1eJ6PDhw6+++urY2NiESkZGRt5///1f/vKXNy0YAQAAALcJgwYAmBF4ng8ODraNWft7ulm3fCUkLDwoJNTpcJw48DnrFmAjJT3Tc/dEY2U565bJMdTXy3Fccuasib4wLCo6IyePiHj+qx9OZDK5cXjo9k8yPNDv2cWD47h9+/alpqauWrVKoVDc/hlcLtcbb7xRX18vkUpLSkosFsvtvxYAAAA8MGgAgJkiNDRUEISSovOsQ75m2X2riaihpspqMbNuAQbUWl1CSirHcWe+2DvU18M65271dXUM9/fyEkl4dMwdvHzWnPnBYeE3Lq9gt4011VTd/hnOHT3Y09EWEBAQEhJy5cqV8fHxxYsXSySSCWVIpVKpTOa5+6OiomJCrwUAAADCoAEAZo7s7Gy5XG7xslX3IqJjsnLziWj3u2+xbgE2HnjsCUNwCBGdPbjPZvXt35877DZRFKPjE+/s5RzHLVi+4qa5wB0s65iWljZr1qwf/vCHc+bMmehrpVLp+vXrOSLj0CARmc2YAAIAAEwYBg0AMFP09fU5HI6gkFDWITdbsOwetUY7hisaZrBVGzZxPD/U11N5+SLrlrsy1NdLRBqd7o7PEJ+Stvz+Bw1BwfmLl3qWbJBP5MaH+zY+Ilcqy8vL33///Y6Ojt/97nfnzp2bUIDb7d67d6/T6fT8sbKysq+vb0JnAAAAgNtawxkAwA9otVoiCg0PZx1yM53eEBIe3t7c5HQ4ZHI56xxgICwictOT2z59761rl85r9PrM/Pmsi+5QZ3MjEYVH3cl9E9elZeemZecS0cLClRbTqEanv/3X6gyBDz31XGnR2frqyvr6eiKa6CILoii63W6VWrP+iacvnjzW3tSwa9eu3Nzc+fPnT2itBwAAgJkMVzQAwEyh0+mIyOKVF0KrNVpRFD//8D3WIcBMVFxcdHwCx3FFR77o7+pgnXOHeKmU5/n0nLzJOuGEpgweQaFh92185OFtL3ouhUhOTp7Qy6VSqU6ns9vGejrasvLmSKTSgYGBY8eO/epXvzp06NBEYwAAAGYmDBoAYKZQqVQSicRi8q41GjzmLSmQSKXetn4ETLNNW7d5Nrk8d2i/xeRFW7HePqlU5iX7dIZFRS9f9yARFRUVOf6yfWxZWVlV1XcvLbl69Wqe5+srriWkZcxdsszzoFQq9VzRIAjCyZMnsUgkAADAt8CgAQBmClEUAwICvHNzB0NQsEajNY+ONlZPYIF98D+eixpGBvvrr5Wxbpkw08hwV0ujlwwaiCg+JS0iJq6lpeVXv/pVQ0MDEZ0+ffrUqVPf+cKkpKTMzMy+7s6ejrb41HQi0mg0L7zwwr333ktEZrP5zJkzE136AQAAYEbBoAEAZoqmpiaLxeJyuViH3FrqrGwiaqqrYR0CLG3auu2x514iovaGOtdf1iP0FU6nQxAEzwqO3kAqk615ZLPOECgIQk1NDRE9++yzTz/99O28Ni8vj4h6OtrlCoVEItFqtREREZ6n9Hr99773va1bt05dOQAAgK/DoAEAZgqlUklEGbNzWIfc2uw5c4moq73Na0chMD2CQ8M4jhvq722uqWTdMjFSqYyIlAEBrEO+EqBSe/barKiosFgsBoNBd3s7Ynj21JRIJAEqtSiKLpfLbrdffzYiIuI2zwMAADAzYdAAADOF54PBmNXKOuTWVGpNgEo1ZrW89V+/GR0ZYZ0DzEgkkvTsHCKqvXqFdcvEeLZodbvdrEO+RqvXE5FKpZJKb3enLbfbfeDAAYlUGpec6vnPgYGBjz/++N133718+fJUxgIAAPgJDBoAYKbQaDQcx3nnYpBEJJFINj/3YmBwyLjdfuKLz1nnAEv3PfgQx/Mjg/2+tf1EdellIlKp1KxDviY+JY3neZPJdPuLR/A8Pz4+HqBSa3R6juMKVq2VK5XNzc3Nzc11dXVTHxe2mgAAIABJREFUWgsAAOAfMGgAgJnCbrdLpVLvXAzSQ28I3LDlSSLqamvd897bnou3YWbSGwJdTmfZ+TPes7biLVWXFhcd+eLcoX3nDx9orasmonsf3MQ66muCwyPmFtwjiuKuXbv6+/tv5yUcxy1YsMBiGm2qrSIird6QmJrheeqBBx6YwlYAAAB/gUEDAMwUzc3NTqczIEDFOuTb6A2Bazc9IpPLu9rb3n/1D44bbguHGeXBLVuJqLOlcdxuY93yV7mczgtHD9aUXa4rL629WkJEOQsW3f4dCtMmOStbIpU2NTW9/fbbtzm4aWlpISKe54mou721ruIqESkUCr1ef9ORpaWlu3btsuNfVQAAgBtg0AAAM4VarSaiuKQk1iHfIS0re+OWrSq12jg89Prv/s/eD3aeP37YPjbGugumld4QqDcEElFF8QXWLX8VL5EQkSE4JG9RAcdxPM8vWbmGddQtGIKCNz3zQkZO/tjY2MGDB22275jd9Pb2tre3J6Smp2XnElF/d5fn8dmzZ3tGD5999tkbb7zhcDiIqKSkpLKysq+vb4q/CQAAAF/idb92AACYIp7FIL12jYYbRcXGPbbt+f2ffDQyNNjR0tzR0ny1+BLH8wkpqfc9sFGuVLIOhOkwe+78c8ePNFwrS8/J1wUGsc65hYvHDhGR4HYvuve+1OzZKrWGddFfFRIeEREbW3utrLi4uK6uLigoKCUlpaCg4JYHBwUFyeVyi2lUFEWO4ypKij2P5+bmer5obm42mUytra1paWkbNmzo6emJi4ubpu8EAADAF0i2b9/OugEAYDpUVlY2NDQEhYYlJKewbvluyoCAnLnzYxISY+ITxsfHZTLZmMUyMjRYUVpiGjUmpqaxDoQpFxETW375kt1mE9xCXIrX/RN3OZ3H9nxERCse3GQIClapNTKZnHXUtwkKDTcEh7Q31ttsNqPRODw8nJ6eHnCrzTglEonVaq2vq9UHBgaHRSSlZ7pd7oHe7tTU1NDQUCIyGo1dXV05OTnBwcFXr14tKSnJy8uTSCTT/j0BAAB4Kdw6AQAzgtvtPnToEMdxqZlZrFsmICo2LmN27sNbn3nixe89+sxzwaFhjvHxqrIrn73/Lus0mA733v8gx3G1V0sqL3vdDRQDPV1EZAgOife+Icgt8TyfOmv2tp/8NDI2noiMRuNbb7119uzZW67asGDBAiLq7+4mIq3eoNZoiKij48tNQObMmcPz/MjICBFJpVK5XI6lWwEAAG6EQQMAzAglJSWCICSnZ0bF+uQVzjzPR8XGPfrMc2seelgml3e1tbY21rOOgimXkpE1r2AZEV27VORtq0J2tTYTUUh4BOuQiZErFBu2btv84vez5y4wmUzHjx9/5ZVXmpqabjrMsxaD2+32/HHMaiWiuro6z1RCq9VmZGSEhYUR0aJFi1566SUlbmgCAAC4AQYNADAjnDhxguO43PkLWIfcFYVSmT5rdmZOniiK9VUVrHNgOiy8516JVGqzWkrPne5qaRrs7WZd9CXPnQJZ+XNZh0wYx3FBoWFL7lvjuRZjeHj4gw8+sFqt3zzS5XR6vshZsCg2MXl4eHjv3r0ul0smky1cuNCz7AsAAAB8E9ZoAAD/d/Hixbq6urik5AVL72HdMgkCQ0LKL18aGujPnbdQKpOxzoEpJwpiV3vrQE9XY9W1hoqrPR1tUfGJcoWCbdVQX09XS9OY1ZqWncO25M5wHBeXlKLV60eHh2xj1sTERLPZrFKpPAMUpVJZW1trGjVmz1tARMqAgPDomMqS4t7e3tra2lOnTpWVlXV3d9fW1o6Pj0dFRX366adDQ0NYEhIAAMADVzQAgJ8TRbGoqIjn+fkFy1i3TA6d3pCSkUVEn72/k3ULTIcFy5YvKlwRER2jDwwSBKGnrWX/e2+WnjtlG7vFL+GnTWhUjFQm62ptHujrYZhxN9yCu6GqcnRkOCEhYWRk5O23337llVeuX9rgdDqNw0Mf/nmH5+9ZHxgUHhVDRP39/Xa73e12d3d3Nzc39/b2iqLY1dXV1dXF8psBAADwJriiAQD8XHFxcVVVVVhk1OLCFaxbJgfHcUGhoY011RaLOXf+Iqx1PxNExcZn5c3Jnb8wfXZuddmVcbu9p721urQ4OCJSqw/kOG76kzQ6/VBf78hgP4liQmr69AfcvdKis43VFWlpaYGBgZWVlTabzeFwREdHGwwGnueTk5M7OzsH+vutZlNMYrJEKiWO2hrqiUgqkwmCwHHcj3/849mzZ3Mct3DhwuzsbNbfEAAAgLfAoAEA/Fl3d/eePXs4jlu9YZNOb2CdM2lUanVHa4txaMg4PJyaOYt1DkwfpTJgXsE9crm8t7vT5XQ2VVd0NjfGp2Uw2VpydGigp73NEBiUlOFLm7lc19PR3tPeZrFYOjo6bDYbL5HwEklTU9Pp06cHBgbmz5+fnJzc29vb3FBfUXLJEBQcl5xyrfiiKIoBKrXT4QgJCVm8eLFn2UgAAAC4EQYNAOC3bDbbe++9Z7FYFt1TmDHbJ28j/xZBISGVZaUjgwPp2bnKgADWOTCtImJi5y5Z2tHSbDGbxyxmqUwWGZcwzQ1Oh6Po6BfjdtucgnuCQsOm+d3v3ujw0Pmjh5wOh9vtjktO3fK9H85butwQFDw8NCi43d3dXd3d3XK5PDg4uLm52e1yNdVW110rD4uMto1ZN2zd1t/dOdjfX1ZWlp2drWC9XgYAAIC3wRgeAPyTKIr79+8fHh5OSk2fs7iAdc7kC4uMysrNJ6LPP8BKDTPUI888f/8jm0VRLL9wtrmmcprffaivxzQyrFAqU7J88paB3q4Oq8Xs+Tp1Vrbn9pPkzFmPPPvSpm0vqNSa+vr6PXv2HDhwgPvLNQu2Mev4uP3Zn/xUrdVqDYFEZDabsTQDAADAN0lZBwAATAnP0gxanX7F/ev99drm+UuXtTU1ms0m+9iYUqVinQMMJKVlxMQndHe0dzQ1JGVO6wd+iVRKRLGJydP5ppMoJWt2Z0tLQ9W1iOjY5K//1ekMgfOWLe9qaw2NiJRIJHEpabvfetUxPk5Eg709RcePiILQUldDRPHx8cnJvvo3AAAAMHX884dvAICamhqJRLLmoYdVGg3rlqmiNwRGRMcIbvfhvbtZtwAzm556loiaa6tGBvun8309W6s6nc7pfNNJJJFIVm7Y9Ojz33tgy1PfnEVm5c9b9dCjeYsKZs9fpA8MCg6LIKKoqKiAgICaq1dCIiICVGoi6u/vf++993p7exl8AwAAAF4MgwYA8E8ajYY4LjImlnXI1Fq68j4i6mhp7u/pZt0CzGh0OsHtHuqd1m0mpVIZEbmcjul800kXEh4hk3/3OpqC201EiYmJa9euFUWxu71t6ep1RGSz2drb2999992TJ08ODw9PeS4AAICPwKABAPyTTqdzu1x2m411yNTSBwblL1xMRFVXS1m3ADNJaRlEVHLmhCiK0/amnisaAtR+e8XQjaLiE4jo/Pnz+/btI6KmmqoT+z+7/uzY2Njp06f/+Mc/9vX1fctJXC7Xp59+2tDQMMWxAAAA7GHQAAD+SavVEpHFbGIdMuUSU1KJqPpq6Uz4ZuGWlqxYxfMSq9lUUVw0KScUBOE7jzEODRKR5w4Cv7ewcOW2n/yDRqd3uVxExPO8+I2/IpfL9e03ktjt9pqamqampikMBQAA8A4YNACAf9LpdERkNZtZh0y5mITElIwsURSPfIaVGmYoiUSyYNlyIqq4VDTUf1frBdhtY7tf//3O3/6qp63lrx0jimJTdcXxPR8TUWBIyN28nQ8JUKk9u3hKJBKpVBoZGXnTATzPe9Z66O7udrvd3zyDRqP5+7//+zVr1kxDLQAAAFvYdQIA/JNn0DBDfsm/fM3a5vra/t6eMatFNTMuZYebzCtYVnqxyG4bO/jBuw8+9bw+eGKf/8fttovHD9usFrNxxDQyTEQXjx/euO0lXiK5fsxQX8+1S0Uup3PcbuvrbCeizNw5WfnzJvcb8WaBIaHtTQ1ut9vtdnd1dfE8f+OlH263+8qVK11dXQcOHFi9evWSJUu+eYaAgIBp7AUAAGBGsn37dtYNAABT4uLFi6ERkTHxCaxDppxcrmisrbGYTWbTaErmLNY5wEbewsUVV4rH7Xa32x2Xkj6h157et6e5ptLtdEplsrCoaLlSOdTXK5FIeJ63WsxqrY6IaspKasou221joiDoAoOWrbk/d+ESjuOm5rvxRvrAIF4iGRkacLtcRJSdnW2328fHx68f0NPT09DQIJVKFQoFz/MhM+ZyDwAAgJvgigYA8E8ajYbjOItpRlzRQEQr7l//8dtvNNXWjAwNBQYHs84BBiQSycr1G7/Y9VFLbdXStQ9O6LUW02iASr35pe8rA1RE1NPRtve9t6+cPXnl7EkiikpIWrxyrWem8PC2F/WBQX/tPIIgfHOrSL+hMwQuXrFqzGJpqLpGRJ2dnQ888MDHH398040SkZGRjY2No6OjGRkZjEoBAAAY89ufBgBghpNIJBqNxmrx/zUaPCKiY7Jy80VRPLr3U9YtwExSWoZCqXSMj09o+4m+zvbB3m65UumZMhBRREzcPWsfKFi1dmHhSmWAqru1+YsP3qkquUhE9K1n9uMpw3UrN2y6b+Mjaq1uZGSkpaUlNzc3MjIyJibm+gEdHR1Lly7dsmWL549ut7uiosJisTDqBQAAYABXNACA39JqtTPnigYiKlhxX3115dBg/+jIiD4w8ManhgcHuttaR43DETFxyemZrAphGvC8hIhcTqdMLr+d490u19Wis0Q0e94CEok4IiKO464vvpC7cMnJ/Xsbqq7xPJ+/eKk+CNfLUEpWdnh0zL7337148SIRFRYWFhYWHjp0yPNHIgoLC1Orv9yPo7Kycs+ePVKp9OWXX8bNFAAAMENg0AAAfkun07W0trKumD4BKlVYRGR3R/sHr//x5Z/+/ManPnjtj55fcXPFlxRK5cNPPxcUEsooE6aWRColot6O1tjktNs5vrutubOlUR8UnJw5i2613gLP8ys3bLp3/cYJX60giuS/Kzho9YYnXv5RfWX5yf17+/v7iWj16tXh4eH79u1Tq9VxcXGewwYHB9VqtUKhEATBszUmAADATOD/lzgCwIyl0+nG7Xanw8E6ZPpsePzJ0PAIp8Ox+923bnzcs3dAXFKyWqO122wfvfHn0ZERRo0wtTwXs9ReLb3N4yVSGRGN22zWb738507uieC4Cd3B4XM4jkvJzOY4rq6u7sMPP3Q4HPn5+f/0T//04osvKhQKIuro6NixY8cHH3zw4x//+Be/+EVERATrZAAAgGmCXScAwG/19va2tLQEqFSRMbGsW6aJRCrV6vTN9XUm44haow2LjPryCVHsamsNDA7ZtPWZlob6MavF7XaZR411ldeqy8uuXb509dIFIgoOC58J99j7t8ycvMvnzljNoyMD/bFJqTfuT3lLNqul/lqZy+VUa7VRcQmTG+MHe1L0drYf2v2RxTTa1daiCwxUKJUDPd0jQwMW0ygRDfb3NlZVCIIwODjY29sbFBR08eLFTz75RBCEpKQkuVw+NjYWFxeXkZHhB38VAAAAtw+3TgCA34qNjZVKpTXXyvMXLmbdMn0SUlKXr157/MC+U4cOCIIwe+58IkrJmHX5/NnO1hbPdfVEVFV25aYXnj78RU351c3PvzTdxTDZ1Fqd1Wxqrqm028ZWP/LE9X/oN3E6HBXFRVUll4goddbstNm505vpG1rq6wZ7ewZ7e4ior6tz2doHdr/92o0H8DwfHBw8NDTU2NjY2NiYnZ1NROfPn29ra3vmmWc2btzIphsAAIApXNEAAH7LYDB0dnYODg7OXVzAumVaBYeG2azW/p7utqaGvPmLJFJpgErVUl9nNo06HI707GyNVpeUmpaZk5udP3fO4iULly5XqdW9XZ1utyt/4RLW+XC38hYsCgkPb6ypNhtHejvbE9OzJF+/rsFiGq0rLz3zxd72hjqJVDJr7oLl69YrlEpWwd4sPCqGiHo724nIYhpNSE0fHR62mr+6zSQmJmbTpk21tbUOh4OIgoKChoeHBUEYHR1tb29PSkriOI7neVzRAAAAMwoGDQDgz9ra2trb2mbPmXebK/D7B57nE1PTRo3Gwf6+qrLStOzZcoUiMDS09lp5f0/3/IJlWbl50XHxoeERhqBgtUYjVyiiYuPqKitsY2PzlixjnQ+TIDA4JCwyqqG60jJqHB7oT86aff0pl9N56KOdjVXXHON2lUZz/+atGbn5DFO9nEQqjUlIComIbKyuJCLH+Pjy+x/sbm+1Wa1EZAgO6e/trampcTgcgiAEBQXdd9997e3tNpuNiIxGY1VV1cmTJ4eGhjIzsdsLAADMILgXFwD8mU6nI6LTRw6xDmFgwbJ7DEHBdrvt9OEviCgqJi4mIVEQhK621lser1KrnQ5Hc33ttFbClElISd209Vme50cG+lxO5/XHS86cGOrvlcnlm555YesP/jYsKnpKMwRBmNLzT4Ohvt4zB/d7vm5tqNv/wU7PAg1EZLNaDMEhVqvV6XRqtdqnn346Pj7+scce81xCIlcoTCaT2+1WqVTM6gEAAFjAoAEA/Fl0dDQRmUaNrEMYMAQGrXv4USJqqa87fegAEeXMW0hE508ev+VeAKERkUR0+vBBP/hkCEQ0NNB35sgXYVExFtPonrf+dPCjnbYxq2XU2FRdQUQbtz4bHh0j+a6lIu+eH9wycObQgTGrhYg4jpPJ5SbjyLjdTkQ8z4/b7cahQc9hZrP58uXLO3fu3L17t9vtzp4zLzUr2/NUWtptbTUKAADgNzBoAAB/5vlEnZyWzjqEjdDwiNUbNxFRdXlZb1enQqmQSCRul8s2NvbNg5fcu1KuUFjNps7Wlmkv9Td9Pd1NtdXlxRcvnv7/2bvP+DjO61D4Z7b3XfSORe8dYEFh76RIsYiUKFGWKNlyZDt2bN84ua/jOO+Nc504dhJbtiVZktUlSmIn2EGCJAACRO+9A4uOrdi+O3M/DAXDYCe2AMvz//HD7OzM85wFARJ79nnOuUq/R3UNo17f3tRQV1l+9uiRI+++PTUxnl2wGgC0KuVIf+/pj949+9kHJoNeIvPyDQxyTUhLvcOlVq2yWMz0MZfHz85fTR8zGAyhUAgAHA5HKpXSJ8vLy8fHxycnJwEgKCS0YP2mpPRMALh16xbm7xBCCD1RsOsEQsiTNTU1AQCHy3V3IG6TkJLW3tQ42Ntz7KM/AwBFURwu9649LJlMZsGGTVfPFZZfuxIeFe3ySJcYnUZzpfBkYGhYWs5ygVA096lTn3881Nc7+7C2vIwgiMCQ0D2HXnZSMFVlNybHRi1m8+jwkN1mmz2flpkdHBLG4fEsJhOXx9NrNQRBCETiA6/+jZMiudNSb5jaXFOlmpqkl36YjIaK4iL6PEmSe/bsuXbt2uDgIF0GUiQSzczMREdHCwSC8vJyLo/H4XK9fX0BoKOjo7CwcNeuXW58IQghhJArYaIBIeTJrFYrAMQlpz7wSg/21DPPFhWe7mxtJggiPjl1w46dLDb7rlcGhYbx+PzpiXEXR7gUVZXdGB7oHx7ory4rEYolYol03fYdZqOxrbFhuL+PyWTmr10vEAgbaqstZrNWo54cG3VSJOXXrlSXlczuUPAPDMpZkcvmcMQSSUBQsI2CrNyCiuKijJX5mbkFTorhXiiKWupbJ5IyszXK6eH+3rkZHB8fn/T09KioqICAgA8//HBiYgIAXnrppaqqquTkZK1WCwAzWi0AhEVGiyWVOq1maGiIJMmlnnZBCCGEHhImGhBCHstqtba2tjKZzCf8l3sWm71l994QuVwgFEbH36/0vY+ff3hkdGdr8/ljX2zb96zLIlyKulqbASAqNm5ooF+v0+p12s/feWv22a07dyekpAJAcnoGAHz+wXsjw0NlVy/nr9/k2DB0Gg29YmLzU7vkEVEcLpfH58+9gElAYFg4i81uqa2OS00XisSODeD+PCDRIPP22bb/oMVsHh0aqCguUk1NAsDatWvFYnFZWVlcXNzhw4cLCwvVajWbzd6+fTsAjI+PA0BPR3twuNzL24dueTM5OalSqXx8fNz7chBCCCHXwEQDQshjmc1mgiAiY+Of5K0TNIIgUrNyHubK9GXLO1ublVNTzg5pSSu/dsVmtXp5++w+cNBsMun1M/VVlSw2m8vj8fh8qVQWGRM79/rsFbkjw0P36vexECRJUhQVHhGZmpF11wsIgLDQMHlMXE9by0h/X2xKmsNjuA+PyfFxuFx5TNxAdyedaCgtLdVoNCaT6fr166+99lpycvKXX3759ttvHzx4MDw8XCgUisXiof7ez955UyyR6rQaqVSan5+PWQaEEEJPDkw0IIQ8VktLC0VR8z7gRfcXFBrG5fFmq9+hedRKpVajqrtVTlHUioJVBEHw+Hwen79h24773BUaLicIYnxEUXH9KkVR2XmrOByOQ+IRisUAMNjfp1GrpDKvu17DJoj05bk9bS1Wq8Uhkz6xohOTW2qrCYKg1ywAgMViOX36tN1uBwCr1UpXfBSJRK+99tqxY8f6+/t1Wg0AxMXFLV++3I2RI4QQQi6GiQaEkMeqr68HgPjkFHcHssTwBUKtRj09Oe7jF+DuWBaX88e/7Glvo4/9AwKT0zIe8kaBULgsN7/yZml1WQkA1FXc5HC5mSvzshdcNIHFYhEEIZZI+XzBva4hCKDzGhazS/NHHrBvYp7hvl6CIPwCg+ZW3BgcHKQPbDZbYWHhmjVrUlNTxWJxQEBAf38//VR/f79CoaC77SKEEEJPAkw0IIQ8E0mSVqtVLJEGh8vdHcsS4+3rp1ZO19ws2/z0XnfHsriYjEYAWJ5XIJHJQsLCH+nenJV5Ui8vFpNVXXHTZDLqtNry4isjgwM7n33hUcMw6vUTYyN1t8pHhgYpkiRJ0j8w8P77g9hcLgDU3ixJzVnBZLnov34PyzJMT47XlZcSBJG1Mm+4v6+lvhYAJFLZpp27rTbrjEajGBrs6+o4duyY0WgUiUSrV682GAx045vJycl33nnnlVdeCQ9/tG8bhBBCaInCRANCyDONj49PTU15+fh62LsdFyjYsLG3s91o0Ls7kEWHfjPf39tDEISf/6Mt9+ALBGmZ2QCQlJZuMhrbWppKrhYN9vaMKYYDQ0IffpxbN4prystIux0AWCxWRFw8h8tNvG9fFStJ9XW2AwBBEBRFPVLYaJZxZgYAkjKy4pJSWuvr6JNajZonEAT7+gFAcmZ29c2S8mtXz507BwASiSQoKGj2di6X6+3t7Y7AEUIIITfwkCpNCCE0j8FgAIDYpGR3B7L0tDY2AIDZZHJ3IItOWEQUQRCT42PjoyOKocHHHofH52fmLI+JT6Ao6vgnHzz8jXW3blaXlZB2e0hY+KYdOw+8+PLT+5/btmtPRHTMfe7S6GfKLl9gMplbn3nuXp1N0QPRXzqRWAwAywpWCYQi+jxdoIFmNt3enBKbmKw3GHp6eiIjI28/ZTZXV1fPvRghhBDyYJhoQAh5pu7ubgAQikTuDmTpEYlEAGAyGFwzndloHBkebKmvba2vdc2Mjy0tZ/mO/c/RpQfuVXnx4eWtXgsAFEk+/C1NNdUURa3fsu3Aiy+nZWYHPcRSCJOd7OtopyiKYDB8A4IeeD26FyaTBQCknQSAkPCInPy71NeIS0oOj4yWyLwKNm7e/9KrJEn29fXdvp3FunbtWl1dnStjRgghhNwFt04ghDyTUqkEgBAs0PDo0nKW15TfdE3hwJ721vPHv/rLw872nQeed8G8j0en0Zw/9iUAZOQsj0tMWuBoqulpAAgMCXvI6y+c+EqjUgqEwrjE5IdvG6lSq29cOAsABEGQj5LUWCCKJAlP6W1JM5tNADD7NQwIul3Z0TrnJ8UvMOjpg4foY5FY4hsQODE6IhCKDPoZu80GAALBPWt2IoQQQp4EEw0IIQ9kNBr7+vqEYvHs8mb0SHgCgcH5NRquFJ5qb2oAgKSUVJmX182SG8N9vc6edCFOfPqB3W6PjIldu2nLwkdrqq8FAC8fn4e5mCTJ7rZWgiC27tz9SOt0WCwmAKTmrMhZtZbL4z1eqI/Bw7IMJoPhwtEjAMBkMukzMm8fFptts1rv0wtWLJFOjI6s3brdqNcXXzgbHh6elLTQ/BRCCCG0JHjU7wEIIUTr6OiwWCwhYXIen+/uWJYkgVBot9ne/e//rKssd9IUNeWlbY31TCYzNT3jqd175ZFRsLj7FExPjus0GjaHs23XnodfUHAvRoOhq70NACbHxwZ6uh54/cjgAP3FEUulDz8LCWAxmQGAwWS6MsvwqMZGFOES3rrstHnnWxrqD+/fky4PXpEQ/b3D32htanRLeADQVHPLZrX6BwVnrcyjz/D4fB8/f7hvSmVGpwUAFpudnJktFImHhobolVYIIYSQx8MVDQghD1RfXw8AcclYCfIxLctfNTo8ZDIayoouaZTKvLUbOA59mzoxOlJx7SoArNu4OWvZcgAQCIQAYLPZrhSe2vDU0w6cy1GmJyYoiqJIcmxEERkTu8DRuDxedFz8YF/v5Nho4Zefr9+xSx4dU3HtqsGgD5FHZC7PNRkMF04enRobs9ltpN1OURRFUakZWb5+/g8/i9Fqu3zqGHxdyHBx6u3q/O7hF60Wy7zzJcVXXtr3tPHrWiGD/X1nTx47U1yakpHp4ggHujtry0oAID1nOZvDmT3vGxA4PqLQqdX3upHuJMrhcAmCiElIaqi+xZlzO0IIIeTBMNGAEPI0Y2Njw8PDAqEwIibO3bEsVcFh4d/8wY8ba6pKr1xurq1uqavZtu9AVFyCo8YfUwxTFJWankFnGQDA189v87YdRRfPtzXWxyQmyaMX+k7e4YJCwxkMhs1m6+nsWHiigcFg7D5wcHJivK7yVlN97ZXCU0wWi95XK1RfAAAgAElEQVTG39/VefPKZboPJYvN9vbx5XK5XB5PJJas3bTlkRZ9WCyW6YlxAEjNWb7AgJ3hZz/+u+tXLtMrO+707//8T0aDISY+4Y8ffGIw6L918MDkxPh//fIXf/7imIvjLC48SVFUavayhNT0uefjk1LGRxRhkVH3utHb129kcMCgnwEArUbNZDKxvShCCKEnBCYaEEKe5vr16zabLTsvf+Hr259kLDY7a2WeRCZrqKpUDA6cP/ZlWFT0+u07RWLJwgcXSSQA4OcfMPdkZs4ys9l8/WrRuaNf7PvGK/5BwQufyIEYTAb9Jt+BrUz8/AM27djJ4XJbGuvZHI5YLImMiR1VDA/29VIUlbV8ZUx8QnDow1aLvJOQz0/JXt5cUzkxoghffLmbxrrae2UZutrbaqtuAcAP//GnqZlZAPDN733/l//806LzZ7UajeRR9o8sHEVRIrFk9aat886HyCMOvvrt+9xIr9MRS6QAkJKZ1dfV0djYmJ+f77xQEUIIoUUCEw0IIY9iMBi6uroYDMbygjXujsUTxCQkRccnXrtwrqm2erCn+9O3//DMS6/4+AU8+M77ogsNGI3zO2hmZuf0dncNDQ4Unyt89tXX6JNGvb6ptmpGq7Xb7Wu37mC7afH5hRNH7XZ7mDxiRcFqBw5LEMTaTVvmVZfUqtUAIJHJFjg4i0H4BwdDDVSXXg+JiJotZLhInLp6gz74xt5dl88Vzn1q4OuyoEGht1t4JqWmAYDVYhkeHKCPXaOrpclsMnE43MdIXObkr4pOSPT1DwAAbz9/ABgfH3d8iAghhNDig4kGhJBH6ejosNlsCSlpi7ms4NJCEMTarduTMzKvnj87MTpy5N23vXz9Dhz+Fov1+P+DyLx8AMBoNM47z+Xxdj9z4A//85uJsZHP3nlTIpMZ9Xrl1OTsBn6LxcxmsVNylgWHhj/27I/h1o3iseEhANj81C4XrJRZeIqBxgBITE1vqKyYGFEMdndGxic6ZFgXmJqcoA/8AwLpg9lVDMrpKdfEYDWbLx7/UjHQBwCxSSmPMQKTyfT9etmORCqTSGV9fX2ODBEhhBBarHBdMULIc0xOTp49exYAEtPSH3gxengEQfgHBe879FJCajqXx1NOTnz8x98111Q99oD0qoTZOn9zCYTCZ557nsfjKScn+rs6x0cUVovFx9d345ZtANDX2dHZ2nz8o/c/eev3d5YPdBLl5GRV6Q2KouSRUVKZl2smdRQ2QaxYsx4AzGaTa2Z0SBkCjUpFH8y2/+Ryb5cj1d67+KJjvf8/vxru72WyWMmZ2blr1y98QP+gYIPBgGUaEEIIPQlwRQNCyEPodLqjR4/abLZlBavvU54NPTY2h7N51+7pyYnTRz7TaTXXL53vam9dlr86NCLyMUZjMBimO1Y00CKjY1585VsGg57PFwgEAr5AQBAERVF9vT09XZ0AwOXx1MrpsquX127dsaCX9HB4Aj5FUQRBhEdGWS0WDpfrgkkdhUmAUCwBAJflZRyymGi2i6fFbKYPZtc4SL1clOshSRIA1m97Kj7FMTs1DPoZu90+NDQUHu7S9TgIIYSQ6+GKBoSQJ5iamvrtb387Pj4eHBa+YhVWZ3AiHz///S+/kr9+I4PJVAz0n/zsoytnTzVUVjzqOAwm03C3FQ23Z/H1DQuX+/r5CYRC+o0rQRDrNm5eu2HTvmcP7n7mAAA011Y3Vlcu5LU8JIFQFBgSCgAlV4u++vQjF8zoWHRvS9ckGiiSdMg43j6+9IH666UNY6Mj9MHsZgpnE0tlAFB65XL5tasOWYawauMWAKisdMU3LUIIIeReuKIBIbTk2e12ei1DSmZ27tr12GzC2URiSXZufqg8orr8Zk97a1tDPUVRZVcvUxQVGBrm5e1TsGGzyWS6f6EBFotlMt19RcO9+Pj6+vj6AgBFUctz8yrLb1beuJaQlsFxfnnItdt2HPvwzzabTafVOHsuh6O/Pjar1RmDkyQ59yeOcNBPX3Ts7d60jXU1CckpADDY1wcAbDY7MDjEIVM80LPffP3L997SqlXVN0umxsdWrF67wE4o/kHB/kHBHR0d09PTPl9vCUEIIYQ8EiYaEEJL3rlz58bGxoJCw9Zu3Y5ZBpcJCA7JycvvaW8FAB9fXx6PP6IYHh0aHB0abG2ooyhKLJVSFBUVlyAUi4NCQkPkf7XDgs3hGvUzjzc1vbqhraVZp9XW3CzJXbvBAa/nvtgsDr2QfskVGbVTQP8dOSnR4KSfuNiExKTUtNamxn//+c8kUtmMTvveH98AgKf2PiOWOKDB6sNgcTjPv/79zubGq2dO9Pd0jY0M737+G34LW0+xcvXa0198du7cuUOHDi257yWEEELo4WGiASG0tHV0dNTU1PD4/K179mGWwcX8AgKFYrFep3vmuRe8vL0nJ8ZVSmVbSzOLxWptbprRagGgqaYKAAiCYDAYQaFhXD5fHhUTl5LGYrNsNpvFYnns9Qibtm4//uWRmpulteVlXr5+XC4vIjY2a2W+M96/DfR2kSTp4+u37/kXHT64U1HU7eqJYgd1svjrwUmCcNYP3T/8y78e3r9nVDF8eP8e+oy3j+/f/v0/Omm6e4lLSYtJSjny9u+1alVlyfUdzzy7kNHCo2J8AwJ7enoqKipyc3MdFSRCCCG02GCiASG0tLW2tgLA6s1bxRKpu2N54jAYjDB5ZHtzo8Gg9/L29vMP8PMPiEtIBIBN23YwmczO9jaDXj8+NqoYHlKrVMMD/QDQ29F+9dwZegST0fjYiYaYuPg16zcO9PUODQ4oJycAYHR4sKrk+u4XXqJLKjgQ/Tm2Rq1y2cfpjkIQwOVyAaDs8oXg8Aifr7stOmhwJ6b2Nu/Y+dWFog/efrOyrJTJYmWvWPlP//bv4Y9VeXSBGAyGxMtLq1aFRkQscCiCINZt3XHis4+Gh4cdERpCCCG0SGGiASG0hPX29jY1NfH4/DB3vP1AACAUi+BujSrp9EFicsrsmeGhQavFMjoyMjqiMBmNw0ODHA6HyWQ+9tQEQazML1iZX6BSKm026/DgYF1N9eTE+M3ior2HXn7sYe8qODzC289fOTlhs1rp2opLBQMgOStnRqdrq68xGe9ZfdO9Pjp++q7n81avzVu91rWxzDc6PHj60w/pIpfBYfKFDxgYEspgMNrb28+ePbtlyxYWC38TQwgh5IHwvzeE0BLW3t5OkuTKNeuEIrG7Y3lCiSRSADDeo1HlXKFh4QAQGR0DABRF6bRagVDokHdZXt7eAODnH5CUmvY/v/rl+IjCoJ8RCEULH3kuLo8HAP29PTHxCY4d2akIArzFInlMbFt9zYxDKllSFDwxxQUM+pkzn31EkWSIPCIsItLb188hw8YmpYwrhquqquRyeUpKyoNvQAghhJYa3M+MEFqqOjo6qqqquDxeeFS0u2N5cvEFQrjbiob7IwhCIpU6/LNcLpcbHBJqt9luXDrv2JEBgH6T2VhX4/CRnY0A4PH5AFB66fyV08cXWBXSAW0el46psVHSbg8Jj9h98MVl+asXsgBnrnVbd1itVgDw83NM5gIhhBBabDDRgBBakm7dunXy5EmKotZs3irz8nZ3OE8ckiTrq25dPnPqwomjAGA2m9wd0W1rNmxkMBi9He3q6WnHjkwvnl+iBUdDQsOy8lczmMyulqbCI58sJNdAEARQT0q2gd4mExoR4di/d4qidBp1cHBwQIAjS2YghBBCi8eS/IUJIfQkI0myurr64sWLNrs9J68gITXd3RE9WabGx058+tGHf/jdjUsX2hrrASApJTU9M9vdcd0WLo+IjU8gSfLIe2/RDSkfUmtdbfH5QpvNdq8LOlubASBz2QoHROlyXCYjb826FWvWA8DY8KBqanJBwz0ZWycGe7pGBgcAgCIdnFhhMBi+AYHT09P3+X5DCCGEljSs0YAQWkp0Ot3Zs2fb29sBYN2mLckZWe6O6Alis9k+/dObOo2afgPP4/M3btkWEBjo4+vnjI6Sj23bzqe1Gs3oiOLSqeNb9zzzMLd0tTZfPX8GAFrqatgcTnCYPCUrJzI2bvaC2ooym9Xq7eMbJo9wUthORQCwCcJiNtMP7aTdvfEsfq31NTfOFzpvfB8//4nRkZ6envj4eOfNghBCCLkLJhoQQktGV1fXmTNntFqtUCTe8vSeUOw04VpGvV6jUgJATFz8jl276W3/ixCXy81fvebk0S+721raomMS0zLuf/3k+Oil0ycAICgk1KDXa9SqgZ6ugZ4ub1+/51/7DgAM9/eVF18BgIxly5fo1gkaXc8SAG6cLzzwzdfdG8wiV1tWAgDJmdmBwSFRcY4s/2nU65XTkxnLVrQ11l+/fj0iIoLuP4oQQgh5Ekw0IISWAIPBUFxcXFVVBQBxSSnrtu2YfcuEXEYoFjMYDJIkuVzuos0y0KJj49Zv2nLp/Nlr5wtl3j5BoWH3ufjkpx9RJBkTn7Bz3wGb1aqcnupqb2uorVZNTxWdOclksYb6eiiKSsvMzsxZ7rKX4HAEAXFJqSw2u6m6Uq/VujucRW24v3dGqxEIRStXr3Vs+xKjXv/Jn/5gMhrFEikAjIyMvP/++9/+9rcX1ZoghBBCaOGW8CczCKEnx6lTp6qqqphM5uZdu7fs3otZBrdgMBh7D73EYDDGx8bcHcuDJaWmhcsj7HZ78YMWwNMbCtZt2spgMDhcbmBwyKr1G7OWr6Qoqr2poaWuRqtWA0Ba1mKpQ/F4CAAxn5uYkiaWyqxWi7vDWdSG+3oBQCASObxJKoPJZLM5AKD7utXo2NhYR0eHY2dBCCGE3A5XNCCEFruKioqOjg6pzGv/S68IRA7+vR89kuCwcB6fbzQaVEqlwaAPue9KAfficrl7nz34xm9+pZycOHfsi+37nr3rZTM6LQABQCmnpyQy2ez5vNVrA4OC7XY7j8/n8fkCgVC49L/3CAAmQbBYbKvFQlEUfop+L1m5BU3Vt6wWx6djuDze5l17jn3ywdyTR44ciYyM3Llzp7c3NtBBCCHkIXBFA0JoURsdHS0qKmIwGJuf3oNZhsWAzeEYDYYP3/vTJ++/V3r9GrWIOx1yudy9B55js9l9XZ0jw4N3XkCS5PGP36coMigkNDRcPu/ZqNi42ITEMHmEn3+AB2QZZrE5HIqi7Njv4N44PB6bzZ7RaUeG7vJts0DB4XK+QDj3DJvD6evre/fdd0+ePElXukUIIYSWOkw0IITcwGazXb58+ciRIwMDA/e/8uTJkzabLW/dhvtvs0cuI5V5kSRpNpkAoOzGtfbWFndHdD9RMbHRsXEUSZ767OM7n7159bJWrRaKRLueeZbFZrs+PBezktTA0OBgTxcA4O6J+wsICbPbbOMjw84YPCRcPruchMvj7TrwPAAYDIb6+vojR468//77WiyigRBCaIlj/su//Iu7Y0AIPUEoiiotLT1z5kxnZ+fU1FRTU5NCoeDxeFKplMFgzMzMFBUVHT16tKmpyWazURRVUVEhkXltfnoPLvNeJOKSU+NT0lZv2sJkMocH+gODgkPDw90d1P3ExMUP9vepVarB3u55/VCnJsaH+nqtFos8MsrL28ddEbqMUqf74k9/NJtM4dGxielZ+DN1HwKhqLO5QSyVRcY6vv2kUCRubaijjzlc7urN2+JTUn39A/q7uwBAo9F0dHSwWKzg4GCHT40QQgi5BtZoQAi5jt1u//TTT3t7e9kcTnxyqlAsrq+s6Ozs7OzslEgkRqPRarXSV05MTFy8eJE+jk9OWdI9BT0Mg8Hw8vEBgJjE5PLrxUajwd0RPQCLxVq1bv3xLz4fH1GMDg8Ghd5OiygG+6tLS+hjixN24y9avgGBm3Y/g1mGByAAAFrqa1dt3MLmcBw7ttGg/8uxXv/J23848PI3E9Myam6WatQqAFAqlSUlJcnJyTwsfIsQQmhpwhUNCCHX6e7uvnHjhszbZ+vufVkrc8OjorPzCqQy2YxOx+JwAoNDI2PjElLTctesi09JZbFYUbFxKVnZKZnZmGhYhLg8XlVZibe3T2x8grtjeQCZzIvNZvf1dAeHyf0CAumTNy6dn56c8PH1233gYGR0jHsjdA0KGE21VTqN2qjXh8fEYq7hXiwm04kP37Pb7QRB5OQVMJlMx44vEktGFUM6ze3GEyajkaIgLCKSwWQM9HTfPmkylZaWcrncsDDcNYYQQmjpwRUNCCFXOH36dHt7u8FgAIDMFStD5RH0eSaTmZSemZSeeectIXcU50OLikE/Q1EU/Xe6+NHVHIvPF/Z0tD21/yBJkkO9PQRBbH5qV/ATU/6Dz2HvfuHlM59/3N5YZ7NZM1bk+QYGPcY4FEkSnpv7s1osX7zzR4vF7BcYtGbzNocvZwAADpe75em9dRXlapWyv7sTAGoryuJTUuVRMQwGg8liCYQijUoJAGVlZRRF5eTkcJwQBkIIIeQ8uKIBIeQKFy9e1Gq1UXEJadk58SlpLBZmOZe80iuXJsZG/fz9E5NT3B3Lg0mk0lGFQq1SqpXTE2OjXa3Nqukp/4DAgnUb3B2a6zAIEIlEviFh3a3NU+NjHU31gaFhEpnXXS6lbu8duBNJkp69wqitvqanrUUile1+/kUfP38nzcLhcuXRMfWVFfoZHb20xGIyJWdmxyYmJ2dkiSWSvu5OALBYLD09PXV1dTExMUKh8EGjIoQQQouFJ/+ugBBaJNRqNZ1ZkEdHpy9bwcVdxx6BxxcAQGp6hrsDeShcLvfZQ9944eVXAGCgu2ugp5vFYq3fut3dcbkakwAWkHQSwW63D369UH++e2+q8OwsQ/HZk1U3rgFATv4qkVji7On8AoMAgO4R29narNNqvHx8vX39EtIy5iaAZmZm3n33Xb1ef8+BEEIIoUUGP1RECDlXe3v7xYsXVSqVUCSOjk90dzjIYUQSCQAsla0TAEAQRGhYeGp6RlNDPQDwBQL/r+s1PFHk8ohlK/PKS64DQOLddi09aabGRjubG1tqq+x2O32GLxS6pguJQPBXixQGurtSsnIAYHR4cEZ7u4KDUCTWz+hsNhtJki4ICSGEEHIITDQghJxIrVafOHHCarXGJCRt2LET1zJ4EolMBgDGpZNooG19apfNZmtradZptbVVt1bkr3J3RPONjY7Ghc/vaxgXn1Dd3OaQ8S0WS82tcgAQCEVSL+95z96n/oJHbprQqlTHP3qPtNsBIDAk1Mc/ICo2LiImzjWzjymGASA1e1l/V6dOq2lpqOPy+QHBIQyCMZtW0M/oAIAkSa1WKxaLXRMYQgghtECYaEAIOZHJZDKbzWKJNDQiQq2cDggOcXdEyGGUExMAsPjbW87DYDCe2r1XIpXeulk22Ne7LDd/sb157mh3TELhXqYnJiwWC0VRO549dGdO4V5ZBoqiFtsXyiHqb5WRdnuoPHJZwarA4FAWm+2yqSfHx4b6e/lCYe6a9WajUdeqmRgduXDiqEgsOfjNv7nz+vb29pAQ/CcUIYTQ0oCJBoSQE/n4+AQEBIyPj1+7cI7FZu994RuBIaHuDgo5RldbKwB43fGR+OLHYDBWr9tQWX5zsL9vemrSzz/A3RH9lY62VgA4+OI3Djz3/OxJgeMKAfoFBjKZTLvdzmDeM6cwr/OlJ61lMBuNNy6eHejuDIuMmp6Y0GnUAJCxfEWoPNLFkfR2tAPAioI1XB5vdtcGALDY7N7O9juvj4tz0ToLhBBCaOEw0YAQciI2m3348OHe3l6FQlFWVjbQ042JBo9Bb4QJ+7pT6dLCYDBkMi+VSmk2mdwdy3ztra0AsHX7Uxs2b7nzPb8DUJTdbmdzOOK79psAIAiComB2WpLykCyDTqMpLjw5MaqwWa0A0NfZAQBCkThzZW5kbLyLg5kcG62pKONwubFJKQAQHZ/Q09HGYDBIklQrp0uvXAIAoVA4WwCSy+VyuVwXB4kQQgg9Nk/41QEhtJjxeLykpKRVq1YBQGXpjRmd1t0ROd5v//M/fDiMu/75+T/+xN3ROYtAKIIluHVillarAQCrxeLuQOZrb2sFgOKiy4mRYX4i3uoVOaeOH3Pg+F3tbQDAF4ru02WWIAAoCui1DIQn/KrQUlP12Zu/HRnst1mtPn7+m3bu3vL03q17nnnmpVcyl+e6OBijwXD++Fd2m23lmnU8Ph8AxhQKAMjKygoKCgIAOv/l7/+X5ppcLnfuQ4QQQmiRwxUNCCFX4PF4q1atKikpKSo8vfvgIXeHgxxAKBbBEiwGSetoa7Hb7Uwmk36bt6jQiYYP3nuHflhfW/Pis8/87q0/vfzqtxY4ss1qbaqvvXrxPABwHvjxOEGABzWzbKiqoChKHh27dut2iVTm3mDKr1/VqFUh8oi07OUAYDGbJ8dHAWBiYiI3N/fkyZN0JUilUjl7i1QqnT1WKBRNTU0tLS3BwcEHDx50efgIIYTQg2GiASHkIrm5ue3t7YO9Pe3NjQkpae4Ox5F27z+Qmp4x98yN4qtv/OY/2Wz2nv0H3BWVs4nEUgAoLy2JiXP1svOFq751CwCW5xUELbK9PMrp6RmdjsfjvfLa3/zk//un4eGhlw8+293V+S8//d/PPn+Iv7C0yPWiS/U1VQCQmVuwbPU6B4W8NOjUKr5AsGHHTqHIzY0bJsdGu9tamCzWhu077TYbg8kc6u8dHR4CgMHBwbS0tB/84AednZ2dnZ1dXV2zd8XGxtIHjY2NhYWFFosFAKamppyyuQYhhBBaMEw0IIRcRCAQbNq06bPPPpsYHfWwRIM8IlIe8ZdKclMTE9/95mEA+On/+UVGdo774nKu2KSksuKiEcXwUqwUODkxDgD9vT0jimGT0Wi32bbu2h0QNL+ppOt5+/hM6IxzH/7vn/381W+8oJye7mxvS8/MeuyRNWpVR1sLRVEFm7el5qxwRLBLRkNlOQD4Bwa7PctAkuSFk8fMJtPygjV6ne6rD98LCA7dvu9Adm5BTXkpAJSVlUVERBQVFZnNZvoWoVC4cePGtLS0oqKimZmZpqam2cqR09PTZ8+efeqpp9z2ehBCCKF7wEQDQsh14uLieDyeTqNxdyDO9Xevf3tibGzVuvXf+9H/cncsTiQQinz9A8YUw0aDQSgSuTucRyMUicxm89iIAgAIgiBJ8tzJ44df/56747oLeeTtHNbY6Gh65mMOYjGbTxz5zGgwePn4PmlZBgCYUAxTFBXx9aIAt2iurR4e6NeoVWrlNAC0NdZXll4HgP7uzvd+++vZ3IFKpers7JzNMgBAWlpabW1tXV3d4ODgncMymUyXhI8QQgg9Gkw0IIRcSiKR6LSenGgovnzp/JlTDAbj//7mvz1+STNfIAAAo9G45BINr/7Nd80mEx0/SZJv/Nd/arWaqckJXz8319s7dfzYn/74ewD48uQZ+qva2FBPPxUb//hbVK5eOj89NcnjC/a98m2HxLm00DVo/QKCXD/16PDQ6PBgf0+3YqB/7vm5/wzOa31y6dKluQ/Ly8vpAwaDwWSx5pYv5XK5AwMD165dW7t2raMDRwghhBYEEw0IIZeSSqWK0VF3R+EsFEX909//GAD2PXswKSXV3eE43deJhqVXD5LBYNDB08c+vr6KoaGWhvo1Gze7NzD/gICS69cA4NuvvHT4m6+Nj4394uc/A4DEpOSIyKjHHtZiNgNAeEwsm812UKRLyeToiIsLf06Nj109X8jhcEeGBmZXK8yVk7dqenLCZDTIvH34AuHI0MCYYvjOywIDA8fGxuhjkiTJOVmGQ4cOEQTx8ccfm81mTDQghBBabDDRgBByHYqiDAaDYWbGZrPdp7Xe0lVRVtre2gIAP/zH/+3uWJxOo1J1NDfB129il7TnDr30m1/+Yt4Hy26Rm1+wd/+B4199efrE8dMnjtMn+QLBH955byGFMBKSU7va23rbW5evWiea07/gyREcJvfy8XXNXPoZ3fFPP5z77cQXCqNi40PC5WMKRfqy5Xa73eev186QJDk2PGQ2myZGR5VTk1MT42rltFgsFovFs4mGecRi8bVr1wDAZrPNe6qjo8PLywvbYSKEEHIjD/xFHyG0aNlsNoVCIfPy9tQ9BV9++gkAxCcmxScmuTsW5yJJ8vgnH9rt9sio6IioaHeHs1AsFosgCLPZ/YkGAHjnw0+Wr8z97KMPu7u7/P0DcpYv/+d//beFLGcAgJj4hMDgkLERxenPPnz+9e87KtQlQTU1SVGUnbzLsgInUQwOzM0ypOesyF+/kcliAUD8PergMhiM4HA5AETGxgOA3W5//43/0ul0Op3uXtczmcyMjAyhUJiUlHT9+vXMzEyJRAIA3d3dn3/+OZvNfv755yMjI+96O0IIIeRsmGhACLkOm80WCARevn4eWcCMoqjTx48CwI7de9wdi9NVlZXotBqJVLrj6T2e8bdJEIRyaspqsbA5HPdGwmazv/P9v/vO9//OgWMyGIx9Bw+9/9bvdRp16aVzBZu3O3DwRWigq1Pi5eXl6wcAt65fpShK5MJ+E6rpKQCQSGV56zfKvH18/QMeNbU6NT5mNNxzR5JIJFq/fj1JkuHh4QRBXLx4cXx8XKPRbNy4USAQ1NXVAYDVajUajfcaASGEEHI2TDQghFxKIpFo1aql2BDxgfp7e9QqFQCszMt3dyxORycX8latWXJlIO+FzeFMTU70dHUmJKe4Oxan4PH5eWvWFZ0rbK2r8eBEw/Tk+MVjX2pVSgaDIfP2NRoNRv0MAGQsX+myGFasWpuxbCWXx3vsEQz6mfs8OzMzc/r0aQDw8vLSarV0DYja2tr6+vqVK1fO7qQ4depUaGgovcwBIYQQcjFP+0UfIbTISaXS6cmJxupKdwfieC1NjfRBZPSS30rwQBKZFwBoNWp3B+IwazdsBICO1mZ3B+JE6Vk5UbFxFEW5OxBnMRr0xWdOalVKumWpcmrCajFLZF7L8lcHBIe4MpKFZBkAwGQ0AsBsNoN3MTQAACAASURBVFYkEtEFF3g83qZNm1asWEFn+mazDDSSJG/evNnR0UE/tNlsd5ZvQAghhFwDVzQghFxKJpMBAMsTS9+3NDUBAIPBCA2XuzsWp/Px9aUoqry0ZEVeAcfdew0cIiIymiCI7o52u93uGZtB7orD4XhqooGiqKN//pNepwWApw4cnBgdsVltSekZMm8fd4c2n1ajHhseCo2IbK6riY5PnNFqgkLDOVwu/ax+RtdYUwUABQUFXC63s7Nzz549EonEYrGYTCaRSMRisQIDA0+dOmW32/l8vr+/v1arValUYWFhQqGwvb2dHkcul3t7e7vtRSKEEHqyYaIBIeRSIpEIAELlEe4OxPH+4Wc//4ef/dzdUbiIj39AQFDwxNioQa/3jESDSCxmMBh2u91sMgmEQneH4yxsNoeiqKnxUd+AIHfH4mDH3v+TXqflC4USqczHzz8iOtbdEd3TzatFXW0tTBbLbrPdunENANJzVqzevBUAmmuriy+cpS+js0IDAwMVFRVbt27V6XRvvfVWfHz8gQMHMjMz+/r6GhsbuVzumjVrjh07BgBKpTIpKWk20bBmzRr3vDyEEEIIEw0IIRejNwzPaLWL8GNG9EhkPj4TY6OjIwqZl5e7Y3EMehW6xWL24ESDQCgkCOLY+++ERkbtePaQu8NZEL1Wc/7oFxrlNEnaKYoiSZLN4ew++KKvf4C7Q7unMcVwd1vr1MQ4ANjn7GvobG2e0WkHervph2w2e9u2bQRBXL9+nT5DkuTIyIjdbudwOGfPnh0cHKQ7BKvV6o8++ggABAJBZmbm+Pg4fT2fzw8ODnblS0MIIYTmwkQDQsgVlEplWVmZXC7X6/UAoNNq3B0RWigfXz8AuFlyI9EjqieyWKyomNje7i6jwSDz8tgF5ysKVmvUqu6O9okRhbtjWZCrZ050tTRRFMXl8Xz8/dlsDoPJzFqZu2izDHa7va2h7ua1K3M7X84yGvQ9HW1eXl46nY7BYFit1rNnzwYGBqrVagCoqKhobm5+8cUXX3311fr6+qqqKgCIiIig7+XxeARBfOc73xGJRFarFQA6OjoyMzPZnrhDDSGE0FKBiQaEkCs0NzfX1NTU1NTQD+cWMENLVHZeQV3VLf19y+MvIf29vYrhIQCwWCzujsWJ2Gz2jj3PfPj2HzWLr5CnzWa7WXRBr9PJvH1yN2y+12Vq5fTRP79ttVgIgoiKS1i+ao1fQKAr43x4dru9t7N9XKHQ62dGBgdmdNq7Xubj4zM9PQ0AAQEB3t7e/f39fD4/IyOjoKCgubn5woULFEXNzMxUVFQ8/fTTdPfKFStWREREmEymqampHTt2JCYm0gsc2Gz27t27XfkaEUIIobvCRANCyBUaGxsBIHNFrn9QkFTm5eIK8MgZGAwGj8fXqlUT42P+i/Wd3sP76vNPSJL08fULDPL8BedsDsdqsVQUX165bpO7Y/mL9oba1roaAOinqMaqCgCISkgMDo9Izlo2rhguK7pAkuT2A89fPPaFzWr1CwzKW7tevogLMVgtlqqykpry0ntdwOVyk5KSxsbGZs/Mlld44YUXQkNDAWDFihWTk5PV1dUA0NXVBQCbN2+OjIyMi4vjcrkxMTG/+tWvjh8/HhkZ+dxzz3lGtRSEEEKeAdtbIoScbnR0VKlU+vj5r9q4OT45NTAklCAIdweFHIAvEJAkWVN5y92BOIaff8CBF19eYGPCJSEpLR0AGm6VV5ded3csfzE2NAgAUXEJ4ZHRQaFhFEX1tLWWXr5gs1jOfP7RxIhiamz0yNu/12nUALD3hZcWc5YBAEqvXr5PlgEAzGZzY2Ojt7f36Oion5/fbK8TiUQSGPiXzF1GRga9S8JsNr/zzjslJSUhISFcLhcA2Gx2bm6uUCgcGBgw3W1HBkIIIeQuuKIBIeR0FouFJMnYxCR3B4IcjP4EVR4Z5e5AHIDBZBIE4cFlIOfKyF5GkeTVi+f7OtpzChZFb4L+ro6+znYGg5GWsywsIoqiqInRkbKrRYrB/mvnT9ttNh8/fwCYnpwAAB6fz17cn95TFCW7d2tJicxLq1YBAF3c8fDhw0VFRSRJJiYmjoyM8Hi8iYmJ2VKOAQEB69evVyqVJ0+eVCgUCoWCyWSuX7+efnb9+vWrV682m83CJ+NbFyGE0FKBiQaEkNM1NzcDAJOF/+B4GpvNBgASqdTdgSyUWqWy22xP1GfCGTnLiy9dmJ4Ym54c9/FzZwFFo0F/8dgXY4phoCgfP/+wiCgAIAgiIDgkb92Grz58r6etlaIob1+/ddue0mrUXC6Xy+MzGIt3SWb5tavVN0vuE6HZZJw9rqurq6ur8/Pz+/GPfywSiU6cONHQ0NDV1UUnGhoaGs6dO2c2m+eO5ufnBwAURdXW1oaFhfn7+7PwX1eEEEKLDP7PhBByIp1Op1KpOjo6ACAhNc3d4SAHG1MoAGAxv+V7SDVVtyiK8vX3d3cgrkMQREp6ZlN97fS4mxMNH7/xX3RnyuT0rJz8grlPefn4sthsm9UKAMmZWVwez4+3BKqBjI8oAIAkyXtdcGfjibCwMJFIZDAY6EIMiYmJJpNpZGSkv7/fbDbTowmFQpIkt23blpKSAgA9PT1nzpyRSCQHDhygCzoghBBCiwcmGhBCDjY9PV1UVDQ9Pa1SqeheawAQFZcgEIrcGxhyOBabZbfblNPTwSFL+31OW0szACSmPFm5sNBweVN9bXtDbZx7XzhBAIA8KmbVpi3znuHyeC9/9+/qKyuMRkNwaLg7gns0FEVV3yxRDPbTD1ksFr3q5z7owpyTk5MAUFxcbDAYAODcuXO+vr7V1dXbt28PCgoqLi4WCAQhISFDQ0MikYiucSOTyby8vFQqVVVVFSYaEEIILTaYaEAIOYzZbG5tbb1w4YLZbPbx84+IiZN6eUlkMqnMKyg0DAtAep78dRuvni/Uzyz5DpdMJpPFZickp7g7EJfy8fdnsdn0x+/uYjYakzNzmqpvadSqu17AFwhy1653cVSPraH6VsX14tmHD8wyAMD6bU/dKLo4Ojp65syZ2QbAQ0ND69atY7FYSUlJIpEoKyuLoqhf/epXVqu1ubk5KioKAM6cOaNSqQCAx+NZrVY2m+2c14QQQgg9Dkw0IIQco7e399ixY3q9HgAylq/MX7cBizJ4vBB5BAAYjQZ3B7JQbA7HptGMjSh8fP0WeZVBBwoIDAoJCx/s69PrtEKxxMWzjyuGa2+WDPZ2UyQJAEEhYS4OwEm4PN6dOyPuo/jCWZFYYtTrZ7MMALBjxw65XC6Xy+mHdAkGoVCoVqtTU1MBgKKo2Ytv3brV19f3ne98xzEvACGEEHIEfBuAEHKA4eHhTz75hCTJ6PjEjOUrQsLl7o4IuYLUy4sgCLXq7p9FLyEymdf05OSnf36HwWAkp2XYSbvJaGQymduf3svy6A+K+Xw+RZE3Lpzdtv+gK+c16GdOf/ah3WYDgLCIqMi4uJSMbFcG4CQZy1b6BwQd++SD+1zDFwqNev3sQ4vZrDRPzr0gMDAwIyPjzhtXr15dUlJSWFh4+PDh2tragYEB+jyDwfD19XVA9AghhJDjYKIBIeQALS0tJEnmr9+YtTIPt0g8ORgMBhBER1vr6IgiKDjE3eE8vmeee/7LTz9WKqfVKlVTfS1BEPQnxspV0/4BS6D64GPLW7OuvaV5bhME1zh75BO7zRYcFr5p526RROoB9URpFEVxuFwOl2sxm+96AY/Pn5tlmEsikej1+sDAwP3799/1C5KVldXW1tbb20uSpFKppE9mZGRERERERkY66iUghBBCDoGJBoTQQo2Pj9fU1DCZzOj4BMwyPGnik1Pamxq1Gs2STjQAwIEXXgSAyfFxLo8rkcounj1TX1vzSGvglyKhUAQA44phnUYjdmGbUoFIND0x7h8YLJF5uWxSF6ivqigtujTvJEEQ+/btO3funMFg8AsIGurvBQAmk2m321NSUnbt2nX16tWKiort27cnJCTca2SKom7evBkfH799+3Y2mz08PHx7xvr6+vr6vLy8zZs3z72eJMlr166RJLlx40ZHv0qEEELowTzkMwSEkBtNTU1ZLJbsvAKZt4+7Y0GuRm+TMRqWfJkGml9AgEQqAwCBUAh3a0PoYThcblxiEkVRqqkJV867Zc8BALDZH1wrcWkRCIR3nkxLS5uYmKDbSdBZBpm3j29AIAD4+flxOJytW7f+/d///X2yDP39/W+++ebly5cLCwsFAkF1dfXU1NTssywWiy4POVdTU9ONGzdKS0t/97vfVVdXO+TVIYQQQg8PEw0IoYUaGhoCALHE1cXk0GIglXkBQEtT49zqdB6AzxcAQOXN0vHREXfH4lyh8ggAaG+oc+WkLA6HIAjb1+1vPYPVYunpaJ93cvPmzRKJ5MaNG3NP5q5dP6PVAgBFUQaDwWazzdsrMTw8XFhYqFarAWBmZuaLL76YmLidCbJarXPTCqGhoTabrby8fN68M1/3glEqlSMj87+HbTab3W5/vJeJEEIIPQzcOoEQWij6N1r7QzRyQ57HLzCIwWQODw3O6HSelGwKCQsDgFHFcFd7W0BQsLvDcSI//wAmkznU2+PieSmKUiun7XY7k8l08dROUlVW0tPRNvuQzWavWrXq5s2bM3/d/1Xm7dPV2qKf0QFAdXV1ZWWlv7//yMjIT37yE4IgFArF+Ph4U1PT4OBgZGSkTCYrLS01Gm8X0cjMzBSJRDMzM2w2m6IogUAwPDwslUozMzPnBUMnF9hsdmho6IYNG+Y+ZbVaf/e73/n4+Lz88stO+DIghBBCAJhoQAgtXGJiYmtr69jISJq7I0Gux+XxImNiezrajUaDJyUagoJDvv29H7z9+996/O6J0HC5f2DQxPiYi+dlMpljiuHLp09s2rnbA1rh6rSaidERAOByuWazGQCsVmtxcfHsSh+JRGI2m81ms1o5rVZO0yfpHIRAIMjOzr506VJjY6NpzvebSCQCAD8/P6FQGB8fn5OTExQUBACBgYE//elPAWBwcLCysnL9+vUDAwNnz57dvn37bJWc7Ozsqamp8fFxX19fofCvNnQQBOHt7T3vJEIIIeRYuHUCIbRQycnJEolEp9W4OxDkHgKRCABmP3T1GJ9//AEAkCTp7kCcjs1m2222nrYWV06647lDBIPR1dbS2drsynmdwWa1fvXBe0P9vd7e3mKxePb8vP1E5jmtKEQiUUZGRnBw8N69ew8cOLBlyxaFQmH666zW5OQkAGRnZ3t5eTU2NvJ4vLnVds1ms0qlevrpp729vWtra2tqaub+DEZFRb3++uvf//73t27dOi9aFot1+PDh/fv3O+KlI4QQQne35D9DQAgtBlKpVK3BRMMTSiQSgwfVg6SRJKnVaERicd6ade6OxelCwsIH+/sqiouiE5NdNmlweET+xi2ll86XXb3sFxjk6x/gsqkdyG6ztTXWV5WV0FshZrtOMplMkiTnJhq0Wm1gYKBEIuns7ASAF154gV6eMGvv3r1vvPHG7MO8vLzs7Gz6WCaTMRgMPp8/+2x7e3tDQ0NbWxubzU5KStq5c6dOpxMIBPPC8/b2duSrRQghhB4aJhoQQg4glUoVCgVFUdje8gkkEkvA4xINDAaDIIjg0DChSOTuWJwue0VuTWWFTqPW67RCsev2vyRl5jTXVKmnp058+uHh7/2QxWa7bOqFI0nyxuULPe1tBv3Mnc8ymUyKouataBAIBFFRUZ2dnb6+vv7+/vNukclk6enpdrs9IyNDIBAEB/+lMsgzzzwz7+Ljx4+TJJmUlCSXywHA39//zgERQgghN8KtEwghB5BKpTabrbu91d2BIDcQe8kAwOBZiQYAIAjC4ws00Lg8XtayFQBQfuWSK+e1WSzpy3MBwGq1LrkmCO1NDU01VXfNMgCAxWK5c9NNb29vaGjoq6+++vrrr99ZApPJZO7Zs2fXrl0+Pj5zswx3tWbNmpSUFK1WW1xcrNfrjx079utf/3rez6DFYikrK2toaJiNxG63050sEEIIIWfDFQ0IIQeg1wA3VlfFunDpNXI7kiQvnT5BAAEARqOnJRoYDIbpyUg0AEBYRGRVeVlfZ7tWpZJ4eblgRqvF8tnbb5gMBgBITs/i8ngumNQhKIqqKrtRVfqXjpXhkdGbn95bc7O0tbHu/smpK1euvPTSS/d6tqKiorKyUq1W//CHP5xb6+FOGRkZb731lk6nGx4e7u0fUE5NAsC8ZE13d/fly5cBoLm5uaCgQC6XX7hwobq6+rvf/a6vr+9DvliEEELo8WCiASHkAElJSZGRkdNKlbsDQS517tiXvZ0d9JYZk8cVg2SyWBazGQBaGxvGRkdMJmNouDwtM9vdcTlFeERkaLh8oK/3y/fe3Pfyt7x8/Zw9Y1drk8lgkHp5L8tfJY+OcfZ0jjI5NtrW2NBQfWv2zOrNW1MyspksVu7a9R0tTXfe4u3tbbVadTodAPT19V29epUgiKSkpICA22UpqqurzWZzenr6hQsXWCxWQkLCA1tC9PT00AMCgFZ9+x9eBoMBABqNprKyMjAwMDIyksVi2Wy2rq4uLpcrl8tZLBZFURMTE5hoQAgh5GyYaEAIOYZUKh0cHCRJkv5lF3m8+lsVvZ0dLBaLwWBYLBbP2zrBYrHMZlNXe9vFwlP04vOJ0VFPTTQAwM59B44f+XRkeKj00vmdz39j7lMURR3989talQoISFuem5lbwFpwQ8rashIAyFi+IjEtY4FD3d+Jr75494+/72hrZbHYKWnp3//7n6xet+HxhlJOTR775AOrxQIAYrFYp9MxGAx5VAzdnnOov3fuTgp/f/+CgoLAwEAej2exWD744AO6meWNGzcAYGpqav/+/TMzM3V1dVeuXAkICMjPzz948KBMJhOJRJ988olCoXjttdd8fHxmB7RYLEwmk95zMbsDIjg4OC8v7+jRozExMSqV6vLlyxqNpq+vTyKR/OhHP/rmN79ZU1NTVVUllUoBQCQSsdls0RNQdgQhhJDbYaIBIeQYEonEbrcb9DMiFxaTQ+4yNT5WcuUSAKzftCUgKKj0WnF8YpK7g3IwNput1WjOnz5BkmT28hVtLc0q5XRvV2dUbJy7Q3MKLo+3fffed3//25HB/nNffpq3cavM+/a73KJTx6Ynxlksls1qqym93t3S/Oxr31lISrG+okyv07LY7OQM5yZufv1///Xf//+fzz68duXytSuX3/nk8z37n33UoQZ6ugq/OjJb70Cn0wUEhxSs30R/lSZGR4rOnqafIggiMDBwz549dIHG999/X6FQzBuN7ihRVVV1/fr19PT0NWvWAEB8fLzdbn/33XdHR0e9vb15c7aT6PX6N99802QySaXSb33rW0wm08vLKzo6evny5RKJJDk5maKoL7/8UqvVRkZGFhQUpKamAkBgYOCWLVtiYmJiYmIAID8/Pz8//1FfOEIIIfQYMNGAEHIM+hOz0qLLW/fsc3csyOnOHT9KUVRyalpmzjIAOPDCi+6OyPGkMi+1SkVZraHh4Ru3bLPbbPW1NWMjCk9NNACAVOYVEBg0PjY62NM91PdHHo8v9faeGFHQ3RP2P3fQoNdfuXxJo5q+eOyLbfsPPsYUEyOKq4Un1dNTAJC7dv2dNREdyGKx/Pd//BIA9j9/6G/+9gdWq/WN3/zn2VMnfvGznz5qokGrUd+8dnVefcfwyOjgcDkAkCRZfbPUqNfT5wmCiIyMnG0DQVGUzWabe+OhQ4eioqLGxsaEQuHBgwdjYmKYTKZKpTKZTF1dXaOjowkJCfv27WPPacNRUlJCL4iYmZmxWq3zUgZ79uz5t3/7N/qvSSKRbNy4cfYpFosVHx//SC8WIYQQWjhMNCCEHCMmJkYmkw0P9lvMZg6X6+5wkHPRn2Zv2rrd3YE40XOHvqGfmZltbxkRFV1fW+Px5SFtNisABAUHq1Uqo0FvNNx+8xwSGhoul7NYLB9f3z+/8yfDzN27Ldzf5OjIyY//TJIkXyDIXJGbsWylI0O/g0atoksz/vT//CI0LBwAfvJP/3z21InhwQGbzfbwuz8mx8eOfvRnm9U673xrQ114VLRBP0ORZE9HGwBERERMT0/rdLrZAgqff/750NDQ3LvoIqPnz59vamoyGAw/+tGPmEymxWJ59913zWazzWbj8XjPPffcvLmmp6fpA7PZPDMzM69UZEdHB51lEIvFa9eufcjXhRBCCDkPJhoQQo4hlUqjoqJqa2urb5bmPe4WaLRU0D0Caqoq81atdncsTjSbZTh3+lRzYz0A8AUCt0b0mExGY21lRV11pd1mt9ttFABQFJPJTMnI2jAnW2Sz2ZTT0wwG47kXDvF4vKaGBpIkJVIpAASHhNDvzP0DAgBgenLcoJ8RCB9tt397Yx1JkjJvn13PPi/18nbkK7wbP/+A7OUraipv/fd//PJvf/S/rFbrG//1awBYtjL3kWpMVJXeuDPLAAAsNvvs0SMmo3H26zA4OLhs2bJbt24RBHH27NmpqamBgQE6BTCLJMmjR4/Sx0lJSRKJhKKopqYmk8nEYDDYbPauXbvmTTQ2NtbV1XX7Rfn5eX3dFmRmZubcuXOrVq2KjIz09vZWKpVSqdTLJU1DEEIIofvDRANCyGHWrVvX3NysVirdHQhyutSsnDHFcH9vT27BKoIg3B2Oc6lVqqaGOgaDkZG9bEX+KneH81BGFYpTX31uNBq9vLy9ff26O9rot7uBQUEcDofL5arV6smJifrqStX01DMv3C79eP7UcYqiklNTBQIBAKRnZt45MpPJlEdEDPT3jwwOxDxiO9u0ZSvb6mspknRZJZcvz5zfuWHNh++8/eE7b9NnklJSf//u+w9zr8VsVk1PsTmc3s72uefDIqJik5IJguhuax3o7QYAugakVCrVaDRDQ0NZWVm1tbX3GdnLy0ulUgGA1WoFgJqamsLCQgCw2+0cDufOnQ4VFRUAIJfL9+7dS29So7W1tbW2toaEhOTn5+/YseP48eOrVi2N70+EEEIeDxMNCCGHEYv/H3v3HR9HeS6K/5nZ3pu06nXVZclqtmW5yd3gim1w7AAGBxMIgZwkJ7nnnnvu/Z2W3N9pIYQTQmghgGkGF9ybioskq1q9t11pJW3vfXfuH4OXRZJtWVbX+/3wx+7MOzPPruRF8+z7Pg9PIBBYzKbZDgSZdikZmUUXzirk/V0d7YnJKbMdzvTCcQwA0jKWbpjbS0VcLlfRpfM2i8XhcAzfLayg1ai1GjUApKanJyYmZSxdSg52u90dbW3nz57p7+35w7/9dmlu3p3qSrKUwAO/El+Skdnf13f9/Bm9WrVs7fqJRygQS+hMptGgb29uTFs6ThZjyv37v/xTS1MjAKRnLnU6HF0d7Qp5f31dbWy8LHCY1+vFMGxUecvKG6V1leVjz6lVq/ZkPUMeIu/tJt9nKpWanZ1dUlKiVCqVSuW94qHT6cuWLVMoFHq9XiqVbtiw4c6dO2SWAQAkEsnBgwfJuhVut7ulpSU5OVmj0aSkpLhcrp07d7JYrMCzZWVlcTgckUh06dKlwsLCX/3qV5N8mxAEQRBkqqFEA4IgU0kgEAyNjMx2FMhMyFq2orrs5pWL5xd8ooH8+r2tubGnq+PAs8+LJUGzHdH3tDU13ii+5na73C5XYNHBnLy8JRmZHo+HwWAwGAyxRBI494RGo6VnZLDY7PNnzxgNhuqKMgAIDQvbvHVbdEzM/a8oS0wMCg7WqNW1ZTfSsnM5DzM9YdmawhuXzg8NKGYg0XDp3Jk///cbAPDGn9/74XNHAOD//6f/7z9/+y8vHX46Kyc3Ji6eHOb1eL76+C9UGm3f088FHo6PKVRJTlWwWS1mk3Gwv+/q2dPfjsRxj8dTUlIyajyO41Fxsv7uTv8WHo83ODgol8sB4PDhw21tbWfOnCF3MZnMjRs3BgV9+9tVWVl55cqV6OhouVyO4/gLL7wwKsvgdDq/+eabnJychoaG8vLyxMTE+Pj4yb5VCIIgCDLFUKIBQZCpxOfzu7u7vV7vtBaTR+aC5WvWNdZWm00mvU4nEk/7evtZhON4sDREr9fZrFatWj3DiQabxVJy9bLdZg2Pil65Zp3T6dSoRqxWS+Wtm+qRYYIgyG/UuVwuSyBgs9kbNm0WSyQMBmMiZQjiZbKfvPpac2MjANDp9DiZjE6nP/AoHo/3/AtHT5880dHW9uV7bx/+2d9OvNVlZGw8hmEt9XWFWx+nPEyhhEm4UVwMAHQG4+Czz5FbDh998T9/+y9ut/vapYtHXvoJADjs9g//+Hu3ywUA9dW3wyOjg0PDAMDjdt+pqhh1wqysrDt37vh8vvamhtCISP/2Ud0oArcHZhkAQKvVEgTBZrMdDofFYrl586Z/V3Z2dlradz1i09LSfD5fTEzMX//6V6/XO/bkcrm8ubmZzWavWrVKKBTGPCg9hCAIgiAzCSUaEASZSgKBgCAIi9kkEKKCZAsclUoNDY/o7+kuunJp34HJdDqcR478+OWaqttXL15wuZwzdlGL2dTR1nrj2lWyE0Rvd9etkiIcx/3FBZlMZpxMxmAwhEJRwerVkyuWgeO4fz3FxNHp9Me279Co1Tqt9thbb0TLZCvWbWJOoFKmQCyRhIRqhoe62lqSl2ROIuCJ4wsFAOB2uQx6vVgiaW24o71bQcbfGYdGozGZLDLRcP3yRQqFQqXRGEyWUCT2fr8nJQAUFxdHRkbK5XKL2eycVP8RKpX62GOP1dTUtLW1/elPf6JQKDiO+3w+DoeTmfm9d0MkEpEFF15++WW1Wh0eHg4APp/v448/lsvlK1euzM/P37BhQ1pamlAoXLFixf2va7Va29vbMzIyAltmIgiCIMj0QYkGBEGmEp/PBwCLCSUaFoWtu/e++8Z/dXW09/X2xMYt8GnbXB4PACZ3ezlxH7/3Z41qxD9PgRQRGZmSmqZU474amgAAIABJREFUDna2t3s8nniZTJaQyGAwwsLDyR4Qs4LL5a4sWHXuzDdWs6n1Tl17Y4MsNX3lhs0PbEURk5CkGR7q6+6a7kQD2RKFIIgjB5/60UsvXzlzqri4GABwHM9ftZocg1MoB44cPXnsI61aBQBer5cgCK/HYzLoyQHh4eEajcblcgGAXC5/6aWX3nnnncaaKgr+3aQtGo3mvtuWgsFk3ueXhEqlJiQkNDQ0kE+DgoKSkpIGBwcPHTp0rxkoQUFB/vUUtbW1vb29AHDz5k2Xy/X44xMqGmIymT788EOdTgcAOTk5EzkEQRAEQR4RSjQgCDKVyIroZpNxtgNBZgKTzV6SndNYU33x7DdPHXpGLJHMdkTTiMPmAoDTOY0zGrRqtXpkmE6nx8TFMZnMjrY2j8ezacvWnLw8craCyWj0eDxCkWjiSxWmVVZOTlZOTntra9mtm8rBwc6mhs6mBoFIfODFV8ZG2FRTWV50hUajxSYmA8DY+QJTbvW69c8ceeHjD967WVp8s7TYv/3VX/46ISl5eHCg6tYNRW/32s3blq1ee+XMKTKkzMzMzMzMqqqq1tZWIItZpKdHRERcvHjR4/HU19dv3rz5/PnzfQFrItwBzS/vk2VITExcsWLFO++8MzQ0RG4ZGRkZGRkBALPZ/MAanARBlJaW+p/yeLwJvg+VlZVklgFNZ0AQBEFmDEo0IAgylchEg8WEGk8sFqsKN7Y1NhgNhoY7tYUbN892ONOIL+DDNM9oaGmsJwhClpj4xL79AGDfYgeAwBKA/IDWhnNHcmpqYnJyb09Pe1tre2urUa9799//lSAIKo2277mjoqBgAGhvuHPz8gUA8Ho8bQ13YEYSDQDwu7f+vGrtun//l38cUioxDJNKpfn5+Tt27gCAq2dP67UaACi+eM4/nsFk3rlzp7Gx8bXXXuvo6PB6vf39/f39/RqNJiMjo7m5ua+vb+XKlQBg0GkfKpKIiIjk5ORPPvkEAGJlienZOU21Nf09XXw+f926dSKRSC6Xm83m9PR7dgxtamoym83kY4FAsHr16sC9VquVIAgud5zpJI2NjeQDqVT6UDEjCIIgyKShRAOCIFPJv3RitgNBZkhHS7PH7cZxfDH0niAIQj0y7PP5pmlCAYPBAIDku+/kqC4DcxmO47KEBFlCQt6y5ddLS3AcV6tUGrX61tWLO37wDADU3LoOAJm5y+OTk61mc0NNVVxi0gwEphkZFgv4zz33nIDPj42NbWpqcrlc/nKPY8dHxsR1t7d6vd7f//73gatXFAqFQqEAgIGBAblcjmFY4N6JoFAooaGhABAcGrbzwKGW+rr+ni4ej5efn+/1egcHB48fP242mx0OR25u7rhnUKlU/sc4jttsNg6HQz41GAxvvfWW1+t96qmnkpOTRx24evXq5ubmnTt3Shb0nCMEQRBkTkGJBgRBphKNRmOz2d3tbbkFq3j8ufjtKzKFTn/2iby3hyCIjVu2RURGzXY40wvHcQqFIu/rVQ0PhYZHTMclWBwOAJDlAOYpaUjI/qcOAIDJaHzz96+rh5RkXsbldDCYzGWr15AVHFIyHrr85OQM9Pc236kFAK/Xu3LlytraWhzHg6ShAPDU8y9gGDbQ33fx5Ff+8d3treQDgiBoNJrH4xmVUBAKhSaTicPhWCyWh4pEJBKREwrID8a2xgYAsFqtly9fBgAMw2QymdlsPnPmjFgsjouLG3uGwNkKVqv19ddf/8UvfsFmswGgtraW/LXR6/WBh/h8vqamprS0tGXLlj1UtAiCIAjyiObEIk8EQRaSxMREq8U82N8324Eg06um7FZfdxeFQlm7fmPu8gcUvV8Y0jOXAoDDbp+m87NYbJjmMhAzhsPlCkUip8Nx/P23q2+WYjiOUygPrBM55ZZk57Hu9sIgO3f6fD7VsBIA2Bwui81JTE3f8eQPxm3H63a7/VmGIGlIbEISABgMhtbW1ofNMgBAfX390NBQaGiooq+nua5mWDkAAX0xCYKIiIigUqk4jt9rvoy/zsKSJUuCgoKYTKa/5kJPTw/5ICXlexOL5HL5iRMnrly58rDRIgiCIMgjQjMaEASZYmvXrq2vr0erJxa2YeVgWck1DMO2PL4jY2nWbIczLUxGwycffuByOj0eD3lDSN52usebcj8lyPvwutoasUSSmDQTKwumD4VCWbV6zbkz3+g16obb5TQGwz2DnUH9aHR6fFJK851ak8l06dIlABAHBUuCv1eqoLykyOv13v88ew49y2Kzaytu3Sq6OpHrcrncscmIY8eOeb1er9dbdOHs2EPEYnFeXl5eXp6/x8Qoq1atMplMFovFbrcrlcqsrCx/omHfvn1//OMf2Wz2qAqRUqk0OTk5ISFhIjEjCIIgyBRCiQYEQaYYWabBjBINC1rR+TMEQWRmZc9AlqH+Tt2q5XnkrX7f4PAMNHR0uVzXi661NDXY7XYeny8JljJZLCaLxWSy2BxOzLQ18pSGhjKYTK1G8+Vnn4aEhu578imRWDxN15oBWTk5BEGcP3smLDpGr1Hbpy1Bc384hQIABEG0tLQAgNfjqb51M0gqTUhNZzCZABAcGubxeIx63TjH4jj5i3fp1Nc7DxzKyV/l8XhuXy/xD7hXsQb7eNNeRi2KoTMYroDZKydPngSAtra2wsLCrKxx/llxOByyPmVISMimTZsCl1eIRKLnn3+eRqONmprBZrMPHjw4zpuCIAiCINMMJRoQBJliNBqNw+FYzCjRsGAN9PVqRkYAYGbaTPzitVf9M8xnxu2ymzVVtwFAKBIfev4F/9z76UalUo+89NOrF851treODA+PDA/P60QDAJAVBFRDg26n0+fzeb3ecRcpTBOCILraWhprqgI3Gg36hppKACgruUYQRHBImNvtutdqBf8vnqKv58u/vLv/2SPVZTf9ezEMYzAYjvEakTxwigQAUCgUoVgyqnuFwWAYHh4e+0Lee+89nU4XFxdnMBieffZZfxlIv4iIaakbgiAIgiCTgxINCIJMPYFAoBoaMpuMqB7kgnTj2hUAyFuRPwN34J9/eqy87FZIaOjImLuv6UOlUgFg3aYtmdm5dAZjxq4LAGwud0g5AAAsFmtuNrN8KCKxmEKh2K1WABAHBU9Tt45xFZ0/09PRxmJ/e0Oev269xWxuqq32DyBrbQz09zIYjIkE5na7MQxbtWHT9csXyS05OTlDQ0NKpXKCITEYjMACHHabjUajjx0WHz96yszAwMDg4KBQKDx48OBMZmoQBEEQZNJQMUgEQaaeUCi0WsztTY2zHQgyLdTDQwCwPL9gui9ksVj+19/9Oio6+uVXXp3uawXicLgAQGcwZjjLQLLb7Vwe7+VXXwuf/99RS0NCfvU//z4yKoogiLTMpRiGzdilmSy23WbTadTk056O9lXrNxWs38jh8kbVpGSz2WFhYQ88YdbyFVQabWneim1P7CdTqDU1NRPPMgBASEjI0aNHCwq++4djMhrGDvN4PP7HNputpKTk5MmTqampL7zwAsoyIAiCIPMFSjQgCDL1BAIBAOjU6tkOBJl69VWVABAXL+Px+dN9rX//v78ZUir/43e/HztRfFpxeDwAcI43JX4SPB5Pa1NDVfkt1fDQAwffqanyejxsNpvFYk3J1WcdhUIJDQvDMCwlY0aLhmYtX5G9okAg+nbtiWpIOawcyF25+shrv8jM+16vR71e7+/acB9kCUm7zUZnMJ56/gWhWDJqAJPFGlVmkkqlBv7qYhgWEREhk8nI/hdjhYeHP/PMM2lpaf4t586dKykp0el0/f39TCbzgUEiCIIgyByBlk4gCDL1CgsLGxoa2poaluTkhkdFz3Y4yFS6fuUiADCn/za4u6vrD6//btOWrbv2PPHHP7wx3ZcLxOfxAaCvuysvv+ARv4Q/f/pEf0+PzWoBABzH9x16Jjo2btQYgiCUCoXRqLdZbT2d7QCwNCv7US4615DNERwOB2sGE0ZsDnf1xs0r1qy7fb2krrIcALRqVXScDAAIgvBXeZw4Op0BALUVZbUVtyhUqvfuvAMWmwMY2K1Wt8v1+L6nTEaD2WgsOn+Gz+fv3r1bJpO53e4//elPOp1uYGDgvffeO3z48IYNGy5evDj2ElarNbDEI9xN2gKAzWYzm80ikejh3wkEQRAEmQVoRgOCIFOPwWBs2bIFADpammc7FmSKYRgWFh6xffcT032hX//y5wDwuzfenO4LjSUUi3Ecl/f1mo3GSZ+kv7fnzf/4v62NDTarhcViJSYl+Xy+rz/9uKG2uq+n2z9dQtHf++6br3/+0QcXTp8svXpJ0d8HAFwu936nng8sFotOqx1SKuX9/WazGQCuX7kw82HQ6PSV6zeGhEcAQFnRVUVfDwAsX73ulb/732s2b/UPS8lYmpqZheM4juN5BWtCIyL9uygUCjnFoLGuBgCSl2QAgDdgdYPdZiWLUHi93gsnjkdEx6Zn5YRGRJpMplu3bgEAjUbbvXu3VCr1er0ul+vatWuBWQYMw4KCgoRCIZVKHZv+WLNmDZlrmMnyFgiCIAjy6NCMBgRBpkV8fDyVSm2sqVq9YRP1brN3ZL7z+XwYhrnd7uleK3754oUL587+j7//XwmJidN6oXHRaLTE5JT21haDQc8XCidxhspbN24UXwOAoODgTVu2yhISvF7vN6dOtjQ1XTl/FgAoFAqTxfZ63E6Xi/D5GAxG4YaNTCaTwWSyWKyIyMgHXWFO6+3p+fTjj0ZtNOjG6R85AygUSlL6khHloM/nO/PlZ1Gx8dLQMJPR0NZY/+0AKnXNpq1k+9KRocGVhRtMRsPt6yXioKCO5iaNaoTsi9nd1pK/tjBIGrLn0DNej+fKmVOOMT0sNaqR8uJrqzdtWbG28PRnnygUCoIgMAyLiYl5+eWXy8vLMzIyPvnkk8BDUlNTn3rqKZ/PRxDE2H9WLBbrueee02q1YrEYTWdAEARB5hGUaEAQZFrweLw1a9YUFxdbLWb/Mmlkvmu5U+f1emegpN/VK5cB4N9++5t/++1vArfHRoT+x+9+/8prP5vuADhcLgDcLL528LkfPezrVY+M3CwpAoCC1atXrlpNLq2nUCh79u4LCQl1uZydHR1qlYrweVlstkgsloaEbNn22L3W7c9H5HwNHMcTU9OpNCqNzmAymYlpGbMSiXpkKCNnGYPBLC8pslrMfV0dfV0d5F42h7v/2edpdDq5FCh/3XoyK8oXCDfv3AMAWcvyr577pqO5EQAcdvvtG6Xrt22Pio0HgKV5yzUqVdayFRr1SOml7yZr1FWWxyYmkh96goC+IR0dHZcvXx77Ux4cHIT7TlgQiUQoxYAgCILMOyjRgCDIdGltbQUAm9WKEg0Lg8fjaaqrAYCMpTNa1W9WrNuwqfFO3dDgQHtLc0r6koc6Vq/XEgSRsXTp+o2bArdjGFawejUAFG7YOJWxzj2R0dE8Pt9qtW7ZvXd2I6m6eb2usjx/3fqMnGWKvt72pgb/LhzHs1fk+z+dhgYUJz75MCNnWVpWNo7j4qBgACAIwt+3AgAo+HczDpavKSQfeLzfLaMg9bS3r92yTSQJ0mg0Op1OIpEAQENDAwBcu3bN8f0io0ajcWRkJCQkZNz41Wq10WiUyWQz2bADQRAEQR4dSjQgCDJdcBwXCEWBq52Ree3sl5+phocwDOPyeNN9rX/4P//4N7/4W//Tv7z/3m/++R8BoLy6VpYwE4sp6HT6ksyldTXVFrPpYY81m0wAIFrE+TUulxsSEtLd1T3bgUB7cyMAVJQWV94oDSx/wOJwnn7xlcCapsPKAZ/PV199u776Np3B+PEv/w4AvF6vw2bzjxl3FZg0NDw9O1cp79drNd9uCQvrbm81m4wQMKmBbCNiv7vags1m5+bmcjgcp9NJZiLGdezYMYPBcOTIkehoVFUXQRAEmU9QogFBkOnC5/O1Oh36Im5hcLlcSoUcw7DnX3wpWDr+t69TiC8Q8AOmnQvvFkoICwufsUKJ/X29APBQv8AGvf7Y++84nQ64e2O5aFFpNIJ4uLYO02HpsuU15bdcTqc/yxARE5uRkxeXkBSYNXA6HA1VlTiOBwUFqVSq4NAwcjuDycxakX/z6mUASMlYurJww9hLMFmsDY/tKLpw1p9ouHntisfj9rjdq1at0mq1KpUqNTW1o6Mj8CibzUalUvPz8+8ff1ZWVmtrq0KhCA8Pp1LR32wIgiDIvIH+p4UgyHQRCAROh8PldNIZjNmOBXlUvZ3tHo8nKFg6A1mGOcJuswFAZnbuxA8ZHhp0OOxiiUSWkJC3fPm0hTYPUKnUuZBkzCtYk5O/Sq/VYBjG5fHNJqMkWDp2WE35LZPRsHbtWrFYfOrUKQ732zk76uEhMssAAHQ64z6viMP5Lv9lt1nJB1VVVWTjifj4eJNp9NSYUVvcbjdtzIyJwsLCtra2K1eudHd3b9++/T5zHxAEQRBkTkGJBgRBpgufzwcAi9kkZgTPdizIo6otLwOA1IesVjBVXnntZzNQADLQkHLQbrdzuFxsYm0FB+R9Xx37mOwakJG5dPXatdMc4FxHo9EIgnC5XLNe5BLHcX9yYdwsAwAEh4YCAEEQZAEFcVCQUa+jMxinPvvYP2agv7e67EbuytWj0g0EQdwqutraUDf2tC6Xi3zQ09MzaldUVFRQUNDJkycJgmCxWARB1NXVFRQUrF+/ftRIgUAwPDzc09PT1NS0bt26ib9wBEEQBJlFKNGAIMh0IRcnW0wmsqwaMq/Z7TZYHGUgScVXLgNA6pLMCc5XHxke9nq9Xq8X7ttBYPEgv5x3OR2znmiYCJvVAgBVVVVkqqiitLiitJgvEArFkuHBAXKMTqMuLylS9PYGh4bhOE6hUiwmk0Y1YjWbrRbzvc7M4fJ8Pq89oNADSaFQKBSKURvJ9R29vb2tra2FhYVsNhsA9u7d29vb6/P54uPjp+4VIwiCIMj0QokGBEGmCzmjgayIhsxrDpvNajYzWayxU7sXJJ/PN6CQA0CwNMTn800kccBmcwAgb/nypVnZ0nt0EFhUyASN02Hn8vizHcuDBYeEAQA5nUEgFHH5ArfbFREVs2JtYWdrM0EQI0NKvUatVMgH+nsH+nvHPUlEdGxcUlJZ0VV/PYjwqOg9h561mIwf/elNANi2bZtWq+3s7MzJySkqKgo8lsVipaSkAMC5c+e6u7t1Op1MJktOTgYABoNB7kIQBEGQeQQlGhAEmS7+pROzHQjyqEovXyQIIl6WwFwcBQ5xHMcwjCCIC9+crK4oy81fmZax9P4VB9pbmgCAy+WFhoXNVJhzmk6nAwCn0znbgTzAQH+vx+ORhobl5K+qrbgFAEaD3m63+Xw+kSQIw7C0pdkAkJ6VAwCdrc0XT35FHigUS7g8vlAiWZKVoxyQu12uxNT0a+fOBPa2WLpsBYVCuXG3ykNdXd0LL7ywfft2giAaGxvVajUABAUFRUVFZWdnf/rpp4GdL8+dO5eUlDQX6lwgCIIgyCSgRAOCINOFx+PhOG42okTDvEej0wFgyaJZNwEAr/7y11cvnm9rbVGrRi5+c+r6tSu5K1bm5Rfca3aDTqMBgDg0uR3AarV++P57Br0ewzAud05PZ/D5fKc/+8Tn82EYxmJz/NtdTicAtDc1SMPCspZ91xgiJj6BLxCajAYAMOi0Bp12aFBRuPXx4NCw3s72rz76C7kEA8dxMt1gNhqaaqt7O9tlMhlBEBaLhTyP2+1+8cUXz549azabd+7cKRKJAODJJ5/U6/UGgyE6Orq2ttbtds/gO4EgCIIgUwwlGhAEmS4UCoXL5T76jAaCIAb7+8wmY0JKGm0+rPdeeLg8Hty9+1okmEzmjj17N217/HbZrTs11Tar9UbR1VhZgjQkdNzx5G8mQRAzG+ac4/V6j3/+mUGvp9HpazZu5d/tSzo34TgeHZ/Q19VBEASZI/CjUCher7e8pCgyJi7obqcVOoNx8IWX1CNDN69dUQ0pAYBGo7U11ttt1ltFV8kxoaGh4eHhtbW1AFBWfI2sUNPd3Z2Zmfnss88CQE9Pz7Fjx7hc7k9/+lOVSlVaWpqbmxsVFSWTyfxXT0pKmpE3AEEQBEGmCypYhSDINOLz+ZYxTd3uZUQ5+Om7bxedPzs0oAi8YVPK+08c++jKmdOnPz82PWEiD8ATCOBuu8dFhclkrtuw8dVf/iohKRkA7FbrvUYKhCIAqK6qnLng5iS73T44MECl0p5/5W/Ss3NmO5wH27p7b3Tct3f4VCrVX7qSrOvpcbtrym4GjqczGBHRsY/veyo+KQUAHHb71bOn/VmGgoKCo0ePyuVy8qnP59OoRuDuYhxyY3V1tdfr5XA4J06cePfdd+/cudPV1TXtrxNBEARBZhaa0YAgyHSx2Wx6vd7t8YzdpdOoOVweg8kM3KhRjZD/tdTX+Xy+uMQkAMxsNBgNegCgUChKhdzpcIw6CpkBPKEQAGyLL9FAwnE8JDS0q6P9etHVZ+Jl447Ztf+p3/3mn5wBa+wXocGBgbPfnAYAcVAwY56U86AzGDueOlhRWkwWaFi1apVYLC4uLiZrTABAd3vrtXPfCMXi7BXfLZwxGfTSsLD+7k4yH0GiUCi5ubnkTC6NRjPqQmq1+tSpU3v27Nm5c2dKSkpycvLrr78OAFQqNSMjYyZeKoIgCILMIJRoQBBkWhAE8emnn1qt1tiExFG7aspv3Sq6Kg4KfuKHz3C4PP92sjo9k8XCMdxut/V2dmAYRqFSmUyWOCiY8BGqYaXVYkaJhpnXVFsDAA6HfbYDmTV5K1ZWlpcZDXqL2UwuJBkLw3HHIk406HW6D99/DwBodPq8mMvgR6FQVm3YJJJIrp37pri4mM/np6WlVVRUkHu9Xm9LfR0AOB3OgvUbyY2XTp0IbGlJ9qF0OBxarVYikaSmpvb19QVegkajKZXKoaGhnTt3sliszMxMt9stlUqNRmNubm5QUNDMvFIEQRAEmTEo0YAgyLSoqakZGBgAgL6uztOfH1uSnRMTn0Cl0QiCqK+qBACdRl1162bh1sf8h3D5fAAIi4za8eRBo14PAAKRyL+39NJ51bDSYjKRa56RmdTf3Q0AssTFu26cyWTyhUKtWt1YV7NybeG4YygUyuDAQF9vb2xc3MxGNyeQy0ZEkqD9zzzPZLNnO5yHRn7+AIDJZKqrqwsODtZoNOQaLoFAQKfTa8pvxiYkhkdFe73eGFkCmX0guVwusg0qh8MBAJVKNerkZPeNzZs3UygU8ulf/vKX4eHhjIyMtWvXzswLRBAEQZCZhBINCIJMPZ/Pd/HiRQzDREHBeo26v7urv7uLzeUmp2e4nE6L2UT2DmyoruRwOMtWf/t3NjmjwWIyw/dTDCSBSAyoWeZsuHjqa6fDLhKLwyMiZzuW2bT/wKE///cbHa0tPV2dVqvF6XAES0N+cPgIAHg8nnMnv/K43QRBaNTqxZloMBgMALBpx+75mGUAACbzu7UeOIVK9p4kSSSSjRs3vvvuuyUXz8UlJvvnOPhxuVw2m71p06aIiAgAILMJgUJCQsRicW5uLvlULpcPDw+HhYVt2rRpul4PgiAIgswqlGhAEGTqNTU1eTyeuMTkHU/+wOPx3LhysaO50Wax1N0uJwes3riFyWJfPXuqpqJMGhYeI0sAAAaTSaPT7bbx6+2Rhd+72lpTM7NQb/mZRKXSAEAsCaLRaLMdy2wSikQ0Gk2jVgEAlUr1eDxGg95hs90sKWppbHC7XTQaLSQ0NCJyMaZjOtvbO9raMAwLnbfZqIH+Xv/jrOUr2psadZpvcw09PT0ikYjBYGjVKq1aBQAMBsMZ0IRl48aNZJ2FxsbGpqam/v7+USd3Op00Gq25ubmxsXHVqlUymeyHP/xhREQEe34mZRAEQRDkgVCiAUGQqVdUVAQAS3JyAYBKpa5/bMf6x3Z0tjRbLebQiEhpWDhZU62xtmp4cOD058eEYskzL72CYRiXx7feY84CeVRfV6fRoBeKxDP5cha5TTt2tTc12O7dcGHxOPyjF4uuXuYLBAp5v1atFkkk7/z3790uFwBIQ0I2bdkaFx8/2zHOjqamRoIg0rPmU2mGUeKTUiqul3g9HgCovHl91KyEmpoaAIiLi6NSqVardf/+/X/84x8BIDc3NzMzM/JudqmiomJwcHDsyQ0Gg8FgaGhoAICYmJiEhITExNHFaxAEQRBkIUGJBgRBph6TyQyShsTKvveXdGJa+qhhTx7+0cWTX3V3tBl0WqNeJxRLuHy+Qad1ORz0MRUf6QxG8pLM1oY7FpMJJRpmGJVGs9sXacuJQJLg4CcP/lCrVtfX1gCAoq8PAKQhIY/v2CkNCVnMMz6oVCqGYRse3znbgUyeUCz5wZEXTQZ9fVWlvLfbO167nMHBwVdffZXH4wHAwYMHvV5vcnKyf69cLiezDDiO+3y+wAPpdHpoaKjFYtHpdF1dXWvWrBm7vAJBEARBFhJ8tgNAEGShsdlsRqPRarVMZPC2J/bHJSYBwIlPPjIa9Dy+gCCIs199Pu5goUQCAA3VVW1NDZU3SocGFIF7PW63emS4p6Otqa5mkXcZnHI0Gt2+WHtbjnXiqy/I28jomJiNm7f86MUfR0RGLuYsAwCQL7/q1vXZDuSRiIOCYxOSdh98+tDRl6nj/UBdLldNTQ1BEHq9PiEhITDL0NbW9vHHHwNAUnpG6tJs//b4+Hg+n+9yubZt28blcgFgYGBgbLVIBEEQBFlg0IwGBEGmmNPptNvtSWlLJji+cOvjI8pBi8lUUVKcvSK/rbHebDSOOzIuIbGipKirraWrrQUAejo79j/zHJVG83o8vV0dFaUl/jXVXo9n6bIVU/JyEI/H47DbPB6Px+OhUtH/NUAqDdFpNKnp6bv2PIHeEFJYWDgAVJQWxyUmBUlDH+VU5776gsPjFW59fIpCmwyrxexxu8nHVBrN/xjUxLMPAAAgAElEQVQAlEplZWXlhQsX9uzZk5WVRW5UqVRffvklmX7SjAyTH0QUCsXn8/X29hIEERcXJxQK9Xq9/yRhYWEz+pIQBEEQZGahGQ0Igkyxrq4uAGCwWA8cSWJzuLt/8AyGYe3Njae/+NTn85Et5caSBIeQ+QsqjUalUlVDytOfH2uoqfrmy8/Of31cp1HTGYwl2bkAYDGbxz0DAHi93uqym+/9/j+LL5xTDQ899MtbfOw2q8fjkYaEosnepN37ngQAGo2Gsgx+S7OzhSIRAOg02kc8lV6raayp0qhGpiKuSWqqrfE/Zn//o6yjo+Py5csAcOrUqatXr5IbKysr/Wslvkt3er0EQRAEERsbe+jQIQqFIhQKWSxWdnb2kiUTzcMiCIIgyDyF/khCEGSKud1uAJAlp0z8EHFQ0K4DPzxz/DO71Yph2GN7n7zXyC27927ZvRcAhgcHTh7766C8f1DeDwAUCkUSHKLTqJrv1ALAfSoXlhVfI5tfNNZWtzU15OYXLMnJY3M4E492seFweQAQLJWiZh9+GIb19vSYzWZyuT4CAGRRg8aayoSUVLLa6+RExsbptZq2xobVGzdPXXQPQT0y3NvZ7n9qsYxeBeb1eskHbW1tHR0dW7ZsaWpqutfZkpOTf/CDHwBASUmJQqFYunTp7t27pyFqBEEQBJlb0IwGBEGmmEAgAIBRtdAeKDpeduiFlyOiY9Zu3hYSHvHA8aERkU//+KdcHp/BZObkF/zkf/yDx+P2eDwCoSgzb/nSvGX3OpC8HWKyWDQa3e1yVVwv6WptfqhQFxscxzEct6EaDQH4AoHZZBoZHp7tQOaQPfv2M5lMpUJ+8thHj3KesIhIAFAq+u81s2m60el0Gp1OZzDIp4EfZaGhoVFRUcuXL1+5cmVqaiqdTlepVM3NzY67RWGoVGpgtQ4qlbpu3ToMw7744ovS0lIA6OnpmcGXgiAIgiCzBs1oQBBkivH5fACw3KPOwn2IJJK9Tz838fE8geD5V3/ufyoNDdNp1CajIS1zqTQs/F5HtTc3AsCuHzwdEhbeUF1ZevlCU11telYOBU2Dv4eqm9cJn49s4oiQlubkXi+6NjI8nICaFN4VHROz/8APvvj02NCAXD0yFBwyyRoEygEFAIwoBwflfZExcVMa44QIROKjP/91TfnN6rKbwaFhSnm/f1dKSkphYaH/qdls7uzsJDtfkjIyMhobG/1PPR4Pg8EoKSlpa2sDAC6Xe+DAgZl4DQiCIAgy29CMBgRBphg5o8FsMs3wdTfveiIyNs7n833+wbtktchx0ekMBpMZEhYOAEty8mh0ukY1cqfq9gxGOs/4CAIAomJiZjuQOSQ4WEoQxO3ystkOZG6JiY3NWLqUIIii82cnfZKMnDzygUH7qOUeJg3DsNyVqw//5GfBAYUtQ0NDCwoKAofxeLzo6GiypSW5iKaurs4T0BczJydHKBS2tHz7ceT1eiMjI2fiBSAIgiDIbEOJBgRBppjVagUAi3mmEw0AsOGxnTyBAAD6u7vHHaDTqO12m/9OAMfxgsKNGIbdKrra09E2c4HOK8EhoQRB1FZXzXYgc0hCUrJILHY4HLM1vX/OWrd+A4ZhqiHlpD8BiLtLFez22VytU3zh7Ptv/Gd7c4N/S2FhIZ1ODxyj1Wqrq6vJje6AzhQAEBoaumvXrl27dtXU1JDNLKVS6d69e7u6upxO54y8AgRBEASZTSjRgCDIFCMnCYskkpm/tEAkOnT0JwDQfKfWoBv9daiit+fcV1963O6Q0O8WVmTmLc9eUQAAxRfPq0fQkvtxxCcliyRBTocj8KtahMFkEgQxoFDMdiBzC5vNzlu+HAAsk53TJJGGCIQiABgeGJjKyCZGKe+/cOL4zauXm+/UEgThsNvJ7RwOh8lkko9tNptKpWpvb3/zzTcrKipcLheGYRQKJbCXhE6nS01NJR+QW9asWVNWVvbJJ5+UlaGJMAiCIMjCh9YkIwgyxZqbmzEMi5HNztp1Op2OYRhBEFfPfpOZt8zjdptNRpfTlZGTe+HkVw67ncVm7z70TOAhK9YWdjQ3WsymuoryLbufmJWw5zgOl2vQae02G4/Pn+1Y5gqxWDIyNFRTXRUVHT3bsYzjzOnTv/uv/2xtaaHT6Wnp6X/76/+xafMMNXHgcnkA4HJN8nt7HMcLNmy6cOJ4YOKP7Ho75Q1WtWqVQaeNlSUChlXdvC7v7R5RDo470mq1fvTRR1lZWSKRqLKy0mw2C4VCcldqaqpKpUpPT29vb/dvYbFYDAYDAPLz8ysqKsg0REdHR3Jy8rJl9yxViyAIgiALBko0IMiiptVq5XK5TqeTSqUZGRmPfkKlUqnRaAQicZA05NHPNjlZy/PrbpcrFXKlQu7f2NZY77DbMQw78tovR/Xeo1Kph1/52Z/+/TcWi3nGg50fWGw2ANjtKNHwnV1797e3tvi/8Z5T3n7rrdd++or/6fDwcNG1a3/809tHf/zjGbg6lUoFAIfdMekzsNkcALBZLW6Xi0anu12us8c/N+i0h1/52aM0zhzFqNd98cE7Xq931YZN/d3dA/299x/v8/lqa2v9Tw0GA47jaWlpjz/+OJvNPnPmzMjICABIpdJ9+/ZRqVSn01lcXCwUCsm+sB6PZ9++fVMVPIIgCILMcSjRgCCLV2Nj4/nz5+1375RwHE9PT3/Ec3I4HAaDYTEZR5SDE+lSOR1Wb9xSsH7TtXPfUKlUSbCUzeVeO3vabrMBAJVKJf/oHwXHcQqVajWjRMP4WGwOADQ11G/YHPrAwYvE9eJrBEHMwfX2TqfzH/7+fwLAsuXL337nXY/H88KR5xsbGn79t798+tlnWSzWdAdA9nd0OSeTaGiprysvKUpISQMAgiCa62uzluU31lYN9PfSGYxx//FOAkEQLfV1t6+XeL1eAKi6dcMV8HNctmxZVdXoiiRsDtflcnq+X4ghLCxsw4YNNBqturpaLv82rVlQUGCxWC5evKhUKk0mU0RExNGjR10uV2DbSwRBEARZ8FCiAUEWHY1GU1FRQc5lAIAlOXnhkVGXvzl58eJFkUgUHn7PxpATIRAI1q5de+XKlfrqyi27Zm0ZAo7jm3fu8T8VBwUfe+ctAFj/2I573avQ6QwrmtFwD3FJSY211Q136jKzcoKCg2c7nNnh8Xg+/egvZpPJ7XZ7PR6yYgWHy53tuEbr7OgwmUwA8M//+puMzEwA+If//X8OPLnfarU2NTYuW758ugNob2sFgMn1Q+1obrJZLQ01leTTptoah81edes6AOA4rlWrpmSqlHp4qOj8Gf/T8KiYvq4O/1PzmIQji83ZdeDQpdMn9FpN4PbBwcHOzs6mpiaFQkFOtYiKioqJifnggw9Md0tUREZGPuKHKoIgCILMR6gYJIIsIgRBnDx58sMPP6yurlZrtOFRMZt27F6/bXvykszE1HSz2Xz16tVHvwrZ5m3UV3+zSyQJ4vL4XB4/PjH5XmNYbLbL6Zzc3dGCFytLDAkLdzoc5Tevz3Yss0OrVr/+b78dGhx0OhwsFitYKo2Xybbv3LX/qQOzHdpoLpdr+44d23fsSEtLI7fwBQLygc02E30cdDodjuPkrISHFfH9LqpB0pDmO7UUCiUyMtJht1eUFk9JhCJJEJvzbYZIHBT82BP7E1LSWGw2ncGAu+VsA23asYvBYpH1ZVNSUsiPOADYunVra2urQqEAAJ/Ph2HY4cOHcRz3Zxk4HM7t27dR9UcEQRBkEUIzGhBksXA4HKdPn25tbeXxBZm5y1dv2hJYWW3L7r1Gg35wcHBgYOARO703NzcDQPKSKaj4MFUwDHv+1Z/ffwxZhsBqMQvFs9AvY+7bc+iZP//Xv7U0Na7bsMl/47p4GIwGn8+H4/iPXvyxJChotsO5n5zc3JPfnAnccuLrrwCAzWZnLl06AwFQqVQKlcp7yF8Su9V65vhngbUYOVxe4bbtRefPdLe3DgwMMJjMzLxHLaOoHh6S93bXV1XarBZyC4VKbW9q4AtFJqNBNaSk0Whko0o6ne5yuQAgPDomNiHJZrXgFIrX4+FwOD6fDwA4HE5ERMSVK1e+PQ+F8sQTT1CpVH82Jzk5ecmSJZcvXxaJRI8YNoIgCILMOyjRgCCLQnt7+9dff+1yueKTUlZt2DT2XhrHcVlySnlJUXt7+6MkGmw2G3lLEB0ne7SQZxqXLwAAq8WCEg3jYjCZsuSU7vY2u922CBMNYeERFArF6/XOwbUS9+HxeP7u1796989/BoB/+pd/nZk7XhqNRt6KPxS9VjOiHCRbxpBb4pKS6QyGengIABhM5g9f/AmHy3uUwM4e/7y3s33URvXwUNGFs+RjNpstFou1Wq3dbiezDAKReOvuvQCgUY14PZ7Y2Nimpian0ymTyfbv389gMKhUKjnS6/XGxMTA3WkjXC53x44dPB5vSorsIgiCIMi8gxINCLLwOZ3OU6dO0eiMVRs2p2fn3qtIQe7K1ZU3Svv7+z0eD1k3/mERBHH69Gmr1Zq8JJNGpz9a1DNNIBIBACrTcB/k3aPNap3tQGZBV0c7eQPsdrmYTOZshzMhGo3m0IGnSoqLcRz/53/9zc9+/oBJPVOFRqN5PZ7WhjupmVkTPyo4NAwAKBQKWfwCAEx6vc/rtZhNAEAQhNlonFyigSCI+urbQwpFX1cHl8u12+1kDcixbDabzWbzf0IKhKInDx9hsTk+n+9W0VUAUCqV5N7w8HAWizU8POzvgpGQkEAuqYiNjd2xY0dkZKR/hQWCIAiCLEIo0YAgC9zXX3/d1dVlt9vXb9u+JCfvPiMxDBNJguRyeU9PT1JS0iSuZTQa29vb+QJh4dbHJxvvrBGIJACAGk/ch6K3F8Mwch374uHz+T764F3V8DBBELKEhPkyo+FOXd3+vU/I+/vFYvFfPzm2ddu2Gbt0XLysv6+vp7P9oRINNDo9JWNpW2O9f4tyQP7Rn94k01sup7O3syM0YjKTrRR9PTeuXAIAKpXqdru9Xi+O46PmXKxYsYLP59fU1JjNZvfd+jLxyalkvxVFb7dmZBgAXHdruNTU1AiFwkuXLrlcrujoaLlcHhLybZVKCoWSl3e/T1oEQRAEWQxQogFBFriRkRG73U6j0yfyR3/htu1fffSBwWCY3LWKi4sBQJacOh/vRYOkUpiTX9c7HQ6lot9sNGI4npqx1OlwcGbjm9KW+jqPxx0UHBwRGTXzV58tquHhb059rVWrGQxGweo1ecuX+7/Bnstqa2o2rFtrs9mysrO/OnEy+vsVFqdbWnp6SdG1SZSDTUhJDUw0eNxu/0nYHO6yVWse9oQ9HW0jSiWN/m1fSX870qioqP7+fplMJhKJqqurhUJhYWEhi8UaGBjQ6XTkYCaLlb0in3zc0dJMPmCxWC6Xy+v12my2+vp6l8sllUq3bdtGpVIlErTkCkEQBEG+gxINCLLARUVFqVSqmPgEygRWQ5DLB1paWnJzcwNLRU6Ex+NpbGxkcTi5BasmGeusEoolGIZZLZbZDuR7CII4f+K4oreHfFp84RwAxCYker1eWXIKnU6XhoWLgybTb9Ln81nMJqvZbLNarGaz1Wq1W63R8fGxskQqjTZ2PDnXY8nDfEc93zmdzk8+fN/tdtNotMNHfhQslc52RBNCEMSzT//QZrNRqdSfvvpaW1ubv43CsuXLZ6BMA41GAwCP66ETDf093ffatW7rY+P+Wo7l8/mGFHIf4au8eV0p7w/c5V8x0d/fDwBr1qwJCwtjsVjZ2dksFsvn8wX2mwiPiuFweQRBlBVf86c/0tLSampqyMdke2CVSnX58uXnnnvO4/EYDAahUPgQLxhBEARBFi6UaECQhUyr1dbW1oZHRW94fOdExrPYHL5A2NfXp1KpwsLCHupa165d8/l8kdGx5GTjeYf8pnqu1WioKb+l6O3BKZS8gtWtDXeoVJpeq+nr6iQIgsw+UKlUKo2WvCST8Pnik5KZbDaPLyA7aNyHanio6PxZ1ZBy1PamuhpJsHTzrj1KeX9NRVn+2sL0rBxyV3N9HQDMl/IEU0KrVrvd7rDw8P1PHZhH9S9vV1R0tLcDgMfjeeHI84G7rhaXrF23broDIHOaGtXwQ1V70apVjTVVAECl0XLyC3o62jUjw1KpVKfT+as2TETVreuVN0r9TzEMi4uL43A4ubm5586dU6vV5HYulyuRSBgMxsaNG8ktJpPJX4cSAHo62shKE7UVt/wbY2Ji/ImGiIgIspHn+vXrAeDy5cvV1dUZGRlPPPHExKNFEARBkIUKJRoQZCE7f/48QRAZucsYE7s/xDBszeat57764tq1a08//fTEL6RQKG7fvs1ksQo2bJpssLOPSqXNqRoNSoW8vKQIw7AtO59ITEtfsaYQABw2G5PNvn292G6zDQ0OmAx6u81WX3UbABpqqgCAw+OxWGwunx8TL8NwPC0zy2azMhjMwN+By6dP6jRqKpUan5wiEIoEIrE4WNpyp7ajuVGrVn3+/jvksEG5nEw0mIxGs9GI43hGVvbMvw+zpf5OLQBEx8TMoywDALS1ts5uAAwGQxIUpNVo6m6XLVu1doJH+Rtbetxul8MZERWjGRnetGkTi8V6//33zcYJrefyejx1t8sBQCiWGHRaACAIoqen5+DBgyKR6Omnn37jjTfI6gx2u939/cUdFAqFxWLZ7Xb/FqvVguE4ALBYLPLzkM/n+/dqtdqjR4/yeDw6nQ4AZNvLgYGBCb5eBEEQBFnYUKIBQRYsrVbb29ublLYkKW3JxI8Ki4wWiiU9PT3Nzc3p6ekTPKqrq8vn8+WuXMUXzOOZw3QGQ6dRP2y1/Glit9kunPiKIIjk9IzEtO9+EEw2GwBWrF3v39Lf3Uml0Rqqq6wWs0Gns1msNotFoxrp6+oEgJKL5wGAzeVKgqVWsxnH8dTMpQ6HnUKhPP/TnzMD5j6EhIWvWr/pzPHPcBxnsTldbS3DgwN6rUYkCbLbrARBpGdkzosKBVNFNTIMAO6HrzUwu547cuS5I0dmMQAcxwtWrT5z+lRDddXEEw38gEUHArEoIjq2vvr21atXCwoKIGDVwwMuTaHExCd0tbVYzKbATpmXLl0KrPJInvAPf/gDnU4/evRocHAwAPB4vJdeeumLL75QKpWxCUlZy1fwBUKz0Ui+onPnzuXn5zc2NvrP4HA4zpw5c/jwYfLp2rVrk5OTF9WUHwRBEAS5D5RoQJAFa2hoyOfzxSYk+rfYrJbjH76fuWx59vKV9zqKxWbnr1t/+fSJ1tbWiScahoaGcByPkSU+eOgclpGbV1FaXFFaEp+UMsE5INPnyplTVouZy+Nv2rnn/iPJtz0iOta/Ra/VtjfV4xRKS30djUa326x2q3XQ1gcAPp/vxtXLAMBksZhjVljQmcx9z3w72f7d1//DoNN+/PYfc/IL1CPDADDr78lM+ubEV8NKJQAEB9+vNIPVajUZjUHBwbSJVRBYJDKzskpLis0m08iQMiQsfCKHBLaBsFmsWtUIAKhUKr1eDwAOu2MiJ8EwbMvuvUqF3Gb9XrEVf4nHWFmiSBJUV1nuH89isfzDBALBzp07P/jgA5vV0tna0lRb09XWAgBWq9VqtZ44cQIA0tLSWlpayPH9/f0Oh4M8A4ZhoaGhEwkSQRAEQRYDlGhAkAWrq6sLAPwN4ZwOR+mlCyajwWww3v/AxNT0suJrTU1NeXl5sbGxD7yQ1+sdGRnx+XxC8fyuu75s1dqG6kqzyVhTUVZQuGEWI6kuu9nX1Ynj+IEjRycxiUAkkeSv2wAAy1d/b0G+y+VqrqvhCQQiiUQSHHL/k/zwxZfPfvn5yNBgbUUZuWVJ5tKHjWT+8nq8AMDj82k02r1qDahVqr+8967b7Y6JjT1w6Ico1xAoJja2sb6+u711gomG6DhZkDREoxoBAKvFnJKRyeZwbVZLbm7u9evXLaYHfGr5nf3yMzLLwGAynY5v0xOJaUtEEknd7fJh5YCi79vSqhQKJT4+nsPhaLVaf8+IsLCwlJSUxsbGsRVMGAwGn88nswyZmZlsNjssLIxGo3m93octnYsgCIIgC94imgSLIIsKQRByuZzF4ZhNRp1GXXXr+sdv/zf57dxEblzJTnLt7e0TvJbRaAyPjlkAf22v3fIYhmGdd7vZzYrSyxdvXy/BMGzj9l1sDncKz0yn07NXrExISXtglgEA2BzuU8+/sHnnHjIGGo3GYCyiGQ279z+J47jZZDr7zenuzs5xx9TV1pCz8fv7+j775GOydSJCWpKRCQBkfccJCg4NAwAMw5KXZAjFkuDQMAzDqFQqnU53BJROuA+71Srv/bZ1BSXggy4yOmbFmkIWi+2w2/2rMPbv33/gwIErV668+eabfX19/sFbt26VyWRk5QUA2LZtm1QqFYvFhw8fXrNmTXR09AsvvLB3795t27alp6e/9dZbf/3rXyf+GhEEQRBkkUCJBgRZmDo7O3U6nd1qPXnso2PvvFVRWuyw2+KTUlZv2pI3gXb0cYnJFAqlvLzcPoG/78l1y0wm64Ej577E1HQOl2fU6xoe5gZpCtVWlNVX3fb5fKmZWSkZsz+DICVj6Y9+9ksKlSqWBInE4tkOZ+bgOL7vwKHklDQAsNls445Rq1QAsH3vfiqVqpDLTxz/ckZDnNsiIiODgoPdLtfEDyFTAJExcZExcQDA4XIJghgeHhYKhUpFf2BLiHuxBqyYCPypcXg8ABB/fxUMOYDJZLLZbLLrp0Kh+Pjjj8vKyp555hmy2kJaWprH41GpVHQ6HcfxiooKuVze1NREnsFutxuNRovFMpHYEARBEGRRQUsnEGQB8nq9N27cGLUxKT1jy66J9l1jsdkMJstmtfhXIN/HrVu3ACAhJXUSoc5BuQWrSy+dv329JDE1/YF9IqfWiHKwvLQYANZv25GenTOTl74Pt8sFBGG3j3+zvYDFJyT4fN72tpbh4SEAsNvtDrudzeEwGAwAKC0u6uvtxSmU2Nj4fYee/uKjD4eUyodq6LiwMRiMYKlUo1a3NTakZGQCwPG/vq8aUrLY7BVr1/vbpvrZrJbuthYAyF6RDwBGva63swMALBaLxWLxer393Z2xCUn3vyhZ2WGUWFkijy9wOhxKRb9/I47jycnJALB27dq1a7+tWFlfX9/d3T00NORwOEwmEwBIJBLyA3B4ePjtt98mh5lMJqfTWVpaqlarvV6v0Wj0eDxo4QyCIAiCBEJ/DyHIAtTT06NQKPxPE1PTVxZu4AtFD3USGp0eLggnv+i7v5CQEI1G45lvxfnvJTN3WV1FmcloqLx5fd2WbTN2XbvNdvHk116PR5acOneyDADQ193l9XrZbM5sBzLTbFYrAGAYVltd3d/Xp9VoACAqOvrZ54/4fL6b168DwON79jLZbLJUod1uv11evmrNg2cMLRKhoWGtzc2ll8/fqSz3eDwGnZYgCKvFUnT+zI0rl8KjooJDwwiA5avXUalUo17v9XrjEpPJ4qYul8tuswLAyZMnCYLAcVwgesCEGoNOW3Th7KiNUbHxXq/3s/f/vGJtIV8g1NzNRJDNLEcNXrp0aU1Njc1mq62tJbcoFIru7u7AMSKRaPPmzd3d3WVlZRkZGRs3boyMjEQzGhAEQRBkFLR0AkEWmoGBgcrKSqFQyL77bfzK9RsFIjGGYQ91Hh5fcK8Z46OQRR94wnnc2HKUwse2YxjW19kxkxctvXTBaNCzOdxtT+yfyes+EI/PB4CEpAd8mbzADCjkb73xu6+/+Iz89dZqNBiGUSgUnVZrs9n0Oh2GYXyBMDk1HQDiE5Mys3PJo9A9p9/y/HwGg+FyOtUjw3qthiCIhMTEwg0bQ0JDfT5vf093ddnNmrKbNWU34G57S39/XJFYQtZ8Id/PnQcOiSRB97+cRjUyNt2p6Oshqz92t7X6qzNQKJSNGzcG1pTxer3FxcXHjx8f9ePr6+tTKr9XFVKv1zMYjLi4OJFIpFKpoqOjL1269NFHHz30u4MgCIIgCxqa0YAgC83t27c779auY7HZa7c8JnjIuQwknkCgVPT7fL4HFo/k8/kAECxdOK3dYuITuHy+9fsd8qZVfdXtjpYmHMf3Pv3cJNpMTCuhSAz3rlOwIFktlm9OfEXel/rvTqNi40wGvUGvr6+rczodBEHwBQJyF47jGx/b3nintquz88zpU9t37loAhVEfHZVKfeVnf+P1eqlUan9v79CQcsXKAhaLtWrNGoVcbjGb1WrVjdJSh91eU37TYjIDQFNdtUY98sShZw16nf+dB4D6qkqn3Z6YtuQ+l1MPD99nLzmXgc1mr1mzJjs7m3m3V2tXV1dfX59cLpfL5eQWGp3udrkEAoHROLrVBY/H43K5FRUVIyMjZN/N0tJSmUy2qP51IAiCIMhEoEQDgiw0QUHffe/ndDi4PP7kzsPjC3w+n8ViIfMI90EW27eYTSzOwpldz2SyzEZjddnNvILV030t1fBQWUkRAKzdtE0kmXMtQu9UVQDABMv+LwD9fb1Fly+ZTSaBUCgSSxwOO5PJEghFhVu2qYaHP/vwvd6e7gGFgiCIFavX+o/CcXzX/gNnvv6ysb6eIIgdu3ajXAMA+JcnJKemJqd+V8YlKjoaALhy3o3SUs3IiL/2qtfrHezvs1ktIkkQXyA0GQ3kdkVvd19XR0hEpH/KwyhDA4qa8pvj7pJKpSqViny8e/dusjQDSS6Xf/LJJ/6nVBrN5/W6Xa60tLQ9e/ZUVlZevXqV3FVYWOj1ejMyMo4fP379+nX/IXFxcWvQYhkEQRAEGQMlGhBkoVm3bt3t27fJb9h8Pt+dygo6gyGSBD3sbQ+XxwMAo9F4/0SDz+fr6Oig0emMB9WMnF8ycpcVXzg7NKB48NBHduPKJbfLFRUXn5G3bAYu97AMOi0AxCckznYg086g15/48nODXud2u2l0+qHnXmBzv9deNLVHSU4AACAASURBVEgqBYDenh4AiJUlxMbLAvcmJKfsOXDw5OefNjU0qEZG8pYtT1uyhKwciYyLXN6lHJCP2u6w23GcYrWYAYBOp7tcrpTMrOa6GkVPd3p27rincrtd/lUPOI4TBOF/qtVqASAxMfGxxx4Ti8X9/f1ffPFFenp6SkpKWVkZADy+76mWO3V93Z3+lRcpKSl0On316tVxcXHNzc0CgWDFihXkrmeffba/v7+np6e2tjYjIwNlGRAEQRBkXHNrgi6CIFNi+/bt/tub7vbWz957u3hMjbQH4goEADB28vAofX19JpNJEiy91zeN81R6Vg5OoVgt0756giAIl8uFYdiOJw9O97Umh83lAQB7AU1XuReDQa9WjbjdbllS8mu//vtRWQYAoNPp/lonywtWjT1DnCxx36FnKFTqyPDw+bNnjn30V4fDMe1xz1uSoKAlmf+PvfuMj+O8DoV/Zrb3XfS26L0DJEGCvfeiQpGURFPFLZJsR/HPyb1xbhLfN7k3keNy7USSZZVIYpFYxF7E3gGCAInee19ge+8z74ch1yuAnQCWAM7/0+zMM7NnQADEnnmec3IBgCAI31oGAODx+YN9PV6vl8PhBAUFCYRCkVgMAA9ofRIRFSMU3fn3ksoV/qUWvF5vYmLiiy++GBQU5PV6Dx48aLPZysvLd+7c2d7enpqVk5SWMdj/l5RiXl5ext3JF9HR0StXrvRlGQBAIpFkZ2dv2LBh69at69evH5svBEIIITTlYKIBoSkoIyNjRLcIvVbzuBfpbmsDAKvV+oAxBoNhz549AJCa9aC105MUh8O1jX+iQa/VqFWDBEE8s20RmbktzGqCQMcyvoKCgnl8PkEQz225b9LnBz/56x0/euunf/fL2PjEew6IS0h893/+rzkLFnG43MGBgS8++/R2RYXH4xm3qCe3JUuXLV2+AgAcDgdTnYTH53e2NLPYbABwu91DQ0Oh4ZFM/YXO+9dn5fJ4kTFKZpuZgwMABEEkJiYCQGFhIZPIGBgYMBqNvkVeLDZ74YrVNqvF6ZcPSk5OfmivSoIgMjIycLoKQgghdD+YaEBoCrp69arqu3XR1EOqjpYms+kh0xP8ebweAPBfzzxaZ2enx+OJT05Ny8p9slCfZTwez2a1jHcTgcaaagCIUsaO67s8jfScPB6fr1EPl16/GuhYxpdUJkvLyKRp+tujh+8/Rh4aFs7lch98qfmLl+744VscLlejVp86cfyDP/6h9Pp191RpATuGpDJZ8bx54RERAEBRFAA4HY5Lp0+eO3aEGUDTtGqgLy4xiSTJoYH+B+RMk9MzRuz5xS9+sWPHjnfeeScrK4vZo9PpAABoAABFcMjcJcsEQqFBq+X4/YNGRUWN3f0hhBBC0xQmGhCa9Pr6+m7cuHHz5k2mKCMAjP4U5PV4ThzYu//zT0e3f7uftsZ6AHjwY/ahoSEAyJtVxJ9aBRoYApGIoij7A+d0PCWKotqaGgGgaP6i8XuXpyQUibf/+B0AqKwon/KTGjKzcwCgsa7GYn7aO5UrFG///O/mLlzCFwjMZvOFc2d//x+/Pn/2TEtT01hEOnUMDw2pBgcBgMVi+RZQ2O72fAkJCXE5nT2dHRKZnKbputu3AMDldN68esk3c4HhdrkAICkpadOmTSRJhoSEMDUgQkNDmQUvGo2msrISAOw2q1AkFohE18+f3f3nD47u28OcCwAkSfpWx3R0dFjGf04TQgghNCU9ozN1EUKPyOPx7Ny5k0kxdHZ2bt26FQB8jd9JkoyIjrFZrS6n0+mw221Wj8fDftisYAaHw40IDxePWqbue1+NRtPd3Q0AT9zY4hnHLNG3Wi2j1+qPFYIgzEYDh8ONfIZnNACAUCSOTUzq6Wi3Wi2Sh3UhmdTi4hPiExK7Ojt6ujozc/Ke8mpsNrt44aLZ8xc01tZcvXjeajHfKClpD2tLTU8fk2inBpfLxVR89Hq94eHhvl9fDKaUY0dLEzPpoKr8hkAktJotNbdustjsGcV3msJ4vd4bVy4BQG9vb2RkJEVRq1at8qUMGGfOnOnq6rr7pk6n3U5RlE6jBgCpVLp582aapm02W1BQEADodLovv/wyKyvrpZdeGucvAEIIITQFYaIBocltcHDQN5FhcHDQYDDI5fK8vLza2loAIAiCzeaEhIV3tDSJxJK8otmPPvVALJWOLtBA07ROp+Pz+R999JHJZAKA8KhomSJo7G7oGcIkUG5evbJu85ZxeouOliaKovgCLrM6/VkmDwru6Wi3T4Mml7kFhV2dHZfPnXn6RAODJMmsvPysvPz+np5De3djecgRYpTKt376s4a6uqrK28wkKR+CIHxrlzgcLjPvoPTSBSaDoNf+ZUaDdniImQThcrmCg4MTExN9KyA8Hk9paen169ddd6ctAIDH7daqh3k83tKlS3Nycrhc7ojZWzKZbMGCBUqlclzuGSGEEJrqMNGA0CRG0zSzqplhMBj++Mc/LliwYMaMGVKp1GQyeb3ens525qjZZOzv7i4oKn7Ei0uksq62oebm5oiICJlMZrFYvvjiC41GQ9M0n893OBxxicnZhTOilHGP2zhzssguKKy7XTHQ2z1+b9He1AQASaPWlj+DmIkM5aUlJoMhISlZKpMFOqLxwqw8coxDSiU6NpbD5dlttiGViqlKMN3U1dTI5HJlbCwAnD97pqW5efGSpTqdzmq1zJ03v+TaVa/X6z9eoVDcqaoA4HQ65i9fef38WV/rSrVq0Dfy/ImjzAZBENnZ2QUFBcxLu93+wQcfmM3mEZFIpdLk5OSCgoL7pRJYLNayZcvG4J4RQgihaQkTDQhNYhUVFSdOnPC95AsEDru9qqpqyZIl8+bNO3Xq1Ijxj9V7QiKTu93ur776isvlpqSkOBwOtVrNHCJIMjouftVzL/L8OtJNPcGh4TKFQq/Ver3ecUqm6LQagiByCmeOx8XHVkJKeunli50d7Z0d7TK5/I0fvTUlS+7XVledPHoYAIJCQsfj+org4N4uU0N93TRMNKgGB48cOsjj8ba/9npEZKRGrdZptQcP7GeOlpeVMRsREREajcbj8Qj8pl8xayvgboqBoRke8rjdbA6HpmmT0cDsHPGj6vF4RmcZ2Gz2888/n5CQMOb3iBBCCCHGsz5ZFyH0AP7z7UViSXp2HgDQNK3X62NiYkZ/No6Ijnn0i+fOnDV/+cr0nDwWh1NfX9/e3i6VK7IKZmTmFbzx05+/8OprUzvLwBCKxOBXl25smYwGrXqYIIjg0LDxuP7YUgQHb3vzh7PmLRAIhEaD4fqVSwa9PtBBjTGapstvlAJAclr61h1vjMdbbNq8FQCGVKqWpqbxbmjyrBGLxQKBwOl0Xr54wWazrV2/4Z7zYhYvXiyXywGgsLAwNjYWAPLy8jIzMwGgsuzGiMFM39Du9lbX3RVkHo+nt7fXN6C+vt5/fGho6M9//vN3330XswwIIYTQuMJEA0KTWE5OTkbGnVn3NquFWSVhMpm6u7vDw8N9k5Djk1JEYgkACEXiR+86IZHKCoqKV2x47uXv/zgsMgoAElPSlq5Zv2zdxqm6VmK0O4mG8ak8393e5vV4FMHj8uR8PASHhs9ZtHT+spUAUH6jdP9XuwId0Rjr7elWDw+x2exNL23jj08ejcfnEwTR3ta2f+/Xf/7wgz6/j8RTnlgiSc/MBIC21tbD3xyQSKWr164bMSY0NFQul2s0mrCwsOTkZKYhaEpKSmhoKNwr5Wcy6AHg7LG/tCPl8/kxMXcyqoODg2fPnmW2md9aOTk5Uqn0fjVuEUIIITRWMNGA0CTG5XJnzZrFbNM0zZRPB4CmpiYAYJ4KAkBXe6vVYgaA2zeul1w8/7jvIhJLXnj1tedf3TFn0ZKxiXvykCkUAMB89cbc8OAgAGTm54/HxcdPem7ezLnzAWCKPZDXqNX7du8EgISklHF9o1XrN+UUzGCz2Rq1eu+e3dMq15Cdk8uUwOjs6Ojr7RWJRL5DTGbH5XJZrdY33njjxRdf1Ol0UqkUAI4ePcr8NhvxLbdiw3NhkVHDgwP+zSnfeustLpdL03RfX9+ePXt8+VamnA1T8dFoNB49evT8+cf+ZYgQQgihR4SJBoQmt3t+2GtqalKpVEVFRaNX0Xe1tzofv+g9h8uNiUtg2stNK1I5k2gY+xkNNE3393QDgDJ+kk3hdtrt9VWVAKDX6dyPPEFmgul1ur27vtz52SeqwYH7jWlqqL92+dK506eOHfpm355dhw/s9Xq9NE2Lx7l/Z1Ze/sp1G376d7+MiIp2OBxf7do5ogLiFBYbFxccEsJs7/tqDwD4fkcxzTiMRmN5eXlcXFxzc/OxY8du3boFAC6Xi8fjbdiwwTdVgdHd0Q4ApZcueL3eiIgIAEhKSpLJZCUlJe+///4nn3wSFBSUnJzMDKZpWiaTzZgxQ6/Xf/DBB7dv366qqpqg20YIIYSmHywGidDkduHChdE7o6OjIyMjY2JiampqVCqV/yGjXnfp9MlVm16YqAAnN0VICABoh4fH/Mpa9bBBp2VzOJNo6QSjpb7ObrvT99TjdnM4nMDGc0+tzU1dnR0AcGj/3pDQMJ1WUzxvQW5BoW+A2+0+8s1+30uCIFgslkAgXLRiZVbuRMwxIUny1Td/+PF//T+TwXDy+LF1GzY++y1Ox8Sadev37PzS4XDY7fYv//szPp/va9ALACwWSyaTVVVVBQcHEwTBNKQMCQmJj49ns9nBwcGff/65b3B3e6vNaunr7gQAu93+3HPPpaWlAYBGo9FoNACQnp6elJQ0NDRkNpuDg4O3bNnC4/FsNptIJMrNzV26dOkE3ztCCCE0fWCiAaHJzTLqYTubzV6+fDnzoSU0NFSlUoVGRCalpd+4fJEZME4LAaakkJAwAKi5VT5j7jyJdCwbOrY2NgBAVIxy0n28rK++DQBiiWTO3PkCoTDQ4dwDTdN1NdUEQRAkaTIaTUYjAHR1duQWFHa2t5lNprSMTC6PR5KkSCze/uaPhIFbsb9kxeqjB/bWVFXNnFUUGRUVqDAmUk11lePupCqv12u1Wv2Per3esrIyACAIQiKRmEwmhULx1ltv2e12kUjU19fHHMrML2yqrXY6HBaTKatgRkPVbaPRyBSbBIBly5Y1NzcTBJGTkyMWi99+++2KioqUlJTw8HAAUCgUP/vZzyb6thFCCKFpZpL9gYsQGmHJkiVMkTM+ny8UCgHA4/F88cUXTJkGZkq2WjVYe6vCd0p/d5evmgN6MC6fH5+cAgBmo3Fsr9zW2AAA2ZOhseUIzMdyi9nc3tYa6Fjuobmx4fCBferhIRaLtXbTC3EJielZOQRBNNbXnTl1Yt+eXaeOH923Z5fT4eDyeA67g8UOZMI9OS09J78QAOpqa/p6e7Wax2hAOxnRNN343TYQI3A4nLCwMD6fT9M0szDH6/W2trb+5je/qaysjI+PB4CiBYuWrlmfkpEFAP09XfOXrmD+EX0rUEQi0S9+8Yu/+Zu/YYo+CgSCBQsWREy/fqIIIYRQAGGiAaHJLS8vjymitmnTJv+KDG632+FwNDQ0MC/9ZzFweTymmQJ6FGERkTDWHS5dTqfL6WSxWElpGWN42YmxetOL0bFxAKCMjQt0LPdQcvVKc2MDQRALl61My8za/OqOdc+/mJCcAgCVFeUEQbDY7IH+vmtXLslkcrfbVe2XgwuIhOQUgiBu3rjxxWeffvrnj3Z+/t97dn7pulvdcIppb2vz1fUgCGLFihWLFy9WKBRsNpvJk7rdbj6fHx8fz2KxQkNDBQLB3LlzL168yOPxlEplSEgIh8Pp7eyAux1hrp0/+6ff/BuTYggODva9EbMWJgB3iBBCCCEAwKUTCE12BEG89tprOp0uPT391KlTJElSFBUREZGVlcVisbZt23bo0CEWi+V0On2P+zxuN0VNl+JzT08RHAIAVvNYrjcZ6O2xWswCoejhQ589XD4/Nim5v6fb6/UEOpaRbFarxWJmsVh/88t/8t+fmpHZ0doCAPGJSUtXr/v0/T90treJRGIAsAR6JVFyWvryNes6WltMJpNmeKi3p4em6bqamsKZk2+2y0NdvnjBl0NJSkqaN29edXX11q1bhUKhTqf75ptvzGZzT09PSEjIjh07YmJimHkNZ86coShqeHh4eHiYy+USJAkALfW1zHVomvZ6PEKhMORumUmEEEIIBRwmGhCa9MLCwsLCwgDgnXfe8Xg8PT09CQkJzNO81NTUtWvXXrp0yWaz+cZTFFV7q2L2wsWBCnhyYepBjm3jiZb6OgCIS0oew2tOpPCIKIIgym+Uzn8GOp4eP3zQZrXOmb8gOkZ55Jv9NquVaUrqLys3n8fjc7jcuIREACBJUqfV6rRaAHC5nPe46MTKLZyZe3cRTcWNkivnz9bWVE/JRINMLlcNDjLbbW1tx48fr6ioyMjI2Lp1q1QqffPNN//85z/b7XaNRrN79+7vf//74eHhFEXx+XybzbZ//53inSHhkWaTkfkVx6RWASA6OjpQN4UQQgih0XDpBEJTB4/HE4lEGRkZzGIKr9d77NixQ4cO6fX6ESOtY7oQYGpTBIcSBFFZVnrx1Amtevie/UQfF5fPB4DixZO16L0yIVERHOJyuZoaHrTefgIY9Pr62prOjvavvvz80z+939PdxWKzt2x/bfTI5LR0JssAAEwBToIgEpJS5sxfNKERP8zMOXPZbM6QStXf1xfoWMaY2WRqaWry31NRUQF3G1sCgEKh8HWCcLlcO3furKysJElyRJteg1535shBo0HP4XC+//3vz5gxAwCEz2RdUoQQQmjawkQDQlPWBx98UFlZOXq/IjgkO79w9H50T2w2OyY+wev11t6u2P3nDw/u/rK1sd7lfKrH4CKRCAAOf7VrjGIMgMTUNIIgrl+57Hy6L8VTqq+tAQCBUMhiscxms0Ao3Lh5i1Qmf/BZoeERbDY7MjrmhZdflY+a/hBw0bGxbre75Po133Knyau3p2f3l19U3LxZVlo6ODBwz7oJTB6ht7fX4XDMnDlz48aNzH6LxXL+/Hm73T6it45Rrxvo7SFJ8q233rLZbB6PBwCMRqMvYYEQQgihgGP96le/CnQMCKFxcfbsWWZSsT+CILb/+CcyRVBAQpqk0nPyUjKydOphs9FoNhraGhu62lqDQkIkMhlBEE9wQbFU2tpQZzYaFEHBwWHhYx7wBFDGJ1beLDWbTGKxJCo6JlBhHD980OV0rn9h89pNL8yZv3BW8TxFUPBDz8opKJwzf2HOs5pui4pRVt8q16jVLBY7Nu5ZrLj5iGiaPnLoYE93d3tba0d7e0N9HUVR0TExQNO+Sg1cLtdkMg0MDJw5c8ZoNGZmZnq93tu3bwMAj8ebNWtWTExMXV3dnDlz5s6dq9fr4+Pjh4eHmYuTJHny5EmKohYvXlxRUdHV1VVQUOD7kXS73VgPEiGEEAoUTDQgNLlRFNXa2ioUCjkcjv9+r9dbUlIy+okom8PJnzWbw+FOYIxTgUAoysjNn71gscNm02k1FpOpsaa6o7mJBloqV4z44j8Uny/wejx93V39Pd0ziueNU8zjTSAUdrQ0d7a31ddW0xQdHaOc+Bgqb5U7HY65CxYLptDMeb5AEBkd01hbExoWmpySEuhwnpzZZDp7+jQAkCQ5e/Zsm81mt9vNJpPX6/UtQUpISLBarRwORyaTJSYmKpVKiUQiFAoJglCr1ampqcnJyXPmzImPjw8ODi4sLMzIyKiqqmImL/T19REE4XA4ZDIZi8VSqVRFRUVsNhsASktLv/jii/j4eLn8IdNbEEIIITQeMNGA0OTW2dm5a9cuh8ORlpbmv58giIaGhhFTjgUi0ZyFi2PiEiY2xiklPjklM6/AoNMaDXqbxdLV1tpYU+V0OGLiEx5rdkNIWHhbU6PFZCRIIjo2ftziHUdhEZEul1MzPGSzWjs72gHo2PiJ/tZqrK8zmYxAEEwDyymjo621q72Nz+fz+YKgoKAnmzgzthwOh8vleqycGpfHs9vtA/39+fn569evz8rKam9vt1qtvizD2rVrCwoKenp6hoaG3njjjaSkJAAgCCImJiYxMbGurk4mkyUnj6yZeuvWLaa6LZfLTU5ONhqNAwMDP/jBD4qKiphFSQBw48aN4eHhurq61NRUsRi7+SKEEEITDRMNCE1uUqmUx+Pl5OSM+GOaIAiv19vW1ua/MyQsfOnaDRMb4BTE4XJTs3KK5i+iKUqv0Tgc9oHenubaGq/XowgK5nAfabYIm83m8/mdrS2qgf6s/IJHPOtZE5eYXDC7mM8X9HZ1cLjczOyciXx3q8Vy80aJ2+VavmadSCyZyLceb6VXLhn0Or1eX19X63A4EpOSA5troCjq/T/8vxslJdk5OUyt2UdBEIRcLr9VXp6cnJyYmEgQRF1dnclkAgCSJGUy2fz587/66iu1Wu31esVicWxsrO9cLpc7Z86clHtN6JDL5X19fQ6Hw+v1Lly4cNOmTQUFBTKZzFcz0mazHT58mAl7xowZEsmU+t5ACCGEJgVMNCA0uZEkGRsbO/qRnVarlUqlDQ0Nbrfbt9NiNimCQ4JDwyY2xikrJj6hsHieVC7v6Wiz22y9nR21tysMOp1ILBZLpQ89PSQ8orO1xWw0NtVWF86ZrAsoSJKMjFFWlFzl8wW5BRNU9UCv0x0/fPD0yeMup1MskSxavnJi3nfC6HXa/t4eJrkw0N8fFBQcFh7IWh40TZdcu+Z0Ol1uV+p3J0+NGHb18uW21paIyEiNWt3U0ECSZF1tDVORYdeuXTqdjhmZlpa2bt26/fv3+3riDA0NzZv3nZ+C++VWgoOD+Xx+U1OTUCh87rnnOByOQCDwH8Bms2maTk5OTk1NTU9PfxbmgyCEEELTDSYaEJqaPv/887KystWrV3d0dPhXajDqdFn5hfiX9xgKCY+YNW8hl8fTqdUOu00zpGppqPd6vUHBIQ+dp5CUltHR0mwxmWiantRLWm6XlbBYZOGsogl4L6vFsvuLz1SDAyRJKuMTNrywZSoVaGAo4xOKFy4uXriYw+F0d3YMDPSnpqWN+Dg9YTweT29PT1trq8vp1KjVc+bOZfqDjtZQV3fm21N9vb31tTWVt261NDfX1dYAgMViaWlpoWmaz+czTSI0Gs2tW7fsdrvv3MWLF/vPaHgwu91eXV1NEMSiRffoTkoQREJCQlxcnFKpxN91CCGEUEBgogGhqclsNre3tzc1NY2oB2mzWnVqdVhkJD9AH1qmqshoZcHs4pi4eKNeb9Tr+nu6b5eV6jQakVgskcnudxaHw+EJ+O3NTcMD/fmz5kzeIvnV5WVut2v23ImYl9Hc2FBXUy2WSF954wcz5xRPvSyDv/DIqPrqSovZTJBE0qhqBePKYrHs3bO75Nq1mqqqGyXXmZauFEWRJBkXHz96fE93976v9jDbLpdrdCVapk+E1+vl8XgjjgqFwq1btz56UoAkyRs3bni93nnz5k3enxqEEEJoCrv3QwmE0GQ3Z86c4ODv9PkTiSXMc8j25sab164EKK4pLjo2/sXvvbF8/SaZQgEArY31h7/apRkeGj3SZrEM9Pa0NNRZzWYA8Hg8ep12osMdO1wez+lw+Ir83Y/H47GYzU/5Xg21NQCQW1AYFBLylJd69rHZ7O+/89cA4HQ6J/itLWZzT3e3TqsdHvrON7DNZvV6vSajcUil+u17/36rvJzZHxoWFhIa+uBrMmsoRtxLTEzM8uXL7zdL4p6YxWIkSWKWASGEEHo2sQMdAEJoXAiFwnXr1u3evdv35HDp2vVWs7m1saG3q6OrrcXr8bDY+BtgXGTk5mfk5g8NDlw+fXJooP/quTNrX3iJx+d73G69TmsxmfRaTcnF8xRF+U4JCQsPi4gMYMxPicvjURTldDhGz5S5dvlST1enzWa1WCxOhwMAVq/fmPek1Ry8Xq/FYiYIonjh4qeMebJg+jUyH9EnUkRk5IsvbSm/WdbT3c3skUilZpOpoa5OPTzc39cnFIkcDse3J080NTbEKJXzFiz0rxMpEomsVutD36WwsHDjxo2PGxuLxSouLpZKpY+VnkAIIYTQhMGPGQhNWYmJiQKBwNfhsrWxISEltWj+wt6uDofdXld1K2/m7MBGOLWFR0at2vTirj+/39vZ8eWH/5mWndvT0a7TqH0DwiKiEtPSgkLDwiOjxJKHF498lhl1OgCw2WyjEw3VlbesFguHw+FweXyF0KjXGfS6J34j1eCARq2epE06nhhJkq4Jn9EAAOmZmemZmUMqVWdHB0mStTXVZpPJbrczqQezycQM6+rs7OrsrLp927+fbmRkZE9PD4vF8i/EMIJcLl+1atWTxfbEJyKEEEJoAmCiAaGprKCg4OrVq3K53GAwNNVWd7Q0+T7QYo20CSBTKF5+88cHd3/usNurbt4AAA6Xm1M4KygkJCwyMjg0kH0ExpbL5ZQrFFW3K2qrq5wOR3Zu3uy584NDQgCAzxe4nM4f/+LvAcDlcn30m39zOBxP/Ea11VUAEBs/iQtnPgGCICZ+RoNPeEREeETEJx/9aUil4vP5y5Ytu3jxos1mGzHMP8sAAG1tbQsWLFi6dOnAwEBTU5PL5SorKwMAgiB8S2xeffVVX09KhBBCCE0lmGhAaCpbtmxZQUGBWCw+cOBAS0uLy+nUOdXRsfFxSUlZ+TMCHd20EBQa+oN3/7alod5qMQWHhEXFxrGn4ooVkiQNen1N5W1m+X1tdRWXx1u+ag0ACAQCX/kJLpdLEIR91GfUR+R2u+trqmmaXrl2w1hFPimQJKnX6cwmk+QR2qaOB9XgoEatBgCHw3HixAkej8dms5n+EQKBgMPhmO7ObmAEBQXpdDqNRkMQRHR0dHR0NADk5ubu3r3bf4JDZ2dn6MPKOiCEEEJoMpqCf+8ihPwFBQUBwOzZs1taWgCALxCsf2kbPXxMEAAAIABJREFUF58iTqzUzKxAhzC+cmcWVd284XK52BwOSRAul8uXTeALBP7VKAiCcNx/Lv39eL3e2+U3y8tKPR6PVCYTisVjFvpkIBKLDXr9mdPfpqSk5ubnM1NCfAURLBZLa3NzUnKy9P79TZ4MTdMHD+w3GgwOh8O/TwSHw1m2bJnX69VqtfHx8SqV6tq1a76jSUlJ+fn57e3tWVnf+bZvamoaMQ+ioqKiqGgiWqIihBBCaIJhogGhaeHYsWPMhtvlstusLfW1WQUzcPUEGivzl62cWTyfLxQCgF6r3fXRf/keXLNYLJqmmbaIAECyWBaL2ffyfixms9VqsVmtbrc7ISn5+OGDLU2NzCEej/+AE6ek1Ruf//qLz5oaGpoaGo4dOQwABEFk5+ZSFOVyOtVqtUGv5/P5PD5/TvHcyKio6JiYMXlfl8vV0dY2YtWGUCi0WCwnT57Mzc194YUXAEAul9+8eZMZxmKxXnnlFRaLlZOTM+JqzD+6L+sUGRnpcrk+//zzl19+GRdQIIQQQlMMJhoQmhYiIiIMBgMAeL3ePZ/8yeN2y4KClPGJgY4LTR1MlgEAam/dBAChUNjf11t1q6K5sQEAPC4Xl88HAA6Ho9Vo6qqrcu/TeMLpcFy/ern8RqlvT0hoqEatJkly4bIVXB4vOSVt3G/mGROtjH1p+2s9XZ0NNdUcDoemaZ1WU1tdDQAEQZAkyeVyPV6vw2A4feokm83m8/nLVqzMzs19gvdSDw97vV6tRqPRqDOzst/563cvXThfW13t8XiEQiGbw0lITKyurASAmpqarKyss2fPFhcXb9++vbW1NTw8XKFQ3K/l5IoVKzweD1OpAQC4XK5YLG5tbVWpVHFxcU/6tUEIIYTQswgTDQhNC0VFRZ2dncz6eY/bDQA6jRoTDWg8aNXDANDd1dnS1Oh2uwmSzMzN596d51+8aOmFU8cvnDsTFhERERk14tzLF861tTRr1GqCIGITEuWKoNrKW0x1gBXrNmTnFUzwvTw7YuMTYuMT5i9eyry0mE1sDte/naTH46m5XdHW3DQ8pDKbzcePHhFLJBwO57FmNzTW1x88sN/3srysjKKotIyMF17aEh0Tw+fznU7n7379HnNULBa7XC6j0VhaWrpjx45ly5Y99PpKpZJJNKSlpa1Zs0YkEt26dUupVD56hAghhBCaFP5S/BkhNPXQNF1eXq7X61taWlgs1vDwsO9QWnbuyo3PBzA2NFV9/PtfM1UYOBxORIzyuZe/53+Uoqg9H3+o12oSEpM2v/yqbwHF4ED/sUPf6HU6AOALBM+99HJ0bCwAqAYG6muqomJiMrKf5Pn8JKIa6B8eUnG5vM72VpIgo2NjJRLp8JDK5XRm5eXLFUGPfqnP//S+9m4j1cSkpPkLF8UolY+yVOp3v37vft0oC2bMiI6OEUskly6cVw0O+vbz+XyHw5Gbm7tw4cKQkJAHX5+m6YsXL1IUtXz5cgBoaGjYt2/fkiVLFi1a9Kj3hhBCCKHJABMNCE1lLS0te/bsueeh6Lj4F159bYLjQdNBfdXtjuYmsVQ6a/5CXzvVEd7/93+hKKpwVtGK1WtVgwOVFeV1NdUURXF5vOVr1k35nMI9ffj7/7BZrfc8xGKxsnLzSZLk8fksFksqk4ul0ojIKB7/3uUqVAP9leVlNputp7ODqYnw4ktb0jMzHxrD17t3tbe1PVn82dnZmzdvfqxTBgcHT58+PXv27IyMjCd7U4QQQgg9mzDRgNBUZjAYjh49GhcXd+vWLZfLxRSrZwhEohe3v64IfsgTSITGQ1tTw7eHDnB5vM3bXjl++KDRYCAIIi4hcd3zm/kCQaCjC4wPfvdrplVHeHj4jh07urq6Lly4EBcXFxwc3NTU1NvbO2I8m8PJysmLilFGKZX3m+/gcDiO7v+6t7srOCTkr975yUNj8Hq9qsHBxoZ6s9ls0OsdDodOq33oWa+++qrFYklISJDL5Y9wowghhBCa+jDRgNB0cfr06dLSUv89BEHseOunUrkiUCGh6eybnf890NvD4XDcbjefL3jnF/8j0BEFhtfr7WxrjYpRWq2WjtaWmyXXaIp64403Kisry8vLAYDD4fzyl7/UarUGg4HH4wkEAr1ebzAYampqfNkHmVyRkp6hjIuPiY0b0bzW5XJ99IffupzO5154MWtUJ4gHO3hgf2N9/YidBPGXvxzS09M3bNggEome8OYRQgghNEWxfvWrXwU6BoTQuGtpaSktLfWf0QAAsQlJ2YUzH9xlEKFxkp6T197UaDGbCIJIy8pOTksPdESBUVVx89tjh/t7ewpnzY5LSKS83u7OjsbGRpPJ5Ha7aZrOy8tLT08XCoVBQUEymay2trauri4iImLJkiVFRUUxMTFcLteg13e2tzXV11bdKtdq1DdLrhn1eqBpo14vkysor7evp1uv12fn5t6vJcQ9fXvihNvt5vP5W7ZsoSgqLS0tMjIyNTW1s7OTGRAWFiaXy71er/BuzxGEEEIIIcCuEwhNE2fPnjUYDGlpac3Nzb6d85Yuf6xPHQiNIZIkrRYLQRDhkVEr120MdDgBw6T/Bvv7dn7yEV8gYIo42my2jIyMsLCwU6dONTY2ymQyqVRaUVHB4XC6u7sBoKWlhcfjzZ49W6PRtPlVVXA5nY21NXw+XzXQf7PkGgBwuNy8wpkEQQypVIe/ObBi1WqCINgcjlgsfkBIXC6XJEk2hwMAycnJqampqampzFGapiMiIurq6mpqauLi4nbu3BkcHPzOO++M5xcJIYQQQpMMJhoQmhbWrFlz+vRp/yyD71MEQgGh6u9zOR1yRdC2HW9M52k19rsFIA16HegBAEiSzM/PX79+/cWLFwHA4XBcunSJWWPCjIyJjcvKy7928fyVK1fuec3Y2FiCIJqbm9lstlwmq7hRwuxvbWlpb2ujKIrD4cyZOy8pOZnP5wuEQj6fz/wTuN1ug17/xWef0jTt9Xq9Xi8AzJo1y//iBEGkpqYmJiZmZ2cnJSUJBIK2tjaj0SiTycbj64MQQgihyQgTDQhNfU6n89q1a0NDQ/47KYr6Zufnb/7s54/S9A6hMXd0726appPT0qd5wsvpcgJAWHhEWlb21QvnAOCll15KT08/cuRIVVWVbxiTZWCz2R6PJywiMjuvID0z+6vPPx0eUvnGFC9czOPxaitvt7W1Mc0mMjMzn3vuua6urn379jmdzhUrVjQ1NVksFqPRePXypauXLzEn8ni83Pz80NCwi+fPMe0tpVJpeHh4cHBwWlpaXFzc6LDZbDYzx0EqldbU1AiFwtWrV4/bFwkhhBBCkwwmGhCa4lwu1+7du3t6ekYfcrtdNE1jogFNvP6eLqfDIZMr5i1aEuhYAiw0LLwRYHhIZbGYmT179+6VSCRWqxUAxBJJYdGc4JDQQ3v3AACHw/F4PEw9CzaHs+3177c2NnS0tVgtltyCGSnpGWwOZ8bsYqfD0dnWerPkWk1NTUZGhkQiycjIMJvNbDZ7xowZ1dXVOp2uuLjYYrHU1tYCgNPpLC8rY949KSlp1qxZKSkpj7iuKjo6evXq1f79Kfv7+4VCoUKBVWYRQgih6QsTDQhNKfX19bGxsRKJxLfHbrf39fUx2zKZzGg0+g6JJVLMMqCAOHFgHwAwH4wDHUuAzSqel5Sa9vUXn9ms1qgYZUp6hmqgXz00JCIILpf3/LZXZHJFZcVNAEhPT29qagIA9ZBKGRcPABwOJzM3LzM3b8Q1eXx+enZOUGjogd1f7t2717ffV82Bx+Pl5OR0dnbW1taSJMnj8eLi4mJiYmQyWWZmJovFcrvdH374YXZ29uLFix8cP4fDmTNnju+lw+H45JNPuFzu3/7t37LZ+DcGQgghNE3hHwEITR0dHR379+8PDw9/7bXXfEXgZTLZ66+//uWXX3o8Hv8sAwAEh4ZhogFNvJ6OdpfTIZHJ5k776QyMoOAQiURKkuT6F16SSKWjByQlp14iv1Wp7qySeMQf27DwiM2v7rjw7UmH3c7UmJy3eGlrY8PwkMrpdIrFYi6XSxAESZJ2u33lypVBQUG+c51Op8Fg0Ov1j3svHo+HIIjQ0FAsNIsQQghNZ9jeEqEppampSavVmkymzMxM//0lJSWjB1vMpu721qCQUPG9PtsgNE72ff6px+3OnzErITkl0LE8K5JS0/JmzBL7zUXyx+PzNcND/X29ABCtjF2+Zv0j5hpEYnF2fkFGdu7tmzcoitKqh202G1PisaysrKWlBQCYag6tra1FRUW+y3K53JkzZwLAwMBAeHj4o7ydw+G4efOmUqnMzc2dOXMmZ9rPVUEIIYSms+lb6BuhqUehUDD14Wtraw0Gg28/n8+X3iuV4HI6B3p7Lp0+OXEhIgQAQAtFIpzO4E8skYju328SAOYsWKSMi09ITpm7aMnjTkTi8fkvv/79qBilzWp1OZ3MTia/AACZmZlRUVE6nW5gYMD/LIqijhw5cuTIka6urkd5l8bGxjNnztTX14eEhPD5/MeKECGEEEJTDCYaEJpSmOnKI54lcrnctWvXhoWF3fOU5PSMe+5HaDzYrVaX0+XxeHBq/WMJDQvf8r3XX9j2amx8whOcHhYRue21NwtmFo3Yr1Qqt2zZEhUVBQB1dXX+h/h8flRUlEAgiI2Nvec1LRaLf5XZzMzMlStXpqTgLBWEEEIIYY0GhKYWLpc7f/782bNn+9eDvHHjxunTp+85Prtw5sy5CyYqOoRAq1VTlDcy6h4dE9G4IggiPDKKxWIxSydmz56dlZUlk8koiuru7gaA+vp6iUQSHh5uMBjS0tIuX768ceNGuVx+v5qOx48fb25ufvvtt0NDQwGAx+PNnTt3Iu8IIYQQQs8sTDQgNHUMDQ0dO3YsJSVFrVZ3d3dnZ2cz+z0ez4iRUpk8d+as+ORURXDIhIeJpjU2iw0AIWHhgQ5kOsrKyycI4tTRQwBQVlbW3d396quv9vb2qtVqADCZTGfOnGFG1tTUMNmHdevW3e9qM2bMEAgE91yWhRBCCKFpDpdOIDRF2O323t7ehQsXLlmyZN++fQcOHHC5XMwhZon1rFmzWCwWSd75qS+5eB47C6KJV3r5QqBDmNYycnKf3/rK3EVLomKUKpXqyy+/5HK5zOIIX+kHqVQ6PDwMAOXl5Xa7/X6XSklJ2bRpE4/Hm5jIEUIIITSJYKIBoSni6tWrx48f93q9/f39DocDAJhmeC6Xq7OzEwAWLlz4wx/+kPlU4HDYKYq6fv5sYGNG0xBTQCQrLz/QgUxTBEEkpqQWL1g0b/FSAFCr1R9//DEzK4GmaWaMyWSy2+0rVqxYvXq1QCDo7++3Wq2BDBohhBBCkw0mGhCaInJycjIyMtLS0giC4HK5y5cvj4mJAQAul7to0aLNmzdLJBK9Xs88n2Qqz5NYjQ9NOFV/P9z9DkQBFK2MjUtIBACKohobG0cPoGk6OTm5q6vrk08+OXfu3IijJpOprKxs9LIshBBCCCHAGg0ITRmRkZFbt24FgNjY2JkzZ/ofWrRoEbMhk8n89yempk1YeAgBwNBAv91mlUiloVijIdBYLNZzW1/543v/h6ZppjykP2bq0wcffEBRFJvNzs3NHTHg+vXrZWVlUVFRSqVygiJGCCGE0OSBMxoQmkbkcrmvcptEKguPig5sPGi6Obb/KwBISknj4sL+Z4CvKIM/Zm1LREREYmIiSZJcLpemaf82lozi4uJXXnkFswwIIYQQuidMNCA0jXR3d5tMJmbbbDKWXbkU0HDQ9DLQ12O3WoUi0cJlKwIdCwIAYLFYqzc8NyLpQ1EUQRASiaStrc3j8TC9LbVa7Yhz5XJ5amrqxMWKEEIIoUmF8BV/QghNeTRNl5aWajSapqYmm83GYrNXbnw+KS3jng82ERpbn/3xd1aLuWDW7KWr1gQ6FvQXFrP58rnTTfV19zyakZGxatUqkUjEwSY1CCGEEHpkOKMBoWmEIIi5c+du3Ljx7bffZrPZXo/n1MH9pw9/Q9O0Ua/DtCMaP1r1kNVi5vJ4OJ3hWSOWSNY+92JOfqFvj68JLpvNnjNnjlwuxywDQgghhB4LFoNEaDoSi8UzZ868ceMGAHS0Nn/w3r9SFFW0YNHsBYsDHRqamqpulgFASloGMxUfPZmO1hajQS9XBIVFRPZ2dUbHxknuVl15GgRBsPx60LDYbMrlAoD58+fHxcU9/fURQgghNN3gH3wITVN9fX3MhtfjAQCSJEMeoRFAU221x+3OLpz50JEI+ZiNxsaaKoIgMnJGNi9Aj85htx/e9xUz84jFYnm9XpIkV63flJmb98TXpGmapmmNejgqRhkTF9/W3NhUX+d2uZijvb29YxM6QgghhKYZTDQgNB21tLT09/f7XhYUFc+ct4AvEDz0xCtnv3U5ncrEJJlcMZ4Boiml7OolmqYzcnLjEhIDHcskZjTofeubmIaUFEVdOHOKy+Mlp6U/wQVtVut//+m/HHY785LFYlEUxWyHhIQQBNHe3j44OBgZGTkW4SOEEEJoGsEaDQhNRyOmr4sk4tFZBq/H4/vU4SOWSGmabq6tHt/40BTicrmaaqsBIDuvINCxTG7hkVHrnntx6ao1EXcb0/L5fI/bfWT/1ycOHXiCGiscLlcqlTHXKS4uDgkJEdz9PZCQkLBx48b09HS5XD6Gt4AQQgihaQJnNCA07Wg0GrVazWaz3W43s8doMIwYY9Bp93/xqVgq2/bmj/x7UkTEKLXqYa93ZAICofspvXiOpunUjMzY+IRAxzLppWfnAEDBrNlXzp/t6+ke7O9jsVgKhaKpvs5sMs2etyAhOeXRr8ZisZxOJwA4HI7Ozk6LxWKz2VJTUxcsWEDTtFwu37Zt23jdCUIIIYSmNEw0IDTtXLp0qa7uTis7sUS66eXto9dBVJRcc9jtFEVRFOVfJY6mKABQD6kmLFo02bU3NwJARjZWZxhLTPOO0quXSy5f1Ov1ANDf23Pw693L1qwLDQt3OhzhkVEisfjBF6mtum006KOjo0mS9JVj4HA4e/futVqtCoVi7ty5mZmZQqFwvG8HIYQQQlMMJhoQml6+/fbb7u5u38u4pOSgkNARYzxud1tTAwCs2vSCf5YBALhcHgD4z3GwWS2drS1iqTRaGcfGHnjou66eO221WKRyuTIuPtCxTEHFCxbxeLzqWxU6rYbZc/7UCWYjMjpm00vbWCyW/6oovU57ZN/XAOByOSOjY9pbmgFg1qxZEolk165d8+bNS0xMtNls9fX1AKDT6Y4fP65SqdavXz/RN4YQQgihSQ4TDQhNL83NzWazmSlZDwCKkJDRY6rKb7hdruT0zPjk1BGHJHIZANisFuYlRVFnjhzq7eoAgNSsnFWbXhjf6NGkQlFUa0MdACxcuoLH5wc6nKmpsGhOYdGc7o72A3t2+u8f7O/77MP/9LjdaVnZCxYvs1jMLpersa5Gq1EDAIvFamlsiIuLEwgEhw8fZk4JDg5OTEzs6elhs9kej4fZyeFwrFarSCSa4PtCCCGE0KSGiQaEpoV9+/aRJLl58+akpKSKigqCJMHrDYuMysjJHzHS6/W2NzcBQEpm1ujrMIsshgcHWhvqYhOTTx85yGQZAMBiNo3zTaBJpvzaZavFIpMrsNnEeGPyhmKJJC4hqaWxnim/4nI6AaCxtqa9pZnZ9klNTc3MzIyNjT137hyzh8ViBQUF9fb27ty505dlAIDS0lKPx7Nu3bqJuxmEEEIITX6YaEBo6qNpuq2tjSTJvr6+yspKmSJowfKVVTfLlq3fOKLZBE3TZ44cHB4cAACzcWSFSADg8njMRkXJNa1a3d3eCgDBoWFhkVG5M2aN/62gScPj8dTevgUAcxcufpTOqehpxCUmLVq+MiIqOiY2jqKpxtoa/6MjsgwA0NjY2NjYCH7LoLxer0ql0mq1vhqxPtnZ2eMWOEIIIYSmJkw0IDT1EQSxdu1aoVDY3Nzs9XrTsnLik1MTUtJGj/R6PEx1hsgYZXpO3ugBvk8sXB6vuqIMADhc7urnN48u9ICmuYaq23abVREUnJgycgEOGnMsFmvmnLnM9qzieWaj0Wa1MoUb+Hz+9u3bz50719PTw+Px7Ha7/4m+ppgcDqe8vNw5KiUhFApjY2PH/w4QQgghNKWQgQ4AITQR8vPzU1NT+Xw+ANy8dvnG5Yv3HHbrxnUA4PH5G7a8whcIvX4zqBn1VZUAEBYWNtDb43I6uTze9/7qJ5hlQKNV3bwBADPmFON0hgkWGha+dccbm7bc6Uzpdrtv375tsVgoivJlGUYUeWWGaTQas9ns27N06VKFQmGz2UZnHxBCCCGEHgxnNCA0jcjlcmZDp1GPPup0OOorbwNARFSMw247vv8rvVbz2tt/zeFymQF6raaztZnL5fqmW8fEJfh3oECIoRlWmYwGFouVkZUT6FiekGpwMDU2asTO1LT0irrGgMTzuIKCQza8uGVYNdjd2XH79u3HPZ0giOvXrwuFwpdffpmPhTyfATRNf/rpp4ODg0qlMj09PTQ0NDQ0VCqVBjouhBBC6N4w0YDQNEJRFLNht1k9bvdAX09jdVV8ckpadi5FUedPHLVazAAQm5S066P3KYoKCY8gyb/MezIa9ADgcrmGhoaYPR0tTUMD/a//5F3/YQidPnyQpun07BxfUY9Jp7lpciQUHiA1IzM1I3Pe4qVffPSB9ru5RaZ45APQNO10Op1OJ/5oPyNcLtfAwABBkn39A11dXQDA5/OLiooKCgoUCkWgo0MIIYRGwkQDQtNIdnZ2a2trTU3NYF/vzWtXWGxWS0NdS0OdTBHk9XjamxsBIDYhicvlMSmJuUuWsdh/+S3RXFc7+ppWi9lmtYgl+GAN3TE00K/XagBgyYrVgY7lyTU3NgDAy9/bsWXbK76dwknY5ZEgCObHmcPh+Ao9RkbHDPb33e8UFou1aNGikpISh8Nx7tw5Ho+HZRoCjsfjpaamtrS2rvv+O1aj3qgZbqu+deXKlStXrjz//PN5efcoqYMQQggFECYaEJpG1Gp1S0sLsy2RSn2fNLTDQ5fPfstss9jsa+fPAACXx4uJS/A/nffdGdRCkVgeHBwWHikSS8Y9dDR5XD5ziqbpnPxC3mSect/U0AAAq9euX7ZyFU3Tk3eJEE3TFosZ/Oo+AgCb/aD//aVS6cKFC/Pz83/3u98NDQ1duXJl+/bt4x4oepjMzMympiZNf09senZoTFxS3kxVV3v5mWPHjh0jCCI3NzfQASKEEEJ/gVMiEZou3G73tWvXHA4HAKRkZMXEJxh0WubQjSuXfHUfe7s6nA4HALicTpNB73+FiKho/5dL1qx7cfvrC1asmryfwdB4YNqjFi9cHOhAnkpTYwMAXDx3NiNBGSrmL5w988jBbwId1JMY7O9zu1wA4PGr7drb3TV6ZGRkZH5+PkEQ8+fPpyiqvLyc2U8QhH+SAgVKamoqm83uarjTu5QgiMiE5MUvfY8vlh46dKiysjKw4SGEEEL+MNGA0LTQ0tLy3nvv1dTc+QvVYjbt/e+Phwb6mZc2q8U30nN3cjX4NbNk+K+3j4qNS0xNf9wwfEUi0FR1/cJZiqLiEpMkk7xMHZNo+PzTj/v7+lwuV9XtW9/buvnzTz8OdFyPRKtRWy13fqj9Vz8p4+LTs79TnjM5OZlZ4c9ms5cuXUqS5LvvvjtjxoyBgYGrV68yY1pbWzs7OycqdnRffD4/PT1d1dVuM5t8O6VBIWHKeJqmdTpdAGNDCCGERsBEA0LTgslk8n+eOdjXyzzkHGFEJ8LWxgb/1ICv/QSLxVqxftNjBWC3WU9+s+/Pv3uv5tbNxzoRTS6VN28QBJFXODPQgTwVnVZrMZv5fP7bP3u3S6W5VlGZnJIKAL/6h7/3dYh8ln39xWdfff6pyWAAAP9qjnkzZhXOmu0/0mAw6PV6APB4PKdOnbp9+/bg4CAASCQSFotFkuSsWbPS09Ox3OAzoqCggKKo7sYa356BjpaO2ttpaWlLly4NYGAIIYTQCJhoQGhamDFjxvLlyzkcjv9OgiBIkvSlDwDAYbcDgCI4RCKVAUBlWUlz3Z2/aAf7ek8fvjN1PDImVir/ywcPr9dbeulCe3NjZVlJ+fUrQwP9I2raq1WDez/7uL250e1yaYaHx+cWx96h/XvXLVmQHBGcHhOxee2qKxfPBzqiZ93tG9cprzdaGZuSnhHoWJ5KUHDwsNk+bLb/+29/HxQcnJuX//f/+M8AoNNqWyZDNwoej2806L/5aldzQz2bzV6z8fm0zCwAaKit7upo9x+p0Wh820ajkcPhREREAACLxeLxeBRFaTQah8NhMpkAPQMSExMFAsFQTxfz0m4xN5WXcjicjRs34hI2hBBCzxQsBonQtEAQRHNzs9tvWQQAbNq06eTJk+D35ylJkhRFZeTmJadnHt//NUVRUco71eZLLp6z22xsNtvj8SSkpvpfp6utpaLkqu/ljcsXI6Jj1r64hSkSadBpTx85aDYZmaMCgXCc7nFs/eb//su//+9/9r28dP7spfNnP9711fMvbQ1gVM+4xppqgiAycqZgUbq4hDuFUVWDg3kFgY3l4dZsev7kkYM6reb4wf0AQJIkM6+ho7Wlr6ebGTO68oLX6/V6vQ0NDSRJBgcH22w2AGAWTeh0uri4uIm+DTQKQRChoaH9fd1ndn3sdbuNWjUAZGZmiiZhPxSEEEJTGyYaEJousrKyent7me3Q0FCHwxEZGZmZmVlVVQUAS5YsKS8vpyjKZrPJg4JliqBXf/S271yapvVajUAgoCiKxWZn5RX6X1kZnxgUEqrTqAEgJyeHpum6uroDX3zG5fOtZjNFeZnqkoxJUabB5XL9/r1/A4CXXtn+Vz/9a7fb/Z+//Y8TRw796z/+AyYa7sdmtRh0Wi6Pl5CUEuhYntaRg9/8+YP/AoB9h4+JxGIAqKmuYg7GYaL3AAAgAElEQVSlpKUFMrJHE62M3f7mj04eOdjV3gYAFEX5fu58hVeYLEN8UnJ/b4//Qqpz585RFBUVFcXj8ZxO56JFi5RKZXJy8oTfBLq3NWvWnD171mAwcFmsOXPmREVFZWVlBToohBBCaCRMNCA0XcyePZskyaqqquHh4fXr1zPPJ3k8HgAoFIrc3Nxr164xUx7EEikAmIyG3s4OsVQal5g8NNBvt9mY66zY8Jz/agsA4PJ4a1546eK3JwZ6ulkslsvlYk4H43cCiIlLUCYkFBQVT8TdPh2jQc8kR/7h//vXGGUsAPzd//qnE0cO9fV0ezyeB7cGnLY6W1ooioqKUUplskDH8rTCwsOvXr4EAD9+87U3fvCjIZXqX//5HwEgIzMrPiExwME9GoFQ+MK2V29cu1Jeet2XR2CmLPkPMxuNIaFhvk63cDcVODAwAAAymWzJkiUTGDV6uMjIyB07dgQ6CoQQQugh8M9lhKYLgiCKioqKior8d86dO1elUuXn57e3t/sWVgz294ZFRp04sFczpBKKxG/89G/OHT/CHAqLjErPyfO/gtlkLL92hcvja4ZUAMDMjwCA1NTUlpYWAODx+Zl5haHh4WnZk2ZGfWhY+Iyi2bdulv3+vX/76c9/4Xa7//N3vwGAWXOKMctwP/09XQCgjIsPcBxjoXje/Bde2nJw/76jhw4ePXSQ2SkQCt//+FP/2orPOIIgihcsyiuceeroId/UhhFjtBr1A65gNBoPHTr0/PPPj2OUCCGEEJqKsDk2Qgjcbvdvf/tbh98CB6FIbLNauDzezLnzuVzepdMnAYDFZr+4/fXwqGj/c08c2NvR0uR7KZVKAcBXOo7N4by0482Q8IiJuI0xZTQYNixb1FBX69uTmZ3z5f6D8YlJAYzqWfbx737tcNi3fO/1qZFrcLvdH3/4/p4vv2hraw0LC59ZVPRP//J/Jst0hhFomj55+Jum+joujzdzdrHNZhtWDTKzGGiaJggiPj7eYrGIxWKmIgOHw/GlHUNCQn7yk58EMnqEEEIITUL4aA6hac3j8bz//vtGo3HEo06b1cJisZ5/ZceRr3c57vbzm7d0+Ygsg9vl6u5o898zojq9x+1W9fdNxkTDr//lfzNZhqzcPKfD0dbS3NvTXV15GxMN96QeGnQ47GKJJCpGGehYxgaHw3n7Z+++/bN3Ax3IGCAIYu1zLy5avorNZtM03dRQJ5PLo5Wx+TOLKsvLbpWVdnd3b9u2LTg4+MMPP0xLS1OpVFqtlulK8/LLLwc6fIQQQghNPpNmCihCaDxYLBa9Xk9R1Oii5Ymp6SHhETRNi0SisLAwuFfDCJLF8no8zDaXx1u0as2IhRUCoTA5Y/IVKjt94thH//UHAPjDR59cLq+8Udv4i1/+o9lk+qvXtnd3dgQ6umfR9QvnACA1I4vFYgU6FnQPBEGIJRK+QHDt4vkL3568fO5Meen1I/u+ypsxc9HylRRFNTc3V1dXezweHo+XkZGxYMECgUBA07RUKq2rq+vowG97hBBCCD0GTDQgNK3JZDKZTAYAVquV2ZOens6sQs/MLyi5cM7pcIhEIo/HAwBxo7oJ3Lx6mdkQiSWbtm3PnVE0f9lK/wF2m81/YcVkcfXiRQDg8ngv73id2fPaD38EAG63+/zpbwMY2DOrv7sLAHIKCh82EAVSeen1+poq38vhIdX5b0+2NjUCQE1NzZUrVwCgq6tLLBa3tLTYbLY1a9a4XK4DBw4cO3YsYEEjhBBCaBLCRANC0xpBEPPnz2e2IyIi1q9fb7VamWUUV858W3mzlCTJ4eFhnU4nEktU/b3+5w4PDlSUXGW2Y+ITIqJjAEAgFApFYmanXC4XCASXz5xq9PtsMylI5TIAcLtcBr2e2aMeGmI2uDxewMJ6VjXVVtM0HR4ZFRwSGuhY0EhDgwNXL5yzWa3ffLWrsuKm1+v1P9rV3sY0lGGKMnC5XIlEcubMmaGhIYVCkZ+fbzQao6Oj161bF5joEUIIITQ5YaIBoemut/dO+kClUnV2dkZE3KmnoNdqwsPDmf6XoRGR4VHRR/fuaW9upGna5XQ2VFfWVd7yXaStqYFZQ+FyOt3uO730kpOTSZL0uN3d7d+p4/Dsm7tgIQDQNP3my1uuXDx/9tSJn/7wTQAgSXLOvPmBju6ZU3u7gqbptMwsgiACHQsaqeTKpZsl1778+MOu9jaz0Th6gE6r8W27XK7u7m4m1bh69eoTJ058+umn/f39x48fH7qba0MIIYQQeigsBonQdLd06VKFQkGSJJfLHRwcrKioAIDY2Njc3NzGxkbm04VaNRiXmNzR0nTym31BIaFWi9np16ICANKyclhsNgAMDfa7XS4AYLFYYrGYz+dbrVa7zeb1eifR6v35i5Z8780f7Pzsk2uXL167fNG3/+f/8x+SU9MCGNgzyOPxDA8OcDicxJTUQMeC7sFkMACA1WJhXpIkObrJ5T0dPXrUt6LKYDDU19eHh4ePU5AIIYQQmmJYv/rVrwIdA0IokPh8fkJCglKpPHz4cFdXF7NTJBI1NjYODw9zuFzK6/3/2bvP6DbOLGHQF1XIAAkSIEEw5xzEnBWpYFnRsiW3Q9vdtr/psNO907t7Zs63v/qc3XN29ttJnvm62+0ee5zasmUlK9PKiSLFnDPBABIMAJEzULU/yoJpipJIESRI6T4/+hSqXrx1IUpu4tb73pucnplbXNLWWA8ANqvVWwDSq2zLtiCpDADE4gC73W6zWOx22/DwcHBwsNlsNup18vDwYFnI6n6yZdm1Z29iUvLM9LTVYhGJxfmFxf/Pv/zbz/7ml/6Oa81pb6wfHuyXK8JLKjb6Oxa0gLjERMrjmVJPAIBcLs/MzFSr1TRNR0VFcblcq9U6b7xIJGK2UXg7XAIAQRB5eXne5U4IIYQQQo/Homna3zEghPzvxIkT7e3tzDFJksxGbg6XW/XivupvT4ZFRMpC5QadTjWiXPDtxZWbSzZt8b60Wa3jo8P1d27NamaYx6fJGVkvHHx5xT8GWnWf/fHfDXrdjj37cvIK/B0LeiS9bvajP/w7AHA4nM2bN1ssluDg4AsXLswbJpFIpFKpUvmjf+ZpaWn79u17uDENQgghhNCj4NYJhBAAwOTkpPfY4/FwuNySjZudDufVC2dpmp4cV02Oq5irzNJrgiCkoXKRSDwyNAAA4dHRc2cTCIVJaRmyUPlXH3/IJBqG+nqm1RPy8IhV/ExoxZmMBqNBT5JkWkaWv2NBjyMJCo6MjhkfG3W5XFeuXHnUMIPBYHhQx0EkEvF4PKfTuWfPnsnJycTExNUKFiGEEELrHiYaEEIAAPHx8TMzM96XBEHklZQf++Q/mYILAYESi9nEpAwoiuJwuTkFxeVbqwDAZrEYDfqwiMiH5wyWhRSWV9bevA4AHrdbp9V0tbVIgoLySspX6VOhFWa3WWmaTkhOwWYcaxyLxUrLytbMTG+q2tHW1MjspPAKDAwkSVL3oMcKIyUlpbu7m8vl/vWvf52cnPzd737HtMJFCCGEEHoiTDQghAAAqqqqenp6jEYj8zI9OxcAOBwuAGQXFFEU1Tmnx0R+SVnxxi3MsUAkEjx6TbU4INB7fPXCWY/bzeXxMNHwzKi7fRN+/FNGa1ZuQVFuQREAjA0r5yUagoOD5XJ5fX393JPNzc0AYLfbjUZjampqYCD+lBFCCCG0WNjeEqHnmlKpnJ6eBoDp6WlvlgEAMvPydVqNdmYKAIb7+7xZBg6XW761Kn1D3mIm12k1N6p/2ATOlJCMTUjyYfzIv8aHhwEgPSvb34GgJTA+2Bwhl8ulUilz3NXV5R2QnJzMZv/wHEIikRw4cAB7lyKEEEJo8XBFA0LPL7PZ/Omnn0okkt/97nckSQYFBen1eubS0f/8AACYvRImo8H7lm2796ZkLvZbpdPhcLtcAECSJIvFcrvdHC53887dPv4YyH+cTodUFhIahs0I1gqX06nTzcof+xPJLSiaUI0BwPT0NEEQAQEBIyMjzKWioqLs7Gy1Wt3f3x8aGvraa6+1tLRkZWUJhcLViB4hhBBCzwpc0YDQ80skEmVkZERERABARETEu+++S5Ikc4miKCbLMFdMfOLiswwAEBYRybSi8Hg8brcbACKiYh6zzwKtL8119wBAHBAw9+k38q/aO7c+/8sH927ffMyY5PQMwZzEgc1m8x7X19d/8803ly5dAgAej2ez2bZt2yaXy1cuYIQQQgg9kzDRgNDzi8ViHTly5NVXXwUAmqZra2sFAoH3qndLNpfHS07PZHM4WflL7l8oDQllDgQiUWxCUn4ZVmd4dphNRgBITs/wdyDoB5kbcnl8fs3N63V3bz9qzFB/n81qJQgCACiKYpKAXiaTiel7rVKpvvzyy4cTjgghhBBCT4SPoRBCAABWq/Xu3bvel0KhcMOGDbdv3w6SyrbvPRAeFe1xu8mlP7hmvrEAQEFpOdaAfJbYrda2xnoAcDmc/o4F/UAqC4mJi+/v6W6orYmOjYuIin54THxi0sZt2yOiok8fO+qw2zkcjsvlYi4JhEKb1cocR0VFBQUFYWkGhBBCCD0FXNGAEAIAEIlERUVF3pdWq/X27dsAsHP/S+FR0QDwFFkGABCJxMwBNiZ4lnQ0N3707/9MeTwA0N7S5O9w0I9s2/VieGSU3Wa7dfXygusROFxuXmFxmCKcuerNMgAAk2UQi8UEQYyPj/f399fU1Kxa5AghhBB6ZmCiASH0PY1GM+9MREysPDxiOXOGKsK5PB4AaGdmljMPWjvuXrt8/eI5iqKi4xM4XK5uVqsc7Pd3UOgH4oCAF/YfZLPZ42Ojn//lA/ucEgyMM8e//tO//n9/+Z//5l1wNA9N0xKJhCAIh8PR09Oz8iEjhBBC6FmDiQaEEACA2WxWKpVzz+SXVlRs3b7MhdNsDoc5UKvGljMPWiMmVKPNdfcIgti0feeBV18vqdwEANVnz/g7LvQjUlnIvpePkCSpmZlurLs376p2ZsblctmsVqYpTFJSUkpKSkREBJ/PZwZYLBadTldVVfXGG2+89tprqx09QgghhNY/8ve//72/Y0AI+RlN05988onZbPaeycov3LTjBXHgcvc79Hd19HV2AIAkWJqWvWGZsyH/cjmdX330Z4/Hk1NQVLZ5K0EQYRGRXa0tFrNJKBIpIiL9HSD6QbBMRpDkqHJoZnoqPinZu4kJAERi8dBAn3dXxZYtW7Zv315QUJCenk4QRGlpqdvt1mq1crm8uLiY8yBXiBBCCCG0eLiiASEEKpVKrVbPPRMdF++TmQd6upmDnMKix49Ea99gb7fL6QwLj6is2sGcIUmybMtWALh19fLK3ffqpQvXqi+u3PzPJIvZPNDbAwAOu/2zD/90+fxZb2YhJT1j36HDzHF4eLjdbnc4HAAgk8leeOGFrKyshIQEWGgvFUIIIYTQImGiASEELS0t884IBMLHv8Vht1vMpscMsNtsHrdb2d8LAImp6QkpacsMEvkXRVE3Ll0AgOT0DPacyqAp6ZlyRbh7TkFBHzKbjB/82z+3NNxvrq+z2+0rcYu1ZkQ51Fx/3+lcbi+PCdWYelzlfdnW3NjT0e59OTYyzByo1eoLFy7cu/ej7RUJCQkymUyhUCwzBoQQQgg9t7C9JUIIeDzevDPjYyORsXELDraYTW0N9b0dbU6n4+Wf/lwaEjqvjoPZZKz+9uTUuEoRGU2QJEVRYRHLqiiJ1oKRwQGXyxkapsgrKZt7ns3hhIYpZqYmrWazUCx+1NsXb3pSfezzT91uV2RM7Niw0luw0KDX8RXhy59/zXI6nSePfjE+NgoA92tu/7ff/I4gnv5hQEJySnxSsnLghzqdly+cFYnFUbFxVouls+1HuUWT6UdJQ7lc/pvf/Oapb40QQgghhDUaEEJQX18/b5m02WDgCwTVp08A0GFz9t573O5Lp050t7dQHo/L6WxvapgcV0mCgwMCJd4BX3/8oWZ6isvl6ma1zGptmob0HCzQsL59/V8fUh5PTkHhw9tqJlRjE2OjbU0NspBQaUjIMm/U19010NtD07RBrwOAlIws/awWAIrKKvgCwTInX8s6W5tbGutZLBZfILRaLM31dQRBRkRFtzTWf/3ZJzW3btTcujEyNKgIjxQtIqFDEEREVPRAX6/jwUoQiqK62tt6Ojt6OtuNBsPcwTKZLCMjY0U+FUIIIYSeS5hoQAhBY2OjXq8HAO/aBIfdPtjbY7NaVSPDYRGRkmApc76rpam1oQ4ASJIkCIKiKINe19XaLBAKQ+Rh9Xdu3ai+YNDrioqKNmzYMDIy4vF4ACAiJjYxFbdOrGOqYWVnS5M0JHTXgUMPP2YPCZWPDStNRkNvV4d6XBUZHePtX/AULGZzb1cHSZIJyan7Dr+alVfQ09Fut1mHhwbyikqW9znWLofdfuLLzymKKt3xYv6mqpH+HrvVMjI0ONjb09HSTFFUiCLCajKajMbOtpbi8srFtIPh8wUb8gv1s9q5zWXtdpvNap07LCAg4J133llmfxmEEEIIobkw0YDQ885gMFy+fJlZehAXF2cymbyL1QGApqjRocHE1DTmYfLFk984HHYAoCjKW1sOAEYGB/hCYXtjvdGgBwA2m93Y2CgSiRwOh1AkfumNt5ezCBz53fVL5w06XWZufmxC4sNXOVxuUloGm8OZnBjXaTXNDfeHBweyc/Of7l6BQUEtDfddLpdOqymu3MzlcuOTk/u6O00Ggyw0NCRUvryPska1NzcO9vWGRkSVbN/NF4rS8ooIkpwcHbZYzARJFm3bVbpjT0JmtkY9YTYa9LpZgiClshAAcLvd504eb7pfKwuRBzzUJoYgiMSUtACJZFQ5RJKk999sYFCQd6WDXC4vKChYzQ+LEEIIoWceJhoQet6Njo62trYCgEAgOHToUHFxcX19/dwBbpdL2d8Xn5JqMZkaau48ap7xkWHvVxeDwUDTNFPKPjwqOj0ndyU/AVpx1y6cpSlq045d4oCABQdwOJyo2LjwqGir1aKf1ZqMxu72ttbG+tT0DA6Xu6R70TR998Y1AGCxWHklpVwuj88XuJzO8dGRyYmJgpJSH3yeNcNsMn764R9rb98c7O+jaTqntDI0IgoACIJQRMdxeXwOl5dRUJKaV8QiCL5AyBcIRvu6Z6amejs7QuRyWUjo8S8/Vw70m4zG7vbWhOQUkXj+D4ggiLDwCNXI8KxW6z3pcjq9+US73b5x48ZV+8gIIYQQeh5gMUiEnmtOp/PkyZMAUF5enp6eHhERAQBbtmy5cePG3GFGg/7SqeOhYQtUoWez2W63GwCYXRIMFotF0zSHw3G5XHa7bUU/Alppnc1NHrc7NEwRFv6Eop7RcfHRcfFNtTW3r17W62YB4MP/+Fcen+9xu1MyMgHAaDDYrFa73eaw290uF03Th998Oyomdu4kTKfMmPiETTt2eb82bygsbm9qMBr0FEU9S6tjVKOj3nIJkfFJqXk/6gKbUViaUfijxEpMSvrmA4dHeruHutqG+vqmJiZGlUNcHj9YHjatGv3yk49+9Xf/B2+hfSsbCopGlEPel96lDQRBpKSk+PhTIYQQQui5h4kGhJ5rJEkyrQojIiKio6MBwOPxNDc3zxsmEAqn1RPT6omHZ2CyDPMwD0tdLhdBEHGJyb6PG62ijuYGAEjPzlnk+LySsowNeZTHc+bY0Sn1BEVRDoejvbnJO4Bks4VCkUAg1Otmr148//Yvfu29pNNqp9QTAJBdUCibs0tCIBSmZW9oqq0ZHVbGLbR9Y82y22xd7a1pGVkLtuTo6WwHgJjktOjk1Oik1MVMGJOcxuMLhrrautpbAYAkybJde6OTUo++/48et9tg0Mv5CyQEwyOjxAEBZtP8lrRhYWGvvPLKkj8VQgghhNBjYaIBoecaSZIHDx784osv1Gp1VlYWADgcDptt/hqEg6+/VX36xKxmZqE5Hic9J7dk0xafhIr8wmm3a2emSZJMSl9sVwIWi8VU9Djys3dpmiYIor+7kyAIgVAkFIlE4gAujwcARoP+q4//otXM/PFf/gfQwKx88a7nF4nmfy0XiUQAcOXCuff+9n/11adbBZ9++EezydTb1fnaz971nmxvaWpvbpKGhMxqNAAQEZeQlLWE7UVh0bFF23bVX6sGgIzCsvj0LAAgSJIvEMgXWnYEAOKAgJ//8m/PnDg2MjQIAPHx8UqlEgDKy8uX8eEQQgghhBaGiQaEnndJSUm/+MUvpNLv+0oIhcKoqKihoaG5Y7pbW7xZBjabnZmZmZOTc/LkSYvFwlQB7GlvnTu+uLj4/v378OP9FGg96uvu9Hg8EdEx3g6mi+fd45CSkfXw1UBJUGZuflNtjcvlcrtcAJCamS0Ui8VisTgwUBEZNW98TkFRY909phbpeqFWqZhFBOpxVf29u8mp6dPTk9+dPeN0OmianpwYj0tI1M1qDbPaJ041T0ZhKVPNQab4fj8Lm8O1Wa0DvT1JC3V4qbl1o7O1xbuPSa1WV1ZW2u127GqJEEIIoZWAiQaEEISHh3uPHQ4H86hzrrbG+97jkpKSHTt29PT08Pl8i8ViMZt27n9pqK/H6XAwDS8BoKevnxnMfIFE61dbYz0AJKWlr8TkFVurKrZWWc3mof7eIKksKjbuMYPZHI5QKNJMT7U1NeTkF65EPD53+/oVAGBzOG6X69bVy0z5CQAIDg2jaVqvmbZarSwWy+VwPMXkTKLBKzY1o7e5/sK3J3/79//nvJEup/PerRvel4ESidFgqKmp+bu/+zuSJJ/i1gghhBBCj4ddJxBCP8Jms2NiYrq7u+cuRpjb8HJsbGx8fPzWrVvMDguz0RgklZZt3hYqD6uo2uHxeGYm1d72E3abbUNRybNUve+5QlHUzeoLALDrwCEOh7NCd+FwufLwiMCgoEXE4xkZHBAKRQs+tF+DLBbzqHKIoiipXMGUYLBbLbmVWyp2H0jK3tBVf89sMgJAQLA0Li1zmfeKiE9UDfRZjIbx0ZHMnFyaphtqa9hstjgggCTJKfWE7sG6CUmw1GI2kyRZUlLC4/GWeV+EEEIIoYfhigaE0HwJCQnvvfdeU1OTw+GIjIw8d+4ccz4zN7+zpQkA+vu/X7CQX1pBU1RUbLw0JFQaEgoAXO7331sEAoHdbqeBXugOaH2ovXkNABKSUwVCob9jAQAQikQAYLdZ/R3IYhWXV9pttobaGg6PV7ZrL01RbreL8/2/EU7pzj1Nt65xeDxFdOwTJloEgiCKqnZ999VnYyPDADA9qb519bIkKJgvEFjMprm5wpmpSQBwu9319fVVVVXLvzVCCCGE0DyYaEAILUAul6elpZ07d669vR0ASJLc9+rrckUEl8eXKxRWq0UcEOhxu1OzHupE8OD7TGZmZltbGwtYLBZrlYNHvtLf3QkAqVkLVFjwi5HBQQBgc7n+DmQJFJGRAMBsjmARxIMsAwBAck5+ck6+D+8lFAV4EwocLhcAbDYrTVNmk2nuqiJmTHJyctaa+ckihBBC6BmDiQaE0MJ6e3s1Gg1zHKoIl4XKeXx+ZdWOx7+LzeEAQEpKyu7du+12e0dHh8vp5PH5Kx4u8jWTwWAyGARCYVRsvL9j+V6ARAIAvZ0dW7bvFIkD/B3Oolw+d4am6ejkRbWuXCahOIBksz1ut9vtZtp2BAQEvv2LX1stFi6P9+03XzEtJwBg69atmzdvXoWQEEIIIfR8wo3TCKGF7dixIy8vjzmeHFe11t8HgFHl4NzCkF4et7v25vWRoYGElFQA4HA4//Ef/9HR0UGSJBc3ga9PrQ11NE1HRscyGxbWguLKTQnJqTRNnz91wt+xLIrb7Xa73UJxQE7ZplW4nYfyeNxuABga6OtqbwUAj8fj8XhYLBZBEBvyCwMl3xfCCA0NXYV4EEIIIfTcwhUNCKEFdHd33717d3Jy0ntmVjNz7cLZrtZmmqYDg4LjEpPnju/paKu/e4tks19+82cAYDQa9Xo9ACiionHrxDrV09EGACmZyy1S6EMEQRRVVKpGh8dGhpvu1+UXl/g7oicY6Ol2u90iLm916qHy+IKkrNyBjpZrly4oIiIBwGwy/uf//DerxRIULNXNaaKpUqmwsSVCCCGEVg6uaEAILaCurk6lUrndbu+Zob6ezpYmZnf33G9NHo+noeZ23a0bAOBxu5X9fQCQkZHBPDLdvvfAKkeOfIKiKI/LxeFyk9LW1tdRRWTUll27AWCwr8ffsTyZUCwCAIvJMDE8uDp3LN+9ny8UWczmWY0GANxut8Nup2l6bpYBAGpqajo6OlpaWtRq9eoEhhBCCKHnCiYaEEILSExMVCgUj3oM29fZ4T0eGx66d+OaxWxiXjbV3gWA9vZ2k8kEADrNzMoHi3xvZmrS6XTyePw1uCAlPDKKxWIxvRXWuJi4hISkZLfLde3kV5OjSp/Pbzbo9ZrpuWdYLFZuxWYA8GYW5qYL56qtrT19+vSNGzd8HhVaIRqNhmkGZLPZent7mQbDCCGE0NqEiQaE0HwOh+P69es0TaekpMy7xHztJEjSeyYqJk4eHuF96fF4qqqqJicn7XY7AAwPDKxKyMjHptUTAJCUlu7vQBYQJJWlZ2+gaZqiKH/H8mQv/eSN2PgEt8t15fiXVpPRhzNPjg2f/PDfz3764b3qc3PPJ2TmBAQFP/HtKpUKAPLzfdn2Aq2cmzdv/vnPfz5z5swHH3zwT//0T0ePHr106ZK/g0IIIYQeCRMNCKH5eDzeli1bCgoK9u3b95Of/CQyMtJ76Y2/+fUrb72zeccL3jNsDict+4cml5mZmYGBgeSDTITHs/DTVLTGDXR3AkCQVOrvQH7gcjrHR0cGersddrvT6QQAs0+/t6+cV954SxER6XG722rv+HBal8NB0zTl8fS1Npp0s97zMxMqs9Gw4FsEIvH2w29IpCHeM319fT4MCfmcTp1J1l8AACAASURBVKdTKpUqlerGjRsul4s54/F4AIDL5QKAy+U6f/58c3Mzs4gMIYQQWiOwGCRCaAGbNn1fJD8tLS0sLOz9998HAKFIHCSVzVtL31Jfe/tyNQCEhYVt3bo1ODj4L3/5C7NaO0gqyy8tX/XYkQ/otBoACI+K9ncgP7h5ubqzpQkAhGKx1WxmsVjknJU1a9yWHTuPff7pcHdHRFxCdGIKyxe1IfkCofe4s6G2aOtOks0GAP3MNP2ItR4ZhSWR8UmcF7gXv/wviUSycePG5OTkBUeitUCj0Xz44YdMWm2eoKCgrVu3Dg4Onj9/fnZ2FgBIknz99dcTExNXPUyEEEJoAZhoQAg9AfNbLAA47Da3y8XhcudeVQ0PMwcsFistLW1sbIzJMvD4/PzS8iCpbHWDRb5hs1qFYrFkESvwVw1TiJTH47kcToFQVFBSKhIH+DuoxYqKiQsLD5+cmLh+6mtZWHjx9t3yyOUmcWxWi/e4t7ne5XBs3PsSAKTkFjrs9p6m+06HnbnKYrFomhYFBCZkbvC43dopNQCYTCaxWCyRSJYZBlohZrP5s88+c3s8CVl5E0N9yfnFDqtVPzMlVURYjYbR3s7333/f4XAAQHh8UlxGzr3zJzs6OjDRgBBCaI3ARANC6AlGR0eZA4FQ1N3eEhAoiU9OdbtcdbdvcjhsDocDAGw2+5VXXgGAgYEBAJCGhL70xltCkdiPYaPlIEm21WyeHFfFJib5O5bv8QUCAHjzvV8GBa+h9Mfivfaz9459/sn42Kh2Sj2hHFx+oiEqMUURHTc5Nsy8VPZ0bCjfFCiVsTmcvI1bU/MKay6eUY8qKY+HpmmCILLLNvKForP/9YFeOwMAFEXV1dUlJiYy/4TRmkLT9BdffGE0GisPHIlKXqBUilQRMdbbFSELjU5Nj0hIAYDWW1eUSqXVahUKhQ+PRwghhFYZJhoQQk8wNjbGHNislpvVFwHgrV//dnigj2kwweByucHBwQAwOTkJAC++fITH4/sjWOQbadk57U0Nulnt2kk08Hg8ADCbDOsx0WC32T77y5/MZjMAxKdnJefkLX9OgiA2H3jl7KcfWk1GFotFU9T108cIgkjOyUvLLxaKA7YffsMwqxnp7WqvveN2uWq/O6+ZGDfMarwzKJXKgYGB9PS1WPLzOafRaCYnJwNloSGRMQsOSC0si0nNZHO5XL4AAPqb73vcbr3JOjk5mZCQsLrBIoQQQgvARANC6AkyMzOHhoYAgKlAlrEhL1AS5HG7ASAqKkqj0bhcLqFQ+PHHH/P5/JGREQD44s9/iEtM3vfq6/6NHD21tOwN7U0NDvsa6p/H9JgwGhYuc7iWURT1+X9+YDIaRYGS8Jj48t37fdU0lC8UxaVldtXfY9YsMK0u5/7UJNKQnLJNMkXE1RNHaYoa7GpjdqAwCIKQy+U+iQT5FvM3xKidab9zvWjn3nlXp8eG71efNetnASA8ITkxJ7/p2iUAkMvlc2v3IoQQQn6EiQaE0BPcvXt37ku5ItxutXa1tgCA3W53Op0URRkMBgBgiqIDAJvDmdvzEq07QcFSALBZ10qiYVYz03y/lqZpLpfn71iWbHxsxGgwCMUBe376nsDX+4kKNlUBTXc11HqTF3ardd6YyPikyhcP3D53al6RyLS0NJkMq6isRSEhIRkZGV1dXUyBz7kM2pmacyfA466srBwbGxsZ6p8aHhQKhb/85S8DAtZN1RKEEELPPGxviRB6gnlfRW5dvvTFh39guhJoNBqKoqRS6S9+8QuBQOAdEx4ZXVBWsdqBIt9pb24AALttrSQarl4453Q4YuITklLT/B3Lkt26egUAknPyfZ5lAACCJIu27cooKmMWHAHAQHuzbmZq3rCEjJzyF/bNO+ktv4J8zuPx6PX6R12ladqblvUezDUyMsLUu0krLGPOTA4PXv/m87bb1y598ie7xZyQkLB9+/bt27cDQFBQ0Ouvv45ZBoQQQmsKrmhACD2OWq0eftBXgkFR1Lzvn1ar9ZtvvjEajd4zY8NDF08d33fktVWJEfmednoaAGLWzGZv5lt0YGCgvwN5ej6py/AoRVt3xiSlVn/1KU3Tbper+qvPth36ybx6kzy+gM3luuf0SlywbyJaJpqmp6amvvnmG61WW1BQ8OKLL87tw9rc3KxSqSYmJrRabXZ2tl6vHxkZ2bJlS2VlJQAYjUaBQHDq1CmtVut0OiWyUL44AAAmhvoarlywGg1TI0MSiSQ/Pz8nJwce7LBITk7GHRMIIYTWGkw0IIQeyeFwVFdXu1yukJCQ/Pz8pqYmiUQyODjIXI2Ojrbb7TMzM3a73W63z3vvyGA/TdO+2ouOVtmochAAxAFr5Yv9hsKi786Md7W3vbD/JX/HsmRMGcvBztacsk0rdAuryXj7/Clv/QWHzXr1+JfbD78RGhHlHdPVWOd2OjOKyrrq7wFAaGjopk0rFc/z7MyZM83NzQAQECxrbGwMCgrauHEjc6mrq+vbb78FAC6PTwOrsbGROT89Pd3T0zM4OFhfXx8UFMQshQiLid965C0AcDkd9d+ds5lNERERJElWVVXFxcUxb4yMjDx8+DBWf0QIIbQGYaIBIfRIVquVWVwdFRVVXl5eXl6u1+v//Oc/22y2mJgYkiRLS0s7OjqUSuW8NyoioxJSUjHLsE6pVWMOu10cEBgZvXDF+9WXlpXTcr9uelJNURRBrLNNf5kb8kaHlb0tjQkZOWJJkE/mvH7qa712JrukIik7DwCcTofF+H2ZTJLN5nB5dqvlwhcfFWyuyiqpBICxgd6psREAYLIMAMBms5OS1kpLkWfGnTt3mpubZYrInI3b5NFxp/74Tz09Pd5Ew927d9kc7q63/kYsCXbYrG6Xs6Pm5nBXG4MZw2QZopLTvTUgle3NNrMpLy9vz5497B+XbGCxWJmZmav4+RBCCKHFwkQDQuiRgoOD8/LyJiYm9u/fz5xxOp3McmudTmcymeamGFgsVlhYmMPh0Ol0k+OqyJg4v8SMlm9mahIAElJSHy5E5y8t9XXTk2qSXCvxLEl6VvadG1eNev13X3/2wms/Ez7tOhGr2dR440puxeaAYKlRN2uc1d777rxeo2FzODnlmyTSEKZ1pcftjkvNZBGEsrt9sLOdINl8oTAwWMYiiLnFINVqdXNzc3l5uW8+JAK4devWtWvXpIqIjYde4wtFABCTmjnQ2qDT6YKDg81m8/j4eNKGwoBgGQDwRWIAKH3xpeT84onBfoJghUREj3R3DHU0A4AkRM4TCJlpxcFSADCZTNSPa3kihBBCa9k6ey6EEFo1ra2tf/jDH5qamuaWNOvt7WV2y5tMpnnjaZqenJzU6/UicQAAaGemVzNa5EPtjfUAEBQc7O9AfmC1WACgYvOWdbecgfHWe78UicQmva63pfGpJxkb6B3qahvp6wKAuLQMAKA8ns76mtaam0ff/0er+Yd/khr1eMXu/S+997dxaRn116pvnzvlcbtDFD9qBMNms7F8oK+4XK6TJ09eu3ZNpojccvinTJYBAAKkMniwSGF2dhYA+CLRvPfKFJHZFVsyyzaHxSbwH5QL7bx3c2KojzmOSEhJyM4fGBi4cOHC6nwchBBCaPnW5W9sCKFVMDs7OzMz88orr/zyl79kvt2dOnXq6tWrABAeFZ2xYYHKdnkl5W/96jfv/PZ/O/z2uy8cfHm1I0bL1lR79z/f/6dZzQxfIEhKz/B3OD8QCoUAcPfmdb1O5+9YngaPz9/+4l4A6G2uf+pJmG0Xg53tLqej5c6NuZfcLpfL6fC+NOlnb587BQDeb7zXT31d/sK++PQs7xgWi8Xn8586GDTXt99+29bWFp2Ssfnwm1zeD3+q4XGJANDb2wsAcrmcy+X21NdQD/qDPEwzMQYAhw8fBoBbJ48Od7Yy54t37YtKSmtpaXlMJwuEEEJoTcFEA0JoYVu2bPntb3+bmZkpkUiYMzMzM8yBWjXG4wvYHM68t0xNqAKDggFAERnF4XJXM1q0TBdOHvvDP/5fd69dsVksslD5CwcOBQRK/B3UDzJz82PiEzwez83Ll/wdy1Pi8rgAoIiNf+oZJpSDAGCY1bDZnIIt2zlcHgAEBAQ8nC+gKGqoq+3uhW/ND76XOuy2+1erK188KJUrmDMul+vEiRPe+pHoqU1OTnZ0dMSkZlbsPzw3ywAAAdIQkSSIqXTjdrsVCoXb5aIfvQOC+XFIJJKDBw8CwMz4GHPeoJ0xaGfgQZsJhBBCaO1bl/tdEUKrgMViSaVS70uapt1ut/dle1P9w8/l4pKSVyk45FPtTQ1DvT0ESaZnZodFRGwoLPZ3RPNxebzyrVWqkWHl4IC/Y3lKAoEIAAKDZU89g81qAQCaoroaa7OKKxTRcbfOnjDpdXO7J86lHlWqR3+ooqIeGWq+fT0yPml2epI5k5WVhV9cl0+j0QBA2EIpJBaLJQ6STo+P0jR97Nix0dFRks32eNzkQ1laRmpByYxqpK6ujmkI4i3T0F13x6TTVlVVedO+CCGE0BqHKxoQQoui1Wqnp6cBgCCIlMxst8s1rzKZQCRKTE33U3To6ZkMhlvfXaRpetP2nTv3H1yDWQZGWHhEbGKSx+NpqL3n71ieBlO1ZO4Gh6XKLCxlDhquX7528quQ8MgXXv95ZHyS59FL8efpuH+3ve6O92VKSspTB4O8mP8wysKjFrzqdjpFIlFPT8/o6GhsevbOn/4Nly941FSBslAAaG9v//jjjwFgrLfTajTMTk4Md7VJJJLKysqV+QQIIYSQ72GiASG0KFqtljmgKKqvs/3hAcGyEEmw9OHzaA0y6vW1N691tjQBQPW3JymKSkxJyyko8ndcT5CQnAIAQ/29/g5kyXq7O8+fPrHMSWSKiIwHuYaxgd6mW9f4AmFR1a6nnlC3PgterDUWiwUAxEELF0+VR8UaDIa+vj4AiE3PkshCHzNVoDSkeNe+mNRMm83G5nBN+tmextrhrjYAyM3NxeUnCCGE1hHcOoEQWpTW1lYAEAgENpttwQEToyMTYyPY1XKtuX2lWjM1uffwa96qGR3NjbcvV7vdLgAY7OmamlABQOX2Hf6McnFSM7OvXjinmZn2eDyP2i/gExazqbn+vsViJkmSpuixkWGn00HTUFKxMbewaKmdL86fOtHT2Q4AmUXlOeUblxNY4ZYdE8NDes00ALTX3rYYDYIHfQokEonBYAAAkiQVCsX4+PjDb+dyuQEBAWazmcVi7d69OyNjDdX7XL9MJhPJZpPshXdDBMhkANDe3g4AwoAnb3xIyM6Pz8qbHBkSCwV2u32gpZ6mKA6Hk5SU5NuwEUIIoRWFiQaE0KIoFIqurq6goKBHJRo4XG6AJGiVo3rOURTVcO+OxWis2Lqdw+N5H3iOjwzfufpdVn6hyWhouV8LALW3rm/cvgsALGbTzeoLFEUFy0IMutmRoUEAiE9OkTzieeyawuZwhGKx1Wx+/x//743bdhSVla/Qjc6dPK4aHWGOaZpmsVgcLs/ldFz/7uKdG1eBBoryZObk7tiz74lTdbQ293S2EwSRXbpxQ8XmZT6UZhGERCpjEg0AMNTV5r3EZBkAQCgUvvTSS5999pnRaJz39o0bN27cuPHMmTNNTU0ej6e6utpkMv3kJz/BR+VL1dnZeenSJZIkKyoqlEplWEz8o/4MmfKQbrc7LCY+KDRskfNHJaUNdTR7X0ZHR0dHRy8/bIQQQmjVYKIBIbQoBQUFd+7cmZmZIQiioqKivb19XqO1zTt3B2KiYXU13rtTd/M6AHS2NFEUlV9aXlm1EwBqb92YnlRfv3jO21Ogtb4uRB6WnpNrt1kpiopPTtl/5LXx0RGHwy4SiWXysHXxVZPFYr38xlu3r14eHuivvXNz5RINzJ9Gam6hSa9jc7mJmTmR8Un9bU3ttXcAgMsXGLQz7S1NPD5/U9XjVoLMTE19d+4MABRu3ZleUOKT2OZVZMjOzmaeljMCAgJMJtPRo0cfzjIAwNWrV4eGhux2OwC0t7c7HA69Xs9kUnwS2zPP7XYTBDE+Pn7ixAm+OMDpcJ4/f55ks5NzH7ntKPDBXono1EWtHxlqb2q6dkkWES0QB9jMppSUlL6+voiIiOPHj2/btm1ugV6EEEJoLcNEA0JoUUQi0dtvv93b23vr1q3Z2dns7Oze3t6ZmRmSJCmKoijq9pVqgiBSs3L8HelzhMvlAoAkKFgilY4ODbY13NdpNBazeWZKDQA0TZMkue3FvSaDvvbWzbvXrqTn5DbcvQMA4oBAAIiMifVv/E9BGhJ64NXXv/7ko5lJ9YreZWxk2GYx7zjypvdkWn5xWv73lTIH2ptrLp1taagvqdjIe6i7JMPtdn/zxac0TcelZXrfuHzJOXmqwT7vS7VazWaz3W43yWZ73O7S0tLa2lpvRZWHKZVKAIiLiysqKkpJSWG+OfsqtmcYTdO3bt2qqakhSdLtdhMke9urbwNNT6tGFDEJwkf3gg2UhvAEQofNupg/5/Y717vu36EpampkiDljMBjEYnFwcPCdO3cUCgXWg0QIIbReYKIBIbRYkZGRbW1tLBYrIiKCxWKVlpZ2dXUNDHzfbtBht3935hTJZiel4cbvVSKWBAFATkFhXknZ8c8/mRgbHR7sZy6FR0XvfullgUDI5nCcDkdXa6vRoHfa7S6XEwCS09fxz8ho0M9Mqr2LNVZCWmZma2O902F/1ICk7LyepnrtlPqjP7x/+Kc/O3v8mM1m9bjdHo8nJ7+w6oUXAeDY55/YbNYgWWjF7gM+XDIQk5xW9fJrqqEBNptjmNVMKAeY/i8etxsAbt68mZ2d3djY+PAbCZL0tqTNzs5mCjSw2fhrwJO5XK6jR48ODQ0FykLN+lkuX1C6a59YEgwA4qAnLzGITEydnVbLYxbofzlPb2MtSRAlZWV3795lzkxNTQFAdHT0e++9Fx4evrzPgRBCCK0e/A0DIbQEgYGBbDb78uXLACAWiw8dOuRNNDBGhwYx0bBqgqUyALDZbCwWq3Tj5muXLuTkF3C43FmtNjElNeDBU1Yuj5ees6Hu9s1vv/6rLDQUANb1Q2y3y+XxeOSKFfzS1VhXCwBSueIxY7a9/Np3X31mmNV89uGfAIAvFImDpLqZqZaG+2w2WygSqcdVHC5vy0tH2JyFywQ+tajElKjE7ztTmnSzN88c1059v77D6XSazWaZTPbwogZqzp4LgeCRHRbRw2pra4eGhpI2FOZt3UVRHhaLWNLPtPiF/YsZZpzVUB53enr6jh07srOzP/30U5vNJpPJysrK5HL508aOEEII+QcmGhBCS1BRUcHhcO7evZubmxsSEhIbGysWi81ms3fAUH9voWEjFmtYHYFBwQBgtVgAIDo+4e1f/e2jRqZmZjXfr9VMT7mcTgCw2ayrFqTP8Xh8AOD4+tu719BA30BvD4vFin3spnqhOGDXa29XH/3UMKuJT88q2rZLIBL3tTbWXb7QWHeP2dVStG2nRBqyQnEyAoKlu9945+rxL9WjSuZMb28vh8PhcDgul+tR71rXmaZVRlFUQ0NDQLAsv2o3QRDkiv3ipFWrKIrq7++/ePHijh07XnvttYaGhtLS0oiIiBW6I0IIIbRyMNGAEFosmqZPnz7d2dlJUdTU1NSWLVsuXrw4N8sAADaL5fqFcwKRSBEZSbCI9A15K9qG8DnHZrNZLJbd+uSsQbAsJChYOj2p1s5MA8Bi3rJmMTURtDPTbrfb5yv/a25ev19zBwCySirlkU+o8y8QiXe/+Y7ZoJfKFczmiJQNBTRF3b96yeFw8IWiyIRk34a3IJLN3nzw8PnP/mLS65gz3hRDQkaOKCCwq7GW2VjhdfHixbS0tFWI7RkwODhoMBiyyjevaHZmuLO17fY1AHA6nXV1dfX19eXl5YcOHVq5OyKEEEIrChMNCKHF8ng8fX19brcbAPr7+zs6OpgC+Dk5OWNjYzrd919yRpWDANDb0QYA42Ojuw7g78oriCAIq9WymJEvHDw0q9V0tbQQJBkZG7fCca0gNocTECgxGQ0jysHE5FQfztzf01175xZN01GJKbkVmxfzFh5fwOP/aBtCal4Rly/Qa2YiE5KE4gAfhvf4MBKzNrTcucG8JAiCKdww1NWmiI5jsznzEg0hISu7zuJZUldXR5BkYk7BCs3f23CPw+NNq0ZtZpNIJLJYLABAUdTs7OwK3REhhBBaBZhoQAgtFpvNfuedd/r6+i5fvuzxeE6cOJGQkPDb3/5WKpXev3//woUL3pHx8fEej2d0dFSn1fgx4OcBm8NZ5PKEYFlIsCwkMeVZeI5dumnz5XNnTAt1cHxqZpPx/KnjNE1vKN+cW7llOVPFp2f5KKglyCgsHe7p0mumAYCiKBaLFRwcbLfbJ8eGmQEhISFxcXENDQ0AoFavYM+OZ4lWqx0YGIjL3CBYmZyR02FvvvEdAITFJgAAk2UAAJIkq6qqVuKOCCGE0OrARANCaAlCQ0N/VJFhaOjzzz9nSpcplcru7u7s7OxNmzYFBgYeO3YMAAQCof+CfS6w2Zx1XXDh6XD5fACw/njbzjKNDis9Hk+QLDSnfJMPp101HC5vz0/fu3vx2+GeTgAQS4LmPRKPjo5uaWlhs9mJiYlRUVF+CnOd6e7uBoDE7LwVmt9boZPpZ8n0KC0pKSkrKwsKwko3CCGE1jFMNCCElkYkEnmPZTLZ7OzssWPHtm7dunfv3oyMjIyMDJIkjx49Ojg4KBSJK7fv9GOozwMen2/RmLrbW9OzN/g7ltXD1IMcV435cE5ZqJzFYhn1sz5sRbnK2BzOpr2H7FbL5OjwvHUuJEmKxWK32y0QCI4cOYKVUxapq6uLJxDKwlcqL8Pl8QGAzeG6XU4AoGmaIMmenp7du3ev0B0RQgih1YF1pxFCSxMcHMzj8QCAxWLJ5fLMzEwAaGho6OrqysrKIkmyu7u7t7cXANgcjjQk1M/hPuuYsn9TExP+DmRViQMDAWBUOWQ2+WD3BEVRx7/8/OyJYzRNs1gsoOnlz+kvLIIo3LqTxWK5nI6554uKirZt21ZUVBQSErJ+MymrzGw2T0xMRCalESuWlyFIUiAOYJMEALDZbMrjoWmaXs9/AxFCCCEGrmhACC2NXq93OBwAQNM0s64YAEwm0/nz58PDwwcHB2/evMmctNus+JVmRdmtVrPRIBAKiyoq/R3LqgqWyrLyCjqaG8+e+Oa1n7371PM4HI7zJ4+PKAeZogZ8oahgy3bWOm/9KAsLL9+9v+bimbnfVx0OB4vF2rNnjx8DW3emp6cBQBbug+6SlMczOzUhVUTOa13hdjkdVgtTuZP5X5Igdu7EhWAIIYTWPUw0IISWJjQ0tLy8vKamZt55qVTa3t5eX1/P/LoMAFGx8ase3fPl3s1rNE1HxcaLVqu7wdpRtmlLZ0uTelw1q9FIl95DgaKo6nPfDvT2OB0OgiTj07Myi8tlYeErEerqS8rKpSmq5tJZ75mRkRE/xrNO9fT0AIA0zAeJhvY717vr78Zn5Rbv2j83/UpTlPc/mLGxsUqlMjAwMCvLD8VEEUIIId9a389tEEKrbGJi4qOPPiIIgtk9MZfNZqurqxOJA1IyszNz819+82e7Dx32S5DPCafd3tPRBgDp2Tn+jsUPhGJxblEJTdNnjn/9FG+/dPZ0V1ur0+EICAre9epbm/a9/MxkGRjJOfmK6DgAYLPZADA7O4u5hiVxu93d3d1BckXwsv9iuJyO3qZaAFB2tMxOjs9OTjRfr3babQDgcny/wyUuLi4nJwcAFArFMm+HEEIIrQW4ogEhtARGo3F8fJymaYfDMe+SzWZjsVj7Xn1dFir3S2zPm7bmBrfLpYiMio5P8Hcs/pFbXNLT0WY2m57ivUxVi9CIqBde+9nK7cBfBTaLeaS3y2o2G2Y1CelZsakZ3kvCgEAAcLvdzMv29vbY2Fj/RLkO9fX1mUym3PzS5U9lM5sojycqKkqlUvU21NqtlumxYQDQa6anR5XMmPz8/JSUlBs3buj1+uXfESGEEPI7TDQghJYgLS3tv//3/+7xeE6fPs2sK55LFirHLMOq6WhqBICsvHzmkfVzKFASFBgUrJ2eeor37j7w0hcffTgzoXI67Hyh6MlvWKta7tzoa21kjqdVo1K5IiBYCgCUxzPS1zV3pFarbWtrYx6boyeqq6sjSDIu0wfNXCwGPQCw2ezw8PDR3k7mZG9jLQAw2yhIkoyNjeXz+eHh4SqV6vuipAghhNB69pz+eooQemocDofD4QiFQgAgCMK7wRgAImPimAOb1dLT3hqTkIR5h5VDEgQAOO12fwfiTzw+3+PxTE5MKCKWtpFeERHJYrHCYxPWdZYBAHLKN/EEwinVyLRq1G61KHs6cso2AQBBkjuP/LSnuV47pTbOagFAqVQqlcrr16/v2bMnKSnJ34GvaX19fSMjI8m5RT7568HmcgFAIpGYTCZ4kHEYGxsDABaLpVAo9uzZI5FIAODIkSNMXdLl3xQhhBDyL0w0IISWjKZpi8UCDx7HPezejWudLU3C2nuH3nw7WLbkQn3oiSiK4guFoJvV63T+jsWfJEHBozR99NOPNm6t6mprTc3IDAkLoyk6KTWtq621o63F43Zt3LY96kEKzGt0eIjFYrE5HH9E7UuigMD8Tdtomr519sRwT6fL4fRekkfFyKNihns6b5457j2p0+l6enow0fB4169fJ0gys2zT8qcyG3R2i1kYENja2sqckcvlBw8e/Oijj2w2G0VRBw4c8NZlIAiCWOdNTxBCCCEGJhoQQktWX1/f29sLAB6PZ+75ob4ep9ORmJo2MTYKAFaL2WI2YaJhJVR/e2JyXAUAcYnP9TfGzTtfMOh1o0ODt65epml65sE2Ch6f73Q4mP6OX3/2SUxcvNvt0ut0LpeL8nj4AoHVYqFpOijkGVlxw2KxCrfsn6qYKQAAIABJREFUGO3v6bh/Ny49c25hy8HOtnmDJycnPR4PuZ4rU6yosbExtVqdkJ3PF4mXP1vdhdMz46PMMbMEzOFwyGSyv//7vx8bG1MqlWFhYcu/C0IIIbTWYOIcIbRkHR0dC543GQ3dbS3nvvlKp9UwZy6dOl59+gSTd0C+RAMASENCo2Lj/ByJX5Ekue/wT+KSkpmcwobC4uLKTUKRiMPhhsjDCsoq8opL2Wz26LByQqVyuVwBgRIWQVjMZpqmCYLIKi739yfwGVGgJCQ8EgCunfxKr5lmTjoddtVgH3MsFAqZAg0qlaqpqclfca5xNE2fPn2axWJllFYufzaryejNMgAARVEkSVZWfj9zdHT0pk2bcKMEQgihZxKuaEAILZnuwXL9EHmYdmaapmmSJHNycpqbm+eNtFmtfV0dJJsdER2z6mE+y/JKypT9vbOamdHhocSUNH+H409sNnvPocMTY6NCsThEHgYAZZu3zh0Qn5zS3tQoEAozc/PkinDN9JTFZLp38/qUeuLCFx/t/dkvnplqmqHhUdOqUavJeOGLj9LyS0IU4cqeTu/V6OjoLVu2hIeHV1dX19TUFBUV+THUNaurq0ur1YbHJ4klwcufjScQcnl8p8MOAHw+PzExcXBwUKPRLH9mhBBCaI0jf//73/s7BoTQOpOcnJyamtrd3W02GQGAIIg333yTIIiBgYHQ0FA+n19YWMh0wWSuslisrLwCf0f9TBEHBvIFguHB/ui4eHn40uogPnsIkpQES4WPWOguCQpOTs+IT0oWiQMAQCgSB0ml4VHRA709ZoN+pKczMj6JJxCubsgrggZa2d0BAJTHM60aHe7p1GtmvFe1Wq1ard6/f//ExITVas3Ly3tmMiw+9O2335rN5k2HXvfJXwmCICShYbLwSO2EKjo6au/evbdv3x4bG6uoqMCtKwghhJ5tmGhACC2ZSCSSSqUAoFQqAYDFYr344ouRkZGRkZE7duwoKytLSEgoKSkxmUxTU1PMeofcYh+0o0dzuZzOnvbW8MioyJhYf8ey/ghForjEpIGebrPR2NN0XygKkCnWfb4mMFiakJEdm5oxPTHmelCiYi4Wi2WxWJqbm0mSLCgo4HK5folzzers7KytrU3aUBjvi66WjIBgmd1qUXa0pKWlpaenGwyGmJiYtLTnehUSQgih5wE+zUAILZnL5Tp27BiTZQCAmJgYDofT2tpqMplSUlIAYGho6MKFC3a7PSoqSqVSBQb5YBEymkcSLAUAm9Xq70DWK1mo/NAbb92/c7uvq6P++ncsgpWck+/voJal/lr1QHsLTyAo2fHi1RNHHx5gNpsnJydjY2MPHz4sEq3vvp4+p9Ppzp8/zyKI2PQs387MLI5g1nYdPHjQt5MjhBBCaxMmGhBCS3b9+vX+/n7vy9LSUhaLde3aNaPRqNPpent7meaXABAREQEARoPeP4E+0ybHxwATDcsjC5XvfunlafWEXjd7r/oc5fGk5q3XygU0Tfe1NrpdLpqmBjvaaIp6eIzb7e7v7//1r38tFvugn8Iz5sqVK1artXjXvtAoXy4RcrucHTU3AYBZBYYQQgg9J7DrBEJoybxl0qOiol599VVmGXBeXh4ANDU1ebMMAMBUuScIwu1y+SPSZ1lrQz0AhMifkQaNfnT4rZ/nl5bTNF135eLxD/7NbluXuRsWi5WSWwgALqdT2d3+8AC5XF5RUbF3796QEOw4O9/g4GBnZ2dMamZCto9Xtdw88eXk8CCbzU5ISPDtzAghhNBahokGhNDSUBSlVquZY5VK1djY+MEHHwwODvL5/IcHezweANDPamuuX6UWesSKntrUhIokyfjkFH8Hsu4JxeLKbdtLN20WCIUWo+GbP/5L062r/g7qyWiK6m2uN89ZLhSXki6RhrA5nLnDNmzYAAAkSe7fv3/Hjh2FhYUEgf/X/yM9PT2nT58m2ezczTt8OzPl8WjGR+Pi4v7hH/4hKCjIt5MjhBBCaxn+toEQWpq6urqhoSEAYLPZYWFhSqVycnJyYmKivX2Bh6g3btxgDlob6lob6j770390tc5vgYmewpVz31IUFSIPk4aE+juWZwGLxSrZuOUn7/y3sPAIyuPpqLtrs5j9HdQTGPWztZcv3Dh9zON2M2dCI6MPvve/vPD6z+emEsLCwiQSicfj4fw4AYG87ty5YzKZCra/KAyU+HZmt8tJ0zSHw8E/fIQQQs8b7DqBEFoam83W09NDURRFUW63+913383Ozs7JydHpdKOjo/MG2+1277HJYNDPaocH+vhCQVhE5OpG/Uxpqqtpqq0hSXLHvoMSLLTpOzwePyuvwGa1Tk2M80UieWSMvyN6HL5AqB5RatTjs9NTipi4qbERgVjc39okU0RQFKVRjzPDBgcHHQ4HAJjNZrlcjjUg53G5XDdv3iQ43LI9h3w+uXFWO9jaKBAICgqwvy9CCKHnCyYaEEJLI5PJSkpKsrKygoKCduzYERYW5l0S3Nvb637wcPVhXB7PYbcDgMvpzNiQt0rhPnNGlYOXz5wGgIKyiqy89d0lYW2yWS1Dfb0a9Xhmcbm3HMnaJAmWKbs7DNqZgbbmgfYWs9HQUXeXZHNkYYqRvu55gzUaTVdXl8FgSEhIwN0TDI/H89e//nV6ejq7cmtIRJTP5x/ubJkaUe7atUuOtVQQQgg9Z/BXDYTQkvF4PIVCUVlZOfe354SEhK1btz7mXUa9jjnILS5d2fieaU337gJAVl5B2ebH/Wmjp5aRkysNCXU5HOc+/XCNFxaRR8UceOfXJJvtdNgBYGpsBAA4PG5celZEXKJ3mCggkGSzAcBisdy/f99gMPgr4DVFrVZ//PHHSqUyJjUzJb9kJW7B5vIA4Pjx43/84x9nZ2dX4hYIIYTQ2oSJBoSQz2RnZ5MkOfcMszOZaXL5w0kud1XDerbYbTYA2FBYhA+lV86uAy8JRSLdzNTZTz7QTqn9Hc7jECRJ0zRzbDUZAaDp5tVjf/hn9ciQd4zL6WQyJqGhoSkpKd7xzy273V5dXf35559PTk2lF1eW7X15hZauJG0oLN61LzmvWKPVnjt3biVugRBCCK1N+HsqQshnbDYb02bCKzw8/De/+c27775bXFzs/WLsefT2iifSaTR3rn5nNhmXFeh6xhcIAIB5QI1WiFwRfuAnbwiEQr1m5vxnfzn36Yf+jmhhHrfbpJvl8uY3fLFbLXOzCU6HnaYoAJiZmenr61uwbuvzw+PxnDp16t69e26K3vzyGxs2Va3cBhkWi5WQnR+bnkWS7LkFaxBCCKFnHiYaEEI+Mzk5Oe+MVCqVyWQkSVZVVXlLOcxMzR+2SF2tzV99/Ofmunt//fMfdFrtsmJdt0TiAACouX7N34E84+SK8PIt24RiMU3T2im11bwWc1tDXW3VX31qt1rmnuQLRcSchUXz0hD79++vqKhYpfjWHoqiTp482dvbm5CVd/BX/7s8Om4VbjrW1+1yOkwmU3Mz9txBCCH0vMBEA0LIZwIDA+e+LCoqAgCTyQQAZrPZu0W5reG+2+Va0sxOu7362xNXz59xu918gcDpdJ499lcfRb3OFJRVEgShn31O8yyrxuV0Xrt43mo2s1is2NR0oTjwye9ZdfKomHk7aLhcrsvpmHuGKd/AUCgU+fn5z3Orxbq6us7Ozpi0rMKde4kf7/NaOUJxAACYTKaRkZHVuSNCCCHkd5hoQAj5jFQqnfu1p7GxsaWlpbOzk7kUFfV9UXeb1To2PLTwFAvpbG768F//R19nBwAUVmx681e/FQhFBp3uzNfPY65BGhrK4/F1s9qJsfnNRJEPNdbW0DQtFAe88PrPtxw44u9wFiaRhlTueSmjqIx5GRUVlZiY6HG7qR/vYBKLxUlJSQAwOTn5/vvvazQaP8S6BszOzt6+fVscJC3dfXA1S5y43S4AOHLkyN69e1ftpgghhJB/YaIBIeQzIpHo4MGD4eHhzEuFQgEAV65ccblcBoNBpVIx54UicUx8IkVRU+oJ55P2LZ/75ui1i2dpmo5PTj3w+k9LNm/l8flbdu9hczgjgwO3r1Sv6Cdam8JjYjxu95KSNWhJxoaV9XdvA0DJ9t3yyGh/h/NIeu1M3eULow86WRoMhvHx8XljWCwWTdNsNnvbtm0AoNPpbDbbage6BlAUdfz4cZvNVrRjz6qtZWCEhEcBQG9v72reFCGEEPIvLCeGEPIll8ulVn9fpd9iscTGxvJ4PJIkT5486R3jdDo+/Jf/1+12A0BQsPSnv/qN95Ldam1vbtBMTxn/f/buM76N60oU+JlBLwQIgiQI9t6bRElUoahOy5bVZctSXLN2HPvFu5tkU3aT7MvLbpLNepN1Em+8cdzt2JYtW1bvkqnO3hvYO4lCEJWoM+/D2AxFNZAECZA6/w/5AXcGdw5kKuKcufcc/ajZZLTbbS6nk8vjLS0ozFm2YvwhZHxK2uZd7GMHPqwtL12xdgP7PquMuKygsKOl2Wqx+jqQBauloZ6iqKTsRdHJab6O5W7YbI4wQKLXDDNvmW1Kk9A0bbFYmpubm5ubhULhqlWrIiIi5jZMv9Dc3DwwMJCxYo0iJn6OL820/KipqcnMzExKSprjqyOEEEI+cX/9do4Qmm0Ta93bbLZnnnkGANxu9+joKACQJElRlNvlClaESWVBfd2do/qR+qqKQFnQ0GC/XqvtVLXYv95SzuPz5SGhkkBZxuK8yJi4SReKjk+Mikvo7WzX6zQhCuVcfT+/UHK5GACwveUsaVc1N9VWA0BaXr6vY7kHsTRw2zPfthgNxtERvkB47tO/Ws23yTWMs1qtUqn0PvzJcblc58+fZ3O4Kb74b1p75QIAsFgshUIx91dHCCGEfAITDQghb4qP/+ppIZvNzsvLY16zWKx/+Id/6Ozs/PDDDwEgOTN749YdAFBbXnL5zKkvTx2fmJ4IkAY+sGO3VBbEFwrvciGCIAz6EQCwWix3OW3hMRkM3e1tAJCale2rGH7/8m/+30/++baHvvO9f/rFf/znHMfjXVfOnaUoShaisM+TLQYiiVQkkTIvrGaTJEhuMRomNpHlcrkKhaK3txcA7s9KkDdu3NDpdIvWFnH5gjm+tNNhZ9pnbt68eVK5XIQQQmgBu+8eayCEZpVYLA4NDc3Ly/vxj39cVFQ0Ps48zeNwOARBBAYFMYPpOYtDleE0TfP4/I3bdqblLErLWfT4Cy8pIiLvnmUAAPXggNlo4HA4MfGJs/h9/E/FjauU2x2XlBwadn+t45gzYRGRAKDXDJ858H53S6Ovw5kCFpvNYrMffvI5krypBoHD4WCyDAAwPDzsi9B8yWazXblyRSoPSVq0bO6v3lx6bWRoQCqVJiQkzP3VEUIIIV/BFQ0IIW+6ceOGWCzevHnzxLoJNE339fUNDAzQNE3TdEnxxej4xFBlOJvD2fGNp7TDQ7LgEL5AkJI5hUf0vZ3tFEVFRMfMwpfwX+XXLjdUVwJA5qLFzGNSn9jxyKNZObkTR4ovXvjjb1/mcDg7H/HTBg2e27hla2RsbG9nZ0tDXfGRg2t3PBqdlOrroDySvmS52TDKYnOClRGD3TfVCmVKQgKASqUqLCz0UYC+YbVabTZbwqL86dWAHB7o35SVEJuYfKSkdtL473/xs8vnTo1ZLMkZWVv37t/33IuTPmvQqlurywBg69atQV8nWBFCCKH7ASYaEELe4Xa79Xr9wMBAR0eHXq8PDQ0dP9Ta2spsmhjncjqZFxwuVxkVPdVr0TTd1dZKEERGbt4Mw55HGmuqbhRfBID4pJTYBF+WlIuJjYuJ/VvVDI1a/eKzzwDAT3/x74vylvguLu9gsdkZOYvSs3NZbHZjTVVj+Y35kmiISkxhXqzd8cihv7xqs361q4jFYu3fv//9998HgJCQEJ/F5yMSiYTFYlkM+ml8tqtN9cNnn3A6HJPGh/p6H1mbrx0eYt5WlVyrKrnW1d72z//xu4mntVSUOGxjBQUFuJwBIYTQ/Qa3TiCEvOPUqVOvvvpqR0fH/v37J2YZAODWlnvNdTUzudaY1TLU1wsASekZM5lnHim/fuXcscM0Tecuzd/66GN+Vc/vuy88rx4aKly3/jvf+ydfx+I1BEEUbiyCCUmxeYQgSKfDPv7W7XaPjY2lpqampKSsWrXKh4H5BJvN5nK59+ykO8mvfviPDy/JeHBRal1F2a1HX/vPX2qHh8IiIl/79MjZ+vYnXvj7YEXYlyeO2ibU9Rjqau+oq4yKitqwYYMP1x8hhBBCPuFHv6oihOY1Zq+ESCSKjY2ddGjZsmUbNmwICwsbHxno6Z7J/RtfIGSx2TRND/T1THuSeWR0ZKSk+CJBEAXrN65av9HX4dzk4tkzJ44eJknyV7/97wV2N8Xl8QiCMGg186Uq5DgOl5u2OJ83ofDhoUOHOjo6QkNDg4ODfRiYr4hEIotxdEofaayubG9puu0hq8V87JMPAeC7P//V2s0PR8bE/ct/vnK5beB0bStf8Lc/c4IkAcDpdDpuWRCBEEIILXiYaEAIeUdRUdGLL774ne98h8vlTjokEomWL19eVFQkEomYEYN+pPj0iWlfiyTJ/DXrAKD86uVpTzKPnDnyOUVRyemZeStWsaa1z3yW0DT9kx98HwB2792Xnpnl63C8jCAIRXiEy+WcVO9gXshbu3HT3ifYX/eYcLvdDoejqen2d84LnlQqNWjVqsoSzz/ywZlLTSaqyUSt3fzwpEOqhjqrxQwALBbryQfXLQ0P3L485/3X/jDpNEV0XHLe8qGhofb29hnGjxBCCM07mGhACHkHQRChoaF3ug2+du3ae++9Z5nQirKrTTWxq+VURcbEsdjsno72of6+aU8yX2iGBgFg1foNvg5kshtXrzQ3NgDA9358+26X89rwQL/JYACAsfnZQlWuUOYWrGWWmQiFQubFTP7SzV979uyRSqVt1eVemU2n/qpzx4+ee7LsSrHZZFQ11P3qh//4h3//v5POjEvPBoBTp04ZDAavXBohhBCaLzDRgBCaC0rlTb0Y+ULh/udenMlK+5AwZWpWDk3TpZe/nGlw/q2lvpaiqLCIyACJ1NexTHbgrx8AQEpaekpauq9j8b4LJ49bzCaBSBzp09KbM5GxdKVEJgcAPp//xBNPmM3m9957z9dB+YBAIBCLxZTb7ZXZRrQa5kVKVs6JyqbzDZ3L16wHgLd+//LoiG7imUylDKPRODbfdt8ghBBCM4SJBoTQXEhOTn788cfH3254eLvg620U05aYlg4AFvO8fNrsufqqSgBITEn1twoINE0f+fwgADy8Y6evY/E+zfCQTqNmsdh7XvhuQKDM1+FMh9kw2lJV5rDbAGBkZKS3t9dms1mtVl/H5QNOp3NoaCgwNOzep3pgvPjFD3/5clxSSnh0zD//5r8BwG6ztdTf1AJTO9ALAARBXLhwASs1IIQQuq9ge0uE0ByZ2EZeIBBOOjo6ojPoR6LjEz2/nS4+dQIAQm9eK7HAUBQ1PNDPYrFiE/3uoXpnR/uoXg8Ay1cuwEYGYxaL2+1WxsT5VYMPz6n7em6cPaHXDI+PEASxdetWhULhw6h8Ra1Wu93uwJDQe5/qgaDgr1qExsQnMi/Co2OYF8bRm5pojplMAEDTtEqlunbt2tq1a70SAEIIIeT/MNGAEJojLpcLAHh8ftGO3YqIyImH3G735++/PWaxbNy6IyUrx5PZRrQak2GUzWave3ByqbaF5PzxI263KzhUIffSPZIXNdR99fA2NiHBt5F4RX9P95enT1ot5tjE5E0Pb+Px+QDAF8503Y2vNJRdn5hlAIDY2Njo6GhfxeNbTPrSajR6ZbbohK/yC0111WGRUQBQV17KjMQnp048M3PVWq5A2N1Yazbo4+PjvXJ1hBBCaF6Ylw9qEELzkU6nAwCxRBr99WPAcSMaNVNvb2ig38PZDCM6t9s9XlR/QdJphlvqa1ks1pqizb6O5TYa6+oAgCTJqK8f585fjTVVB99/R6setlosbc2Ng329XB4PABx2u69Dm6YVDzwsC7lp8YJQOHkZ0f1DLBYDgHFE65XZouMS8lYUAMC/ff+lc0cPXThx5F9feh4A4pJSYhOTJ57JEwjjMnPMBj1JkhRFdXR0AIDBYGhra2MSrwyTydTQ0KDRaLwSHkIIIeQPcEUDQmiO9PX1AUBgkPzWQ2bTV08a+7s6W+pqPFnUIA9V8Ph829jYn//r1zRAXFLygzsf8W7APldXWUHTdEpmdmRMrK9juY0f/ez//uhnk8vsz0f6EV3x2dMEQUQlpdrHrMO93YcPfJieswgAnPM20cAXigq37mqrq2kou8aMVFdXb9y40bdR+cTw8LBKpQIAmqYsxlGRJHDmc3735798Zuumwd6el/bvZkY4XO5P/+sPLPbkX6sEogC5MkI32P/e++9TbndhYWF1dbXRaAwICHjxxRcFAsHAwMBbb73lcrk4HM6PfvQj9i0zIIQQQvMRrmhACM2F6urqmpoaAHBPeI43Tjs0CADh4eF6nfbiyWPVpdfvOaEkULZ9/5MCkYjD5dEU1dbUeOjD9yiK8nrkvjLY11tXUQYAKekZvo5lgetqVTnsdnlY+LodjxbtfVKuUNpttqqS6wAQHjePd4UEBoeGhEeERcUyb+/PO1iLxfLWW2+dP38eAHSD/RXnTnpl2ryVqz8+f237/iejYuODgkMKix78+Py1les33Xomi83euP/vIhJTmZ4Xly5dMhqNQonUZDLV1dUBQGdnJ7O6wel03p/NRxFCCC1I9+OvHQihudfV1WU2mwGgq03V1tSQmHbTzXNfdxdBEEKhcOPGjVeuXKm6fi132Yp7zhkSpvzmP/wTAHS2tpw9/HlfV2ddRVnO0vxZ+gpzyWQ0XDh5DAByl+ZHx8/je915obuzAwCScxYDAEmSRXuf/OgPvwEAgiBSFy31cXAz4Ha5Lh39jMm+xcXF5ebm+joiH2hra7Pb7UKhcPXq1cXFxcM9HTRFEVMp8Pnap0duO56eu/g//vyOJzMQBLFiy87hnk42h1t+9jiHx1tWtPX8x+9cuXJFLBbn5eVRFPXll19KpVLOgt4LhhBC6L7C+vnPf+7rGBBCC19cXNzg4KBerweAwCB5ZGzc+CGKoi6dOk5R1MjISHZ29uDgIEXRufn3TjSMk8mDJYGy9uamAKk0Lin53h/we2/898tWixkAHti+k39Lhw7kXR0q1YhWs37XPuYti82WyOSjGvXi1esVUfO4eiJJkpr+PtPoyJIlSx599FE+n+/riHxAIpGMjY0VFhbm5OQYjca+3t7IxFSBOGCOwyBZLElQsFgqS168LCE7jy8Ss9nsrpbGhoaGqKioxYsXh4eH5+bmBgTMdWAIIYTQLMEVDQihucDj8QoLC9vb2wHAbrdNPKTXatxut1KpjI6Olslko6OjMYlTThYEK8IAwGQY9VbAPtRSX0vTdFBwyNoHHrxtSQvkXTw+n6Zpl8PB5nKZkfj0rPj0LN9GNUPq/l7NQO9Qb5dYLN6wYYOvw/EZoVC4bds25nVgYCAA9Le3yBS+74mbtGhZX1uLurdLIpEAQFKS3/WvRQghhGYCazQghOZIcHAw80yVaTAxrq6yHACKiorEYvHbb7/tdrsdNtvtp7gzoUgMAEajwUvB+pJWraZpWiqTRU1Y94FmD4/PJwjikz/9rr70qq9j8Y6u5oaTf32r/OJZt8uVl5cnEAh8HZFfYHZvNVy/1NVY6+tYAAjCYRsTiURKpe+zHgghhJDXYaIBITRH7Ha73W4HAJE4oLeznRnUqYeba6qYHMTFixeZwb7uzhtfXpjS5Dw+n8Pljmg0PV/PPH9FxcbRNK0eHPR1IPeL7LwlEmmg02Fvqij1dSzeYdTrmBdbt24tKCjwbTD+IzQ0lM1m0zR948ShgY7WuQ/A5XSWnj566H9ePv3+6xXnToxqhhctWjT3YSCEEEJzABMNCKE5QpIkU1O9trzkyEcfdLWpAMBoGHW73VFRUUajcWLPCIN+ZEqT0zQtkwcTBKEdHvJu2HOs+PSJ4wc/JghCIMTSDHNEIg18+v/8vSgg4LYtUeajwa5OAOByuTk5OVhfcFxubu7WrVuZ1zeOf+5yOuY4gIH2lo66SpfDrh8ebKspj4mJWbt27RzHgBBCCM0NTDQghOaIVCqdWI6u/MolAHA5nQBQVVX10UcfMeObNm0CALPJOKXJB3t71IMDLBYrNSvHaxH7gqqh3uVyxSelFG3b4etY7iM9He0Wk4mez+1RbVbLqFYNAKZRvWawDwBcLtdf/vIXg2Eh7CfylqysLKb7BovDIYi5+xXI5XRe+eJA6ekjABATEwMAPB7vqaeeuj97jiKEELof4L9wCKE54nK53G73+NvAIHlTTdWtxQ6ZDRSjI7opTd5QVQEAcckpTLGGeerqhbM225hQLH5o9yMsFsvX4dwvaJqurSgHgNjUjHue7J86m+ovH/ucpmmeQMjl8ZilGRRFqdVqrVYrlUpnfgmn08liscipNIb0QyRJMv8vlL16PWtObvLHzKbGkiuavu5RzTBBEPn5+StXrvz8889zc3Pn+x8mQgghdBeYaEAIzREOh7Nhw4ZTp04xb1vqa1vqaxURkRPPYbZXZOUtS87I9Hxmi9mkaqgjSXJ54XpvRjyHdJrhy+fODPX3AcC6zQ9hlmEuVZVc72htIVmsjGUrfR3LNKn7e2maZrPZ9jGrfczKDIaEhHzrW9+a+dYJh8Nx+PDh5uZmNpu9dOnSwsJC7tftOeYdm83W2NgYEhEdl5E7B5fra20qPX3UYRsDAC6X+9JLLzENLJ955pk5uDpCCCHkQ5hoQAjNndzc3KGhoerq6vGR4f4+giCY2g0AQFFU0Y7dSelTyDIAgH1sDACksiCZfL42gzz80QcWsxkAAmVBEVExvg7n/tLX0w0AYmmgRBbk61imiS8UAoAroRWwAAAgAElEQVTr6xoTJElu27YtKytr5hkriqKOHj3a0NAAAG63+8qVKyaTaefOnTOc1lcIgnC73cScLCUY6mq/dvSgQCDYvW+fy+UKCAhgsgwIIYTQ/QATDQihucPn83fs2GE2m9va2sYH2RyO0+EQCARjY2MhYcr4lDSKoqa0qLi3qwMARPP5l3irxRIgkX7juW/zJpSxQHMjb/nKzlaVcYq7dfxKd0sT8yIhISE7OzsiIiI4OHjm046NjX300Uc9PT1sDsfldGZmZtbX19fU1KxZsyYoaF4mZVgsFp/PN2jVlNtNzvK6IVVlCYvFev755yUSyaxeCCGEEPJDuD8QITSnRkdHR0Zu6iix+YEH9uzZs2XLFgCIiIk7d+TQ6y//6uKJo+PLHO5JIBQBQGRM7D3P7O/pqq0oo/ys5l912Q2mzQRmGXxCJg8GAL5Q5OtApk8k+aoKQ3JyclZWlleyDDRNf/LJJz09PelLV2x75gUA6OzsZJZIjI6Oznx+n3C5XBRF2ceswz2ds3qh5rKrg13t8fHxmGVACCF0f8IVDQihOdXU1DQp0cDn8zMyMs6fPw8ANaXXmfxCY3WlQChaWlDoScG2jpZmALCYTHc5x+FwHD/4cV9XJwA0VlfFp6SohwaXripUKMNn8nVmqK68rKrsukGvBwCCIHwYyf2Mx+eTJGmzWowjOskt1Unnhbi0jL52FQCcPHmSz+fn5Hih90pdXV1nZ2daXv7SdUUAEBYVO9TbxRwy3fXvmj/j8/lhYWE9PT3c2UzqDXa2VRefCw4OXrNmzexdBSGEEPJnmGhACM2pZcuWRUREfPrppy6X67HHHnM6nfHx8QCgVCpZLFZwcHBWVlZPT49Kpaq4dtlkGN20fdc95xQHSADAMKq/0wkmg+HA26+PWa0EQXC4XK16SDM8CABDfX1RcXGbtu70Sfl3vVZbfPYkTdN8gWBN0ea4xOS5jwEBAIvFWpS/ouL6VdPoyHxMNDgdjmunjjKv2Wx2bGysV6a9fPkyXyDMLVjLvF264YFj7/2FpiiCJOvq6rySy5h7brd7YGBAGZcoV0be++zp6myoAYB9+/bJ523VGIQQQmiGMNGAEJpTLBYrOjr6pZdeommax+ONj6enp6enpzudTpqmU1JSaJpua2vrbG3xpF7DssK1NWU3ejs7OltVcUm3uV0/9OF7Y1ZrYJC8aMfuxurK+spyZnzMalE11Bv0o48+/Xde/I4eaqytomk6NTP7ge3ztbTegmEYGQEAq3lePqhnczgCkdhsGAWAkJAQrzSzVKlUGo0mNDKay/vqyX9QaNhD3/im2+VqqijpaPPoL6bPVVVVURS1ePHi8eVCDofD5XIFyGbr/t/psFddOD3Y0QoA/rZFCyGEEJpLmGhACPnAndrjvfnmmxqNBgBkMhlN0+FRMZ7czHB5vMS0jLamhmOffiQPCd3/3Avjh1wu18dv/tmgHxEIRbuefEYgFKVm5wJBiAMCQpXhLqfzwvEjep3GW9/LEy6XSzs8VHr5y57ODgBISEmZy6uj29Jq1ARJKmMTfB3IlLldLpfTIQyQMImG4eFhu90+MYU3DS6X68KFCwRBLCpYN3E8WBlhNoy63W6KotRqdVhY2IxCn2Xd3d2HDx8GAIqili5dyrw4efIkAMhCZyvymkvnO+qrFApFcHBwYGDgLF0FIYQQ8n+YaEAIzZHe3t76+vrk5OSEhDveztE07Xa7AUCn0/F4vO721k5Vc1xy6j0n37R914hWM6JRG/Q3FYA4e+RzvU4rFIk3bN3O1IxUhEcowiPGTwgqvTHY29Ohao734CozNNjX293eWn7tClOHgiTJlWvXJ6amz/Z10V2M6kcGenvcLheLZIklXlgLMMeunTra0Vg7/nb16tUzzDIAQFVV1dDQUM6qNWHRseODToej9tqlpsoSt8sFAFevXt29e/cMLzSrjEYj82K8KExxcXFtbW1EQkpsevZsXFE/PNheUx4WFvbss8+yPSgugxBCCC1g+A8hQmiOHDt2bHh42GAw3CnRoFarDQYD81oul+fn5x8/ftxht3syOUmSBRuLjnz0waTlyv093QCwedcjyqjo235QER450NN94rNPNmzZlpadO4XvM0VjFstn77/NpBjikpITU1LloQrflqJEY1brob++bzSMAgBJzm6zQ6+zmoxH3/mz3TYGAFKpNDs72+12r1q1aobT2u32a9euCUTirPyC8UHK7b7w+UdDPV1RUVHLly/v6elJS0ub4YVmA0VRFEUxN/lJSUlKpdJkMi1atAgAysvLi4uLZQpl/oPbidnZ9NHZUEPT9I4dO5gA+vv7h4aGEhIScGkDQgih+xAmGhBCc2TLli1DQ0O5uXe8mb9y5YrNZmNex8bGulwuABCKxR7OHygPBoCgkNDxkasXzo5ZrVJZULDijiulV6zb4HTY6yvLzx8/EhYRFSCVvvM/r4xZLEtXrV6+Zr2Hl/YEh8ejKCo6PmHlmnUhYUqmTSDyLZ1GbTSM8oUigiACg0N8Hc7U9LarbGNWkiR37NiRnZ3tra4lFy5c0Ov1uQVrJzZ8qbh0fqinq6CgYMOGDQRBZGRkeOVaXmSz2T755BNm49VLL73E5XL5fP7zzz/PLJL68MMPVSqVMECyfu9THO5MV3zciW6wj8fjMTtKKIp65513nE5nTk7Ozp1YhAUhhNB9x98rOSGEFozo6Ohly5bdqToDAAQGBvJ4PGa9w+Dg4PXr1wGAxxd4OL9QJAYAt8vJvDWOjrY3NwHAssK1nDtflCCINZu3ZC5eQtP08ED/qUOfjlksAFB545qnX8wzbDabJEkOmxMWEYlZBj/B5fEAICwq5tH/8/2ivU96d/Khgf4UGX/z0ptW6dM0/cHrf9qzoSA3PGhZnPIbD2388vSJaUxOUVTV5YvMi5CQkIlZhrNnz7777rtms3l6Ybe1tYmlgSmLlo6PmPQjzZWl0dHRTJZhetPOtt7e3o6ODpPJZDKZ2traxscJgmhsbFSpVNEpGau2Pzp7WQYAEEllTqdTq9UCAEmSycnJAJCejnujEEII3Y9wRQNCyF+sX7++sLBQr9e/8cYb/f39ABCqDA/0uN0gi8XiC4VjFmtDdWVfd6eqoR4AuDxeZGzcPT8bGRtXX1ne1tzQ2apiczjiAIlBP1JTeiNn2fKZfKOJTAYDAFitFm9NiGaOx+cDwEBXh9dn7mxVfffvnnA6HJPG/+m5pw999P74W616+HrxhT++9/GW3Y9Oaf7mihL7mJXNZiuVyokr82maLi8vt9vtfX19qanTKTtit9vFQSF8gXB8pPb6Zcrt3rRpk99mGQBgYk2ESfUR2traSJJcsmkL1+Os5fREp6T3NNcfOHBAKBTGxcVZrVYAuHbtWgoWfEUIIXT/wUQDQsiPkCR58OBBp9O5Yt2GtJxFfIFwSvc2InGATj184cRR5i2bwwmPimFWOtzzgwDQ2aoCgPScxTK5vPj0ifrqyviUtMobV21j1jVFD7G53JkUeGuorqBpWiwOmPYMyOv6u7sAwG4bc9hsXD7fK3P+4gf/eOX82baWplsP9XR2MFmGx7/14rN//73ujrYX9u+xms3v/u+rU0o0tNVXM8mRTZs25efnTzxEEMSuXbva2toSExOnETxN0xRFTVpxo9cMh4SEREVFTWPCORMbG1tUVKTRaNLS0pilBOP0er0wQDrbWQYAiExKS126srnsGkEQ/f39BQUFOp0uJGSebclBCCGEvAITDQghP9LX1zc8PJyxeMniFQX3PvsWQpFYB8N8gYDD5a3Z/FBMQpKHHwwNj8hYlNfe0iQOkCSkpimjoq+cOz2i1bz7p98z5RtVjQ0cDnfvN78lk3u6wmKS5rpaAIjHZ5t+w+1ynT12BABCwiO9lWUAgPrqyttmGQBgsK83LCISAL7zo5+Ehimj4+JXFK47f+Ko/evSJB5qKL0+qlUDwG33R6SkpNz9EbparRaJRCKR6NZDFEXZbDb2zVuNzEZDVIS/Vy0lCGLlypW3PaTRaHhiiVGnkchn/Z4/Z/WGqOQ0VWVpd1NddHT02rVrZ/uKCCGEkH/CRANCyF/09PS8/fbbADDY29NQWZ6xeMlUZ0jOyCQIYuX6jfJQxZQ+SJLk2gcfXvvgw+Mjq4serC0rMehHpLIgqSxIr9OOjugOvP36t//pnz2flqKos0cOtauak9IyzCYjSZIpGVlTCgzNHpLFYnM4LqdTKg/24rSfnL3EvHh2z7YLJ49NPJS/es01VQ/zekSruXHpy9IrlwBg3zefm9IlCrbs6Gisayy7XlJSkp+fL/a4YCoAdHZ2vvvuuyEhIS+++OKty4XMZjNFUaKb23xyeTyNRuNwOO5SYMWfiUQinVZ9+v3XNzz2TFDY7GZMCJKUKyONIycEAkFsbOysXgshhBDyZ5hoQAj5C6lUyuVy7Xb7iEb95anjCWkZfMHUVjunZuemeqlFZcaivIxFeeNvnQ7HoQ/e0QwNGvR6qUzmyQxa9dDRAx+ZTUYAaKqtJggiKS2DnJ2+emgaCILYvGPXyc8PdjTUUm73svUP8D3YZeMV+hHdkpivcmFPvfDSY89MLdEgVyjlCqVePTzY3XHhwoVt27ZN4dJ6PQBotVqXy8XhcCYd5fF4ADBmNk0cTF+yvOTcyTfeeOPb3/72fPwB/va3v33mzJmysrIzH/wlIiFl+UM7ODyvLWCZyOmwN1y/bLOYjDqNPChoPv5ZIYQQQt6C/woihPyFVCpNS0tjXkfHJ/K8t5p95jhcbnR8IgB8+MZrTFuKezp/7IjZZOQLBPmr1zDFHVIzcTmDf0lITo2IiaVpurOp/uD/vqIbHpyb63I4nKWrVstDQgHg3df++Of//s9pTLJu56MESTY3N0/pUzk5OStXrly/fv2tWQYA4PP5kZGRmoG+iYOpi5eFhEeq1Wqmn8K8w+FwtmzZsmHDBhaL1d/eMtjZdu/PTEt7TUVz2dWuxlr37ZI4CCGE0H0FEw0IIT8yNjYGANHxiUU7do+v63a73RRF+TQuAICMRYuZlfb9vd2enK8ZHgKAR5/+u+WFa7c/9o2d+x6PS0q+56fQlPR2df7Pb3757muvOm7p7+Chnfse3753vzIyyu12l1047d3w7kQcIDlwpri4vm31hiIA+K+f/1Q9NOUch8vpZLM5brebKSPiIRaLVVRUtHr16judIBQKHbfUjFBExgCARqOZapD+Y/Xq1cuWLQOA2fs/E5r+28zjOVOEEELo/oRbJxBCfsRkMgFAT0fb+aNfPPTIYwDQ1tRw6cxJFsna960XuTyeD2OruH7V5XQKRKL4ZE+7BoZHRcuC5AAQ5UGLzfuH2WTsbG01GkYjoqNjE5IAgKbp6bVOPPXF5y6Xa3RE9+ff/kYoEu375reGBwfKrl7OylsaEx8/3nCk5NKXXe1tdpvNbreFKsPjEpMyF+WNr2yPTUwKDAp697VXhz1LIU3bQG9PV3srAKxcuwEAhGLxE8+/ePn8GbfL1VRXExqm9Hwql8Nx+M0/OR32oKAgL3adNJvN3d3dwgDppHHxhA6a85dcLgcAt8vprQm1A70Om03d22XUaY0jWsrtGj8UERHhrasghBBC8xEmGhBC/oKmaWYDuVQq7WxtOX3oIEEQrY31LBbL7Xb3dXXEp/jsIWGnqrmhspwgiO2PfcOTrdc6zTDM5rPT+auq9MbVC+fcbjcAlF8DkiRpmiZZrL1PfTNkKnfaDIFQYLWYAYCiKLPJdOLQwaGBfrfLNdjfBwCyILnDYXe5XA67nXnsT5BkV1trV1trY0314uUruTwuk+lgczgAwBcIvftlJ6kqvfHSk48BwIWaltjEJABgSngAgDx4ag0RKi6dt9vGACA+Pt6LEV65csVutxc8vGHSuF49DAAxMTFevNbc4/P5AMBieeE3H+OIVlVR0lZTPnGQIAgOh+N0OiMjI7ESJEIIofscJhoQQv6CIIinn376gw8+MBgMANDW1MCMBwQEjI6OkiyWD2NrrK6iaXrx8pUhCo9uhusqK2iaZjbhI4bJYOhsU10+d4am6ZDIGGmIQjfQyxeJrUaDQav+5N23Hp16ruHRp5998w+/c9jtyvikwY7W/p5uAJAplAKxZKC9RT+iY3O4LqeDLxRlFqyLy1qs6eseGexrKrk6PDhw8tBBgiCkMlnB+k3BCgUACCWSWfnmX8tdms9is90u149efPYff/rzUZ3uP3/2zwAgkQYmpWV4Pk9j+Y2WqjLmdWRkpFdis1gsra2tpaWliqiYyITJe3yG+3o4HI4Xl074RFhYGABYjKMzn6r01BHtQK9SqYyIiIiLiwsJCXE4HBRFmc3m1tbW9evXz/c/K4QQQmiGMNGAEPIjoaGhTqcTAJ555hmNRlNVVdXf3z86OpqSlROTkOSrqGiatlrMBEGsWDv5Se+ddLQ0AUBcks9i9h+dbSr14GBNeemY1cqMpCxdmV248W81OFyuS5/9VdPbderwoSeef3FKk3O53CXLV14rvigODBKIA8bMJoE4oHD3N3hCkdNuY3G4lNvV01wvV0ZKg0MBIDQqNjQqNiQq9tKnH1CUmyCI0ZGR4599wpTu88qz7ruIiI554fs/fvU3/1529fI3HvzqZ4kgiF+88qrnpU8tRsN4LQmZTOaVVQYURb3++usGg4HL46/aPLmHBeV2j2rVJEny/ak+6zQwGUw2Z6ZNOimK0g32AYBcLi8qKprU9TM9PX2G8yOEEEILACYaEEJ+hCCIPXv2HDhwoKSkpKWlxe12kyQZk5i8fK0vnxC6nE714ADL4yUVzXU1VouFxWbHJ6XMamD+r7ai7OKpE8xrkSQwITdPIJZEJqdP/K/JYrMLd+0//KeXdRr1ay//Wh6qWL2xSBlxtwf1Tqezpb7OMKpPz87NW1lw/dKXTrt97aNPqipKYjOyeUIRADAtDEmSG5+1eNLH5crIHS/9iCAIq9HQWlXaXl3ucDhomhZLJtcm8Lrv/esvElNT333t1bbmJqFIlJKR9dKPf5q3YpXnM/CFIoFIPGYxA4DRaPTKzX9bW5vBYIhPz16ybpPglh6fVrMJAOLj4z3/K+CfzGYzAJhG9TOch3K7A2Ry44i2vr4+Pz8/KirKG9EhhBBCCwomGhBC/oV5PNjV1cVs46coqlPVPKJRP/LMc75qeMnhctkcDl8g8KQ6AwBU3rhO0/SqdRvu2+XTbrdbPTRoMhiY/4iJuUujUjMk8hDeHYogsDicJUVbqy6edjnsg329hz/+67e//6O7zP/Rm6/rdVoAqLxxjSl24HLYA4KC8zZt8TBC5j+NUCLNWbMpdenKlrLrLRXXe1pbxizmW++0p+eNg0duO77t0f3bHt0/7WlZbHZgcCiTaHC73X19fUkzXjgTGBjIYrHu9N0JkoSvCxzMa0xrkrbqstQly8WBQdObZKBDVXH+pMUwShDE5s2bMcuAEEII3RYmGhBC/iU6OvonP/mJw+G4ceNGc3OzRCJpbm426EdGdVrFXZ9yzyqhSGy3jblcrnNHv9CP6AIkktjE5BGthi8QLCtYM+nkEa2aJMnkqey6X0goinrr1VesZjMA8AUCABAHykIi77HCPzotKzota2Sw/8bxzy3GUc3w4J3KYVw+d1qv0/IEwkCFUtPb1aFqAQCHfXJHRs/xhKLsNRt1Q/2a3q5P//S75Zu2JOfmTXu2OeByftXLk8fjhYWFtba2trW1GY3GNWvWMGUIpio0NFSpVGo1wzRFETdn0yi3u7OxlmSxtFqtF0L3qezs7L6+vpqaGtOIbhqJBpfTUXv5Qlt1GY/H27hxY15enkAgmI04EUIIoQUAEw0IIX/E5XJJkjSbzcxqbb5QKA9V+DAegUhkHNW/9fvf2u02ANAOD3W2qphDuUvyuRMe9n556jhN01Fx8aKAAN/E6muqpgar2SyUSF0Oh21sDABcHjcUDFJGhETGmOtHyq9dfXDnnltP6OnsqCy5AQBLH9weHp880KG6fvSg2+l0ziDRwFi5dU/ZqSMDHaqqKxf9PNEQHpegGehbvXp1amoqn88/fPgwsylAIBBs2za5woKHMjIyTp8+3d/VHhl/0/qIxoobFcXnAYApYzGvud3u3t5ekiSDlFPrPUnT9JjJWF18tqelQSaT7d27d3oJHYQQQuj+gYkGhJCfqqurMxqNRqMRAGxW67EDH27d97ivdokHhyqG+/vYHI5coUhOzzSbTKKAgMtnTlIUZTIZ5V8nGoYH+uurKgiCWLxsuU/i9AmrxUwQpED41baIiutXASBp0bLQ6Lj+tha+SBSVMoXFHaHRsZ31VeOVI8cN9vV2tbdWldwAgNSlq8LjkwEgPD55xdY91498KpIEzvBb8ISi/C07z7z3utUbXQlmlVQmBwCm5UFVVZXZbI5MSB7oah8ZGZn2nAkJCQCgVw9NTDTYrJamilIAWL16dUrKvC840tzcPDIyooiJv9MWnjspPXWks6EaAAIDA5944omgoGluu0AIIYTuH5hoQAj5o8HBweHhYeZ1WlpaU1NTf0+X1WwKkM70fnJ61mzesnrTZhb7pv/PLLl0kXZTTA/LptpqoVjc1tRI03R23tKYhESfxDn3WhrqT33xGUmSD2zfdensaduYlaIoAIjNyOEJRTLPuoFOpBvsBwAujzdp/LMP3mUqPogDgzJWrR0fD49P3v2PP5nJVxjH4fEl8hDz6IjL5WKz/fffR5E0EACOHz8uFArtdjsAjFnMlNs9k5ogTP2CSR0ZDDqt1WQEgJycnODg4BkF7QfCw8MDAgI0fd02q4UvFHnyEYqiGq5f6mttYt5u3boVswwIIYSQJ/z3FymE0P2My+WKRCLmf10uFwAEBsmFYp9tRiAIgnXLnadQKBrRat78w28DJNLhgX6SJGmaJggiLnEhd7WsLivRDA+ZjUarxWK322xWKwBQFHXy0EEAEEtl0tAwmSKM59mN3K2kwSEAMHJzRQCHw0FRFIvNFgcGxWRk3/rfwisctrHBDhVBEARNz8b83hIaEbX64Z2l50599NFHGRkZAKAbGoiKinrkkUemPWdzczMAyG7eoDS+54VJHs13YWFhmzdv/vTTT68f/1wRHRuTmiW6a+KSpqjLhz4a7GwDADabTdN0eHj4XAWLEEIIzW+YaEAI+SO5XP6DH/wAAGw226uvvgoAeSsL/K27XkpWdk1pidVsZgofUhRF03R6dm7swk00XDp7qqq0ZNIgSZLJS1a215QDwNq9Twln1iQyIWdJ3aXzY1bLxMHa8lKapoOUkev2PjWTye+uo64SAAiC+OS13y1atS41b9nsXWuG4tOzAeDysUOVlZUAoFQqCwoK3nvvvejoaKvVumXLlinVKXQ6naWlpcHKiNCI6Injva0tzAvrLTtZ5qnw8HCCIIa7O4a7O2ovX1i0tihlyYo7nXzl8CeDnW1paWlFRUVCodBqtQoEAqbn7n3bUAYhhBDyECYaEEL+y263v/3220yhu+sXzwtEopgEP7qHX7yiIC1n0cUTxyi3u6ejjabpoOCQdZsf8nVcs6ituRkAMletjUrN5PIFJ/7yBxabvfzh3aHRcWn5q0iSxfJGyUCeUGTS684dOywOkJhMRrPRONDbAwBxmbkzn/wuxIFBXL6AJEmb1VJy/iRXIIhPz5rVK85EdFIai300KjIyPz+fx+N99tlnFotlaGgIADIzM1NTUz2fanBw0OFwxKVmTGzg6nI6e9tVAPDoo4/GxsZ6O3zfkMlkL7zwgtvtPnfuXHt7u81iudOZFsNof3uLUqncsWMHj8draWlhs9kURb3//vsKhWLfvn1zGTZCCCE072CiASHkv0ZGRsYrNVgt5v7ubr9KNACAQCh6aM/eK2dPd7e38nj8x7/1Anlzd8AFRhwQYDIaXE5XgEwOANte+D58vamEw+Pf69OeSl9RWHLiUENN9cRBWVh4ZHK6ty5xW5FJaZFJaS6no/bS+baq0vKLZyovXVizbXdIuM/6qt4Fm8MJkMoGBgbCwsI6OzstFgtJkqtWreLz+VMt3Dg4OAgAQTcX1Ci/eIYp0BAdHX37j81PoaGhAFBYWNje3t7X2pSzZuNtT1NVlQKAXC6/fv261WotLS2VSCQSiWR0dDQy0h9/HhBCCCG/gokGhJD/UiqVQUFB47X0zUaDb+O5k7amBgDg8ngLO8sAADv2P/Hay792jH21kN4r6xduFZGUlrvWQrJYfJGYJxTxhCK+SMz1XiLj7tgcblxGTnt12ZjFDACttZX+mWgAAEVUTEt1+aFDh5huixRFNTY2pqWl/f73v3/66acDAz2tnDo6OgoAspDQ8RGXw6EZ6AOA3NzcKe3CmC+qqqoAgM3l3ukEmqIAoL6+fnwkODjYYDAEBASsX79+DiJECCGE5jVMNCCE/NrERENrY33O0nxFhN/d9WXmLSkpvnhrR8a7sFrMpw8fslosS1auMhmNsiB5QkoqAOjU6sH+3uS0DC5/ju6rPWe1mI988jEAOB32Wb0Qm8NJvvPO+TkgCwvf8dKPzCO6sx/8xT425sNI7o5JvvT09PT19TEjOp3uypUrzAsPEw00TXd2dpIkOXFNSvXV4hH1UGho6I4dO2YhcN+Li4urrq42jmgdtjEu/zaZlKxVa82j+oEOFfM2MDBwx44dIpEIAPytWAxCCCHkhzDRgBDya3v37u3o6Pj4449pmubx+fKbq+L7CZE4AABkcrmH5x/79OOujna3ywUAp774nBkkSTIiOqavu4um6damxp37n5ilaKftevHF4YF+AEjIXeLrWGYdh8vjCoUAMNTb5XI47vLo24cy8ldSFKUd6h/u7Z506MyZM2vXrk1LS7vnJBqNZmhoKDFr0fh6HMrtbqkpZ7FYTEuLBYnH4wFAcHgUh8sDAINOM9jRGpeZyxMIAYByuzvrq7X9PSwWy+12BwUFPfbYYwGgbA0AACAASURBVBKJxMdBI4QQQvMHJhoQQn6Nw+GkpKTs3bu3uLhYrVb7Opzb6+/uAoCU9My7nKMdHjr00Qd2m83tdgMAm8OJS04NCg5hc9hWs6W/u1Ov0/Z2dTInm02m2Y96yuKTUhqqq2iadjudvo5lLvCF4gCZ3KTXnT341wf3P+PrcG6DxxcsWbdJVVMxnmgICAgwmUwAMDw8PDAw4EmigelboYj6WyEGgiAolyspKWnNmjWzE7jvMasSZAolQZI0TV878qlBp3HYbNmr1wNA3dUvm0qvAMC+fftEIpFCoeDMzi4hhBBCaKHCRANCaB5ISUk5deoUTdPqwYHw6BhfhzMZXyAEAEVkxK2H1EODn//1PafTySJJp9MZFBwiD1WIJdKouLiouISJZ7bU19aVlwaFhLY1NTjss7s3YXrikpKXFRSWXC4es/hjHsTrWGz2mkeeOPHGHww6LUVRfluAIy4t0zCiayy7DgAPPPCAQqFoamrq6OjwZD2CSqW6ceNGaGR0dNLfulRUFJ+nKMrulz+E3tLU1AQA8VmL9MODlRdOGXQaABBKJABgH7M2l10NDg7et2+f3ONlSgghhBCayE9/bUIIoYkIghAKhRRFHfnofbPJ6OtwJhMFiAHg3NEjtx469ukBu81Gud1Op1MqC9r15DeLduxeuX7jpCwDAKRkZu95+tkV6zYQBGE2Gf/wq1+886c/zEX0UxEWEQEADpv/li3wLqFEyhcH2Mesx959naIoX4dzexwuLyzqq+xbS0tLYGBgYWHh008/zVSIvLtr166xudx1O/eO19p0Ouxt9dV8Pn/FCl+WyZht3d3dstAwYYDkxolDmv6egIAAABBLZTaL+dhf/kDT9MqVKzHLgBBCCE0bJhoQQvPDN77xDYFA4Ha7h/v7fB3LZMyKBhroSeOD/X12uw0AspfkP/LMc3v/7nnevUo8qgcHmOUMNE0b9PqThw76VWIlQBIIAI4xm68DmTsFOx7jCYR6zfCxd1+vvHS+u6XR1xFNVvHluYuHDgAAh8PJzMz89a9/fe7cOU8+qFaru7q6YlMymB9ghkGntY9ZxWJxQsLkXNjCcPjw4TfffFOn08mVkZreboNOs2LFioKCAgCwWS3114qdDntSUtKiRYt8HSlCCCE0j2GiASE0PzQ1NY2NjQHA2cOfW8z+tXRfJg8GAJPBUHnj+vhge0vzJ++8yWQNxJKAUGU4x4OCgpJAGUEQQSGh+WvWAYCqseGtP75y6dzpWYt9aqQyGU3T98+KBgAIDA1bvWs/ly/Qa4brbly5dOxzX0c0WWdzPU3TAJCSkhIQEEDTtMPh8OSDn3/+OQCE3bwXyWoyAoBWqx0aGpqFYH2vv7+/t7cXAGwW89WjB0mSzM3NtVgsAMDhck16HUmSW7duJQjC15EihBBC8xjr5z//ua9jQAihe+vt7W1ra2Nep+cuFgiFdz9/LoklUpE4oKtVNdjfm5iaLhAK3/nTH+urKgAge0l+wcYH4lPSPNzhLxAKMxbn5SxdHhkTFxYRqVOrrRbz8EB/Zcn1lPTMey6ImG0kSZZcLhZJZVEpC7Yfwa0EAZKw2AR5eOSY2TxmNsqV4RKZHy2qlyuUQ71dDrvNbrcnJSVt3LgxPT39nvfJAwMDxcXFiVmLslcUjp9M0/TJv77ldrsCAwM3bNjgt2UpZiIzMzMxMbGlpWVEPcTlcpYtW5adnV1TUzM0NJRTuFHb3zuqVRMEsVAXdCCEEEJzYwH+DoEQWpDy8/OfeuopkiQJgjAbDb4OZ7LUrJyQMKXT4Th79Av10KBBP0LTNIvFWla4Niwyiilx7yGhSMycHx2fuGz1Gr5AwBMIHHZ7T2f7rIXvkeHBgbf++ApBEPfVigZGYGhYbEauIiaepunyi2d8G4zFZLSPWcffsthsHl8gC1EYDIYLFy6IxWJPnsYPDg4CQGzqTSmJhrJrDrsNAKRS6ZR+aOcRgUAQFxf37LPPPvzww9/73vc2bdoEAH19fSJpoEgSGBoVA1//4SCEEEJo2rDrBEJo3oiLi0tLS2toaCi59OWtxRR9i8VmxyYla4YG5aGhlTeuMYNut3tUp1VERE572viUtPiUtE5V84mDB0zeSK/oNJoD77zhcjrZHE6IImxx/oqwiAiROMCTz6oa601Gg1AiDYuNn3kk81Ha8gJVxfVRrebcwQ837tnvkxgoijry1mskSe781ktMBceK4vO64a9ujKOjo+/66a/QNH39+nUujx8cFg4AVrPp4qEDJItlt1oBoLCwcP369bP2DfxCcHBwcHAw81qj0Wi12uiUDAAQSqQA4ElbUIQQQgjdBSYaEELzya5du4aGhob7+z5+43+Xr10fm5js64j+RigUAYAyMqqptoYZCY+OCVGGz3xm7fAQAFhMt6lMQVGUTjMslcm5dygAcfnc6ZaGervdTrndHC6XIEinw8HicJwOx0Bvz0BvD0EQm7ZuT8vKuWcYfB4fALIK1sekZ8/sC81XbA63YOe+q1983N/R+uUXn6zd8ejcx0CSpEAkNoxoiw8fzMxfKZWHDPV0jh+12Tyq02mxWLRabVpePk8gBABVdYV2sH/8KIfD8XrYfqilpaW8vFyn0zmdTgBIzssHABYLfy9CCCGEvAD/QUUIzScsFuvpp5/+7W9/q1MPV1y7EhYRxRcIfB3UVwQiEQCcPXqYpmkuj/fQnr3KqJiZ73I3m4xlVy4RBJGQOvkp66Vzp6tKbgCAVBZUtG271WxOTE2fdE5TXa3dZpPIQ5x2u8U4CgABMvm6x562Wy3dTfWjmqGhzrbSK5c9STQ01FQDgNvtmuE3mtcUMfErtu65fvRgt6qpt10VleCDVFdyzuKyi2cGutoHutqJm3/A2GyP/llnbq3Hb6qDFH9rhLljx4709Mk/RQtPWVnZ8ePHAYAvEpMsVk7hhuDwKABQVZUBADa2RAghhGYIEw0IoXkmICAgMzOzvr5+qK/3/NEvHnrkMT+pDz++ASE2MTk9d1Gkl/YXsFgspqdAeORNq+IHenuqS0sAgMVmG/Qjn777NgBExsTufvwp5gSKoiwmk91mI1msoqe+7bTbyk4fpdzu9BWFfJGYLxJnhygA4PD/vGw1m84dP2IbG9v40Fb+natsEgRBEER0apZXvtf8pYxPzli5tqb4bHdLo08SDal5+SbDaHNlKQDQFDU+/uSTT0ZFRXkyA5P/oig381YWHEqSJEVRAEDT9J1WxywYarX65MmTXL5g9c7HQiJu+mvlctg5HE5MTMydPosQQgghT2CiASE0/+zevXvlypWnTp3qalN1qprjU/xiQ7UiInLTtp0cHi86PtGLhfQEQlF8SlpHS5NOow6P+ttN0fHPPqVpOjlveUCQXD88xBMIWytL+nq6B/p6wiOjjxz4sKu9DQBomg6NiQcADo+/ctsjt87PE4qMOk1DdRUAyOTBq9ZtuFMkXD6fpmmb1SyWyrz17eapIGUEAHQ01AYEynJWrpnLS5sNo92qRqY6w0Tp6enx8R7ltmiaPnv2LHy9BgcAAmRBy4u2VF/50mo2icVi7wbsh+rq6iiKyl2zcVKWAQB4AqHT6ayoqOjv78/Pz4+IiPBJhAghhNB8h10nEELzD0EQ4eHhW7ZsIUmysbrK1+F8hSCI5MzsuKQUr5frj4qNAwC9Tjtx0OV08ISizIJ1CTlLlhQ9nLV6fVzWIqDpCyeO26zWrvY2mqZpmuYJRcs2b7/L5PkP7li+ZZdcGQkAFvNtykCME4pEAHDlsw/VE4oC3J9CImNy1z1A03TN1eLW2sq5vHT5xTPlF8/WXr80cTArK2vbtm0eznDy5Mn6+vrIhOSMZauYEbttrLdNRbJYAFBV5S9/oWZPZ+cdf4ATc5ewOdyTJ0/W1tYeOHDAaDTOZWAIIYTQgoGJBoTQfKVQKMLCwnTqYe9O+8WnBx5etzo5TJ4eGfbIQw9cvnjeu/NPA/Pk+eKpE5qhr5oL9HZ32e12ksVic/62yj1r9XoWm63TqN957Y80Tcdm5Gx9/rtbn/8uX3S3Z9SysPDotCxFbAIANNfVtjTU3+nMTVu2CYRC44j2y0/ea7xx6U6n3SeS85ZnFqyjabr6avFcXpe8XRqrvr7ew/SWRqMpLy9XRscVbt01vufIZrX0d7aZDaMAEBgY6MVo/ROz9GNUq7n1UGhU7JKNDzF/Mkaj8dy5c3MdHEIIIbQgYKIBITSPyeVyq8XsdnmtPOFvf/Vv33p8X+m1q6N6vVajLj5/dvfmTV98esBb809PdHxiVFyC2+2+ePokM2IfsxIEEXNzuQQ2h7tq+142h2u32QiSTMxdKgiQ3Pa+9FYZK9ck5CyhafryudPUhG3/EwnF4sefeyEsPAIA+lubZ/adFoKkxfkCcYDFaOiZqz8Np8M+1NM1/pYgCA6Ho1Qqt2/f7mGriNOnT9MASzc8wOHymBGapq1mk/DrCiNKpdLbUfsdrVYLAFHJt99y1V5XxVRFAQCJRDJ3YSGEEEILCCYaEELzmM1m82IlSIfD8cpvfg0Ae/Y/fvZ62clL1x7avhMAfvmzn3jrEtPD4XLXP7yNJMnBvt4//vrfjn76cWXJDQBgcyffW4bFJW58/Nn1+57Z+vx3mToCHiIIYvHGh3gCocVsPvTh+3c6TSgWM80volIWfmOCe+JweUmLlxEEMWeLGowjujGLefxtdnb2D3/4w+effz43N9eTj2u12ra2toT0bFmIYnywu6XxzMfvMcsZUlNTMzMzvR62X3E4HBqNBgDsVsutRymKotxuAAgLC9u2bVthYeFcx4cQQggtCJhoQAjNV0ajcWBgwO122+02r0xoGNXbbTYA+Jdf/HvO4ry8/OU/+Om/AkBfT7fLe4smpkccIHnokccU4REURXWoWgb7egEgJuM2PSkl8pDgiOi7b5e4LYIgCvc8zuHytBr1XU5jykYOdXVMdf4FKWXpKoIk3U7H3FxOGCAZX4kAAKOjox4uZGAMDAwAQOzNPVD72luZF0lJSbt27fKTHi6zp7i4WKPRKKLjQiJv01pCVXFdN9gXHBy8e/fuxYsXL/gGHAghhNAswUQDQmi+slqtFosFANxut1cmDAlVLF6WDwC//82vuzraW1ua/+d3/wUAS5avYLN936MnJiFp15PfXPF1V4ggRbhI4uXt9DKFUhQoc9hsmuHBO50TGhZGEIS6pxNLQgKzeYHLczqdc3M5gUgsCZKPv+3v7x9f5O+J/v5+AOALRRMHjXodABAEsXXr1gV/X+1wOG7cuCEODCrcuY8nmNzJta2mvObyBZlM9vzzz4eEhPgkQoQQQmhhwEQDQmi+ksvlLBZLGRUdIJF6a84DR0+mZWa9+5c/L0tLWpWdfvCjv6ZlZv3xjbe9Nf8MkSSZm78yJSsHAJwO+2xcIjAkjKKo6tKSO53w4M496Tm5NE13N9bNRgDzDpvLpeZwwUt0Usr46wceeMDzBQgul6u2tjYoNEweFj5xPEihBACapvv6+rwYp38qLS11u91JuUtYt1sJoqooEYtEjz322JTWiSCEEELoVphoQAjNVxwOR6FQ6G9XOn7aXv63/9dUXwcAGdk5ickpANDX011bNaf9C++OJMn0nEUAYDGOzsb8afmrAEDV2HCt+MKdztm4ZRtJkvYx62wEMO9wuDyK8s6aGk9kLlsVGhkNAEFBQTk5t9k7cyd1dXVjY2PJuXmTxkMjIgGAxWIpFIrbfW7hcLlcFy5cEAcGxWcvvvWoQaseM5usVuuUFokghBBC6LYw0YAQmscoinK5XE6Hd3bInz5+9PVXfw8Ar/z5jYtlVdfqmr7/Lz8zGY0vPPV4d6cflSRgsdkAEBQ2hVqPnhNJZXJlpMvlKr18yWwy3vYcnVoNAA7b2GwEMO9wuDzKffs+HbOBZLEylq4AgJGRkVdeeUWn03n4wbKyMr5AGJ+eNWk8Ii6RxWa73e6RkREvx+pn6urqKIqSKyMm1rkY11Ff7XTYhUKhWDzl+iYIIYQQmgQTDQiheSwkJMTldA70dntltisXLwIAl8d77MmnmZEnn/sWADidzgunT3nlEl7R2lAPABzebW6WZo5ksQofeZwgSTaHw79lEzujpqKUpukAmfy2R+8rVqNhVDNM0XOXaAAALp//1dWtVg/LlKpUqoGBgYTM3FvvsVlsDofD5XA4C/4Gu7S0lM3hLtm05dZD6t6utuoyAHjggQcW/J8DQgghNAd8X94MIYSmx+l0NjY2enFCSaAUAJwOh0Gvl8nlAKAZHmYOcWfnrn56mBUN6ctnq/Eeh8vj8QVup4Oibn//3NbcDACRyamzFIAP2SxmDo/P8rj250CHyuV0TOwWOdvcLpdhwnYhFovlyacqKyvZHE5m/spbDznsNofdFhsbq1QqvRal/2ltbR0cHExenD8x1UJRVPnZ432tTW6X0+1yZWZmpqSk3GUShBBCCHkIEw3/n737Dm/ruhJFv85Br0QhCPbem1jFIlK9RbJsybJlyXViZ+JkfDOJ371TMpl5X957M5k7LZPM+KY6iROXxI5tyZItyeoSJUoUu9h7B0GQBIjeDs55f8BiZIoSQRIEKHL9/vB3cMraCxI/i1jYe22E0KOKw+EkJSV1d3c33bpJEERsYvIyA5ZVbgYAhmFeOXbk9e/+ncPh+Kd/+B4AkCRZsqnCDxn7A8MwHooCAIfVsnKjCKQhBq3mTt3tovK5b7yloc5us/IEwojE1JVLICj6WxrqPj8lCwtPLy5XRETxhKJ559jPctptTZc/JwgiPb84MBlSLtfJ3/7cbNADgEgk2r17d2hoqC8PGo1GgVgyZ78JL6FYIg8L930JxqOIYZhLly6xOdzMkj/9PNst5upPP5ocHZJIJGaHPSQk5MCBA9gGEiGEEPILLDQghB5hmzZt6u3tHR0aGB0aePzY8zEJScuJVrFl2/Mvf+2dX795/erl61cvz55//W+/520MuRo01VQ3194CAIpawS0VczZtu/bRuyajcc55i9l05dxZAMiu2LZyowdFS9WlnoZbADCj09767GMAkMiVFU8eu3+FCOV2OW02l8OuGx6gPZ4QZej9HRZXiHZk0FtliIyM3LZtW0pKii9Pud1unU4XHpsw71XK5TJOT6rDwvyZ6Cpjs9nGx8cFYknbrSr9+Biby03I2tBw6azL6cjKytq5c+fp06fz8vJ4q2niEkIIIfRIw0IDQugRFhcX99WvftXhcLz77rufH/9w8559qVlze90tyn/85Oflm7e89Yuf9XR2kCxWekbWq9/+zt7HHvdXwsvhdrlGB/tvV10lCCK9pCIuY1nv9OH4IjEAjA3PbX7xwVu/pj2eqOT0pA1FKzd64OlGBjtqqoAgYlMzRBLppGbUbNCbDdNnfvVG9qatqUXlt08ft8zovRtt2C3m2QcJgsjeuClgeQpEYhab7aGovLy8yMjIK1euFBUVLdhTwOl0ejyeEOX8cx/6O1oot7ugYJ6NGNYMHo/H5XLtFnNP423vmYnhAZFIVFa6paKigsPhPPfcc8HNECGEEFpjsNCAEHq0xcTEAEBSUlJfX9/5Tz6+deVSXFJyceUWoWgpHd0Ignjq2HNPHVt1nzp045orZz6d1I4DQHhCUk7F9hUdTiCRsjkc/dQkRVHsuw0LLGaT2WQUiCXFe1dF5cWPaIoCgIT0rM0HDnvPuByOix+9N6kZbb1xpe3mNYamCZIkCIL2eAAgPDZeNzZCezyxqenJOXkBy1MZHhkeEz820Hv27NmWlpaRkRGaprdvX+CHwbssQiSR3n/JajbdOn8aAGJjY1ci4VWCzWY//fTTOp3OarXGxMScOnVKrVY/+eSTEokk2KkhhBBCaxMWGhBCa8GxY8fGx8erqqoGBgZaG+omNGMR0bGp2TnqyBXZAzKQGIbpaG68eeWiw2ZjcziZZVtSCkpWelCeQJict7Gz9sbZEx899tQz3pM3Ll0AgIiEFC5fsNIJBBiHzweA8cH+wa62+LQsAODy+V957uX22ptNN666XU6CIA689HW+UDTY2R4WFaMMD3LfRJqmo6KiMjMzk5LmXy7kcDiGhoZiYmIEAoHRaAQA4XyFhtsXzjA0XVZWplKpVjbjYEtJSZldaZKRkRHcZBBCCKE1DwsNCKG1gM1mx8TEPPvsswzD/PCHP5zUjk9qx9ubG45+7RshckWws1u00cH+zjvNJuOMxWSyWcwejwcAFOFR2599mSQDtC2xOj6xp7Gmr6uz9kZV8aZKAOjv7gaAuKzcwCQQSFJFqFimsMzor538KP6vsmbPZxaXpecX6zSjirBw76aSGYUbg5cmAIDdagGAjRs37ty5k/2A3THcbvebb745NTXlfen93p59X5tD2uMZ7euOiYnZunXrCmaMEEIIofUHCw0IoTWFIIjHH398bGxMoVAcP3788mendh86vLRlFIHEMExL/W2j3rBhYwmbwzl34mOb1cJis1lsjkAiFYgkYXHxWeUB7b+ojkvMqdzRdPnz6iuX6qpv0LSHoihxiFwZGRPINAKDw+NvPfJi3flPtQO9fW3NSVkbZi+RbHZ4bHzwUpvLYbMCgMvlelCVAQDef//9qakpvkAokSsYhpkaH5MqlKqouX9xBElyuDyLxYJNEBFCCCHkX1hoQAitNbNzpNvb2zs7O9/92RuHX3pFEbqKZoa7nE6rxSxTKAmC8L5sb6q/cfE8APR1tgvFYrvNKlWEfuWV/xHcPOOz89xOR29jrdvlpD0eZWRMYm5+wKZUBJhQGhIel6gd6G29dePeQsOqQtM0i8MBALFY3NPTc+nSpSNHjsjl8nvv6ezs7O3tDY+N33zgsEAkBgCTflookd4/o4GhaY+HClvT+00ghBBCKCiw0IAQWrMqKyv5fH5TU1Nt1dU9h54KdjpfsJhN7/z0vz0UlZVfKJXJGm7ecDocAEAQBFcgsFrMNquFzeFuf+6VYGcKXB4/q3xrVvnWmcmJGZ02Ji2L9eBv0dcAg04LAEAQwU7kgawmo3d7S41G09raOjMzMzExMafQUF1dzWKzK/YfEtydyCNVzN2h08tutVBut1Q6T+8GhBBCCKHlWMu/MiKE1rmoqKioqCidTjc2PBjsXP6EoWkPRQFAW2M9ABAEIVOFCyXSsLiE5PyNxskJqVK12j7Py1RqmUod7CxW1lhv51D7HYIgth08EuxcHsik/6LtQn9/P4vF4vP5c5pBTk9PDw8Px6VlzrvHxBwCsYTFZo+Nja1IrgghhBBax1bX77IIIeR3JpOJzWJ3tTRHJySKxMHfzU4gFAEAQRAMw4hCZJllWxKy/7Q/olwd5O0M1i3vkhAOj/+g7/+DjnK7G69fmX3p8Xg8Ho/ZbFYo/tTutL6+HgAyi0p9CUiSpESm0Ov1drtdIFhrO4kghBBCKIiw0IAQWuOkUqlGo7lw6oQiVHXoha/yg/2Bis3hcLhcNpdfcegolhVWj4jEVFlYuFk/RdP06uxD4bTb9BPjABAdHR0TE3Pz5s2Kiop7qwwA0NfXJ5RIw+7r+zgvhmEsRoOAz2exWCuSMUIIIYTWq9X4uxRCCPnRCy+8UFBQkJmZqZ+aPP7OWzRNBzef0aEB2uPxUO41VmWY0IzlKfkHS+ZufjmhGfveN17ekhy5MSLkuZ0Vv//lT4KSni+4fIGHohqvXQp2IvOzWcwMwxAEcfTo0fLycg6HYzKZ7r3BYDBMTEyoIqN9DDjY2Ua53cnJyVwudwXyRQghhND6hTMaEEJrnEAgePzxx2maPn78eEtLS1dLc8aG/KBk4vF46q5fq7txDQDC4n39NPhIGOzt/puvveB2ueac146OPLO1ZGpC633ZVFPdVFM93Nf7N//7hwHPcWEJ2Xm64QGL0RDsROan12kBgGGYTz75ZHR0NC8vb/fu3ffeUFtbCwApuQv/eLtdzsHOtubqayRJlpb6tM4CIYQQQsh3OKMBIbQukCS5Y8cOAOhuaw1WDpPjGm+VITo1s/zA6u04uCj//NffOVCUtT8/vbW+9v6rP/vXf5qa0Kqjon/yx5Oft/Y9/82/DFWHXz59ymG3Bz7VBemGBwGAXJXrCGiPZ6iz3XtssVicTqdAIODcs2MlRVEtLS0SuSIyPukBMb7gsNs+/d0vq8+espqMPB4Pt7dECCGEkN/hjAaE0HrhXXjvdATtIy6XzwcAdXxi+eNPBysHv2tvaujv6pj3ks1q+eyD9wDg9e//YMvexwDgu//6o+/+648Cmp/PKLdruLMFAMp2PxbsXOYxPjwwPjzwxfH4eERERGVl5b03dHZ2ms3m4u17iIW257z1+acm/TQApKamFhcXL3g/QgghhNBi4YwGhNB64Xa7ASAqNj5YCQiFIgAw6nRB7xPhR2+fu9ZmptvMtLeUcK/uthab1QIALBbrz76yrSRSdqh0wzs//a9gpLkAi9GgHezzUJRIKmOvyoYFMqXKe8BisQQCwfj4+CeffDJ71Ww219XVAUBsSvrD4+hGh4e6OwCAy+U+8cQTKSkpK5YyQgghhNYvnNGAEFovKIoCAP3UZLAS4AkEQpHYZrVMa4ZV0fHBSiNgpnUT3oO//fMXPR4PAHS3tfzzX3/HMD39rb//f4KaGgCAXqsxTemcdpvTbu9tvE25XXB31skqxBMIeXyB02FXqVQ6nY4giNbW1qysrIyMDABoa2sbHBxURUaLQ2QPj9NzpxEAvA+KRKJApI4QQgih9QdnNCCE1gu1Wh0fHz862O+hqKAkQBBEceUWADAb9EFJIMAMd2s6aTkbPm3oON82ULJlOwD85sf/NqOfDmpqAABX3n/r9tlPmq+e77x93e1yykLDinfs2XXk+WDnNb/GqkveVT9arZYgyfzN2wFgaGjIe3V8fBwASnbte3gQyu0e6m5ns9mHDx/Ozs5e4ZQRQgghtH7hjAaE0DpC0zRN03a7TSyRBiUBoUgEADbjpbNolAAAIABJREFUTFBGDzAeX+A9+Kt/+reElDQA+Nt/+c9DpRucDkd3652Nm7cFOB+3y2kzzjhsVqfN6rTbaJrm8vkV+w+JpSESuZLNXr3/II72dXvXO3jFp2XxBUIACA8PBwCapjs7O8NjE5QLbZhq1E+5Xa7MzExvvxKEEEIIoRWyen+vQgghv4uIiBgeHtZP6oJXaBADQFfdreyK7UFJIJAUoV+0FYhNTPYeRMbGeQ9MM0HYQvLC2780G740k4Lk8WKSUgOfyaLQNN1zp9FqMs6eiYhPqL10DgD4fD4ANDc3O53OqMQFNpuAu1NpvOUJhBBCCKGVg99pIITWkfz8fA6Hc/7k8WAlIBSLAYBZQ80gHyI26Yv6QmdLk/egpe629yAhdYGehSvBQ7lZLHZaflF+5TZVZLRAJE5IfwSWD3Q11g73dHqPS0pKWCzW9c9OOO02lUoVHx/v8Xja2toAIDEzd8FQTrsNAAQCwYomjBBCCCGEMxoQQuuIWq2WyWRmqzVYCXhXE4So1MFKIJBiEpIKyioabl7/x//5LYqiWCzW//7r1wEgISUtPjnQ8wjsFrPb5SJZrNJd+wEgt2xzgBNYstntJwmCSElJiY+PP3nyZFRUVFlZGZ/Pr6mp6e3tTc7OE4olC4Ya6GwTiUS5uQuXJBBCCCGElgMLDQihdcRoNE5OTmZsyA9WAlwej8ViuRz2YCUQYN/5/j+9cmDX+Mjwt5897D3D4XL/7t//ixXwhgjGyQm300GS5NS4JjQiMsCjL8fsRhjR0dHJyckA4N1pAgAoiurq6gKAvIqtvoSyGGdkMhmPx1uRRBFCCCGE7sKlEwihdcTbA087OmK1mIOSAEEQAqHI7XIEZfTAKyyvfO9i9RPPvhgdn6gIVVXu/sp7F6vLt+8KfCaqmPiIxBSaps/+/q3Aj74cdqsFAEpLS1966aU5l7RabX9/f4giVCQN8SUUwzAzM+uiESlCCCGEggtnNCCE1hGpVFpSUlJTU3P17Ol9Tz0TlBz4QqFjFWzu6Hc/+ePJec9n5hX84OdvBTaXebDY7PLHj1z6w29mJsaDncvicLg8AGCxWPfvi8HhcAAgMmHhNpAA4HY5XQ57UmKi3zNECCGEEJoDZzQghNaXPXv2kCQ51NvdXHsr8KMzDEMQBO3xBH5oxGKzFepIhmEolyvYuSyC2WAAgPr6eoZh5lzq6ekBAGX4Artaes1M6ii3OyYmxu8ZIoQQQgjNgYUGhND6QpKkWq2mafr6+c9b62sDPLrZODOpHYe77f1QgHF4fAD4/P3fURQV7Fx8oh0eaL19AwD4fD7x5R8biqKampr4QlFcauaCcRiGqblwhiTJpCSfpj8ghBBCCC0HFhoQQuvOc8899/LLL6tUqptXLrqczkAOzeXxAUCqUAVyUDRLLJMBwNT42CdvvkE/CrUGLl9AslgAYDQaLRbLvZfq6+unpqbCY+PZHM6CcYz6qemJ8fz8/IgIn6Y/IIQQQggtBxYaEELrjlgsjo2N3bRpk8vpHBsaCOTQPD6fxWbPTGr1Wk0gx0VeibmFu1/6hlAitZiM/R2twU5nYYqw8OJtu1lsNpfLFYlE917q6+sDgA3lPu3TqRnoA4CcnJyVSBIhhBBCaA4sNCCE1qnJyUkACPCMBgDg8fgAAPett0eBIVOpYzNyAcBusyx482rA5nA8FKVWq+9dOqHT6bq7u6OTUmWhYb4EoWkPALjd7pXKEiGEEELoHrjrBEJonfLu8ydThnooinVfP/8VMjY0YLNa2ByOTI0z2IODoemxng6CIOQqdbBz8YlJrwcAFotFURSbzXY4HF1dXTabDQDi0jJ8DEK53ADgcKyXfVURQgghFFxYaEAIrVPezQI/fOtNkVhy5JWvC0XiAAzKYrEBgHK7L7zzy90vvhqAEdEc+gmN2TDN5nCiE1OCnYtPXE4HAAwMDPzsZz/bvHnz2NhYTU0NQZIAEBoR5WOQ6YlxFouFW04ghBBCKDBw6QRCaJ0qKytLS0srLi62Wsw1Vy8HZtCwyKjSrdv5AoFxckLT1x2YQdG9vP04PY9CJ0gvk0HvPZiamrpz5050dHR6erpcJiNJMkQR6ksEp92mGx1OSEiQyWQrmSlCCCGE0Bew0IAQWqfCw8OPHTu2f//+xMTErpbme5s1dLe1vPPT/z778R/dLpd/B2WxWIXllRs2ljIMc+PEH+xWs3/jowVJFKFRyekMw9A0HexcHshDUbrRYbfLCXfbKwBAaWnptm3bcnJyjh496nK5eAIh4ds+qY3Xr7icjpSUR2MGB0IIIYTWAFw6gRBa71JTU/v7+/WTuvDoGACor666deUSABgN+vCoqIwNBTw+378jFpZXTut0vR1tNZ9+vPWZl/wbHD2ch6JM+ikAcNgsQrE02OnMo+VWVdvtm06HnccX5FVs1U9ovee3bt3K5/MBgGEYiqIEkhAfAxomJ8RicUlJyUpljBBCCCH0ZVhoQAita6dPn25ubgaAlvravq5OAGiqqQaA0NDQqampW1cvV1+6sOfQU0npmX4clCCIwvKK4f7emUmtH8MiX/Q23jbrp7h8AV8YiK4cS9DT0uR02AHA6bDXXDjD4XBIkszOzubfLXg1NTU5HI6IhGQfA7rs9pXKFSGEEEJoPlhoQAita1qt1ul0AkB3W4v3DEmSW7ZskUqlJ0+eBIbhcrk3Lp6PT0ljsVh+HDdUHS4PVek0GoNWIw+P9GNk9HDe5QZCsZgkV+Piwd7WJofVOvtSIBC8+uqrfD6ff8+0mqmpKQDIKa3wJaDDZjUaplWhPnVzQAghhBDyCyw0IITWtRdeeKGmpqapqSkvL4+m6dbW1uLi4uLiYgCIiooSCARtbW1nz57t7WhLy87179BKVdjE2Ghn7Y2yA0/7NzJ6iOi0rPZbVQ6bdeFbA67h2qWWW1UAoFAoXC6XxWJJTU29v4Ojt9DgYyfI4Z5OhqYLCwv9ni1CCCGE0INgoQEhtK5xOJyKioqKii++HN68efPspbCwMAAoKCi4ePFiZ3OT3wsNxZVb2psazHf3FECB4Z3IQK3KXScGO1sBgCCII0eODA8PnzlzJj8/f849Vqu1r68vPDae9G2KzWhfDwCEhPja0AEhhBBCaPmw0IAQQg/D5XLj4uJ6e3vtVqtAJPJjZIFASJLkjE5r0k9Jfft2Gi0TTdM1Z064HHaZUhXsXOZyu5zmGQNJkgkJCY2NjXv27MnMzBSL/9RIwu12czic5uZmiqLS8op8DGueMRAEER8fvyJJI4QQQgjNZzWuUEUIoVVFJBIBQE9Hq3/Dstjs/NJNAGCa0vk3MnqQ7rrqicE+ksXa9czzwc5lrknNKMli0TTd19fX1NTkdrvvrTLcvHnzBz/4QUNDw7Vr14QSaUxymo9hnXabVCrl8XgrkzVCCCGE0Dyw0IAQQgvwfkibmfb/Ggd5aCgA6EYG/R4Z3W9qbLj1+mUA2PzYk6ttY0uLcab6zEna4wGAnJyc73znO3NKAwRBMAxz69Yth8ORW1rBYvs6IVEWGmbHXScQQgghFFhYaEAIoQVkZ2cDwGBPl8Nm829kiTQEAAbuNPo3LJrXQEsTTdMJGdlxaf7crNQvXE6H1Wxis9kkSWZkZAgEgjk3REVFsdlsnU6nDI9MzNqwiNAM43K53G63P9NFCCGEEHooLDQghNACYmNjt2zZYjYZT73/rn8jR8bGxSQkeTyrsTHh2sPmcgGgYMvOYCcyD5lSRZCkUqn87ne/m5k5Tx0kJiamoKAAAMr3HuBwuT6GpdxuvU4bGRnJ9fkRhBBCCKHlw0IDQggtbNu2bZmZmbpxjdvl8m9kqUwGANeP/8G/YdH9ODw+AJx662eUv/8Sl8/ldDA0rVarORzOg+7R6XR8gVAik/setrel0emw5+Tk+CNHhBBCCCFfYaEBIYR8EhkZCQBm44x/w2blFwKAYULj37Dofsl5RVKlyuVwjK++phh8oYjD5T6kmQJN0xqNRhkeyeH62tZxemK8/tpFNpvtnQqBEEIIIRQwWGhACCGfSKVSALBazP4NqwqPEIrEdov5w//8R70Wyw0riC8Sy1RqALBbLMHOZS4PRQEQRqPxQTcMDQ25XK6I+AQfA470dp1//22g6SeffBK3nEAIIYRQgGGhASGEfCIUCgHA7u9+kACw59BTcmUo7fGM9/f4PTjyotyutuor2sE+giDCY+ODnc5cBEG4Xc6oqKgH3TA4OAgAkfFJvkTzUFT12VMcNuvZZ5+dt+MDQgghhNCKwkIDQgj5RCKRAIBRP+33yJGxcZv37gMAu7+nS6BZU6PDbdVXXQ67SBoilSuCnc5cHo9n9r/zGhsb4/EFstAwX6INdLY6bNbt27cnJib6LUWEEEIIIZ9hoQEhhHzi3XFwxmBYieBCoQgAnLZVN6V/zTAbvqgQJWRkBzeTeZln9HC3mDWvqakpqTKUIAhfok2MDJMk6d2WFSGEEEIo8NjBTgAhhB4N3m+bZYoV+TKcLxQCgNX0wCX6aJl0I0MEQWSXVORXbgt2LnN1NdaODw8CQFLS/CsjpqamHA4HXyLzMaBhckKhUOCWlgghhBAKFiw0IISQT5xOJwCwH7z74HLwBUKSJI2TE8bJiRCVeiWGmJfdYrabTSwOJ8S3OfmPLi6PzzBMXsVWHycFBExvS+Ot86cBgMvlxsfH338DwzBvvfWWw+GISkr2MSZfIJwcm/J4PCwWy4+pIoQQQgj5CAsNCCHkE5vNBnfXOPgdSZJ5JeUNN68bp3QBKzQ0Xz3fVVsNACSLFZGQUv7EkdX2IdyPODweADhsFqFYGuxcvmRmagoApFIpj8cjyXnWMzocDovFwhMIMwtLfYwplEhdLpfL5fKu90EIIYQQCjDs0YAQQj7xFhp4K/bJLVStBoDWG1dWKP4cHoryVhlCw9S0xzPW2+mwruUOEW6nE1blxpYTo0MkSb722mvf+MY35r1BIBBERUU57TaXy+ljTN3osFgsxioDQgghhIIFCw0IIeQTo9EIANIQX9fJL5YqPAIAbOYAtWkY6rgDADKF8tjXvpGYlg4ATvs8O3e6nQ7jlG7eS4+W0Z4OAOBwecFO5Es8FDWt1ZAkSRDEQ5Y5GAwG8LmFh25sxKifelC7B4QQQgihAMClEwgh5JPJyUkACFmxnRE9FAUAXB5/heLPxTAAkLEhD+6uB7n03q9omi597HB0Sob3lomh/qqP3qVpWh4eufXIi6vtU7rvrMYZmvbwhUKr2dTb2pRbvoXN/tI/f5TLVXPxjNVkDIuKTc0r4HL57IB0UpyeGGcYJjk5+eGNG5VKpc1m4/F9mqHQ09wAAJWVlf5JESGEEEJo8bDQgBBCPhkdHVWEqljslfrf5rRuAgDEcuUKxZ/DbNADgMftBoDUrOy+zg4gwG6z1Xz2sT6/xOOhnHbb1NgwTdMAYNBqPv/NT0KjYtM3bpKFhQcmQz/Sa8c8bjcwzPkP3mEYuq32ZmJmDgAUbt3FFwgB4NLxP4wPDQDA+NBAc/VVksVKzskr2/3YSifW19oMAN4/5IeQSqUAIBQ/cPPLe2kG++RyeWho6PLTQwghhBBaGiw0IITQwoxG49TUVFZB0coNYZieBgB1XOLKDTHLND3ZXXeTIIjouAQAiIqN/9rrfwUAZ49/2NPR1ll7Y/ZOsUQqFIlnDNM2s2m4s3ViqL/swFMhoWG8lWmKuUK8czE8FEWSZIhcOaOf7m1pAgDDpE4ZHpG9cZNubITFZheUbjLOGAxTk5Pa8Z7mxhUtNNA0XX/lfH9HCwBER0c//GadTscXCIn5WkXejy8UOSwmP6SIEEIIIbRUWGhACK1r/f3909PTJElmZ2fzeA9cGtDZ2QkACSmpK5eJd8cHqSIQX0SP9nQwDBMZExcVF3/v+b2HnkrNyiEIIjRMfeXsZyw2u2LHbqlMRtO0y+H48O3fGKanrnzwOzaHE5+Vl5CdJ1YoH4n1FHyR2HsgEIqeffW1/q6O21VX9ZO6aa1mWqvpa2n2eCh1ZNTGzVsBgKbpcyc+6utsdzkcXP5KrWTRT4y3190SCAQRMTEL9lNwuVwiaYgve4IwDGMyTKempPgpTYQQQgihpcBCA0Jo/ero6Hj//fe9xxcuXDh69GhcXNy8d7a0tHB5vKjY+JVLpq+zHQBYHM4KxafcLt3wQGhULAC0V18FgLySebZLTExN8x4ceObZ2ZMkSfKFwudffe3UB+/pJyeNM4beptreplpRiDwpr1AiV3rc7pj07NWzO6bDZjHr9TyBQKpUAYA0NIzD47udjqi4eIIgktIzk9IzB3u7aY+n5upl/dQkAKRkZXufJUlSKBIDwPE33zj8je+wV2axzMToEADEx8c/88wzC95st9vDwyJ8CWs26Cm3G9dNIIQQQii4sNCAEFrjKIpqbW3NzMy8t9+eRqMxmUynTp3iCwSPPX3MNGO4fPaz3//+9zt27CgqKprzgVmr1Y6OjmYXFrNXrAoAAFw+n8ViRSatyKSJ/paGwZamKc0IXyiiaZqmabkyNCk1fbFxDhx5FgAmxjXVly/oxjU208ydqxe8l7SD/XJ1uCwsXBU9f7EmAJx2a39zw1BHi2l6EgAIgjj8+t+TJHnr1IdupyNErtiyd//szfHJqQCgjooeHxnmC4UR0bGzlwo3VQz39xoN+g9/+kMOh5ucm7+hfIt/U227fRMAsrOzF7zT4/G43W4W26efPZ1mBABiYmKWmR5CCCGE0HJgoQEhtJY5nc7f/va3Go1maGjoiSee8J4cHx9/8803vR34Hj/6XER0TER0DJfHq7pw7rPPPmtvb3/mmWf498yZP3v2LEEQOSvZoAEABEKRx+OpO/dpkf9aA3TX35ocGbJZTAathmEYFovlcbs5PK5YFbaxYumfnNURkYeefREAGm7dmJqY4HC5bU0Ng21Ng21AEASHx0stKsss3eyvdzEvmqYthmmzfpor4Kui470nrx9/f1ozAgAcLlcRqprQjH32ix9x+QLT9CRJkrsPHubetzpGJJYkZ2Tdf/LxY8+feOe3ZpPRabe33q7OKirz4z4UtMdDEIRAIMjKmjv0/VgsllgstppmfImsGx0hCGLBpg8IIYQQQisKCw0IobXM4XBoNBoAaG5uViqVFRUVAHD8+HGGYbILiuRKZVxisvfOhJS0mPjE6ssXm+tqfvWrXx06dCgyMhIA6uvrBwcHFaGqEMXK7geRW1Q80N1p1k8t9kGapp02q81sdFgtISq1OETuPT/e39185RwAkCyWUCjKKd64cZOfP/wXlG7yHiSmpo2PjjTW3KIot8vhaKm61FlzIzm/OHfzTn+NNdLZ1nL9otvlpD0eyu1m7tmpIXfzzvSNmwAgRBk6rRlJSEnbvHef3Wr95L3f2S1mu8XM5fFKtmwLi4j0fTipTP74sy803b410t9nmjEM9XYmZeb66700Vl22WcwAMDMzI5PJFrxfpVKNjmkYmn54P0irydjX1hwbGysQ+LQRJkIIIYTQCsFCA0JoLQsJCdm4cePt27dpmr5y5Up5eXl7e7tOp8vKL9x2zyx6LzaHs3n3XqlcdvPKpV/96lfJyckFBQVnz54FAP3U5Ds/+a/03DyaprMLiyTSEL+n6p2673LYF/WUaXry9pkTeq3G+5LD5bF5vKTcArFM0XTlHMMwBaXlm7bv8nu2c8QlpbBY7Lrq6xwut2zbjqaaW6YZQ+ftGz31t+Kz8wt3zf2jXqyGC6f7musYhvG+lEhDIuPiBUIRRblb62s7aq6nFpSQbHZ8dv5AaxOHyxVLpGKJ9PlvfIvyUAKBcGmbksoUyq1793e13rlw8nhn/W0/FhpG+7q9Bz4WGvh8vsvpcDrs/Idu9jHU3UF7PFu2+HmVB0IIIYTQYmGhASG0xoWFhXkPOByOy+Wqrq4GgPyN8/RB9MorLg0Lj7x2/mxXV1dXVxeXx9u8a++ta5ctZlPdjWsA0NfZ/vw3v+X3PFlsNpfHczkcvj8y3NHSeOms025jczhJqek67bjZOGM3m1pvXPHeIFeGBqDK4HXt/OcMw2QXFOcUbkzPyevrbG+urZma0PY111FuV8m+Q0uOrB3s622qBYCCsoqB7k6jQZ9dWFRQVuG9OjrQP6Of/vSXP47Lyu2uu8UwDH13sgNfKFz++1JHRvH4fMPkxPJDedEej91qYbFYe/bsiY+P9+URiUQCAG6X6+GFhpHeboFA4GNMhBBCCKGVg4UGhNAaR5IkAERHR4+Ojv7+97/XaDRhEZGyh66DiIyJPXjshea6GoIgsvIKRGLJhuKSjjtNLBbr808+Nhr0Lqfz/tX+y2Qxm1gstodyLXinx+02TGrrPj9lNkwzNK1QhT357IsCkQgAaJpub24c6u+dmtCKxNI9Tzzp3yQfhKbp6ckJACgsrwAADpebnpuXkpk90NN17sRHk6PDywl+89SHAFBYXlm6dXvZth0Mw9zbrfOxZ5498c5vLWZT1+1qAEjNyqnYtWdZb+bLZAqlSh0xMth/5+a13LLlrj1xOuxn3vm102GPjY0tLi728SmFQgEA5z94u3DLzri0zHnvodzuSc1Ieloa+dDlFQghhBBCAYCFBoTQGldQUJCWlsbhcGprawUCwdDQUGrWwhsx8gWCksqt957JyM2jafrcyePyUJUft59gGKa79c6MXt/VesdusxIEMTHUr45LvP9Oh81qndGbDdMNF05TbjcA8Hj89Jzczbu/MnsPSZLZ+YXZ+YX+Ss9HDTXVABCfnMq7p4kmi81Ozsi6du6M1WjQDvaFxyctIfLk2LDb6ZDK5MUVX3zIn/N3FyJXHHnl6+1NDZNarUgsKdmyze81oIy8/NGhgabrV4a6OyJiE4q27V5yKLNBb9RPAcDw8HBbW5svu04AQHFx8dTUVF1dXX97y4MKDdqRQQ9FYRtIhBBCCK0GWGhACK19IpEIADZt2jQ0NAQAbNYS/9fn/a5YJJb45Utjj8dTW3V1QjM2OtgPAARBsFgsj8dz48T7uVt2ylTq0KhYyu0y66dvnzkBBGExTHsoyvtsiFwRn5xSWrmVe88H+yDqarkDAEnpGfdfyi8pq750ofrkB195+TWBWLrYyJMjgwCQkJL2kD4LAqGosLxysZF9l5ianpqd29PWop/QGnQTNqtl82NLnCpCUW4AiIqK8ng8crncx6dIkty/f39PT4+3heS8OutvA0B4ePjSEkMIIYQQ8iMsNCCE1hEejwcAjkU2XLwXi82226x+Sab59s366iqCINgcTtmW7blFG0mSPP7e70YHBxounCZJUhEeZZyedDv/1LVBEapKycxSqSPik1MWnJQRAEP9vVfOfmY2GhmG4QsE0QnzTMTIyM3vbmudmtB+/tZP9/zZNxdba9D0dQOAQqXyT8ZLwuZwdj1+qLhis3Z05PLpUwPtLQWbd4iX1BCUw+ECQHp6emXloisjFEU95N/sqfExuVyODRoQQgghtBpgoQEhtI6oVCqBQNDW2CCTKxJT0xe7GcFwf5/b5XK7Fm6jsKBJ7XjN1csAsP+powkpqbPn9z919Jc//BcgCGCYKc0IAIgl0uSMTJU6XBkWplJHLH9of+lqvXPu5HEAEIklKZnZ8SmpYsk8RQS+UPjEsy+eePe307qJ+vOnKw4d9X0IyuWa0WlJkoxJXMqyC/+SKZQyhVI/OdlYU331xAf7X/zzJQSZ0moAwLX4HyGHw2GxWBQR86+MoGmaotwuF7kayk8IIYQQQlhoQAitIywWa+fOnZ999tnZEx/JFMqktIwNxRtFYomPj5MkSRBEWETkkhNgGMZqMZtnZq5+fpqm6aT0jHurDADA5XJf+9t/AACb1dLV2iJXKmMTk1dnez/v5g6ZeQVFmyolIQ/bo5EvEOw59NR7P/8/mr6u22dOhEbHJuYUAIDL4XjI0g/DxPiNE3+gPZ6ouPiV2E90afLLyu/U356eGDdMTshV6sU+7nY5ASAkZNFvx263A4AsNGzeq8bpSQBQqxedD0IIIYTQSsBCA0JofSksLExKSqqvr29oaKi/eX1KN3HgyDEfvwcODVMTBNHT3rp5zz6+QLDYoT0U9dHvfj2pHfe+5PH4ux9/4FJ/oUicX1K22CECyfvhXyqTPbzK4CVXhpZv31l96cJgW/NgW3PDhdMMTTMMwxeJJXJl2eNP8YXiOY9c/ePbLoedx+fvOHBwRd7AkgiEoqy8wjt1NdVnT+1/4WuLepah6f62Frjb7GNR3G43ANAez7xXnXa7h6KwQQNCCCGEVgksNCCE1h2ZTLZjx45t27b95je/Gerraa6riY6ND1Uv/CHNaJwBAEWoagn7Gtht1nMnPp7UjnM4nKT0THloaHp2LnuRazdWFW99wWl3LHinV37pJplCOaHR9HW284VCgVCkGR50WC0Oq+XUT38oV0duPfIim8v13qzXapx2myJUdfilV3iro+HlrJyi4q7W5mmtZlqrUYYvYnqLxThjmJwQiUS5ubmLHVSpVJIkaTYa5r2qjonjCYQjIyOLDYsQQgghtBIe4d9xEUJoOUiSPHLkyE9+8pOq858DwJ4nnkzNynn4I+1NDQzDuN3u/q6O5IysRQ137fMzo4P9LBbrwJFno+Lil5z26nGn/jYAOJ2+FhoAICE1PSE1vXTrdu9Lh91uNOgbbt7o7+rQa8c+/cV/pm+sSN+4yUNRVR+9SxBEfEraaqsyAIBMoUxKz2xvahju6VxUocE0owcAoVC4hAITi8USiUQu+/x9TN0uJ+V2LWFFBkIIIYTQSliN634RQigwJBLJa6+9dvjwYT6f39JQt+D9uUXFLDbbbJypOne2q/WO2ThjffB2g7M8Hs+FUyd6O9pIknzu66+tjSoDAJiMMwAQl5S85Ah8gUAdGfWVw0eeffU1qUzucjjuXLtw/u1ffPbLH3unMxRXbPZfvv6UkpUNAJ2NtYt6yrvtDQU8AAAgAElEQVRiYgmdIGcft5hm5r000tvloaikpOC3zEQIIYQQApzRgBBa58RicU5OTnV1tdloXPBmpUr98v94/b03f2q1WC6cPA4APD5fHqqyWSyJaRnAMGaT0WycsZhMhZsqcotKvE/ZrJaulmaCIDZt3xUil6/s+wmg0YEBABAIRcsPJVeGPvPKqy31t29duWSYGAcAkViy64knOXdXUqw26ogoRahKPzXZXncrs6jUx6cMkzoAKCwsXNqgQqHQ6py/SDHU1cHlcjMyMpYWGSGEEELIv7DQgBBCEBoaqtW2MgyzYFdIvlB49JVXa65dGR0ccLtdVotlclxD03RTTbX3Bjab7fF4qs6d9Xg8+SXlAKCf1AGAPFSVt9HXT6SPBJqhpTK5Omr+DRcXi8vjFZZXJqZlcLhcgVDEYrH8EnaFcLjc3OKSK2c+bbl1PT2viPRhKQRN08M9nSwWawkNGrwsFotIHjpPZI9HNzocExPDX33LTBBCCCG0PmGhASGEQKlUMgxTc+1K6ZZtC94sFIm3feWxe8/0tLcxDK0Kj5QrlQBw88rF+ps3qi+ej0tKEQiElz87BQCxCYkrlHxQ2KwW2uOhPR7/br0pV87zQXp1Ss3Kabh5wzRjOP7mG4e/8Z0F72++cXViZIjFYkml0iUMR9O03W6XR8xTShgf6nc67CkpKUsIixBCCCG0ErBHA0IIQXl5uUKh6GprWdrjKZlZqVk53ioDAJRt3ZGQmgYA50589PHbv7FazFKZrHLnHr+luwpMasdpmvZlq44AOPHH9x/bVpkarsyMDn96356qyxcDMCiHy33i2RdEYonFZBzsbFvwfv3EOABwuVwf91Kdw2q1UhQlnm8n0Z6WJoIg0tLSlhAWIYQQQmglYKEBIYSAy+WGh4ebZgxOxyL2UHiIbXv3s1isad3EjH5aIBA+cfQFv4RdPXo62gFAGaYOdiLwHz/4/77+/LHb1TdmDIapSd3Vi+cP79114o/vB2BoqUyeX1YOAFdPfvjhz3589r23+tvuWExG7fBgb0tTX1vz7J1XT36oHR4EgLKysqUVGjweDwB4KGrOeYtxZqirPTk5Wb6G2n8ghBBC6FGHSycQQmuKxWJxOp1yuXyxU/pFIhEA2G1Wv+ynKBSJizZVjg4OhMgVm3ftXbVNDZdsRj8NANEJCcFNw+Vy/ehf/hkAnnr2+Ve/9W3K7f7v//i3058c/6d/+N7Bp58JQAK5RSU2i7Wtsc5qmrGaZiZGh2YvMQxTf+XCYy/9eWdD7VBXO8MwAJCenr60gYxGIwBIZXOrCd3NDQBQXFy8xDeAEEIIIbQCsNCAEFo7GIZ54403HA4Hn8+PjY0tKChITU31seIgFAoBoOrCucqdu2UK5fKT2VixZWPFluXHWZ104xoAsFutwU3DeHcSyt/9v/8YHRMLAH/19//36U+Ojw4PURTF9qFH4zIRBFG2bUdOUbHTbu/v7jQaDAKBkCfg0x66ufaW3Wqpu3JhqLONYRi+UOiw2T766KNvfvObSxjIYDAAQMiXe1jQNN3b0qhUKrFBA0IIIYRWFSw0IITWDoIg1Gr10NCQw+Ho7u7u7u6WSqV79uzJzMxccL76pk2btFptT0/Px++M7z14ODI2LjA5P6JohgGA9qbGlMzsIKahClMXbCxpuF3z43/559f+r//ldrv/zw//HQCKSssCUGWYJZZIxRLpnIUkUXHxn7z3u4H2FgBQR0XzePzh/l6appc2hHdGg+jLPRomx0bsVkvpxuKlLcdACCGEEFoh2KMBIbSmPPnkk1FRUd7jtOxcN0X98Y9/fPfdd20228Mf5HK5x44dO3z4sIdyf/TOW9UBaSj46EpISSUIQjM8ePHTT4KbyfunzmRk5/z2lz/fmJGyKTfzw9+/m5Gd899v/ia4WQFAVFz8jgMHvbNj2Cy2bnwMALwLKJZgZmYGAHh8wb0nB7vaASAjI2O5uSKEEEII+RXr+9//frBzQAghv+Hz+QUFBTExMXfu3FGqwp44+rzT6exsa21qagoLC5NKpSwW6yGPh4WFRUREaLXa3q6OhORUkUQSsMwfLamZ2TqtZkY/7XQ4NmwsDWIm//i9737+6UkAyMrdEBIi009POx2O/KLitMysIGblFRqmztyQn1NUzOfzu9taACAsLCwvL28JoQwGQ19fX1RisuRumwaGYarPnlSFKrdsWbMrdBBCCCH0iMIZDQihtYYgiOTk5MjIyOH+XoZhtu3dv+eJJ11u97vvvvv22287nc6HP56UlLR3714AaG2sD0i+j6rHnj4mEkucDnsQc/j8s1O/eOPHAPCjn795ubaxuqXjf/7dP5hNpm++9PzQQH8QE5vF5nBEYsmkVut9mZqaurQ4w8PDACCShMye8a6biIvDNT4IIYQQWnWw0IAQWptKSkocdnvdjSoASM3KOfry17PyCoaHh3/0ox+dPn3aZDI95Nno6GiSJG3B7nS4+nF4XJfTueS+A8t3/fJlAODyeEdf/DPvmRf//OsA4Ha7L31+NlhZ3U+n1XgPFlzC8yASiQQARvt7Zs+MD/UDQG5u7rKzQwghhBDyMyw0IITWptzc3IiIiKbaWy6nEwBkCuX2fQf2HnpKKJbcvn37Rz/60YULFx707PT0NE3TYRERAcz3kcTj8QHAaQ/apAapLAQA3C6X0WDwnpmcmPAecHm8YGV1v8iYL+YdiMXipUXYuXOnSCTqbWmaPTMxOiIUCsPDw/2QH0IIIYSQX2GhASG0NhEEkZGRwTBMU+2t2ZMpGVnHvvaNx54+GqoOv379+sDAwLzPNjc3A0BC8hJnua8fPB4PABzBWz1RVrkZABiGeeXYkarLF8+f+ewv//xlACBJsmRTRbCymmNkoK+9qQEASkpKSkuX2M+Cy+WGhYVZTUbvS4Zh9BPjkZGRPu7eihBCCCEUSPgLCkJozaqoqAgPD2+suemhqNmTBEEkpKTt2P84AHR1dd3/lMvlampqUoVHqMJxRsMCBEIRALgcjmAlULFl2/Mvfw0Arl+9fHjvrucOHmhvuQMAr//t95JT04KV1RzVly7YrBYA4PP5y4ljt9t5QqH32GoyOh32sLAwP+SHEEIIIeRvgdtmHCGEAowkyejoaK1WazLOyJWh916Shsi4PF5tbW1UVFRjYyNFUU6n8+DBgxEREVVVVQ6Ho7K4JFhpP0IEIhEA2GzW1vpamVIZHZ8Y+Bz+4yc/L9+85a1f/Kyns4NksdIzsl799nf2PvZ44DN5ENPMF8s6Hr7jycMZjUatVpuUtcH7crCzFQBiYmKWnx5CCCGEkN9hoQEhtJYZjUYAMExPzSk0cHm8wy989cR7vzt16pTL5fKerKqq4nK5zc3NkTGxadnYY29h3u0/665f041rWGz2noOHE1LTA5wDQRBPHXvuqWPPBXhcH+mnJl1OZ0pKilqtXk7jRo1GAwBRiclOh72rsbbl1nWFQrHkPSwQQgghhFYUFhoQQmvZjh07enp6DNNT918KDVOHRUQN9fVIpCGlW7Y13r7V3t4OAKrwiD0HDxMEEfBkHz3eHoe6cQ0AeCjq3CcfV+zc43a7bGaLy+XMLS5RhKqCneNS2K1WvlDol5+BS5+dBACpVLpz587lxPGWzEQS6cUP35vUjCqVysOHDy9nigRCCCGE0MrBQgNCaC3jcDgAYLPMv1Hl3oOHu9taUjKzeXx+QkpazbUrlIfaWLFZLJEGNs1HlToicteBg11tLdIQmdViHujpvnLm09mrYqn0USw0TGjGPv7drxPTMvYcemo5cTwej9Ggt1utJEnu2LFjmVlRFAUAdVfOT2pGi4uL9+7di1UGhBBCCK1aWGhACK1lQ0NDACCRhcx7lcvjZRcUeY95fP7m3XsDl9lakZ6zIT3ni8YBn374h/6uTgDY//TR0x++77T7s0mkh6I8Hs9Kb1ppt1nrb1TRNN3b0bZlzz7+3eaLS3Dh5PHejjYASE5OFi4jjpd3RsOkZpTD4WzevBmrDAghhBBazbDQgBBayyIiIgCg6vznkdGxYRGRwU5njXvsqaO3rl4iWWzvzqDDA30lbjebw/FL8PMnj2tGhjbt2N3Z3LT38BHe8nZwmJdmeKj2+rXRwX7vy6G+HqlM7nQ64he/0elAd6e3ygAA6el+6Fvh3bFCIpF89atflUgkyw+IEEIIIbRysNCAEFrL1Gr1hg0bmpubvfsLopVWumW794DL4+kndTP66VB1uF8iW0xGu9Vaf6PKMD119exnuw8efvj9HooiWSzf+yzYrdZPP3jPfbczKADcunLJbrMyDPP1//VdFntx/1x2tbYAQFFRUXZ2dmxs7KKenVdUVJRMJsvOzlYoFMuPhhBCCCG0orDQgBBay0iSzMnJaW5uNhlngp3L+pKamd3aWO90+m31hLdJgbevZ19ne90NVdGmzQ+6ub+r4+rZ0wpVWOGmCqvJlHZ3cQcAXP38dG97q1gaEpeUkl1YJJZI3S6Xw26rOnf23ioDAFjMJu/B5TOf7jxwEABcTqePazc8FAUANE3Hx8cv9p3OKz093S8zIxBCCCGEAgALDQihNY5hGACg3O5gJ7K+CMViAHDa7fee9H6S53C5Cz5Oud0ESbJYLM3w0K2rl+TKUIFQNHuVpun+rs6cwo21VVflSiXJYmVsyJ+9yjDMzcsXbVaLzWrRjo0AQEpWDkmSAHCnrqa1vhYAHHb71IS2rak+LSv3Tl2N94fkQaZ1EwBw+fSp9qaGgrKKsm07ZpO8cek8j8cvrtxyb9OEnvbWwd5uqVS6b9++Bd8pQgghhNDag4UGhNAaFxYWRhBEx53mgtJNwc5lHfHWBRxfLjQcf+cts3Emp2hjckaWw2abnBg3zxg3bCwxG40CkcjlcJz9+I8SmWxj5ZZLn54UisUHn3upq/XO+Mjw+MjwnPhSmVw3PtZce8v7Mik9UzMyNKOfVkdEnT953Hx3Aou3wDQ+OhwVG++w2WquXr43iMNmm43wEKYZwwe//sWkdhwAxoYHRwf7h/r6lCpVV8ud0aEBAEjJzFKGqb0326yWqnNnWSzWV77yFfYiF1wghBBCCK0N+DsQQmiNCwkJiY+PH9dqg53I+iKRhgDAvUsnpnUT3s/qtVVXa6uukiTJEwjsVmtrQy3DMDRNe2+zmE2fvPc2AJhNxl//+N/nLGeYxePzO1vueI9ZbHbjreq6G9fuv43FYnk8nrGhwajYeDaH43I6H5Qwi8USi8UURVmtX2yGKpfLDQYDALicTm/mADClHfemNytUHa5Qhc2+vHn5ot1m3bdvX0ZGxkP/hBBCCCGE1iwy2AkghNCK4/F4Drsd+0EGklgqAQCX408f7L11ATabLZfLAYCmabvVCgAej2e2yjArMjIS7i61mPdSe1NDd+sXhQYPRd1fZRCJRBs3bvR4PADgbQlJkKRAJIL5CIXCF154ITs729sJAgBkMtnBgwcBICYmRiAQiESiXbt2SSQSb8B7qcIjZltOdrXe6bzTJJPJiouLH/angxBCCCG0pmGhASG09imVSgC4fOaz+z8lohUSEiIHAIfjT0snzMYZkiRff/31v/zLv3z99dcVCgVBEGFhYZGRkUVFRbM9DqKjo8vKyp555hmJRMK5b2tMqVTq/QwvFou9j4jFYu8lbxcG74FYLN6wYUNdXR0ASKQhMfGJADA+Omy/O1thljeI0+mMiIigKMrpdAKAQCAoKyvzPq5Wq+12e0ZGRlFR0bz7Ss5uSMEwTHdrCwBkZGT4vtsFQgghhNDag0snEEJrX15eXl9fX3935+jQQFxicrDTWRe4fD5BEC7Hn5ZOMAzDMIxQKCQIIiQk5OWXX9br9d6tHxmGaWpqAgCSJPft2+eds/Dtb3/b6XS+8cYbdrsdAJRK5fbt21NSUux2u1AotFgsjz322MTEREVFxblz54aGhoqKiurr610u14YNG/bt26fVam/fvs3hchNS0xtuVYvmqxEAQF5eHp/PdzgcExMT+fn56enpFy5c2L59u1wur6mpAYDU1FSKosrKyi5cuKDRaOY8zmKzk9K/WCLR29E23N8LAPfXRxBCCCGE1hUsNCCE1j6VSvXUU0+98cYbXa0tWGgIpHubQQrFYoZh2tra4uPjxXd5LxEEUVxcPDMzs337dpVK5T3JZrN1Op3zbleFuLi4rKwsAOByuUePHh0aGiosLPROHHj66ae992zdunV2uPDw8IKCgtu3b9+pq5k9SZKkt94xe2Z0dDQpKamiouKnP/2px+ORyWR5eXlJSUnvvfeeXq8HgKtXryYmJvJ4PO9YJEmy2OzZNR2lW7ZFxyV4j71bWnK53IiICH/9ASKEEEIIPYqw0IAQWhdCQ0NTUlJ62lsLyzYp72ndh1YOi8Vy3rN0IjRMDQAffvhhbGzsyy+/POfmPXv23B9hbGzM276BJMmkpKTZ87Gxsd6pEA+3devWwcHB6enpkJAQvV7PZrOfeeYZiqLGx8evXfuip8PExMTExERvb6/L5WKxWNPT01VVVTRNd3d3z+YwNjZ2/fp1DofjbS3JY3O8hYaYhKQNG8tmhxsdGgSA559/3pfcEEIIIYTWMOzRgBBaL0pLS2maPnfyOHZqCICRgX6Px3NvN8eMDfnxyakAkJqa6mOQ5ORkPp8PACkpKd7pDIsiFAr/4i/+4m/+5m9efvnllJSUQ4cOpaSkZGRkzHZzYLFYHC4XAKampgRC0XPf/JZILHG5XM3NzXC3+QKHyxWIRAzDuFwu70+O3fZFo4fYpKTZXgw0Tfd1tiuVSqwyIIQQQghhoQEhtF4kJSVVVlZOTWjPnzwe7FzWPrvNyjBMfEra7BmSJOWhKgAwmUwmk8mXIHK5/NixYzKZrLy8fMmZcLlcsVj83HPPzZYqenp6vAeqiEhJiAwAaJomSXJKO+4tIuj1eplC6Z35kpKZffC5l2ZrE/dqqas98e5vdeMaAKivrqLc7sLCwiXniRBCCCG0ZrC+//3vBzsHhBAKkLi4uN7e3uHBgfjklAd1B0R+0d/TNTo0GJuUFBkbN3tSJBb3drQNDQ0xDJOc7FOzDJlMVlpaKpPJ/Jgbi8UaGRlxu90Wk2l2eoLb5eppb2MYJisry2QyWS1mq8UMAMkZmQmp6R13mlxOx5w4TofDbJxhGGbGMF17/ZpcJnv88cdnt89ACCGEEFq3sNCAEFpHSJIMCwtrbm4eGx7K2pA/79fUyC8unznlsNszcvNC1eGzJwUiUUpmVmtD3cjISGpq6ry7RQaAt08kTdMzMzOuexZ3AMCOHTv27NmTl5dH03R8fLzBYBjs7YlNSubxeWNDg/eHYrPZunHN+OiIh6J27doVHR0doPeAEEIIIbSKYaEBIbS+hISEsNnsttYWhoGY+IRgp7M2dbe1tDY2sFisbfseZ7O/1HWYx+e7XC7t6Eh6erpSqQxWhhwOJzk5OSsri8/nu93uXbt2xcTEqNXq7du3EwTB4/FSUlKSkpIUCkVLS8twXy+Xx5/WTcwJUllZuXPnzsbGRtrjSU5OnrefJUIIIYTQOoS7TiCE1p3y8vK2tram2lv5JWV8gSDY6axBF0+fAoBNO3fz+Pz7r5qNMwAQEhIS6LTuExISsnXr1ns3xZwjLS2tqKiorq6uq6X5/qsDAwM7duyQSCQmkwm3tEQIIYQQmoXThhFC6w5BEJWVlZTbXXPtSrBzWYP6ujoot1sRqsouKJ73BofdzmazZ/ePXM0Igti/f/+BAwfkcjmHw5lzVafTvf/++1arVaFQZGZmBiVDhBBCCKFVCAsNCKH1KCMjQ6lU9nV10DQd7FzWFLfLdf7UCYZhEtMyLGZTzdXL9dVVc+4Jkcspirp8+XJTU1NQklwUgiAKCwu//e1vP/30096mHrPtHl0uV0dHB0mSX//613FGA0IIIYTQLCw0IITWqcTERKvFbLNagp3ImjKlm3C7XARBsNissx99UHfjWn31/9/enQZHdd75Hv93t7q1tBa0b9aCBdrYBMIysiGKJEMmEGGgsBkveOx4kknq1lTFt6amppJZkjtTd+5MTU0qmZtb1zfjGIwZ27ENtnFsbDbLgEHCYAshtK8gCam1Ian37b7oCYkZBwE+9NONvp9XR6ePdH7NC9T61XP+zwmv1/v719z/teri5WVer/fAgQMOx/VbOYSswsLCbdu2VVVVXffQR2BrTFWpAAAAQhCfjQDMU4ENAvq7u1QHuXu4nM7hywOB467Wi6PDQyJS9Y2N1+34GG02137r4crqWq/X+/rrr1+370MoW7p0aXV19XXlyI4dO0wmk6pIAAAAIYhhkADmqdLS0rfffnvo0sCSslWqs4S32ZnpV1943hwXb52dsVuter3e5/Nd26PB/Qd6hLyCxZ81nOru7m5ubi4vLw9i3q9q69atU1NTR48etdvtKSkphYWFqhMBAACEFlY0AJin9Hq93++3XBlmTMNX1NPRZrfZxkau2K3WnJwcnU73+69m5eZ96Xclp6Wv37xVRCYnJ4ORUjuLFy9ubW212+0i4vF4VMcBAAAIOaxoADBP6fX6rKyswcHBoUv99+QtVB0njLU1nxeR73//+0lJSUajsaen56WXXgq8FGE0jg4PJaWm/dfv8vv9zZ+e0el09913n4h0dnZ2d3eXl5enpqYGM/ztuTZ1oqioSG0SAACAEMSKBgDzlE6nq6ysFBHrzIzqLGFsamL86uSEXq+PiIgIbAAZExMjImlpaSLicbs/ev9dv98fuNjr9R56Z//Bfa87bLYL5870dXWUlZUFZisePnz49OnTu3fvDouRDddWwZSUlKhNAgAAEIIMP/7xj1VnAAA19Hp9Y2Pj0KUBt9udlZN73Zp/zMnv95848uGVwctJSUn3339/oGgwm81+v7+ysvLBBx+02WwjIyMdLc1eryc9657OluZPT3w8OWbp7+7quNC8YMGCJ554IrBlQ1tb2+TkpMvlysvLS0pKUv3O5pCenj40NLRixYrwmi4BAAAQHDw6AWD+Sk5Ozs/Pv3LlSuPxerM5dumq1aoThZmWz862NTeJyNatW6OjowMndTpdTU1N4DiwuuHq5MQnRw83Hq+/tv3EhGU0Pj5+586dERH/+WsoJyenu7vbaDQmJycH+23cuuzs7O9973uqUwAAAIQoHp0AMH/pdLqnn376ueeei4uLazheb7fZVCe63v7XX9tUvW5RRnLxPRnbN37j42NHVCf6ndbznx87+BsR0ev111qG6xQVFWVkZBQVFRkMBo/b7XQ4Nm7cGBkZGRMT88wzz/z+yoXy8vI1a9Y8++yziYmJQXoDAAAAuDN01x6dBYB56/Tp0wcPHlxft6V42QrVWX7nX/7n3/+vn/zddSd/+fIrWx/ZoSTPdX7503922O2lpaUXL15ct25dbW3tDS52u90nTpyIjY297777JiYmvF5vWAx9BAAAwG1gRQMAyPLly0VkdHhYdZDfcblcP/2nfxSRRx5/8sipMwc//mTTw1tF5B/+5keqo4ll5MqBX7/isNsLCgoCbXV/f/+Nv8VoNFZXVwc2mEhKSqJlAAAAuItRNACAxMTEmEwm62wIbT9xdWrS6XCIyI/+xz+sWFW++v41f/nXfysilwf6PR6PqlQ+n2/66tSpY0f6ujpExGq1Dg0NicjU1NT4+LiqVAAAAAgpFA0AICISHR0dUjMaUtPSyyvuF5Gf/tM/9vV0d7a3/du//ouI3Lem8toAxSCzWWdf+9X/2/2Ln/X3dGVmZu7YsWPTpk2B+Y7T09MtLS1KUgVNZ2en3W5XnQIAACAMMKMBAEREnn/+eZvD+dT3/1x1kN+5OjVVV1t18ULztTOlS5e99Pq+/HsLlOQ5+v67LZ+dTUhIsNlsNTU1lZWVIuJyuaxW6/j4eE5OTmRkpJJgQdDV1fXyyy9XV1dXVVWpzgIAABDq2N4SAEREcnNzGxoaejvbFy4uUp3lP/3z3/8k0DIsWb7C6XB0dbRfGuhv+uyckqLBYbd3tDTn5+c/8cQTXq83KioqcN5kMplMprt+q4iIiAiTyZSZmak6CAAAQBjg0QkAEBGpqqqKiIg4+t67UxMhMWvgg98ceP5//0xEfvb8v9ef+ex0c+tf/PBvZqanv/cnT/b39gQ/T29nu9vlqqioMBqN11qG+SM/P/+HP/xhYWGh6iAAAABhgKIBAEREYmJitmzZYrdZP/3khOosIiLHjx0TEVNk5GNPPR048yff+a6IuN3uIx8cDH4eh8MuN7G7BAAAAEDRAGA+mpqa2r9//549ez744APbb2dALl26NDc3t7O1xRECM//iFySIiNvlmpqcDJyxjIwEDkwqRiFEGCJEZHp6Ovi3BgAAQHihaAAwHzU3Nzc1NfUPDJw6derFF1+0Wq2B86WlpR63+2LTObXxROSBdV8TEb/f/+3HHv342JFD7//mz7/zbRHR6/VrHlwb5DBej2dwoF9E7vpZDAAAAPjqKBoAzEd5eXkisiAx6f6vfd1isezduzdwvry8PDo6eqBHwRCE66ytqt757T8VkRP1x7b90frHttS1NJ8Xkf/+Vz9aVBjUcZV2m/Xt1/Z2traUlJSsX78+mLcGAABAOKJoADAf5ebm1tTUjI2OuBxOQ0RETExM4LzT6XS5XFG//VKtf/0/z//fXXvuf+DBxKSk5NTUB7/29ZfffOuv/u4nwczgsNv3731psL+vsrLy0Ucf1el0wbw7AAAAwhHbWwKYp9atW9fZ2Xn+bKPX6732RIDP5/N6vc4QmNEgIjqdbvtjT2x/7AmFGT756Mi4ZbSurq68vFxhDAAAAIQRVjQAmKd0Ol15eblOp4uPj1+9enXgZFxcXGFh4dDlAbfLpTZeKLg6Ndna9NmiRYtoGQAAAHDzWNEAYP4qKysrLi42Go0Gg+HaycLCwo6OjqHLA3n3LlKYLRQ0NTb4fL6qqirVQQAAABBOWOkNxRoAABEOSURBVNEAYF6Lior6/ZZBROLj40Wku71NUaJQ4fV62y40ZWdn5+TkqM4CAACAcMKKBgD4AofDISJtzU1T4+M6nc5oMtVu2hwdGuMhg+lyf6/T4Vi+fLnqIAAAAAgzFA0A8AVxcXEi4vV4Bgf6AmfOnjq5tnbebevY39UlIiUlJaqDAAAAIMzw6AQAfMHU1JSI6HS64uLiurq6uLi4zxtP9XV1qM4VVH6/v7u9NS0tLfAgCQAAAHDzWNEAAF9QWlo6OzublZVVUFAgItnZ2bt37z787jtP/tl/i4qOVp0uSMYto7Mz0+WrVqoOAgAAgPDDigYA+ILIyMh169YFWgYRycjIqK6uttusrec/UxssmPq7O0Vk8eLFqoMAAAAg/FA0AMAcysvLIyMjezs7VQcJnqGBgaioqKysLNVBAAAAEH4oGgBgDgaDYeHChcOXB6yzM6qzBMnIlaHs7Gy9nt8RAAAAuGV8iASAua1YscLn8/V3d6kOEgzTV6fsVmtmZqbqIAAAAAhLFA0AMLfAX90TFovqIMEwPjoiv33LAAAAwK2iaACAuS1YsMBgMMzOTKsOEgxjoyMikp6erjoIAAAAwhJFAwDcNJ1OdYJgmLBYDAZDUlKS6iAAAAAISxQNADA3t9vt9Xojo6JUBwmGiTFLcnIykyABAABwe/gcCQBzO3nypIgkp6aqDhIMszPTiYmJqlMAAAAgXFE0AMAczp07V19fn5KWXrRkueosd5zX43HY7WazWXUQAAAAhCuKBgCYw9mzZ/UGQ92Ox40mk+osd5zVOisicXFxqoMAAAAgXEWoDgAAoW5iYsLr8Rx59x3LyHBicsqWx58yGAyqQ90pDptNRFjRAAAAgNvGigYAmMPGjRuNRuNAb7fL6Ry6NHCpt1t1ojvI7/eLCJMgAQAAcNtY0QAAc1i2bJnT6WxpacnNza2vr+/t6rRZrYuKS02Rkaqjac/r9aqOAAAAgPBG0QAAc1u9evXq1atfe+01Eblw7tMLIkOXBh761sOqc2kvsIWn0+lUHQQAAADhiqIBAG5WTU2N0Wicnp52uVyt5z/Pu7dgcelS1aE0Fp+wQK/XDw0NqQ4CAACAcEXRAAA3KzU1ddu2bSIyNTX1wgsvHDrwVow5NjsvX3UuLRlNpozsey5duqQ6CAAAAMIV474A4JYtWLDgqaeeMplM7/z6P8Yto6rjaMwcG2e1Wj0ej+ogAAAACEsUDQBwO1JTU5988knx+z98Z7/qLBpLz8ryer1Hjx5VHQQAAABhiaIBAG5TdnZ2eXn52MiV2Zlp1Vm0VFZRmZ6Vffr06UOHDrndbtVxAAAAEGYoGgDg9qWkpIjI9NSU6iBa0ul0f7R1e1Jq2smTJ3/+85/39vaqTgQAAIBwQtEAALfP5XKJyPTUpOogGotPWPDo039a9Y1verzevXv3zszMqE4EAACAsEHRAAC3r7CwUERG7sbNIA0Gw/LyipqNdR6Pp6WlRXUcAAAAhA2KBgC4fX19fSKSkpamOsidkp2bLyJjY2OqgwAAACBsUDQAwG2y2Wxnz56NjjEXL1uhOsudYrdZRSQ+Pl51EAAAAISNCNUBACD8DA8PDw4OHj582OFwRBiNhoi79v9So8kkIk6nU3UQAAAAhI279sMxANwhnZ2dr7zyis/nC3yZnHrXPjchIiZTpFA0AAAA4Fbw6AQA3JqGhgafz6fX60UkPSt76+NPqU50BxlNJlNk5PT0tOogAAAACBsUDQBwC6ampgIDIAMrGsZGR/QGg+JMd1h8woKJiQmv16s6CAAAAMIDRQMA3IITJ054PJ7AcWpG5o5nvmO424uGrJy8sbGx/fv3qw4CAACA8MCMBgC4KT6fb3Z2dnx8XERMkZGFS5atq90QYTSqznXHPVjz0PDgpZ6eHqfTGRkZqToOAAAAQp3O7/erzgAAoW5oaOjVV18NjCpYuLho0/YdOp1OdajguXDu02MHf1NRUbFx40bVWQAAABDqWNEAAHPw+/1vvPHG9PR0Vm5e8dLlpStWzquWQUSWrlrd1dba2NhoNpurqqpUxwEAAEBIY0YDAMyhs7NzYmLCFBm5cdsjS8pWzbeWIeCb2x5Jz8qur693uVyqswAAACCkUTQAwBwaGxtFpHjpiugYs+osykRGRWXl5Pl8PovFojoLAAAAQhpFAwDcSFNTU1dXV2xc/Nra9aqzKGaONYvI6Oio6iAAAAAIaRQNAHAjPT09IhIVE2OImO9DbYqXlen1+gMHDrS3t6vOAgAAgNBF0QAAN1JbWxsbG6s6RUiIjonZ9Mgf+3y+8+fPq84CAACA0EXRAAA3Eh8fv3DhwgnLqJshiCKJySkikpKSojoIAAAAQhdFAwDMIS0tzefzzc5Mqw6insvhEJGoqCjVQQAAABC6KBoA4Ebcbvfs7KyI2G021VnUGxsdEZHk5GTVQQAAABC6KBoA4EaOHj3a0NAgIu0tzaqzqNfVetFoNObk5KgOAgAAgNBF0QAAN2IwGHQ6nYhcOPcpT0+43K6YmJjo6GjVQQAAABC6KBoA4EZqa2t/8IMfBI4nxixqw6g1MjQ4Ob//BQAAAHAzKBoA4EZ0Ol1CQsL69etFpK15/m7r6HG7D+5/w+f11tXVqc4CAACAkEbRAABzq6yszMzM7GhpdjocqrOoca7hk+mrU+vXr1+0aJHqLAAAAAhpFA0AcFMyMzP9fn9r8+eqgyjQfPbMpyePi8iSJUtUZwEAAECoo2gAgLl1dHScO3dORM6d+sTr9aqOE1QDvd0fHzoYHR29YcMGxkACAABgThGqAwBAGMjPz1+0aNHVq1ctFsvo8FDmPfNof8cThz80Go07d+5MT09XnQUAAABhgBUNADC3qKio8fFxi8UiIq3NTarjBI/X6706Nblo0SJaBgAAANwkigYAuClFRUWBg8t9vWqTBNNnDZ943O6FCxeqDgIAAICwQdEAAF/C7/e73e6ZmZlrZ1auXBk4MBgMikIFW/PZM43H6zMyMsrKylRnAQAAQNhgRgMAfIljx44dP37c7/fX1dWVl5eLSFJSUuAlj9utNNpN8bjdlwf63C6XwWBIzciMi0+41Z8wNND/0QfvpaSkbN++PSKCXxYAAAC4WXx2BIAv0d/f7/f7RaSvry9QNBiNxujoaJ/fv7h0qep0IiLjllG7zRoVFe1yOuMTE6OjY9xut3V2JmFBYkvTuTMnPrbbbNcuzsm/d+1DG1LSbmHOwvmzZwwGw86dOxMSbrmkAAAAwHxG0QAA1/N6vbbf/pXudDqvnTcYDKmp6Q9U1yrKJS6nU6fT+Xy+jw8dbPviTEq9Xu/z+UTEHBtnnZ1JSkqqralJSkqy2Wy9vb1NTU2/3vXva2vXLy+vuJkbeb3e3q6Oe++9l5YBAAAAt4qiAQCu9+abb1oslsTklOiYmJ6enu7u7vT0dIvFYrPZcuLilETyuN0fffBe+4XzgTZBRIqKigoKCux2u8lkGhoampmZMZvN4+PjV65cycjIePbZZ41GY+DKpUuXVlRU7Nu3r/6D971e78qKyjlv19/d6XG7CwsL7+BbAgAAwF2KogEArhcfHy8iD33rYaPJ9PruF/bs2RNYL2CKjFxStkpJpEMH3upqu1hUVJSQkDAzM1NYWFhWVqbT6a67bHZ29sKFC8uXL7/WMgSkp6c/88wzu3btOnH4w+jomOJlK258u+72Nr1eX1paqvHbAAAAwDxA0QAA17PZbIEZigaDYWVFZV93pzk2LsZsnp2e3r93d0Ji0obNW1MzMoOWp6+7s6vt4sqVKx9++OEbXxkbG7tmzZovfSkqKmrnzp2/+tWvjr7/bkxsbO7Cgj/0Q7weT19XR25urtls/kq5AQAAMC+xvSUAXG9gYMAcG/fpyeOvvfjLxhP1M1enFhWXuJzO/p6u7Ozs6anJt17Zc+bkx3d0+wm3y+VyOkXEZp09f6ZRRKqqqr7izzSbzY8//nh0VNS7r7862N/3hy7r6Wx32O0sZwAAAMDt0QXGqgMAAiwWyy9+8YvAsdlsNhqNMzMzfr/f5/MVFxdv3769r69v3759NpstJ//e6m9uSkhM0vDuI0ODZ04eHxkadDrsPp8vJT1jbOSK3+/PyMj47ne/q9dr0A6PjIzs2rXL7fHck5s/M301Mjo6LT0zt6Agd2GBTqezW61v7HnRbp197rnnoqKivvrtAAAAMN9QNADAF7z33nuNjY1Go3Hz5s3Lli0TkZaWljNnzkRERGzZsiU2NlZEfD7fkSNHTp48qdfrl626L6+goLujfXZ6Oik5pbRsZUJiksFguNX7+v3+c6dPnq4/ptfrc3Jy4uLinE5nb29vYOuHioqK5ORkrd7j0NDQiy++6Ha709PTrVbr7OysiMTGxcfExl6dnHA6HJs3b161Ss00CgAAAIQ7igYA+IKGhobW1tYNGzZkZWXd+MpLly698847Fosl8KXJZHK5XCISn7AgLTNr4eLCgqISo8l0Mzd12O3v7fv1YH9fenr6jh07kpK0XCXxpQYHB2022+LFi0VkfHy8ra2tpaXF6XQmJCSsWbOG/SYAAABw2ygaAOD2+f3+/v7+Dz/8sKSkZM2aNZ2dnW+//bbT6Qy8ajSZVq15oLxy7Y0XOLhdrjdf3mW5MvzAAw/U1NRERDCmFwAAAGGMogEAtDQ4ONje3l5RUdHV1dXQ0DA8PJySnvHA12vyChb/14sddnvL52cv9fZe6ut56KGH1q5dG/zAAAAAgLYoGgDgTvH5fB999FFDQ4PT6bwnb+H966oSU1Jt1tkFSckGg+Hq5MRb/7Fn+uqUiJSUlDz66KM6nU51ZAAAAOCromgAgDvLZrMdO3bszJkz185ERUcXli7rbm+126x1dXVlZWVUDAAAALhrUDQAQDAMDw8PDAyMjo6azeaLFy+OjY0ZDIbt27eXlJSojgYAAABoiaIBAILN6/WOjY2ZTKbExETVWQAAAACNUTQAAAAAAADN6FUHAAAAAAAAdw+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Jn/D34oa5RurKlrAAAAAElFTkSuQmCC"/>
          <p:cNvSpPr>
            <a:spLocks noChangeAspect="1" noChangeArrowheads="1"/>
          </p:cNvSpPr>
          <p:nvPr/>
        </p:nvSpPr>
        <p:spPr bwMode="auto">
          <a:xfrm>
            <a:off x="215900" y="11906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8" descr="data:image/png;base64,iVBORw0KGgoAAAANSUhEUgAABXgAAAenCAIAAADhnp2zAAAACXBIWXMAABfWAAAX1gFCcJy6AAAgAElEQVR4nOzdaXDU54Hv+6dXtVpq7fu+7xJCbBLCbBbYYAxm8xI78cQ5yTkzmXOmbtWtmvvSVTNVc1KVW5U7k3NOTc7ETmITvGGz2ixmk9gFEkIS2iW0odaCdqn37vtCPuA4XjDu7qfV+n5eQSPU36QKkH/6/5+/wuVyCQAAAAAAAHdQyg4AAAAAAAD+g6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qGUHAAAAAF9wOBx9fX0ul0sIoVKpNBrNwut6vT4sLExqGgDgcTE0AAAAwCNmZ2dtNtvX/tKtW7cmJib++vXJycnBwcG/fl2tVpeWlpaWliYlJbm5EgDgboqFwRgAAAB4YtPT07W1tV/+wtJqtd64ceNbfotKrX54wcKX6XSBZeUVCoXi4Sujw8N3btUKIdRq9bPPPrty5Ur3hQMA3I+hAQAAAD/U9evXP/vss79+vWxNRaBeL4Sw2+1Oh+Ph6wqlMregMDI65vHf4srF8zcuVQsh4uPjS0pKUlNTF17X6XQKhSI4OPhrZwsAgPcxNAAAAOCHGh0dff/998fGxpJS03bsfXHhRaVSqQ0IcOO7dLa13LxyeXTY6PjSZrEgMjIyPz8/KCiovLz8y1dDAAC8j6EBAAAAbmAymX7729/Ozc3lFBRt3bFT7bHrC/rv9UxOjAshLGbzwpey3R3tQwP9C7+q0+lKS0urqqrUag4jAwA5GBoAAADgHh0dHYcOHTKbzZHRMa/9/L947coCp9NptVgmHozdrr3R09VhtViee+65VatWeefdAQBfoXrzzTdlNwAAAMAfREZGlpSUdHV1jY2OKBWKhOQU72wNCoVCrdEYQkKz8wuiY2Jbmxu7u7vDwsLi4uK88O4AgK9Qyg4AAACA/wgJCVm/fr1Wq71afaH2co33A1IyMsvWVDgcjk8//XR2dtb7AQAAhgYAAAC4U1FR0auvviqEqL16ubXpjpffXalUrq/ampNfaLFYPv30Uy+/OwBAcOsEAAAA3C4sLMxsNvf19XW2tdodjpT0DC8HJKakNtbfMhqNY2NjDocjNjbWywEAsJQxNAAAAMD9srKyIiMju7u7h4fuJ6WkGkJCvfnuGq02JCzsXmeH0WhsbW01m82pqakqlcqbDQCwZDE0AAAAwCNiY2PHx8cHBwZam+4kJCWHhoV7892jomOWry6Pjovr6+nuvXdPp9OlpKR4MwAAlizOaAAAAICn7Nq1q7Ky0uFwVH9+emZ6ysvvrtFqc/ILd+5/WQhx9uzZBw8eeDkAAJYmhgYAAAB4UGVlZXR09Oiw8eBb/7u3u8v7AQnJKQUlpU6n02Qyef/dAWAJYmgAAACAB+n1+p/97GeFhYXzc3NXLpyzmM1eDlAoFJHR0UIIpZIvfQHAG/jbFgAAAJ6l0+n2798fHh4+PHT/gz+9PTHu1VsYJifGL58/K4RQq9XefF8AWLIULpdLdgMAAAD838zMzPvvvz8wMBCg0219fldmTp6n37GlseH8qc+EEFaLZfny5Tt37lQoFJ5+UwAAVzQAAADAGwwGw09+8pOVK1daLZZjH75/985tT7/j2MiI1WLJSE8vLi5ev349KwMAeAfXjwEAAMBLtFrtjh074uPjjx07NjU56em3czqdQoji4uLCwkJPvxcA4CGuaAAAAIBXZWVlCSG8cHmBISRECHHo0KG6ujqPvxkA4P9gaAAAAIBXLZwRphAeXxrK1lRUPfe80+m8dOnS1NSUp98OALCAWycAAADgVV8MDV45MaGgpLS54fbQQH9NTY1Op1OpVOXl5YGBgV54awBYshgaAAAA4FULQ4N3nn2mVCqXr14zNNB/8+bNhVeuXr2anp6+ffv2oaEhhUKRnJys1+u9UAIASwdDAwAAALxq4VqGG5drcgqLwiMiPf12icmpCckp9/v7omPjomPjBnrvtbW1dXZ1Oex2IURRUdG+ffs83QAASwpDAwAAALwqLCysuLi4sbHRNDfnhaEhKDh4zyuvjRiHwiOjAvX6+dnZU8cOT46PB+h04w/GmpqaCgoKCgoKPJ0BAEuHwjsXrQEAAAAP1dXVHT169KXX34hPSpaYUX/j2sUzp/R6fUpKys6dO7mHAgDcgqdOAAAAwNu8eR7ktyhctjwnv1CpUre2tv7+97+/f/++0+mUmwQAfoBbJwAAAOBtX1xUK3to0AYEbN+zb2525tNPDg329f7ud7+LiIh4+eWXY2Ji5IYBwKLGFQ0AAADwti8ePOEblw8EBRv2vvqTyo2b45OSx8fH//CHP7S2tsqOAoBFjKEBAAAA3rZw08TJI5/IDvmCUqlcVfnUvtdeX7Zy9fz8/HvvvTc6Oio7CgAWK4YGAAAAeFt+fn5cXNzc3KzskL+gUqk2PbNt+epyIcQHH3wwNjYmuwgAFiWGBgAAAHhbUFBQZGSk9MMgv9aK8oq4xKTR0dG33367s7NTdg4ALD4MDQAAAJDA5XL55tAQbAjZ99rrRaVlc3Nz77777pUrV2QXAcAiw9AAAAAACXx2aBBCqNXqqueef+rpLUql8vTp0//0T/90+fLlL56UAQD4LgwNAAAA8DaXy2Wz2Xx2aFiwonztCy+/WlBS6nQ6z5w5Mzg4KLsIABYHhgYAAAB42+3btzs7O1UqleyQ75CSnrH1+V0V6zcKIQ4dOiQ7BwAWB4YGAAAAeJXL5erv7xdCrNtcJbvlsSxbuTo6Nm5iYuLChQuyWwBgEWBoAAAAgFfdv3+/rq5OoVAkp6XLbnksATpd5cbNSqXSaDTKbgGARYChAQAAAF519+5dIcS6zVXBhhDZLY8rLStboVC0traeOHGCUyEB4NupZQcAAABgCXG5XJcvX1YqlbHxCbJbvp9tu/d+dvjj2traBw8eZGRkXLlyJSEhYfXq1ZmZmb5/2AQAeJOCRRYAAABeU1NTc/bs2eLlK57evkN2y/c2NjJ84tCHE+MPvvxidnb2Sy+9pFbzDTwA+AJ/IQIAAMBLhoaGrl+/rlKrk9MXx+kMXxEVE/vi62+MDhuFEEql0mw2XTh1sqOjY2JiIjo6WnYdAPgKhgYAAAB4SWNj4+zsbFZufk5+oeyWJxSo16ekZzz86fjo6JWL57mcAQC+jMMgAQAA4A3j4+NNTU1CiC07dspucRu7wyGEaG5ulh0CAD6EoQEAAADeYDQap6enUzMytQEBslvcJjo2Vq1WNzQ0yA4BAB/C0AAAAACPs9lsx48fF0IsX7VGoVDIznGb7LyC8Mgobp0AgC9jaAAAAIDHPXjwYH5+PjElNSE5RXaLmzkcDoYGAPgyhgYAAAB43OHDh4UQKWnp/nTfxAKH3T47Ozs1NSU7BAB8BUMDAAAAPGtsbGx6ejoyOqZ01RrZLe6nDwqamJhobGyUHQIAvoKhAQAAAJ51+fLl+fn5iMioAJ1Odov7Pb19hxCivr7+7NmzLpdLdg4AyMftZAAAAPCg8fHxe/fuKZXKZ3btlt3iEcGGkOjYuKnJiZqamoGBgcLCwrKyMqWS7+cBWLoUzK4AAADwnLq6uqNHjyampO7/8d/IbvGgEePQ8Y8+mJ6aFEKEhoYqlcqAgICFuUGn073wwgshISGyGwHASxgaAAAA4ClGo/G9996bnJx86W9+Fp+YJDvHs2xWq/H+4K1rV5xOp9VqdTmdQgizyTQ1OaHX61euXFlWVhYWFiY7EwA8jqEBAAAAHtHU1HT06FGr1ZqUmrZz/8v+97yJx2G1WD4/cay9pVkIYTAYXn755cTERNlRAOBZDA0AAABwv+np6XfeeWdsbKxsTUXFhk1q9ZI+Gmx+bu7MiaM9He0ajSY7O3vjxo0xMTGyowDAUxgaAAAA4GZ9fX0ffPDB7OxsVEzsaz//L7JzfILD4bhafaGp/pbZZCouLt6zZ49CoZAdBQAewdAAAAAAd7Lb7b/+9a/NZnN6ds72F/ZqtFrZRT5kanLij//rt06ns6SkZM+ePbJzAMAjeO4OAAAA3GZiYuKtt94ym81pWdnP73uJleErQsPCX/zJT/VBQS0tLd3d3bJzAMAjGBoAAADgHpOTk7/73e/u378fGR2zoWrrwsMd8RVxiUn5xctsNtu7775779492TkA4H787Q8AAAA3sFgsJ0+eNJlMmTl5r/6n/xweGSW7yHdVbNgkhHA6nQ6HQ3YLALjfkj7+FwAAAO7y8ccft7W1BQUbKjZs5FqGb2ezWoUQq1atyszMlN0CAO7H0AAAAIAfxOl0njt3rr29PSg4+MXXfxoaFi67yNc5HHYhhF6vlx0CAB7B0AAAAIAn5HA4RkZGzp0719HRoVKp1m7czMrwOOx2uxDixo0bRqNxzZo1Wq02NDTU4XBYrdbW1tb+/v61a9empKSoVCrZpQDwJHi8JQAAwBdGR0etVuv58+fHx8ddLld2dnZVVZWW5yZ8A5PJ9OGHHy48OiEkNGzb7r3xiUmyoxYHu93++Yljg329M9NTC68EBATY7fYvH9kQHBxcWVlZXFwcHBwsKRMAnhBDAwAAgGhpaWlqampubl74qSEk1Gazmk2mqKio5OTkbdu2MTd82fT0dEdHx4ULF2ZmZoINIWueWp+RnRMUbJDdtcjMzcwMDvQ5HY6ezs625kYhRHHZypDQUIUQvT3d/fd6hBCRkZGvvPJKVBQnawJYTBgaAADAEmWxWPr6+s6ePTs1NWWxWJxOp1qtLl+/URcYmJmTZzbNf/rJoYnxB3abLTIycu/evQkJCbKTfcLAwMCHH344NTUlhEhJz9i+e58uMFB2lL9xuVyTE+NnPz0+0HtPp9Pt37+fYyMBLCIMDQAAYMmpr6/v7OwcHR0dGRkRQkTHxoVHRKZlZeUVlXzlcQnTU5Onjh4e7OtVq9VbtmxZs2aNpGRfYbVaf/WrXzkcjqTUtPVVWyOjYzhHwHPsNtvFM6ca62+pVKotW7aUl5fLLgKAx8LQAAAAloT5+fm2trbZ2dmLFy/a7XalUqkNCAgJDStfvyE5NV3zzXdGOJ3O65eqr9dcFEKUlJRs375dp9N5Mdy32O323/72t5OTk0KIxJTUZ3ftNoSEyo7yc/U3rl08c0oIsWbNmmeeeYZHhwLwfQwNAADAzzkcjhMnTty7d298fHzhley8gvySkozs3Mf/JPc6O06fODo/OxsVFbVv3764uDjPxC4CJpOpurq6ra1tfHzcEBL67K7diSmpsqP8XHdH2+ljR8wmU2Zm5t69e3kuJgAfx9AAAAD83MGDB9va2gJ0upi4+HWbq9RqdWR0zBN8noe3USiVyueee27FihVuT11ErFbroUOH2traVCrVhi3P5Bcv+5arQvDDjY0MH3n/4Mz01L59+4qKimTnAMC3Ub355puyGwAAADzo1q1bZovllTd+Xra6PNhg0AcFPdnnCdDpCkqWOez2wf6+9vb28fHxtLQ0jUbj3trFQqVSFRYWKhSKvr6+7o72m1cv26xWlUoVEhYmO80/6YOCQ8PD2u82OxyO4uJi2TkA8G3UsgMAAAA8S6PRKFWqsPCIH/6pFArFus1Vickpn396/M6dOzqdbvv27Y/zGwcHB41G48OfOhwOq9X65U9bXFwcEhLywwu9SalUbty4MTExsa2t7ebNm7euXbl980ZIaFj5U+vjk5JDQlkc3Cw8MkofFNTW1uZwODiDE4Av49YJAADgz2ZnZ//0pz9NTk393f/9/7jx005PTb79P/7V5XIVFhY+PBvS4XDYbLaHP/7ylNDf3//wl76WRqNRq9U5OTkFBQU5OTkKhcKNtV4wMzPT2Nh49+7dgYEBIYQ+KCg5LWPNuqdCwyP4T2I3OnX0cEtjw/r16zdv3iy7BQC+EUMDAADwZ/X19UeOHAmPiHz9b//evZ+5uaH+3GcnHA7Hl19ceJjFw58GBDx6PkVuUXFmTu5ff6TL5aq9fGl2dmbUODQ/NyeEiImJyc/PLywsjIl5krMkJHK5XB0dHY2Nje3t7RaLRQgRGR2zY+/+8Mgo2Wl+ore76+gHBzMyMl599VXZLQDwjRgaAACAP2tsbDx06NDuV15Lzch0+ye3Wa0Oh0Ot0ajVbrgddXpqcmhw4HpN9fTUpN1mE0IUFhbm5ubm5+cvupMgbDbblStXWltbh4aGAnS68IjIZ1/Y45a7V/A/f/3frRbLSy+9lJ+fL7sFAL4eh0ECAAB/NjEx0dTUlFNQ4IlvqqtUKrVGo1Qq3fLZAnS6qOiYZStXpaRnGEJCjIMDw8PDLS0tly9ftlqtSqUyPDzcLW/kBSqVKi0trbS01GQymUymkWFj/717y1askt3lD1QqVW93l9FozM7ODgwMlJ0DAF+DoQEAAPizqampO3fuZObkPtkjLaUINoQkpaatXrc+Oi5OqVSNDhv7+/ubm5vv3LkTEBAwPT0dGBi4KK5xUCqVGRkZRqPRaDQGBASUrloju8gfhEdG3R/oHzEam5ubY2NjF7aG7zwIY3h4eGRkZGJiQqPRaHkQKQAP49YJAADgz/r6+t56660tO3YWLlsuu+UJTU1OdLTc7e5ov9/ft/BKWFhYUlLSpk2bwsLCfPmoxcnJyY8++mhgYECt0WzfvTcjO/e7fw8eg81qvXD6ZHND/ZdfDA8Pf+211/R6/alTp3p7e7VabVVVVX19/czMjEaj6evrs9vtQgiDwVBYWLh+/Xq9Xi8pH4D/Y2gAAAD+7PLly2fOnNn0zLZlK1fLbvmh7nV2WG3W5tv1g/19C4c4JCcnZ2dnV1ZW+uDc0N3d/cknn8zMzETFxO7Y9yIHNLjdnVu1M9PTLpfLYjaPDhuN9weDgoICAgLGx8dVKtXDY0p1gYEBATqn05lXXDIxNtbZ1iKE4IgHAB7lhoOLAAAAfNa1a9cUCkVwSIjsEDdIy8oWQuTkF87NzrY0NjTV1/X39/f39587d664uDg3N7ewsNBHnou5sO8IIXILizc/uz1Ap/vO34Lvq+RLZ17YbbaLZ0719XQ7nK6U9IzN254bHrpvtViEEJnZufrg4Icf2d7S/OnHH2m12pGRkc8//1ypVBYUFJSUlEj4HwDAf3FFAwAA8Ge/+c1vDGHhe1/9iewQ93M4HBMPxuquX+vpbDfNzwshYmJiCgsLCwoKoqOjZVWZzebjx483NTUpFIq1GzevWrtOVgm+VnND/ZnjR8vKyhoaGh5e9bBu3bqnn37aR1YqAH6AKxoAAIA/02g0NptNdoVHqFSqqJjYrc/vmp2ZHuzvq79+bWx05Pz58+fPn8/LyysuLs7IyNBqtV6+q6K6urqpqUkfHLxt157ktHRvvjUex8JlDnV1dUKIsjUVMXFxp48duXTp0tTU1M6dOxfFIaMAfB9DAwAA8Gcajcbqp0PDQ8GGkNyCotyCoqGB/r6e7pvXrrS2tra2tgohQkJC1qxZU1xcHOKVm0cuXrx45coVIcT+1173xPNE8cOp1WohRJDBsGX78ws344SGhR8/9GFjY+PY2FhqampqairHNwD4gbh1AgAA+C2n0/n73/9+bt70N3/3X2W3eFXb3aaBe/fGRkeGBvqFEHq9PjY29qmnnkpKSvLQow3n5+ePHj3a2tqqVCrXV23lSZY+y+VyjY0MBwUb9EFBD1+cnBg/+v7B8QdjQgilUmkwGJ5++umQkJCkpCS1Wj01NXXy5EmDwbBt2zZurwDwOBgaAACA37p58+bx48dDQsPe+Pt/kN0igdPpnJ6avFZ90Tg4MDkxLoSIiopKT09fu3ZtWFiYG/+LcXR09P333x8bGzOEhG7fvTc+Kdldnxne5HK57t653dbc1NfTvfBKbm5ucHBwY2Oj1WoVQvzjP/5jYGCg1EYAiwNDAwAA8FvXrl07efLk9j37cvILZbfIZDaZ+u5137p6ZWx0xGG3CyFycnKys7NXrVr1nb/3O929e/eTTz6x2WwJySk79r745e+TYzFyuVx93V3T01NnPz3+8EWNVmuzWisqKqqqqnzwWaoAfA1DAwAA8Fu3bt06duzYS6+/wffYF0yMP+hsbbl59bLFbBZCBAYGrly5MisrKzU19ck+4cL/w0KIkhWr1ldtXbj/H37A5XLVXq6ZmZ4ODQ8vXr5iaKD/syMfW8zmlJSU4uJit0xUAPwYQwMAAPBbd+7c+fjjj/f86Mcp6RmyW3yI3Wa7P9DfVF/X1d7qcDgUCkVSUtKKFSsyMjK+15mRRqPxvffem5yc3LJjZ+Gy5Z4Lhi8YHrp/4tCHszPTGo3ml7/8pXeOFwWwSDE0AAAAv9XS0vL+++/vfPHljOxc2S2+6MHoSG93V9Pt+vGxUSGERqMpKSnRaDQbNmz4zlvxm5ubDx8+bLPZktPS9/zox5wRuEQc/+iDzraW4ODg9PT0Xbt2qdVql8vlcrmUSqXsNAA+hMvbAACA39JoNEIIu90uO8RHRUbHREbHlK2p6Gxr6Wpra2lsuHXrlhDi2rVr6enpy5YtKyoq+tq7IRZO2RRClK5a89TTW1gZlo6tz+9SKBT3B/sbGxuHh4eLiora29sHBgaEELGxsZs2bcrIyPDQk00ALCJc0QAAAPxWb2/v22+/XfXc80WlZbJbFgezyXSt5uK9zo6Fp1RERkbm5OSUlpbGxMQ8XBOGhobee++9qampZ3a+kF+8TGov5JiZnjr24fsjxqGFn0ZERWs0muGh+0KILVu2VFZWSq0DIB9DAwAA8FtDQ0P//u//rlKr3/i7/xZkMMjOWTTMJtOIcehazcUHoyMLx0bm5+fn5OQUFRUplcp/+Zd/sdvtqZlZL7z0I65lWLKcTqfZZLLZrEKIoKBgl8vVdrfp8xPHnnnmmYqKCtl1ACTj1gkAAOC3YmJiCgoK7t69Ozs7w9Dw+HSBgSnpGSnpGWMjw/e6Oq/VXGxra2tpaTl27FhkZKTdbs/Izn1u735WhqVMqVTqg4KEePQ008ioaCGEzWaTFwXAVzA0AAAAv6VSqXJycu7evWvnP36eSFRMbFRM7MqKyu6Otrbm5rbmxtHR0fCIyIoNG1Uqlew6+JaFC6XPnz8fFBS0YsUK2TkAZGJoAAAA/mzhLEO+y/oDZWTnZmTnVmzYaDGbIyKjNJz2h78Sn5S8vmrrlQvnjh07NjAwUFJSkp6eLjsKgBw8hwYAAPiz//PgCYYGNwgLj4iNT2BlwNdSKBRlayq27d6rUqnq6+vffffd+vp62VEA5GBoAAAA/uyLoYErGgCvyMzJ+9l//b82bn3W4XBUV1dfuXKFs+eBJYhbJwAAgD9bGBq4dQLwGn1QUOmqNQ03ayfGH5w+fbq6utpgMOzcuTM5OVl2GgAv4YoGAADgzxaGBofdLjsEWFpe/9u/f/mn/ym3oCgyJnZ0dPRPf/pTa2ur7CgAXsIVDQAAwJ9x6wQgS1xC4rbde51O55UL525du/Lee+/p9fof/ehHSUlJstMAeJbqzTfflN0AAADgKTab7dq1ay4hsnLzVGq+xQJ4m0KhSEnPMISE2G22sdGRpqamnp6ewcHBzMxMhUIhuw6AR3DrBAAA8Gd6vV6v1/ff67nf3ye7BVi6Cpctf+HlV1dVPhWoDxq8f//GjRu9vb2yowB4CkMDAADwZxqN5oUXXhBC2HjCJSCVUqms3Lj5p7/8b8tXrRFCVFdXyy4C4CkMDQAAwM9ptVrBMQ2Az1jz1IZAvX7h/BQAfomhAQAA+Dm1Wi14wiXgMxQKhdVi0el0skMAeApDAwAA8HM8eALwKXabzeFwdHd3379/X3YLAI9gaAAAAH6OoQHwKSq1Ois3f3Z29o9//KPsFgAewdAAAAD83BdDg8MhOwSAEEIoFIptu/cmpqRaLJYPPvjg9u3bIyMjsqMAuBNDAwAA8HNc0QD4GpVKVblxc6Bef/fu3cOHD7/99tvd3d2yowC4jVp2AAAAgGd9cRik1So7BMAjCckpr/38b2dnpu/eaWi4eaOzszMjI0N2FAD34IoGAADg59RqtUqlaqy/da+rU3YLgEeCgoNj4xPK1pQLIXgIBeBPGBoAAID/27BhgxBienJCdgiAr7KYzYKhAfAvDA0AAMD/5eXlCSFsHNMA+B6GBsD/MDQAAAD/t3AepMNulx0C4KssFoYGwN8wNAAAAP935coVIYSNoQHwPQtXNLS2tsoOAeA2DA0AAMDPDQ4ONjU1aQMC0jOzZOtBi7sAACAASURBVLcA+KrI6JgAna69vV12CAC3YWgAAAB+rr293WQyZecVJCSnyG4B8FUPRkcsZjO3TgD+hKEBAAD4s/n5+YaGBiHEyrWVslsAfI0Ro1EIUVnJn1DAfzA0AAAAf3b9+vXJycn4pGRDSKjsFgBfw2I2q1Sq5cuXyw4B4DYMDQAAwG9NTEzcuHFDpVaXr1uvVqtl5wD4GhYL900A/oZ/cQEAgN+6cOGCyWTKys1P5RhIwFdZzGaLxdLW1pabm7vwisvlqq6uttlsKpVKp9MtW7ZMr9fLjQTwvTA0AAAA/9Tb29vQ0KBQKKqee152C4BvlJaReb+/r7+/Pzc3d35+/vbt23fu3DEajQ8/oKGh4Y033tBqtRIjAXwvDA0AAMA/DQ0NCSEq1m/UBQbKbgHwjbILCq9cPD8/P9/b2/vxxx9PTU0JIWLi4rfs2KlWq098/JHRaGxsbFyxYoXsUgCPi6EBAAD4IYvFcv78eSFEZEyM7BYA30ahUAgh6urq6uvrXS5Xakbm2o2bI6Oi1RqNEKJsTfnnJ47V1dUxNACLCEMDAAD4oaanp5uampxOp8vlKi8v12g0sovE6dOnLRZLRnZuZk6e7BYA3yYsPGLXi69cv1Rtmp8vLltRtqZCqXx0Yn1BSenVixfGx8cHBwcTExMldgJ4fAwNAADgh6qpqamtrV348aVLl9LT0/Py8oqLi1UqlZSevr6++vp6hUKx6dltUgIAfC/p2Tnp2Tnf9Ksp6RnNDfVXr17du3fvwuUPAHwcj7cEAAA/yOXLlxdWhj0/+nFuYbFGG9Da2nr48OE//OEPnZ2dZrPZyz0ul+vs2bNOp7NsTYUhJNTL7w7A7VaurVRrNE1NTSaTSXYLgMfCFQ0AAODJzczMXLx4UaVSbXxmW0p6Rkp6xvzc3IhxqPrMqf7+/nfffTciIiIxMXH79u2B3jqRsbW1tbe3NyQ0rHTVau+8IwCPCo+IzC8qaay/1dLSwkkNwKLA0AAAAJ7cuXPnrFZrdl5B8fIvvvrXBwWlZWbFJyb19nQ13Kx9MDrS2NjY19eXnZ1dXl4eHh7u0fspzGbzhQsXFApF6arVXM4A+I2E5OSm23UdHR0MDcCiwNAAAACe0KVLl+rr64UQm57d/pVfCtDpcvILc/IL52dnT584eq+z4+bNmzdv3oyKitq3b19cXJyHkpqamoaHh8MjIsvWVHjoLQB4X15RyZnjR3t6eoaGhuLj42XnAPgODA0AAOBJzMzMnDt3TqlUbnp2uz4o6Js+TB8c/MJLP7Lb7bVXLvV2dxkHB/7jP/4jKCho9+7daWlp7k1yuVzd3d3i64YPAIuaQqHIL17W3FA/NTXF0AD4PtWbb74puwEAACwy4+Pj77zzzvz8fH7xsrUbNn3nxyuVyuTUtIKSUoVCYXc4xkZGmpqampqa1Gq1RqPR6/Vuqerv7z99+rQ2IGDl2kqdt46EAOAdVou5q611cHCwvLxcdguA78AVDQAA4Hu7cePGgwcPktPSN2x55vF/l1KpLF+/cfW69fU3rrU2NY4MG48cOaLVap955pmsrKzQ0B90pILT6Tx58qQQomx1eVh4xA/5VAB8UEZ2bmR0zPzsjNls1ul0snMAfBuuaAAAAN+Dw+E4c+bMtWvXFArF9j37QsPDv+9nUCgUCUnJJWUr45OSA/V64+BAa2vr9evXNRpNXFzcEx8VefPmzbq6utCw8O179imVPMAb8Ddqtbq7vW1sdKS7uzs/P1+j0cguAvCNGBoAAMDjunXr1pkzZ5qamgJ0uuf3vZSYkvpDPltYeERaZlZcfII+KHj4/mBXV1dNTc309LTdbo+Jiflen2pubu6DDz6w2Wxbn98VGf39fi+AxSIlLb23u2tk2BgSEpKUlCQ7B8A3YmgAAADfrb+/v6am5uLFi5OTkyGhYS+8/KMfuDI8FBYRkZqRmZKeoVQqx8dGBwcH7969Ozk5mZaWplY/7j2eFy5c6O7uTknPKH9qI5czAP5KGxCgDwrqaLnb09Oj0WhCQ0MDAgJkRwH4GgqXyyW7AQAA+LS6urrjx487nU61RvPc7n3p2TkeeqP5ubmBvnsXT5+cm52NiYnZt2/fY17a8Nvf/nZqenrXi68kpaZ5qA2Aj2i6XXfusxNOp1OtVldUVKxYsSIsLEx2FIC/wNAAAAC+UU9Pz507d+rr61UqVcWGTTkFhSGhHv+Cfnpq8tOPPzLeH9RoNHl5eatXr05OTv6Wj29oaDhy5EhUTOyPfvYLT7cB8AX3+/uaG243N9QLIcLCwn7xi1+46+E1ANyCoQEAAHyNmZmZlpaWM2fO2Gw2lUq1bfferNx8r7273W6/fP5s/Y1rQgiFQrFly5a1a9d+7UeaTKa33357ZGRk87bnSspWeq0QgHR2m+3jg+/e7+/LzMw0GAwajSYnJyc7O1t2FwCGBgAA8Fd6enoOHjxotVoVCsW6zVUFJaWBkr5beONS9ZWL54UQ+fn5O3bsCAoK+soHXL169dSpU9GxcS+9/oaaU+iBJaa7o+3spyccDrvZZBJCqNXq/fv35+bmyu4ClrrHPWMJAAAsBWNjY++9997ExITD4cgvXpZXVJyakSmxZ/W69fFJyaePHWlpaTEajdu3b4+Pjw8ODl741bm5uZqaGoVCseap9awMwBKUkZ2b8Q9fzAq1l2suXzg3Pj4uNwmAYGgAAAAP9fT0fPTRR3Nzc3EJiTkFhWVrKmQXCSFEclr6y3/zs9PHj/R2dx04cMBgMLzwwguZmZlCiJqamvn5+fTsHG/e1gHAN8UnJQshAgMDZYcAYGgAAABCjI+Pv/vuuwvfCSxctnzTM9t86gKBIIPhhZdfbW26093e3tF695133lm/fv26deuGhoaEEBu3Pis7EIB8FotZCHHt2rWsrKyH1z0BkIIzGgAAWNLsdntfX9/hw4enp6cTklNy8gtKV62RHfVt7tyqvXD6pNPpDA8Pn5iYCNTr3/jlP2i0WtldACSbn5395L0Do8PGwsLC/fv3y84BljSGBgAAlq6JiYmDBw+OjIwIIXILirY8v0utXgRXOxrvD5468snE+AMhxLO7ducVlcguAuATzCbT//7//l+n01lRUREZGRkcHJyTk6NQKGR3AUsOQwMAAEvUyMjIgQMHpqamYuMTipaXFS5brlQqZUc9rvm5ubGRYZVKFZ+UvIiyAXhaw80b50999vCnqamp5eXl+fkc4wJ4FUMDAABLzszMzKVLl+7cuWMymdKzc3bsfVGlUsmOAgD3mJuZMZtN4w/Grlw4PzUx7nK5fvzjH2dkZMjuApaQRXB5JAAAcKPx8fF33nlnYmJCpVIVlZZtfGYbKwMAfxJkMAQZDJHRMdl5BVerL1yvuTg1NSU7ClhaGBoAAFgqLBbL8ePHu7u75+bmklLTdu5/WRsQIDsKADwoKiZGCHHmzJnly5fLbgGWEIYGAACWhIfnPgbq9QUlpZuf3e5TD7AEAE/IyM6NS0icneaKBsCrGBoAAPB/IyMjf/7znycnJ+MTk3bsfTHIYJBdBADe0NXWMjoyHBEeLjsEWFoYGgAA8HO9vb0HDx40m83p2TnP7dm/KB5gCQBu0dPZ6bDby8rKZIcASwtfagAA4Odqa2vNZnPhsuWbnt3OygBgiXA4HJ+fONbS2BAQEFBRUSE7B1ha+GoDAAB/Nj09PTg4KITYvO05ni4BYIkw3h88efjjyYlxrVa7a9cu2TnAksPQAACAPxsdHZ2YmEhITlEqlbJbAMCzxkaGhwYHAnS6m1cuT06Mp6Sk7N27NzQ0VHYXsOQwNAAA4M+uXr0qhMgvKlYoFLJbAMBTXC5XY93NmnOf26zWhVcSEhJef/11ruQCpGBoAADAb7lcrtHR0aBgQ0pGpuwWAPCg7o62cyc/VSgUpaWlQ0NDer3++eefZ2UAZGFoAADAb129enVqaiouITE0jEe7AfBbZpPps08OCSF27ty5fPly2TkABLdrAgDgtxwOhxBi9bqnZIcAgAcd++h9u91eVFRUUlIiuwWAEAwNAAD4K6fT2dnZKYQICjbIbgEADzIODkRGRm7evJl7JQAfwdAAAIB/MplMvb29hpBQgyFEdgsAeIrNanU4HFlZWREREbJbAHyBoQEAAP9048YNIURaVrY+OFh2CwB4yr3uTiFEYGCg7BAAjzA0AADgn4xGo1KpzMkvkB0CAB50/tRnQojQ0FDZIQAeYWgAAMAP9fb2trW1KRSK5LR02S0A4Ckul8s8P5+Xl1daWiq7BcAjDA0AAPihyclJIcSKikrZIQDgQTar1el0hoWFKRQK2S0AHmFoAADAD505c0YIERkVJTsEADzIbDYJDmgAfA9DAwAA/mZiYsJms8XGJ2TnF8puAQAPMpsYGgBfxNAAAIC/uXnzpsViMYSEKpX8Qw/An1ktFiHE+fPnHQ6H7BYAj/D1BwAAfsVut/f39wsh1j1dJbsFADwrLiExPinZZDJdv35ddguARxgaAADwK1NTU319fYaQUJ2Oa4kB+Dm1RrOivEKhUCwMrAB8BEMDAAB+pb6+XgiRV1yi46ZlAEtAx927LpeLYxoAn8LQAACAX+nv71drNKnpGbJDAMAbJsYfBAQErFixQnYIgEcYGgAA8B+dnZ39/f1arTYpNU12CwB4g9PptFgsg4ODskMAPMLQAACA/zCZTE6nc9mKVbJDAMBLKjduFkLwkB3Ap/AHEgAA/zEwMCCEiIiOlh0CAF4yPTUphOCMBsCnMDQAAOA/bt++rdZoDIYQ2SEA4A1mk+n8qc+EEMHBwbJbADzC0AAAgJ9oaWmx2+0JSclxiUmyWwDAG0ymeSFEUlJScnKy7BYAjzA0AADgJ/r7+x0OR1pmluwQAPASjUaj1mgGBgZmZmZktwB4hKEBAAB/MDs7W1dXJ4TIysuX3QIAXhJsCCkpWymECAgIkN0C4BGGBgAA/MHc3JzZbE7PzgnmgAYAS4nZZFIqlQwNgE9haAAAwB+cPn1aCBETF88z3gAsKWaTSafTKRQK2SEAHuFrEQAA/IHT6QzU65etWCU7BAC8ymIx22y2np4e2SEAHmFoAABg0RsbGxsdHXU4HPqgINktAOBV8UnJDA2Ar2FoAABg0RseHp6dnU1OTZcdAgDell9ULIQIDAyUHQLgEYYGAAAWvStXrgghcgoLZYcAgLeZTSbB0AD4GIYGAAAWt9bW1qGhobDwiKTkVNktAOBtFotZCDEyMiI7BMAjDA0AACxuXV1dTqezuGxFkMEguwUAvE2nC1SpVDdu3Jibm5PdAuALDA0AACxi09PTd+/eFULkFZXIbgEACRKSUzJz8+12+x//+MeZmRnZOQCEYGgAAGBRq62tnZubS83MCtTrZbcAgBxPb3suLjFpZGTk9u3bslsACMHQAADA4jU1NVVXV6fWaFasqVAq+TcdwBIVoNOVP7VBCHHp0iWLxSI7BwBDAwAAi9a1a9fm5uYSU1JT0jNktwCATGmZWenZORaL5eLFi7JbADA0AACwOE1PT1+9elUIsXHrs7JbAEC+dZueFkJweRfgC/hzCADAonTy5EkhRPHyFeERkbJbAEA+hVIphAgMDJQdAoChAQCARairq6urqytAp1tRsVZ2CwD4BIvJJITQ6XSyQwAwNAAAsNjMz88fOHDAYrEUlZaFhUfIzgEAn2AxmwVXNAC+gaEBAIBF5uzZs06nMye/cN3mKtktAOArzGaTYGgAfANDAwAAi8nQ0FBLS4tao1lVuU6hUMjOAQBfMTM1JRgaAN+glh0AAAAel9Vqfeutt2w2W37xsujYONk5AOArHoyOXL5wTgih1+tltwBgaAAAYJFwOBxnzpyx2WxpmVlbduyUnQMA8jU31E+Oj2u12oZbN4UQlZWVISEhsqMAMDQAALBINDY21tbWBuh0KysqeVA8ALhcrnOfnXA4HAs/zcjIWLdundwkAAsYGgAAWASMRuPp06eFEE9v35GUmiY7BwDks1mtDocjNDT0xRdf1Gg0UVFRjLCAj2BoAADAR1ksFpvNVltb29nZOT4+bjKZsnLzM7JyZHcBgE9QqdUxcfEjxiGXyxUTEyM7B8AjDA0AAMjkcDisVqvZbG5ubm5ubjabzVar1W63WyyWhx+jDQiIiIwqWJa6bnMVT5oAgAUqlSo7v2DEOKTT6WS3APgLDA0AAEjQ3t5+5MgRs9n88O5iIYRKrU5ISlZrNBq1JkCnU2s0ao1Gq9UmpabFJyZJrAUAHzRiHGqqrxM80hLwPQwNAABI8ODBg7m5ufTsHIMhJECn02g0ao0mLiExITlFdhoALAI2q/WDP75lt9vT09N5pCXgaxgaAADwNrvdfuHCBSHEqopKlgUAeAJHPjhot9uLior27NnDPWWAr2FoAADA28xms8ViSUxJjU1IlN0CAIuM3Wa7dP7sYF9vZGTk008/zZMmAB/EH0sAALzt3LlzQojQsHCVSiW7BQAWmfra67drr2u12s2bN4eHh8vOAfA1uKIBAACvMhqNt2/fFkJUbtwsuwUAFpnxsdHL588KIV577bXk5GTZOQC+Hlc0AADgVTMzM06ns2TFqiCDQXYLACwyM9PTQojCwkJWBsCXMTQAAOBVn3/+uRAiKjpadggALD4L5z62trZ++dnAAHwNQwMAAN5jMpnMZnNoWHhBSansFgBYfFLSMzJz8hwOx+nTp2W3APhGnNEAAID33Lp1a2pqKi4hUa3RyG4BgEWpctPmrvbWmzdv3r9/v6qqKjk5WalUulyu69evDw4OarXa5OTk0lLGXEAmhcvlkt0AAMCSYLVaf/WrXzkcjpdefyM+ibuLAeAJXa+52NbcNP5gTAiRmZkZERExMTHR2dm58KsKhUKv12u12sLCwqKiooiICK1WK7UXWHIYGgAA8BK73f7P//zP6dk5O/e/vHCbMQDgyZhNpr573dVnTs/PzTqdTiFEsCFk2wt7zGZTW1OTzW4b6L1ns1qFEOHh4cuXL9doNFqtNiAgID4+PjIyUnY+4Oe4dQIAAC9Rq9VardZuszkcDrWaf4IB4MnpAgNz8gtz8gudTufl82ctZvP6qq3agAAhRGZOnhBidNhovD/Y1tw00Hvv3LlzD3+jXq/Py8vbunWrTqeTVg/4O65oAADAe/71X/91fHx83eaqlRWVslsAwP+5XC6L2WyxmO02m81ma75d39F612wyJSYm/vznP5ddB/gtnjoBAID37N69Wwhx6dznI8Yh2S0A4P8UCoUuMDA0LDwyOiYuIfHp7Tt+8ou/CwkNm52dlZ0G+DOGBgAAvCc5ObmyslIIceLQh3a7XXYOACw5gUFB2oAAvV4vOwTwZwwNAAB41VNPPZWUlDQ1OVH9OQ+BBwBvu3Lx/NjIcGBgoOwQwJ8xNAAA4FU6nW7r1q16vb65ob6rvVV2DgAsITardbCvV6PRrF+/XnYL4M8YGgAA8LaUlJTy8nKH3X75/LmZ6SnZOQCwVNy8duV+f19oaGhaWprsFsCfMTQAACDB+vXrU1NTx8dGm27Xy24BgCXBeH/wes1FIcT+/ftltwB+jqEBAAA5XnnlFSFEa+OdyYlx2S0A4P9UKpVarRZCcBIk4GkMDQAAyKHT6dLT06cmJy6d/dzpdMrOAQA/Fx0bl1tYLIQ4d+6c7BbAzzE0AAAgzZ49e7RabWdbS0tjg+wWAPB/azduFkJoNBrZIYCfY2gAAEAag8Gwe/duIcSF0ydnZ6Zl5wCAn3O5nEIIu90uOwTwcwwNAADIlJ+fX1ZWZrNaPzv8scvlkp0DAP5s4T61urq6P//5z/39/bJzAL/F0AAAgGRVVVVRUVGDfb03LlXLbgEAfxYSGrZ9996Q0LD29vaOjg7ZOYDfYmgAAEAyvV6/c+dOpVJ543LN/f4+2TkA4M9yCop2vfSKECIwMFB2C+C3GBoAAJAvJSWloqLC4XD09XTLbgEAP1d75bJgaAA8iaEBAACfsGrVKiHEtZqLYyPDslsAwG91tN5tbbqj1+sTEhJktwB+i6EBAACfEBYWtmHDBiHExwff5VRIAPCQ6zXVQohNmzbFxMTIbgH8FkMDAAC+oqKiIjU1dX529uynx2W3AIB/MptMGRkZCxeRAfAQhgYAAHyFTqerqqoKCgpqbW7saL0rOwcA/E1nW4tpfi4oKEh2CODnGBoAAPAhycnJFRUVDrv96sUL01OTsnMAwB84nc6FH9yuveFwODidAfA0tewAAADwF9atW9fa2jowMNDT0b5s5WrZOQCwiHW1t97r7GysvyWECNDpbFZrYmJiRUWF7C7Azyk4bgoAAF8zOTn5m9/8JtgQ8vJPfxZsCJGdAwCLydTkRPvd5vob1+bn5pRKpdPpVKlUxcXFNpvNYrHk5eWtXLlSdiPg57iiAQAAnxMSEpKZmdnV1XXh1Mkd+16UnQMAi0ZnW8uZ40ctZrMQIi0tLSgoKCcnJzMzMzg4WHYasIRwRQMAAL7owYMHb7311tzc3LYX9uQWFsvOAYBFwGqx/M9f/3chRGlpaWVlZVRUlEKhkB0FLEUcBgkAgC+KjIysqqoSQlSfPTM1OSE7BwAWAYvFvPCD8vLy6OhoVgZAFoYGAAB81PLlywsLC+dmZq7XVMtuAYBFYH5uTgixfPny2NhY2S3AksbQAACA79q5c6der++/1zM2Miy7BQB8ndlkEkJkZmZyLQMgF0MDAAC+KyAgIDU1dWZ66tL5s3a7XXYOAPg0s9kkhAgMDJQdAix1DA0AAPi0PXv2BAQE3OvsGOzrld0CAD7NarEIIQ4cOHD9+nXZLcCSxtAAAIBP02g0e/fuFUJYzCbZLQDg09Iys4pKy5xOZ21trcnE35mANAwNAAD4uoXHv5v5ohkAvpUhJHTztudi4uLHxsbGx8dl5wBLF0MDAAC+buF+Y4YGAPhOSqUyJ79ACKHT6WS3AEsXQwMAAL5u4ctls9ksOwQAfN3M9FRjfZ3gSEhAKoYGAAB8nU6nUyqVFoYGAPhWLpfr0rmzU5MTaWlpDA2ARAwNAAD4OpPJpFaruXUCAL7d/NxsW3OjVqvduXOnQqGQnQMsXQwNAAD4usuXL1utVtkVAODrFgbZtWvXRkREyG4BljSGBgAAfJ1arRZCrNv8tOwQAPBpdrtdCFFdXc04C8jF0AAAgK9buNPY4XDIDgEAnxYTF5+Vm+90Oo8ePWqz2WTnAEsXQwMAAL6Ox1sCwONQKBSr1z0VFBzc1NT0/vvvu1wu2UXAEsXQAACAr/tiaDAzNADAd4iJi9//k58GG0I6Ozv7+vpk5wBLFEMDAAC+zmw2C65oAIDHExYeUVi6XAhx8ODBrq4u2TnAUsTQAACAr6uurhZC8Kg2AHhMFes3Ll9dbjabDx48yA0UgPcxNAAA4Os0Gk1EVHRBSansEABYNNZXbU3LzLLb7WfPnpXdAiw5DA0AAPi6wMBAm9XKFQ0A8PgUCkX5UxuEEA0NDaOjo7JzgKWFoQEAAF8XGBhosZhlVwDAIhObkJiRnTszM3PgwAHZLcDSwtAAAICvCwwMtFosDodDdggALCYKhWL7nn1RMbGyQ4Alh6EBAABfp9PpBE+dAIDvT61WKxSK+fn5e/fuyW4BlhCGBgAAfJrNZmtvbxdCWLl7AgC+v7TMLKvVOjQ0JDsEWEIYGgAA8Glms3lkZCQqJjbYECK7BQAWn7TMLCGE2cxWC3gPQwMAAD4tMDBQCJGQnKLRamW3AMDio1QqhRA1NTV2u112C7BUMDQAAOC75ubmamtrhRAWvhcHAE8kPik5O6/A6XQeOHCA6xoA72BoAADARw0MDPzbv/3bqVOnlEplelaW7BwAWKzWPV0VGhbe09Pz5z//WXYLsCQoXC6X7AYAAPAXTCZTe3v7yZMnTSZTbkFR0fKy5LR02VEAsIjNzcx88Ke3Z6anXn311czMTNk5gJ9Tyw4AAAB/YXp6+sCBA8PDw0KI0lVrNm59VnYRACx6QYb/n737DG/zvNMF/7zolSAB9t57F5tEqkuUrGI1y7Fs2bG9nsSznvHM+NqdsrtzJmezM7lynTk5mUwSx0lcpMiRi2R1q4sqFIsoFrFXkAQ7CRAg0eu7H+AwGlmWKAnkSxD379IHCHgB3KRsirr5PP9HmpGTW3Wj4vbt27GxsWw2m+lEAMsZVjQAAAAsFQ6Ho7e39+LFi1qtNiwyqmT12ui4eIqimM4FALAc2G223/3iZzarNTc3d/fu3UzHAVjOUDQAAAAsCS6X6/PPP+/q6iKERMXGPb//JRwzAQDgWerJieOfHnY5nW+++WZISAjTcQCWLQyDBAAAYJ7FYjly5EhXV5dE6rf35Vd3fe9ltAzgXcZGR955682U6PAohWzL2rIPf/NrphMBPERgcEh8UorVaq2pqWE6C8ByhhUNAAAADLt161ZDQ4NWq5X5B+w+8EqAXMF0IoAnMzI8tGFV8eT4+P13/uW7f/tv//4zpiIBfJfZGd3Hv/oFTdPR0dEbN26MiYlhOhHAMoQVDQAAAIyhafr8+fNXr17VGwyxiUkvvvYGWgbwRv/+b/86OT4eHhH52YnTTd19P/yrd4NDQy+cPWMxm5mOBvAgP5n/8/tfCgoJValUhw8fNhgMTCcCWIawogEAAIAZTqfzwoULdXV1HC73+f0vRcfFM50I4GkYDYaU6HCjwfDBJ4dffPkg03EA5oWm6fMnjnd3tOXn52/fvh2HUAB4FlY0AAAAMICm6RMnTtTV1QlFon0vv4qWAbxXe2uL0WAghLDZ7B2b1kcH+pfm53zwy18wnQvgUSiKyisuEYpEDQ0NTU1NTMcBWG5QNAAAACw2m832xRdftLa2isTiPQcOhkVGMZ0I4OlNTk64b/zw9ddu37yhn51tb235x/f+9t/++78wGwzg0cIiIjdt30kIuXbtmtPpZDoOwLKCogEAAGBROZ3Ozz77rKOj+SYqcgAAIABJREFUQyL12/fKa8GhYUwnAngm6qkp943M7Jw7rR3Nvf1r1m8ghPzif/6PaY2G0WgAjxETnxgWGWU0Gmtra5nOArCsoGgAAABYPCaT6dChQ0qlUuYfsP+11xVBwUwnAnhWQqHQfePHP/0fSckpUdExP/mf/4sQYrVY2lqaGY0G8BgcDie/uITD4Vy6dKmiooLpOADLB4oGAACARWI2m48cOaJSqeSKwH0HX5P5BzCdCMADFIFB7hvxiYnuG1HR35wXqNNpmckEMG9JqenP7dnH4XAqKyuZzgKwfKBoAAAAWAyzs7OffPLJ6OhoUEjo/tfe8JP5M50IwDPm+oWWe99M1Kuvu+O+kZySykwmgCeRkJwaFRdPCOnt7WU6C8AywWE6AAAAwPI3MzNz6NCh6enp0IjIXS8eEIpETCcC8Ji4+ISS0rKa25X/57t/7XA42Gz2P733d4SQpOSUhKRkptMBzEtEZFR/T7dSqUz8U3EGAM8CKxoAAAAW1vT0tLtliIiO2XvgIFoGWH7+24//lcfjDQ+pXt2/7+W9uwcH+nk83k9//gsOBz/TAu+QkJpG7hs4AgDPCEUDAADAAqJp+sMPP5yeno5NTNrz0is8Pp/pRACet7Js9aVbVS8dfC02Lj4wKGjT1ucu3apav2kz07kA5stiNhNClEqly+ViOgvAckDRNM10BgAAgGWroaHh9OnTIWHh+199ncPlMh0HAAAewqjXf37oo9kZXU5Ozp49e5iOA+D1sKIBAABgoVit1jt37hBCVpSsRMsAALBkiaXSfQdfY7PZXV1dg4ODTMcB8HooGgAAABZKV1fX+Ph4gFyRkJLGdBYAAHgUmX9AZt4Ki8Vy5MgRpVLJdBwA74aiAQAAYEG4XK4bN24QQgpLy9hsNtNxAADgMdaVby1YWWq3269du4Z1DQDPAkUDAACA59E0ferUKY1GExgckp6dy3QcAAB4PIqiVq3bwOPzh4eHjx49ynQcAC+GogEAAMDzxsbG7t27xxcINm3fyXQWAACYLxaL9cb//m5oRKTT6ZyammI6DoC3QtEAAADgeRUVFYSQ3MLi0PAIprMAAMATEIpEisAgu91eXV3NdBYAb4WiAQAAwMOqqqp6enp4fH7hqjKmswAAwBNbuXYdRVENDQ06nY7pLABeCUUDAACAJ1mt1itXrlAUta58K4fDYToOAAA8MYnUL7ewmBBy8eJFprMAeCUUDQAAAJ507do1l8uVnJ6JGZAAAN5rRclKHp+vVCpHRkaYzgLgfVA0AAAAeExfX19DQwMhZNW69UxnAQCApyeR+qVl5Vit1jt37jCdBcD7oGgAAADwDJfLdebMGbvdnldUIvMPYDoOAAA8k5wVBXyBoKWlRavVMp0FwMugaAAAAPAAl8t18uRJnU4XHBq2dvMWpuMAAMCzkgcGJaakuVwuHD8B8KRQNAAAAHjA6Ohoc3MzXyDYuG0H01kAAMAzilevIYTw+XymgwB4GRQNAAAAHlBRUUEIyS8qCQkLZzoLAAB4xrnjXxJCRCIR00EAvAyO3QIAAHhWVVVVfX19AqFwxcpSprMAAMDTczgc9dW3aUJHx8aHR0VrpzUhISGZmZlM5wLwMigaAAAAnonVar18+TJFUWs3b+Fw8BcrAIAXmxwbrb55nRDSUFuzaftOm9UaFRUllUqZzgXgZbB1AgAA4OlZLJYjR47QNJ2SkZWWlcN0HAAAeCZms4kQEhMTY7Nav/7qGMG+CYCngqIBAADg6XV2dg4NDckDg1Zv2MR0FgAAeCYul8uo1xNCNm7cuH79ehaLFRcXV1BQwHQuAO+DFZ4AAABPiabp69evE0KKy1aLsbAWAMDLHTtyaHRIRQgRCoVr165du3Yt04kAvBWKBgAAgKfhcrlOnz6t0+mCQ8OS0zEnDADAuzXUVo+PDMvl8vT0dIVCwXQcAO+GogEAAOBpjI+PNzU18fj89Vu3URTFdBwAAHgm4yMjLpcrISFh0yZshQN4VpjRAAAA8MQ0Gs0XX3xBCMkvLgmLiGQ6DgAAPKuSNWsJITwej+kgAMsBigYAAIAn1tDQoNPp4pKSC0pKmc4CAACeQFGEkK6uLrvdznQUAK+HogEAAODJ2O326upqQkhx2RoOl8t0HAAA8AA/P1lwaJharW5vb2c6C4DXQ9EAAADwBKxW65EjR1wuV3JaRmh4BNNxAADAMzhcbk5BIUVRra2tTGcB8HooGgAAAJ5Ad3f34OCgf4B8zeZyprMAAIAnZeTksdlsgUDAdBAAr4eiAQAAYL4GBwfPnTtHCClevUYi9WM6DgAAeFJzfZ3D4RCJREwHAfB6KBoAAADmhabpmpoai8WSV1SSmpnNdBwAAPCw5oZ6NpsdGYmzhACeFYoGAACAeVGr1R0dHRwut2DlKoqimI4DAAAeZjGbY2Njs7KymA4C4PVQNAAAADzezMzM559/TgjJKywWS6RMxwEAAM+zWMxCoZDpFADLAYoGAACAx7t3755arY6KjStcVcZ0FgAA8DyH3e6w2zGgAcAjUDQAAAA8hsPhqKysJIQUl63h8flMxwEAAM+7cOoEIQQrGgA8gsN0AAAAgCXNbrd/8cUXNpstNjEpMiaW6TgAALAgJsZG/fz8MjIymA4CsBxgRQMAAMCj9Pf39/T0SKR+68q3Mp0FAAAWisVijoqKCg4OZjoIwHKAogEAAOA7jY6Onjp1ihBSuKrUP0DOdBwAAFgQDofDbrNh3wSAp6BoAAAA+E51dXVGozEjJy8rv4DpLAAAsFCsZjMhZGBgwGq1Mp0FYDlA0QAAAPBwer2+sbGRzWYXrCplsfA3JgDAssUXCkPCwtVqtcFgYDoLwHKAb5sAAAAewmg0/vGPfySEZOTkBcgVTMcBAIAFxOFw3ON+sXsCwCNQNAAAADxEe3v72NhYcGjYyrXrmc4CAAALzmI2UxSFogHAI1A0AAAAPMhoNN64cYMQUrx6jVAkYjoOAAAsOIvZLBAIKIpiOgjAcsBhOgAAAMDS0t7e/uWXX9I0HRoRmZCcynQcAABYDBaLGcsZADwFRQMAAMCftbW1nTx5kqbpvKKSjJxcpuMAAMAisZjNIixhA/AQFA0AAADfaG1tPX78OE3T68q35hYWMx0HAAAWj9lskvvLmE4BsEygaAAAACCEkMbGxrNnz1IUtXrjZrQMAAC+xmrG1gkAj0HRAAAAQJqbm0+dOkUI2bB1W/aKQqbjAADAolJPTjidThQNAJ6CogEAAHzd3bt3z507x2Kx1m15Lju/gOk4AACwqBwOx4VTJwghUqmU6SwAywSKBgAA8GkNDQ1ff/01TdMbt+3IzM1nOg4AACwqo0F/7qtj6smJyMjI4mLsmwPwDBQNAADgu2pra8+fP89isbbu2pOamc10HAAAWDw67XRrU2NrY73FbA4MDNyxYweXy2U6FMAygaIBAAB8VG1t7cWLF1ks1qbtO9EyAAD4mo6W5rtVlYSQzMzMXbt2oWUA8CAUDQAA4ItqamouXLhAUdRze/Ylp2UwHQcAABabxWwmhLz77rtyuZzpLADLDYoGAADwObdv37569SqHw9m843m0DAAAvsliNnO5XLQMAAuBxXQAAACARVVdXX358mWaprfs2pOSkcV0HAAAWGw0TVfdqOhub8V5lgALBCsaAADAh9y4caOiooLD5W7dtScxJY3pOAAAsNiMev3lr88M9PawWKy1a9cyHQdgeULRAAAAvuL27dsVFRXuMybQMgAA+KDRIdX5k1/pZ2cCAgL2798fHh7OdCKA5QlFAwAA+ISenp7Lly9zuNzte16IS0pmOg4AACw2k9F47Mghl8uVmpq6c+dOsVjMdCKAZQtFAwAA+JCk1HS0DAAAvunMsc9dLld+fv7OnTspimI6DsByhmGQAADgE/z9/QkhHS33jAY901kAAGCxGfSzmqnJoKCgdevWoWUAWGhY0QAAAD4hKChow4YN165dMxoMYomU6TgAALBIjAb9pbOnp8bHbFZrTEyMn58f04kAlj8UDQAA4Cvch6WbjUamgwAAwCIZHhz4+uRxk8EgFoszMzM3bNjAdCIAn4CiAQAAfIV77lfFxfMHf/CXHA7+BgQAWP662lpNBkNWVtb27dsFAgHTcQB8BWY0AACArwgLC4uIiNBpp/WzM0xnAQCAxWAxm/l8/r59+9AyACwmFA0AAOArBALBihUrCHZPAAD4DKvVIhQKmU4B4HNQNAAAgA9x754wm01MBwEAgMVgMZuxlgFg8aFoAAAAHyISiQghtbduOux2prMAAMCCs5jNWNEAsPhQNAAAgA8JCgoKDg6eHB/TaaeZzgIAAAvOarVMT0/Pzs4yHQTAt6BoAAAAHyIQCMrKygghJoxpAADwASFh4TMzM/fu3WM6CIBvQdEAAAC+xT2mwYIxDQAAPqBgZSkhpKqqymazMZ0FwIegaAAAAN/iHtNwr/4uxjQAACx70XHxMQmJZrO5urqa6SwAPgRFAwAA+Ba5XC6TyUZUgxr1FNNZAABgwa1cs44QQlEU00EAfAiKBgAA8C18Pn/Lli2EEDPGNAAA+AB3xYCzJwAWE4oGAADwOe7dEyYTigYAgOXPaNATFA0AiwtFAwAA+Bz3PMju9jaHw8F0FgAAWEBOp/PCqRMERQPA4kLRAAAAPkcmkwmFwoG+3qnxMaazAADAArKYTDarNTk5OSYmhuksAD4ERQMAAPgcHo+3e/duQsi9+rqx4SGm4wAAwEKxWi2EkNjYWA6Hw3QWAB+C/98AAMAXuTdNdLa2dLW18vj8/KKS1MxsWUAA07kAAMCTLGYzwb4JgEWHogEAAHxRaGgoIUQklhBCTEZD9c3rtZU3xVJpXmFxRk4eXyBgOiAAAHiA1WIhhAjwVR1gcaFoAAAAXySRSAghNE3vOPCqemKst71tamxUPzNz88qlquvXFEHBuYVFKRlZLBb2GAIAeDGLBSsaABiAogEAAHwRn89PT09vb2/XqqdSsnJTsnLNJuNAd2dzXe2sTjsxNnrx9MmKC19HxcZlryiMiU9gOi8AADwN99YJrGgAWGQoGgAAwEetXr26vb3dYja5fysUidNyV6TlrtCqp4aUvfdqq80mY193V193l1giTU7PSM/ODgoJYzYzAAA8EfcwSKxoAFhkKBoAAMBHiUQiQojZZHrg/oDAoIDAoOyilaOqgYGe7q7mRqNB33inpvFOjZ/Mv7C0LCE5xT3cAQAAljiLGUUDAANQNAAAgI9yFw2WbxUNc8KjY8OjY1dtLO9tbx3s7elpa56d0V39+uz1i+c373g+NTN7EcMCAMDTcA+DHBsbi4mJYToLgA9h/+hHP2I6AwAAwGJzOBwnTpyYmprylyviU9IefbE8KDg+JW1F2Voul+tyuWZ12t6uzt6uTkLokPCIxQkMAABPQTM5MTw4wOFwkpOTmc4C4EMwTBsAAHyL3W5vamr6zW9+097eLhCK8laWzfOJFEXllpQ+/8r3C8rWEkLUkxPXLnx94rNPXS7XQuYFAICnl5VfQDAMEmDRUTRNM50BAABgkeh0usOHD09PTxNCouITV20sDwgMeorXMepne9tba69fdblcEql03yvfD1AoPB0WAACelXZac+j9XyYlJb388ssURTEdB8BXYEYDAAD4BKPRePPmzZaWFpPJFB4dm11UEpuU8tSvJpb65RSvCg6PuHbmpH5Gd+R37294bkdGTq4HAwMAwLPj8wVCkainp8dkMonFYqbjAPgKzGgAAIDlr6en57e//e3w8DCLw0lIzdi8+wV5UPCzv6xU5p+QlqFVT+mmNf093TPa6cTHjXsAAIDFxOXxZnW6ibFRhUIRHh7OdBwAX4GtEwAAsJxNTU2dO3duZGTEbrdnrihKy81XBId49i1omr5beaPh9k2apqV+sgNvvCWS4PBLAICloqez/dzxL0NCQt58800+n890HACfgKIBAACWrUuXLlVVVRFC/OWK9LwV2UUrF+69hvr7rp76ymI2sTmcmPiEtZu2yAICFu7tAABgnmiaPvybX2mnNa+//npsbCzTcQB8AooGAABYbhwOR19f35UrV6amptgcTvG6jcmZ2QKhaKHf12Q0XDr+xfjIECGEzWZv3rkrNSNrod8UAAAe697dOxUXz5eWlm7evJnpLAA+AUUDAAAsKxaL5ejRo4ODg4SQsKiYgtVrI2LiFu3dnQ6HZnKi9vrVkcF+iqJSMrPKd+xisXCYNAAAk8aGh746ekQhl7/99ttMZwHwCSgaAABg+aitra2srNTr9f6KwIKytQlpGYwcZuZyOu/evtlUXelyuWQBAa/8bz/kYVcwAACjPv7VL4wG/e7duzMzM5nOArD8oWgAAIDlYHJysqampqGhgc1mx6WkrdxYLpZImY2k6uu5euaE1WzmcDjbX3gxLiGJ2TwAAL6svqbq1tXLLBZr3759GRkZTMcBWOZQNAAAgHdzOp2nT5/u6uqyWCwsNnvDjt2J6Uvlp1WzOu2VU8cnR0cIIfnFJWs2bWE6EQCA72qqq71+6UJGRsb+/fuZzgKwzKFoAAAAL9bV1VVbW6tUKkViSWJ65sqN5YzslXgEl8tVdeVia/0diqIIRWXm5G3ctoPpUAAAvsjlcv3iJz8Wi8XPP/+8QqEIDAxkOhHAsoWiAQAAvJLBYPjss8/GxsacTqdQJN518HV/xdL9lrGnrbmjqXFUNUAICQwOeeGV1wSiBT8FAwAAHnD+xPGu9lb37YKCgqKiouDgYGYjASxLKBoAAMDL0DRdW1tbV1en0WgUwSGZBUVpOflMh5qX3vbWykvnLWYTl8fb+/KrYRGRTCcCAPAtTqdzUNmrmZysvnnd5XJJpdJXX30VXQOAx6FoAAAAb9Lf33/u3Dm1Wk0ICY+O3frCS951oINOo7588phmcoKiqJI164rL1jCdCADAF9E0ff7E8e6ONpFIlJubu2HDBg6Hw3QogOUDRQMAAHgHk8l0586dyspKh8MRGRtfsGZdaEQU06GehsNuv3nhXHfrPUJIWGTU/ldfZ7FYTIcCAPA5Tqfz6tdnuzvaHHY7l8uVSqVbtmyRSqV8Pl8uly+1iT8A3gVFAwAAMM9qtZrNZovFYv4T9+25eywWy+zsrMFgIITkFK8qWb/J278F7GxuvHXhnNPpFInFKZlZK9es5/F4TIcCAPA5MzptfU21enJidEg1d2dGRsbevXvZbDaDwQC8GooGAABYKBaLxWQymefB5XJ914vw+HweXyAQCnl8gUgiKd28VSgSL+ZHsXCmxkavnDo+o50mhPAFgv2vvh4YHMJ0KAAAX+RwOIYH+m02q8Viqb5RYTaZfvjDH4aFhTGdC8BboWgAAADPmJmZuXDhgsFgeGx9wGKx+AIhXygUCIR8oZAvEAqEQh6f/+d7hEI+X8AXCnl8wfL+gZLZZJwYGa6+emlGO02xWOvLt2avKGQ6FACAT6u6UXGn8ua7774rl8uZzgLgrbxg5Mnp06d37dqVm5vb2Nj4wENms/lnP/vZlStX6uvrpVJpeXn5v/zLv8TGxj7pNQAA8OzGxsY6OjrEUj+pnywoQPGnKkHwTZUgEs3VCt41vnFBCUXi2KSU0MioG+fP9nd1XLvw9bBqcF35VpFYwnQ0AABfNDUxfqfyJiFEhEOIAZ7BUl/RYLFY1q9fX1NT8+2iwWAwbNiwoa6u7v47ZTLZ9evXc3Nz538NAAB4xPDw8O9///s1W7en5xUwncUrNVTdqrtZ4f57OS4pedeLB5hOBADgc9STE0c/+h0h5J//+Z+ZzgLgxZbumGun03nz5s3y8vKampqHXvDjH//Y3SCsXbv2008/feeddwghMzMzP/jBD57oGgAA8AipVEoIMRoMTAfxVvmrVu848GpyZg4hpL+n+8P//PmMVst0KAAA3xIYHBITn0gI6e/vZzoLgBdboisa/v7v//5nP/uZ0+mcu+eBFQ0ulyskJEStVisUir6+PplMRgjZvXv3qVOnCCGdnZ0pKSnzuWaxPzAAgOXL6XT++Mc/TsvJX7ttJ9NZvNuoauDq6RNG/SybzS5YWZqenSsLCGA6FACAr7hTebPqRkVZWdmmTZuYzgLgrZboiga9Xn9/y/Bt/f39arWaEJKcnOxuEAghc18Lzp8/P89rAADAU9hstlgsNhmxouFZhUfH7n39rbCoGKfTWVt58/AHv+rr6mQ6FACAr0hMSyeECIVCpoMAeLElWjS8//77NE3TNO1uCr5tYmLCfSM0NHTuzrkRj5OTk/O8BgAAPEgikYyqBlR9PUwH8XpiiXTHSwc3734hIibO6XSePf7FjcsXmA4FAOATrGYzQdEA8GyWaNHwWA8tESSSb2Z0azSaeV4DAAAelJGRYbfZBntRNHgAm8NJSMvY/tLBrIJimqYb79R+9Mv/uHn1EtO5AACWOQuKBoBn5q1Fg/ZP87EUCsXcnQKB4P5H53MNAAB40Jo1awQCgcmgZzrI8sFisUo3b92y90UOlzs7o2uoqf7Db9+3WixM5wIAWLYsFjMh5IED7wDgiXhr0TA3c8Fqtc7dOTU15b7h7+8/z2sAAMCzpFKpEUWDp8WlpB1852837tzDEwg0U5Mf/uf/unP7lsVkYjoXAMAyFBkTK5ZK+/v7h4aGmM4C4K28tWgICgpy39Dr//zt7NjYmPuGe6/EfK4BAADPkkqlJpxwuQAEQlFSZva+778VEBhks9mqrl/76Ne/mJoYZzoXAMByI/WTpWVm2+32w4cPm1DpAjwVby0a5mqCvr6+uTtHR0fdN0JCQuZ5DQAAeJZEIjEbDUvz7ORlQCZX7Hn1zc27XwgIDLJZrUc/+l1dVeXYyLDNZmM6GgDA8lG6fmN8UordbjebzUxnAfBKHKYDPKXk5OSEhIS+vr7q6urJycng4GCapq9fv+5+dOPGjfO8BgAAPEsqlTqdTovZJBSJmc6yPPEEgoS0jMi4hBvnzyg7229XXCWEcLhcPz9ZVFxcZm6e1WoNj4xmsbz1ZwkAAIyjKEoWEEAIuXHjxt69e5mOA+B9vLVoIIS8+uqrP/rRjwwGw4YNGw4cOHD79u0bN24QQjZt2pSamjr/awAAwIPch/sY9XoUDQuKLxCU79nfca9hZnp6oKdLp1FPa9TTGvW9u3XuRwUCIU3osvWb+AJBTHwC03kBALxMcdmaprratra2tLS0tLQ0puMAeBlqia9u1Wg0gYGBhJDc3NwHRr8ajca1a9fW19fff6dMJquoqMjLy5v/NQAA4EGtra3Hjh3b/r1XouITmc7iK5xOp9NuH1ENjA8PsTmczqYGk9FAUX/+K14kFrPZHA6Xs7Z8a3RsPBY7AADMx53Km1U3KiQSyXvvvYevnABPxItXNIjF4lu3bv30pz/94x//ODw8nJSUtHLlyn/4h3+Ii4t7omsAAMCDpFIpIQQHTywmNpvNZrPjklPjklMJIYWr1xFCHHZ7851qQkhTbZXZZGJzOI5Z+8mjn4olkoNvvS0UY70JAMBjFJWtGVD2jQ6pamtrV65cyXQcAG+y1Fc0AACAd9FoNP/5n/9ZtGZ9fukaprPAnxkN+p7W5uY7NSajgcVmb9/zQkIKthACADyGql/51R//IJVK33zzzYCAAKbjAHgNLAECAABPcq9oMBmNTAeB/0IskeaWlO5/6+3QyGiX03n2+Bc3rlxkOhQAwFIXER0Tl5Ss1+sPHTqk0WiYjgPgNVA0AACAJ/F4PD6fj60TS5NQJH7+5deyCktomm6oqf7yD5/gXEwAgEdgs9nb9+5PTEnT6XQff/wx03EAvAaKBgAA8DCpVGo2GJhOAQ/HYrNLN21Zv2MXj88fUQ1+9Mufz87MMB0KAGDp4nA4W3fvDQkLRzMLMH8oGgAAwMMkEglWNCxxKVm5u155XSrzt5jNn/z6F51tLUwnAgBYujgcDl8gEAqFTAcB8BooGgAAwMOkUqnJaJgaG2U6CDxKYGjYvjf+IjI23uVyXTx14urXZ5lOBACwdFnMZhQNAPO3SMdbUmfNi/NGC4fega8sAADzIpfLnQ5HTcWVnS+/xnQWeBSBULTte6/cvXW9oepWc8PdyYmxvQde5QsETOcCAFhyLGZzoELOdAoAr4EVDQAA4GFr1qwJCwsz6meZDgKPx2KxitZu2LRrH18onBgd/ehX/6HFWHUAgG8xm01Y0QAwfygaAADAw9hsdkBAAMY0eJHE9MzdB9+QBcitFsvh3/667V4T04kAAJYQh8Nht9kMBoPT6WQ6C4B3QNEAAACeJ5FI7DabzWplOgjMlzwoeO/334pOSKJdrivnTl86e4rpRAAAS4hQJBocHFSpVEwHAfAOKBoAAMDzpFIpIcRkxCGX3oQvFD63/0DB6rU0Tbc1NR75/QdWi4XpUAAAzONwOEWlqwkhJ0+eVKvVTMcB8AIoGgAAwPMkEgkhxITdE96GoqiCsnXle/YLRCL1xPj5U18xnQgAYEnIyi9ITsuYmZn5+OOPsYEC4LFQNAAAgOd9s6LBgBUNXik+NX37i68QQgb7ei+cOsF0HAAA5nE4nC279oRHRRuNxkOHDmFdA8CjoWgAAADPc69oMGPrhNcKDo8oWrOepunO1uZP3v+lxWRiOhEAAMPYbHZ+cUlgcIhKpfrkk08mJyeZTgSwdKFoAAAAz3OvaDBiRYM3yy9ds+3Fl/lCoW5a8+Gv/mNibJTpRADAjIHenqobFQO9PfiqnpiS9tIbb4WEhRsMhvr6eqbjACxdHKYDAADAMiQSidhsNrZOeLvohKS933/r0ldfaCYnPv/kw3XlW7NXFDIdCgAWW8XF8zM6LSFEKBJt3vF8fFIK04mYxOFwKIri8/kZGRlMZwFYurCiAQAAPI+iKLFYjGGQy4AsQL7rldcT0jJcLlfFxfNY1wDgg6QymfuG2WS6+vXZ+poqmqaZjcQsm81mtVq7u7uZDgKwdKH2rE5WAAAgAElEQVRoAACABSGVSnG85fLAEwg27dqXnldA0/SxP3wyrBpgOhEALKqs/BVsNtt922gw3Lp6+cKpE0998sK0empqYtyrq4q1m7dwOJzKykqHw8F0FoAlCkUDAAAsCIlEYsSKhuWCoqj8VWWBoWF2u/34p39ovFPDdCIAWDwp6Zl/+X/8o0TqRwhJSkqKjY3tamsZHVI9xUv1dLYf/uDXn/7+g7PHvrDbbJ5Oukhi4hMSUtIIISrV03wSAHwBigYAAFgQEonEajbfuVnBdBDwDImfbNcrrydlZNMu143LF8+fOOZyuZgOBQBP497dO6p+5RM9hcPh7DnwCiHEarWWlJQQQm5XXLVaLE/61lwOl8ViEUL6ujuPfvz7qYnxJ32FJSIoJIQQ0tXVxXQQgCWK/aMf/WgR3ua/d3v9sqIfJXOZjgAA4E04HE53d7fZbErPW8F0FvAMNpsdl5zK4XDGh4emJiY6W1uy8le4/80AAF7hbvXtL//wSX9vT0dLs8Vi0U1r7tXfNczOhEZEPva5IrFYPTnZr+zbtGkTTdNdnR13q293tDQLhIKgkNB5BvCXKwJDQowGg35mxmwydba2+MlkgcEhz/ZhMUAqkzXeqTGZTPn5+XP7SgBgDr45AACABZGQkBAREWHGwRPLC0VReSvLtu77Ho/Pn9FpP/rlz5lOBABPwOV00jQtEAgiIiKa6mqvX7rQ0XLv+qULH/3yPzRTk499ekh4OCHEZDIJhUL3PTM67aUzpwb7euefISE5df+rr298bjtFUXab7cKpE11tLQ67/ek+IqaIxJKwiEitVtve3s50FoClCEUDAAAsFKlUajYZscB++YmKT9z3xg+kMn+zyXTmy8/wRwzgLdKyc3h8PofDOXjw4LZt21544YXt27cTQvSzM/MZ7qiemCCEsFis69evz91J03Tt7VtPmiQrv+C5Pfu4PB4h5PzJr0589ulTbMRgEJvNzikopCiqo6OD6SwASxGKBgAAWCgSicTlclnMJqaDgOfJAuT5paspFquvu+vwb37lXf9CAPBZUj9ZUmq6wWCYmJgoKirKzMzMzMyUy+U0TXe3tz326f4KBSFEr9c/99xzZWVlq1evPnjwoEAgmBgbVfY88bSC5LSM19/+q9jEJELIiGrw5GefDvT2LNBpFPrZmRmd1rMvnpKRRVHU3OIOALgfZjTMF2Y0AAA8qampqd7e3qT0LJFEynQW8Lyg0LDg8IhhZZ9BP3uvvi4mPkEixR80wJLmcrnqa6oMs7OrVq0Si8WEEC6Xm52d3d/f39XRbrVao+PiKYr6rqeLxeL2lnsjIyM7d+5MTEyMj4+Xy+UikUg1ONjZ1ioPDJQHBj1RHh6fn5qZJZZI+nt7DPrZzrYWk9EYn5T8rB/nf9XSWH/808NNdbVtTY0jKpVEKvWT+T/7y1otlrqqyri4uMTExGd/NYBlBisaAABgoUgkEkLIlVPHmQ4CCyUqLmHXq28ogkPsNttnH/++ub6O6UQA8Ch93Z1jw0MSiYTH45nNZvedQqFw7969PB6v8U7N6S+OPuLH/vLAoPiklKmpqb6+vrk78/PzX3vtNTaLdeXcmacbtZCWleNe10AIaWm423in5v59HC6Xq6G2+vinhyfHx+buNBkMUxPj81mhYNDP3rp6WSaTFRUVWcymvu7Oy2dPm4zGJw2pndY88HbDqgFCiEgketKXAvAFi7Si4f/rcbAo4tW//htWNAAAPCGJRDIwMDA1OZFdWMLmcJiOAwtCIBSlZudqNWqteqq/t8dFu6Ji45gOBQAPp56c6O3syM3NraioqK+vHx4eVigUIpGor69vbGzMbDbrtNMCgSDsuw+haG2sn9FqHQ5HUlKSSqWiKEogEEgkEpVKNTkxIZFKQ8IjnjQVi81OTE0bGhwwzM5SFDXQ1+t0OGLiE9yP1ty6UXX92qxOZ7Nak9LSCSE2q/XQB79qqK1pvFOj7O5isVjjoyNsNpvN5nS1tQhFIj5fMPfiNpu1rqoyOzt7+/btpaWlo6Ojo6MjWo0mJSNz/gm72luP/eHQ8OBAgFzOYrHMZpPFbL5dcU0/M5OXlxcS4n2nZgAsNHzbBwAAC0UkErkXNZiMBp5A8NjrwUuxOZzyPfsbqyvv3LjWUFOdlJoWFBLGdCgAeIiwiEg2m61UKgsLC1taWlpbWyMiIpqamqqrqwkhHA7Hz8/v5pVL8ckpMv8Au83W0lhvtVqT09IVQcHuV3CvBejs7Pz5z39usVj8/f3fffddiqKUSiWLxZrPMZkPxeFwEpKSx4aH8vPz6+vrR4dUtbduhEZEygICJsZG3dcM9vc5HA4Oh3Px9EmzySQWi41G49jI8NjIMCGEoig/mf+MTsvhcvceOHj90gU2h7Nj336zyUQI0el0hBA2m33w4MHf/va3g/19NE0/YpPIA6YmJgghI6rBY0cO3T/+ls1mR0VFPd2HDLC8oWgAAICFYrfbu7q6+EKhe644LGMUReWWlPZ1tmsmxv/40e83bN2WlbeC6VAA8F98fuij2RldaETkiGrQZDKtWrVKoVCEhIQcPnzYfYHD4WCz2Ww2WygUEUIqLp5vb24ihAz09hx48y/cF2imJtlsttPpdO+80Gq1TU1N6enp7m0FQpFoUNl37qsv/QPk+199/Ym++GvUakIIj8eLjo5WqVTu+kAslaZlZg/09lAUZTGbrRazjWL1dXfGx8cHBwfX1NS4n1tQUKDRaPr7+wkhDrtd2dPt3mfR2dqi1WgIIbGxsXNvlJCQMDo6Wnf7VlHZGkKI2WT64tBHNpt138HvyxWB7mv6e7qdLmd3e7vDbu/v7XYvylMoFBqN5v7MpaWlAQEBT/oHAeALFmnrxP/b4/XDILF1AgDgSfX19bW0tMQkJqfl5DOdBRYcRVFJ6Vkz2mnt1ORAb49Wo0lKTWM6FAB8w+l03q64ajYa9TMzhBCVStXe3u50OuPj44VCYXt7u/syk8mUlJYRFRt3/eL5ztZmd31gsZgFAkFIWDibze5qbzMZDXK5fG7Ew/T09MqVK7lcbm9vb3tzU2tTg9PpNBoMgcHBgcFPsKdgUNk3OTY6PDw8MzNDUVR8fLxWqxWJxGMjQzKZrKSkpL+/XzM1mZCc0lBb7efnNzw8bLVa3c/Nzs7esWNHbGxsW1sbi8WKio0bHhwghEyOj42NDIeHh+/Zs2fujRQKRVNTU39f79jI8LRGff3i+Rmd1m6zqScnM3JybVbr54c+aqqr7Wpr1UxNaqc1hBD3KoaoqKgHioZVq1YFBgY+5R8JwLK2SCsaWPNdlwQAAMsETdN1dXWEkNBILCv1FTw+372Hovb61c7W5mn11AsHv8/HrhmAJYCiqKLS1TevXLr/zqamJoFAsHXrVq1We/PmTZvNRlFU4arS458enlZPRUdHBwcHC4XCqqqqiovnZ3S65PQMqZ/ftHqqqKjIYrHo9fro6OigoCBCSE5OzsTEhEqlstts7n+WT4yNpWRkzT8h575RPjRNBwYGjo2Nzei0FEW9uH9/TEzMyMhIV1eXZmoqQK4YHBx0XymRSNauXVtYWEgICQwMtNvthJDqm9fdj7JZrKioqPtbBkLImTNnLBYLi8UaVPYNKvvmPj9jw0MG/SyXy/v2mEkej2ez2SIiIvLz84eHhysrKwkhL7/8cnKyhw/IAFg2FmlFw4+9f0XDPydhRQMAwBNQq9UXLlzgCQTrtj3P4eJLqA8Ji4pWhIQODyhndbrmhrtZufn4DwCAWcODA58f+rC3q9P925iYmC1btszOzkokkszMzODg4Ojo6MLCwrt37/KFQpfT1d/TLZfLf/jDH3K53DNnzrj/1T02Mtza1DCj1SoUiqKiopycnJSUlNDQUJfLdfr06eDg4KKiopKSkvDwcKPRqNVqJ8fHJsfG/GQyqZ9sPiGDgkNU/cq58yDsdntpaWl4eHhhYWFKSgqLxYqOjm5qalL199M0bbVY3JfJ5fItW7a4Swoej6fVaicmJrhcLpvNzsvLe+ONN/Ly8oRC4f1vNDQ0NDo6GhQSajQY5u7MysqamJiY0erik1N6Ozsslm/Wa+zcuXP9+vWJiYnT09Ojo6NyuXzNmjV8Pn94eDgvL8/f3wPHZAIsS5jRAAAAC+LWrVuEkLScfIEQR3/5nLjkVH+54sKxz2a001fPn9u+bz/TiQB82u3r10xGo0gkyszMVCqV0dHR6enp6enp7kenp6c///zz3NzckpKSmzdvNt6p4fP5L774IkVRc8dM+vv7s9ls98YBmqatVuv7779fXl6ekJDQ39/f3t4eFhYWERFBCElKSkpKSlIqlTdu3Bjo6xka7H/1B385n65BLJXuOfDKpx/+1mQwEEImJyfVavW2bdvuv8Zut1v+VDG4jY+Pa7XasLBvBtDu2bNn27ZtHA7H5XJxv6Pi3LRp0/j4+NDQ0P13KpXKiIiIvu7OsQ+G3GVHeHh4cXFxTk4OISQsLCw+Pv7f//3f29raSkpKFAqF1Wrt7e2NiYl57McF4JuwomG+sKIBAGD+XC5XXV2dTqd7bv9L+Gm2bxKKxH7+Ab3trdPqqd6uztSsbDabzXQoAB/lsNtGhlRWi6WkpGTnzp3x8fH3P6rX66uqqrq7uzdt2pSRkREaGrpmzZrw8HBCiFQq1el0AQEBoaGhfX3f7DJwuVxjY2MTExN9fX3FxcVBQUEKhSI3N/f+vQ8BAQF5eXl6vX5oaGigt0ennY6Iin7EFwGT0WixmOuqbg8P9BNCFAoFTdPh4eF2u929NYMQolar6+vr739WeHi4Xq93OBxpaX+eCMPhcFgs1iPei8PhZGVlcbnckZGRuSbFbrdLJBKn0+k+pWLt2rXPPffc/SdKsFisvLy87OxsLpfr7+/v/pC/q8sAABQN84WiAQBg/sbHx69cucLj83NLSvHPS5/lL1cEhoap+nr0szMtjfVxickisZjpUAC+KDQiMiE5pbWxQa1Wp6Sk8Pn8+x8Vi8WZmZlSqTQpKSkoKCgqKsrPz8/9EJvNTk9Pz8rKqq6u1ul0fIHA6XBs2LBBq9XOzs7a7fa6urrZ2dk1a9bc3zLMiY2NnZmZMRoMyt6etuam6Lh43bRmUNknFInmpre0NNafOHqksa62sbZGPTXpcjoJIWaz2eFwDA8PDwwMlJaWuq8cGBjo6Oi4//UtFktISEh8fPw8z5js7u7mcDgCgYDNZkul0pCQEI1GYzKZCCHh4eFqtdpqtQYEBKxfv760tJT3rSMzeDyeu1lgsVihoaFoGQAeYZGKhn/rcbAI8epf/w+KBgCAefv666/VanXeqrKouASmswCT/BWBMYnJwwP9Rv1sW1ODPDBQERjEdCgAXyQSi1ksVmdbq1gsjo6OfuBRoVAYHR390LLATalUTkxM0C6XSCQqLCykKGpwcDAqNs5oNKhUKveSh7mLXS6Xy+Xq7e0Vi8U5OTkFBQUCgaCzo6Olob6ztVnZ3dXX1ZWeneve4HD6y8/MJpPT6aRp2uV0Zubm67TTcwsNXnvtNZnsm20XwcHBTU1NcydNsFgsFov1gx/8QCaTjY+PWywWqVT60PA6na6iomJ6evrEiRNKpTI2Nra1tfXTTz/t7Ow0mUxcLvell14qLy8Xi8Xd3d1lZWWrVq2iqAdH2ZtMpvr6+q6urujoaBaL9SSfewBftEhFw796/4oGFA0AAPPk3jeh1+u37HuJ/d3ftoKPEIrFiekZ01OTumlNb2eH0+mIjo1//NMAwNOkMlnjndrp6eni4uJv/0P60VJTU6VSaVFR0Y4dO+RyeUNDw+Tk5JpN5evKn+toaR7o74+Ojm5vb1coFIODgx9//HF1dXVDQ0Nra6tSqQwLC0tJSTEajRKJxM/PLy4ubmCgf2pinMfnyfwDmuvv2v7UHRBCktMzhCKxenLC/dv4+PiQkG/OyKQoKjo6ms1mW61Ws9nMZrMdDofRaLx06VJDQ0NjY+PQ0BCPx3vgvMnZ2dn3339/cHCwt7eXEGI0GnU6XWtrq/t8CoVC8dZbb7mnS4SHh2dnZycnJz/0k3P69OmqqiqVShUYGDgXCQC+C77/AwAADxseHlapVDw+H9MZwE0oEj+3/0DVlYut9Xfqq6tSM7IVQVjXALDYGmprCCHf3hHwUFqt1mg0RkZGun9LUVRBQcHco2azmRDC4/F5fL5ILJ4cH/vd735HCNHr9R0dHWaLRSKRRsYEqScn+vr6tFrt22+/vWPHjrmn63Q6pbJvWDX4V3//fxWsXFVx8fzcQ9U3KtZv3UbTdEfLPUJIY2NjVtafz8iMiIiIiIiwWq39/f1BQUENDQ0URbnXOLjXUPT397/33nvi+3ZpcblciUQyN0KSzeH09PQQQrg8nt1mCw0NPXbsmN1uf+utt7hcrlwu/65PSEhISEtLi1wuv3/tBgB8Fyz7AQAAD7tx4wYhJH/VaiwuhTksFqus/LnI2HiXy/Xphx/093QznQhgqXDY7VMT4wv9LhdPn2yqq2Wz2S+99NKZM2cOHz78wPENDzh79uzHH388t4XhAbOzs4QQf7mcEHL/z/+7urrsdrufn+yNd97NXlFgMZtdLpdardbr9fc/3T3dIK+wmKKo2ZmZufvdM32unDuj6le67xkcHLx37x4h5N69e3PTKPl8fmpqqkKh2Lx5c0JCwv1PdzqdtbW197+XUCgsLi4mhISGRxSsLH3lrR+mZ+dm5ua7h0FkZWW5XC6apt1HeD5CWVnZ3/3d3/31X/91cHDwo68EAIIVDQAA4Fkul8tsNvP4/LTcFUxngSVn0+59l776clQ1cPrLzwpLy1at3cB0IgDmVd+8Xl9TlZW3YsNz2590R8P8TYyOEEJeeOEFuVw+MjIyMTFx9epVrVYbExOzevXqb1+/YcMGjUbz0L6Ypmm1Wh2gCPST+RNC4pOSJ8ZG3Q9ptVqn05mSnkkIsf6pyIiIiPD397//FcbGxiiKEopEdVWV3e1t5E8dAUVRxcXFt2/fNhq+KSacTueJEydGR0ebm5vlcvn9tYJbe3v73O2oqKiBgYFbt25lZGTcv7vB3V/kFRWnZGQRQsp37lL2dLU2Ncjl8qSkpNTU1Hl+DuemRXR0dJw6der111/H6gaA77JIMxp+0uugKOLVv/5vzGgAAJiHgYGByspKLo9fULaW6Syw5HC43MT0TKvFMjk2MqJSjY+OpGZmMx0KgGEURXW1tU6MjYpEotDwiAV6F4NePzqkmp2djY6OXr16tUajaWpqmp6e1uv1RUVF377ez88vJCTkocUHRVHj4+NDKtXo8FBPR0dfd6d73gEhxL0ugKKojNy80PAIsUQyNNBvMBhcLldsbOzcq6lUqqmpKVW/cmig32a1RkZGfv/73xeJRKtXr87IyOjv73evgOByuS6Xi8VipaSkbNy4MTs7W/CnsyrmREVF2Wy20dFRQkhZWdnMzIzFYikuLhaJRHPXcDicuro6Ho8fk5DIYrHMJtPXXx2zWMwymeyhH/uj1dTUVFVVzc7ONjc3V1dXs1iseZ55AeBTFuvUiV6vHwaJogEAYD5Onjw5MzNTvH5jSHgk01lgKWKxWDGJSWKpdEjZq53WtDffS8nI5M5v0zjAsiQLCLBYLOMjw6PDQ5qpqdjEJA/uO3M4HGePfTE+OpKamTU1Pj46Mjw0NBQdHV1dXe3eOpGRkZGcnPykLxsUFDQ+Pj6kGtROa9wtA4/H27Bhw8DAAE3TJqNxcmw0ITk1LDLKz9+/p6N9cHCQxWLFxsa6n24ymdyDErZs2ZKfn79582axWBwbGxsQEMDhcFasWNHW1mYymaRSqdVqDQ0N3bt3r0Qi+XbLQAjhcrnx8fGtra0ikWjbtm3FxcUFBQVzSw/cBAJBdXX1xNhoY12tql+pnphQ9StXrFixf//+RxzAPDw8zOfz7z+Jw2AwHD169O7du+4TMZ1Op91uHxgYSE1NlUgkT/o5BFjeUDTMF4oGAID5aGxstNkd67Y9j/Mm4BGCQsPDY2KHlX0G/ey0Wp2amfX45wAsXy6Xs6ut1el0qicnXDQdHeeZk1kcDsfls6d7O9vHR4Z5PH5Gdm5nW4vBYJicnNyzZ09XV5fNZgsNDU1JSXnSV5ZIJLm5ufHx8YWFhaWlpQ6HIzIycsOGDampqb29vSwWa2pyQj87m5iaduHUCZPRSAjh8/lzYx05HE5PT4/Vai0vL4+Li/t2sZKamupwOJRKZXJycnl5uZ+f3yPCsFis4uLi4uJiDodDUdS3p12yWKzU1FQ+n+90OMZHR8dHR+Ry+fbt27/rOExCSGtr65EjR9ra2jQaTXx8vDuhVqu9du1aaGiowWAghJSUlOj1erPZLJPJYmJinvRzCLC8oWiYLxQNAACPZTQaq6urbTZbwep1TGeBpU4q8w+PjuloatBNT0+rp5LSMphOBMAYoUjc3tzkcrmkUulAX29GTi6f/5Cf3j+p0SHVrauXxGKx3W5nsVil6zdGRMd0tNyz2+1btmwpKiqKi4vLysp69DkUU1NTk5OTUqm0r68vICBgbvsDRVH+/v5+fn4ikSglJSUxMZEQIpFICgsLV61aNTQ01NvdxeFwBpS9DoeDEMLj8dznVgwODvb39+/YsSM5OXnuVIsH8Pn8uLi4iIiI1atXPzDf4emIxeL4+Pj8/PzY2FgOh7Nv374HVj08wGAwNDc3m83m0dHRlpaW9PR0Pp8vkUhWrVpVVFQUFhaWn59fWFgYFxc3ODhYUFDgkZAAywl+3AQAAB4zNTWl0+nCovCDHZiXoLDwlRs219641t3RPvGrX7zyF2/P8+A9gGVGIBSuKFlVee2K+zQHzdSU1O9R/wyeJ3cp4O/vz+Vy1ZMT2mmNe5uS+9wEDocTFxdHCKFpWqPRBAYGfvsVHA7HJ598YjQag4KCpqamysvL/f39a2trV65c+V0zFM+fPz8xMZGdnT09PX37+jWpn4zQ9IYNG8LDw90X1NXVtba2pqenz+2keCgulzv/MY3zFx0dHR0d/djL4uPj09PT29raCCEzMzPuEzQJISwW6/Dhw2NjY2+//bbRaPTz83vnnXc8HhJgGVikFQ0/7XOwKOLVv/4pESsaAAAew+Fw3LlzJyO/ICzq8d/GARBCQiOjQiIiB3q6TEbDvfq62IQEseQ7FzMDLGPhkVE0TY+oBgkhMzqdxWzSTmv4AgGfL3i6oyja7jVePHPS6XSaTKbk5OSRkZGutpbwyCij0TgyPHT/WIGzZ8+eOnVKJBJFRDw4ilKpVNbX1xNC3FMJaJqurKycmZkZGBjIyMiYG5pgsVgoimKxWDRNnzt3bmpqanx8vKioSKlUOhx2mqZjYmIuXrzocDhCQkLq6upmZ2fv3bun1+sTEhIW7qCN+aBp2uFwPHRSQ3JyskQiMZlMGRkZ2dnfjK21Wq2XL1+2WCyNjY137typqakJDw+Xy+WLmxrACyzeqROL8C4LCkUDAMBjsVisyspKeWBwdEIi01nAa/j5B8Snpo8M9Bv1s21NjQGKQEUQjqkHXyQSiZrr7xJCDLOzqn6lsrurqa5Wp9HEJSaxvntm4Xepu105NTHO4XCcTufExAQhxOFwDCj77DarzWbz9/d3OBw8Ho/H4/X09IyOjvL5/PT09AdepLu7u7e3lxDCZrP/6Z/+KS4urrOz02q12mw2gUDAYrGOHj3a2tp6+fLl0dHRzMxMiqLCw8P7+/tnZ2dXrVrV0dHhcDhcLpdarZ6dne3v7+dwOC0tLe4wIyMjycnJj56/sNC+/vrrkydPpqam3n9KhRtFUQ6HIy8vb260BCGEy+UWFhb29/drtVqHw+F0Og0GQ05OzuKmBvACHhtpCwAAUF1dTQixmM1MBwEvIwuQ73n1zdikFJfLdf7kcfeObgBfowgKLipbQwjhcrkCgYCiqJiYmK721sMf/Pop/qcQikSEkAeeaLfZaJcrJydnaGjo8OHDH330kdls3rFjxzvvvPP8889/+0WqqqrcN/h8PpfLlUgkcrmcw+HEx8dnZmYeO3ZsfHx8YGDAarXO7YyIiYkpKSlhs9lisfjAgQPr16/39/c/cOBAeXl5cnJyUVHRyy+/PHeUg/s4zMXncrnq6+uNRiNFURaLpa6u7tvXNDY2Hjp06IMPPtDpdJOTk9XV1cPDwz/5yU+am5t3794tEAiCgoIyMzMLCwsXPz/A0ocVDfOFFQ0AAI/V19enUqnWPLdd4ondxeBT2BxOfGq6emJcN61puntHPTmRlPrgD1cBlr2o2DiRWDw6PORubLOysgwGg06ntVgsYRGRLpdr/gf6GI0GZU83IcQ/QL7reweGBwesFotEIikvL1+/fr1UKu3p6dHr9VlZWRKJRCwWP3T7wOjoqEajoWlaoVAUFhYaDIbLly+LRKK3335bJBLp9fqhoSH3lfHx8XMnL0RFRa1atUomkwUEBLS1tSmVSr1eT1HUzp07ORyOQqHIzc2NiooqKChg6rCGnp6e48ePq1QqmUw2PDw8OTm5Zs2aB66RSCR9fX0Wi6W4uPj48eONjY0CgWBkZKS3t1ehUOzbt6+oqCgjIyMoKIiRDwFgicMwSAAA8Bj3jl8uB80sPA0Wi1W0doNOo57RTne1tXa3t4VGRGbnF6RlZTMdDWDxZK8oTMvKmZ3RnTj6aWVlpfvO5vq65vo6Qkh2fkF+yUr/gMcPBZgbJ6kIChZLpbMzOkIIj8dzryaIjY39m7/5G5vNNjep4aHWrVvX2dnpdDqnpqaqqqpWrlz53nvvzVUSmzZtCg0NtdvtIyMjCQkJ9z/x0qVLGo1m//79ZrOZENLV1UUIycjIOHr0aGxs7Pe+971HH/qwoAwGw/Hjxwkhw8PDYWFhJSUlCoXi25f5+fm9/fbbVqtVKBTm5eUFBgaWlpZGREScPHnSbrdzcIQzwCMt2jBIJ+Xl/jERX00AAB7jyy+/tFqt8ewMFEcAACAASURBVKnpfv4BTGcBryQSS1Kz8yJiYh0Oh06j1s/OKLu76qurbFarPDCQx+czHRBgMbDZbJFYnJKeadDrNVOT7ntiY2ONRuPYyHBna0tqZtZj/3fwD5CHhkcYjYa4xKT/n737jm/rPPMF/5xz0EE0NoBg771XkaJEVVuW5CLZsWQVl4kzdmZsZ3fuTuZu7mdvdvfeu7O5aZ4kjkexMu5yExXbsoqtLkrsvRewAmABQRC949w/kDCKrGaJxGF5vh/+Abw4OOcHfj6igAfv+7wKZWRna7PH47Hb7T09PX19fXFxcSKRyL/Pi8/n+93vfnf9+vXIyEiRSETc0J1Rr9c3NTUBAE3TKpUqOTk5JCRk4TM2QRByuVypVMbGxgoEghs/e58/f356erqgoCA2NnZoaMhut1dUVKSnp1+7ds3hcKxbt27Rf2nfSXNzs8vlAoDp6Wn/Rpu3PIwgCDabDQBKpTI5OfnMmTP+uQz3sm8FQmtcgAoN/6pa8UsnsNCAEEJ3VVNTI5YFl2zYRJLYAwjdJ4qixLLgxPTMpPRMnkBgNZttVotWPdHW1Kjq7wsSiWS3+u4RodWHw+Ump2ekZGTOTE+ZjPOHDh3avHmzQqHoaG+fnpzMzM276xmkwSEZObkKZSSLxRofGXZ73A89+jhJUuOjIyMjI7m5uVevXnW5XMHBwVevXjWZTK2trRMTE2lpaQslA4lEQpLk+Pi4v5lCYmKif2vMG9E0/frrr3d2dpaUlCwMFhQUlJeXC4VCgUCQkZERExNTWFjI5XKTk5NzcnLuPI1iqVEUFR0dTZKkx+Nhs9l5eXnf7gT5bWaz+csvvyQIYqFlpsfjwf/sELodLDTcKyw0IITQnc3OzjY3N3P5gqxC7IyFFgFPIFDGxKXn5ocpIqxms9NhNxnn+7u7OluaPW43m83h8fn4Lh+tenyB0ON2jaqGhoaGUlJS4uLitFrt+OhofkmZ1WohSfKWvRW+LTktIyMnr/FaDZfLFYklE+NjNputtrZ2YGAgNzdXIpGMjY15vV6DwZCcnCyVSm0220cffeTz+crKyvLy8mQyWVFR0be3pfDr7OyUy+U3PnpjMC6XGxYW5v/XKhKJmK0y+EkkktTU1JKSkrKysnupMgAAj8fLy8vLysryvy6LxfLrX/96dHQ0IyMD/xAh9G344RkhhNDiGB8fdzgcMaG4MSFaTCw2Oz41PT41fU43o+rraau7ZrVaaq9cqr1yicPlSmXB6dk5mbn5uKoCrWI5hcUup/P65YtdXV1VVVUhISEDAwPtTQ11Vy9TLFZ+SVlZ5cYb1zvcEovNHh8dVg30LYwIBAKKopxO54kTJ3bv3v3aa69NTU2x2ezo6Gir1frWW28ZDAaVSqXRaHbu3FlaWnq7MxME8dJLLy3aqw2gqakpjUaTlpYmFAoXBoeHhz0ez42LKS5dutTX1+dyuQ4cOOBfSQEAbDabxWJNTExgvwaEbglnNNwrnNGAEEJ3ZjabOzs7C8org8Ow1oAWH18ojIyNK6zYECSRyELDrGaT3Wq1Wixjw6rG6zXtzY0ToyNul1OujGQ6KUKLjCCIMLmis7VZpVLx+fxr165xuNwwRcTE6IjX69WMj9E0HRkTe4dag143c/mbs9cvXQAAPp/v3/MyNzc3Oztbr9drNJrZ2dmioiKZTObv0fjxxx9rtdqcwmKCIAb6+9PS0kQi0U3npGl6YmIiKCho5X6f/+abb3Z1dU1PT+fm5vpHenp6Pvzww87OzqKiIn8DC5qmP/30U4PBYLfblUqlQqHwH8lisYqKitatW8fj8Rh7AQgtYwEqNPxPlYcEWNE/P8ZCA0II3ZHL5Wpubo6IjpEro5jOglazUHlEVFxCZn5Rbsm6ILFYKJI4bDabxWI0GEZVQ/VXL3e2NFmtltiExLufC6EVgmKxYuITRgYHe7q7vV6vMip6/aatuukp47wBADTjY4a5ObFUCkDfcnZPS31tZ0sTRVExMTGzs7P+wYGBAYvFUllZ2dvbm5ycnJyc7B+02+3+h1IyMt1uj143o9Foenp6OBzOjVs5qlSqd955RyQSRUaupOpeZ2fnf/zHf7BYrKioKIvFwmazU1JSoqL++t+Wf/FIZmam/y5BELm5uQMDAz6fz78958KRFEXhXAaEbofwd3ZZaiFnHQG4ypLSP4TVSoQQuhOz2fyLX/yioLyyZONmprOgtcXpcDgd9uG+nmmtZkarsZpNAPC9Z59XRsU4HY6m2msejyevqEQiw81Q0MpmMs5/9t47/o0qo+Pi5+fmzCajXC4Xi8WDg4MAwGKz//5H/4nN4dz0RJvVevyDd/W6mfDwcJIkHQ6H0WikaTohIeHw4cMLhzkcjp/97GcsFmv//v0ffvih2+2+8SQURb322mtisdh/1+l01tbW5uTkBAfffa/N5eP48eOdnZ2lpaU7duy492cZjUav17uyXilCzFqpM50QQggtN/4vdqxmM9NB0JrD5fHEUlleWcVDe7735As/yCosAQC9TufxeN799981Xq9pbah7583ffnj0CNNJEXogYon04ceeEAiFADAxOmI2GQHAarUufK9O07R/O0yL2XTt0oX+7k7/uEAo3P/899Oycubm5qampqKjo19++eW8vLwNGzbceH4ul1tQUOByuU6dOpWWlrYwrlBGAgCHw7mxlwGXy62qqlpZn711Op1OpwMAzrdqMXcmkUhW1itFiHEBWjrxs5XfowGXTiCE0J1duXJlfHxcFhqakHbrtuQIBQCbzbGYjGNDgyODA43Xa1wul1AklisjrRazxWJOz8ohKeoeu/QjtAyJJJL8kjKRRGKz2ULDw4PEYpPJOD015X+U9vl6Oto5XG5bU0N3W+vI4EBKRiaXyyMIgqSopLT0jNy8SbVaNTTkcDieeOIJ2d9O8yEIgqKojo4Op9M5NTUFAHnFpXyhcHpSS5FkaWlpYuLKXpH06aefqtVqAFCr1cHBwXK5nOlECK1aWGi4V1hoQAihO9NoNCMjI5t3PS4IurlnGEKBJBCJAMAwq/N6PBJZ8K79h3KKy3RTk4ZZXVtjfUt9bWhYeHBoKNMxEbpPBEGEKyKy8grSsnIycvLyi0u16gmTcT49PT0/P1+lUo0Nq+bn9ABA03R7U8NQf19cYhKPx3c5nXyBMCuvYHx0RDU4mJiY6G/9eKPR0dH+/v6i8vXRcfHyCGXxuorzp04KBYK9e/fGxcWp1WqZTLbQdfKTTz6pqam5ePEiSZLR0dGB/kV8d21tbfPz8yRJ+ny+0dHR7OxsbOWI0BIJUKHh58MegoAV/fPPiVhoQAihO/nmm29MJlNyVrZIImU6C1rTOBxudEJiRl5hRn5hXmm5QBgEAHyBgKJYJElaTMbpSW1+8W336kNoZSEpKj4ppbWhzm6379y5s7+/326333iA3Wbt7+4cGRq8cPoru90eE58glcl6O9s5HI6/AeSNWCxWa2urbnqKzeZ4vV79rE6rnggODi4tLf3jH//Y3Nw8PDycl5dHEMTMzMypU6csFgtN02NjY0VFRQtbPy5bUVFRdrt9enoaADweT1FRkUAgYDoUQqtT4HadCMBVlhQWGhBC6M7OnDkjFIkLyitZy/69JloLWGw2l8cn/7JKQiyVxSWnpGTndjXVO2y2yNhYMVbE0GrBZrMdDsf4yHBERMT09LT5W71yPG632WjkcrmaiXGfz5eeld3V1jIxPl5WVnbTvglCoTA4OHhsdHRSq5mdmdaqJwDA4XC0trZarVZBUJB+djYhIaGxsbG6utr/FC6P53Q4OBxOXFxcQF7u/RMIBBkZGQKBwGazbdiw4dt1FoTQYsFmkAghhBaHSCQSBIl4fPx2CC1fFEVFRMf6fL5T1cebaq8xHQehRZOYkgoAn3/xhUajual2sPCl/csvvywSiZqu15w7dTIlI8vr9V6+fPmmrSUAICUlpbKyUiKRhIeHczic7du379271263UxQFNA0AfX19JPnXDxF2m+3Gqyx/JSUlL774YnFxMdNBEFrNsNCAEEJoEWi1WrPZbLdamA6C0F1UbHuYpCib1XLt4vmvjn/CdByEFocyOiYzN9/n9QKAx+OhKEoWEgoAsbGxjz76aEpKSlFRUXt7u3+yQ19XR1tjPQBcv379jTfe8Pl8N57q2rVrX331lcvlys7O9ng8bW1t/f39AOD1euXh4YmJiUlJSZs3b962bduNayXGx8cD+XoRQsscFhoQQggtAoPB4HK5YpNSmA6C0F2IpbLnf/TPFdsepml6sK/3w6NHXC4X06EQuhlN0/09XT0dbd3trZPqidsdNtTfq50YBwCSJJPT0mma9o8XlJU/efCwQhk5Njb20UcfKRSKHTt2xMXF+WcisNlssVjM4XBIkmSz2QvNHf38Cwrsdvv58+d9Pp/BYMjPz4+Li0tPTz98+LBcLj9+/Pg777yTlZX1k5/8ZN26df5n3XQSRjidzi+++KKhoYHpIAghCFDfAYr5vzwIIYSWkEgkAgBZWBjTQRC6OzaHk11UKpJIL5z808zU5NnPq3c/tY/pUAj9mcVsOn/6K9P8vF43szAYJlcUV6wXicQRUdEAYDLOW81mzcR4zYVzACALCa3cstViMgFAenp6b2+vzWIRBome2H+wqfbaYG/PlStXWlpaLBZLfn5+T0+P0+kMDw9/6aWXaJrmcDg31Qj8ExwkUpnH67GazQRBWCyW5557DgAuXbp0/fp1Fps9OjqqUqkKCgqKiooaGhq8Xm9WVlYAf0m31t/f39LSIhKJSkpKmM6C0FqHDQ4RQggtAv8EWrsFl06gFSMuOfWR7z3zp3f/qBrov3bxfMWmLUwnQggAQNXfNzI4cNOgbnrqVPVnABAaLudwuZPqCZqmFxolGPSzZz4/weZwACA9Pb2vr6+7vTUmPj41MzsqNq6lvhYALBYLAExNTaWnp7e1tWk0GrVanZJyi2lowcHBXC7XbDIKg0RBIrHFbOrs7MzMzLRarZOTkwDgcbsBwL8KIyQkZOvWrRcuXJDJZEv3O7lHiYmJwcHBERERTAdBCGGhASGE0GK4fv06AHy7qRhCy5lcGZVdXNbZWNdcdz0rr0CyDD4pIZSWlTM9OdnT0fbth9hs9uzM9MLdG3sruJxOFkXt2bMnJydHJpO98847zXW1qZnZrQ11Xq/XfwyHy52cnFy4GxwcfOPJq6urZ2dnrVar1Wr1d3kA2mcxm1ksVmlpKQC8+eab/uICRVHx8fGFhYX+J65bt25hAQWzhELhq6++ynQKhBAA9mhACCG0KPwzGvJKy5kOgtB3QBBExdaH4pJTfT7fe0femNSomU6EEHB5vM07dsYmJn37oRsrCxkZGf4bPD7ff+OFF17IyckBgOjo6Pz8/JmpyS8++WhUNQQAHA6HoiiX0wkAMzMzAFBVVRUaGnrjyW02m1ardbpcUXHxAOD1en/wgx/s37//8OHD8fHxABAUFOQ/0uv1VlRULNxFCKFvo376058G4DI/H/YE4CpL6j8l4uwPhBC6LY1GMzY2ll1UwuFymc6C0HejjI2bmpgwG+d72ttEIlGQSGSzWr/45Nj1yxcar9fYbNbYhESmM6K1hSTJ5LSMUdWQ9S/r0TgczoEDB2QymcvloihKIBDI5XKtVgsAHo8HADZt2tTT03Pu3LnCwkKSJMPCwlQqleYvXSS9Xu/evXu1Wq3b44mJizcaDIWFhXK5/MaLpqend3R0BInETx16zul0TmnUXC63qKhIIpH4DxgZGdHpdP7bo6Ojly9fTkpKwnIDQuiWAlRo+OWIhyBgRf/8UwIWGhBC6LZmZ2cHBweT0rOEIjHTWRD6btgcTlJGlmneMKebGR4caK6rbWusN5tMPp/P43ZPqid6OtspFkseoWQ6KVpDSJJMSkuf1c0oIpTxSckTY6OTk5M7duxYt25daWlpcXGx2WweGPhzK4fKysqqqqqGhgaj0VhUVMRms/l8vr9G4N+Z0n+MWCxWqVSGOb1MJnvkkUcWWjz4TU5OtrS0CIJEWXn5CmXkQE+3SjVUUVGxcJjb7dZqtWlpaUaj0b+8Qq/Xp6WlsVj4JhkhdLMAFRp+sfJnNGChASGE7sBkMnV3d8cmp0hDQu9+NELLDEVRiWkZHC43SCINUygjY+OVMbHlW7aHKyPHVYMOu31UNWQ1mxOScQNXFDhsNjs9Kyc5PSMmPsHtdg/197HZ7Pj4eKvV6vP5YmJieDze5ORkUlLS7t27CYJgs9kdHR3Xrl0LCQmRy+UEQSgUio6ODofDAQADAwNPPfVUfn5+RETEli1beDzeTZe7evXq+Pi4xWSanpo0GubMJqPFbKZp+sKFCzabzWg0Zmdnl5eXBwcH19XV+Z8yPz8fFxd3U68HhBACAGJhu90lpTznCMBVlpR2681/jhFCCC2YmJg4evTohod3ZuQXMZ0FocXkdrk6Gmobr14CABaLtX334ykZmUyHQmuOx+P5+O2jc7M6Ho/n8/l8Pt8zzzwTGxu7cIBarX7rrbdYbLbP65VKpZGRkZs3b5bJZCMjI59++qnH49m9e3d2drb/YIfDweFwbprR4HK51Gp1Y2Njb2+vf4TD4RQWFtbW1vrvbtmypbKy8tKlS5cuXfKPhISE/PCHP6QoaqlfPkJoxcFv6RFCCC0CkUgEADbc3hKtOmwOp3D9RrFM1nzt6rx+dmx4CAsNKPBYLNaOx/d88clHbo/bbrUCwLlz53bs2KFU/nlFD0mSBEFwOJy0rJy+ro6urq7x8fHnnnsuPj7+1VdfHRwc9Dd0BID5+fk333xTLBZv2bIlNTV14RIcDichISEhIcFsNvv7PggEgvb29oUDhoeHKysry8rKJBKJXq+nKGrDhg1YZUAI3RIWGhBCCC0Cq9UKADarlekgCC2J5MwciSyk+p23PLiHK2JIcGjYcz98pbez/ewXfxKLxRRFHTly5NVXX/WvXBAKhUFBQWazWSKVJqWmd7Q0Wa1Wp9MJAM3Nzd988w0AZGZm7tmz57PPPnM4HG6P59ixY8nJyZs2bVqoVvj5C8d+w8PDAMDlch999FGZTAYAPB4vPz8/kC8cIbQSBajQgKVOhBBa3fzfenG/tegXoVWDYrEAYLC/T3j+65J163kCAdOJ0FrhcbtZbLb/dl93FwA8/vjjAoFgcHBwoShgMBjMZrNCGZmWlVN75RIAbNq0SaFQAEBERIT/mO7ubg6Ho1arE1PSNj284/j77w4ODno8nmefffZ2lw4PD+/r64uIiMjMxIk8CKHvAGc0IIQQWgQCgQAAMvILmQ6C0FKRyIIVUTFT6vGWutruttYtO3YlpaXftModoUXk9Xo7mhvHRobHh1VZ+YUbtz1EUZTZaORwOGFhYSKRyF9HoGm6rq7OZrMBgEgs4fJ4JRWVnS1Nly5dEovFWVlZ/maQJEn6fL6enh4AiE9O1kyMG+cNAHDnCkJVVVV4eHhycnIgXjBCaBXBQgNCCKFF4N9K3Wa1iCRSprMgtCRYbPaufQcnRlR1F88Z5/SnTnzG4/MFAqHH4/Z31qZp2uP588KKcEXE4/sOYBlijZue1Lqczui4+Pt7entTw5VzXxMEQVFUR3OjZnzsmb/7gd1mlUqlN65umJycPHv2rP+2Vj3x5acfxyUlrdu46drF88ePH+dyuV988QUA8AQCm8XiX0zR2lCv180IhcInn3wyLi7uDhlIkszKyrq//AihtQwLDQghhBbBn5tBms1MB0FoCbHY7PiUNEVUdH9HW2vdNYfd7rDbAYDD5RIkCQAkQbI5HJvVMj4y/PYbvzn4g5c5HA7TqRFjvvz0Y6vFLBJLSis3ZOZ+574GcYlJ1y9fpH2+nTt39vf39/X19Xa22202Hpd742H+2gEA8Pl8l9OhGuhTDfSx2Gw2h0ORpFKpDAsLm5iYsFksEomEzWbTNO3zuFNTU3ft2uX/0+12u1ksFkEQi/KqEUIIAtejAf9wIYTQqrYwo4HpIAgtOb5AmFdWkVdWcbsDprXqU598aDLOT4wMJ6amBTIbWlYSklM6WppMxvlvTn7hcjrzS8oWHrJZrW63SyKVfftZNqu1q7U5K78wODRsz/6DJz76oLa2Njc3t6+v78LprwAgPDy8qalpfn4+OTk5NjaW/Zf2DVVVVTk5OU6nU6VS1dTUGAwGNpvN4XC2bt367rvvpqWlPfXUU9++nNFo/O1vf1tQULB161a1Wi2RSPzdJRFC6EFQP/3pTwNwmV+PeAJwlSX1owSc/YEQQrflXyQcFqGMjI1jOgtCDAsSidls9rhqKCElNTRcznQcxBiSovq6OvLy8oxG41B/32BfL0mSM1OTNE2f+bz6+qULM1NTkTExnL+doVBfc6W+5orL5ZrUqJ0Ou9FgmNXpnnrqKalUqtVqxWLx7OxsT0/P+Ph4V1dXSEhIUlKSy+USi8WVlZV8Pp/H4ymVyuTkZJ/PJxKJsrOzZTJZRkZGTk4Oi3Xrd7MajSYuLq6jo+PUqVNNTU1mszkpKQknOCCEHgR+eEYIIbQI/jyjAZdOIAQAABRFAUB3W2taZjbTWVBA0TT9+SfHXE5nXnEJj8cHgImJCZfLBQB63cz5UycBgCAImqYBQDXQN6VVx8Qn8gUCAKAoisfnd7Q0AUBnS9PCOWNiYvh8flJS0tzcXFFRkcfjefvtt+12u8fjOXXqVGZm5vbt22+KERISsmvXLv/t4eHhvr6+9evXc2+oaHg8Hn/dgcfjHTp0CADOnDkDAF6vt6mpSSQSbdy4cel+SwihVQ8LDQghhBbB2NgYSZK4dAIhP0lwCElRE6Mj77z52/0v/AA7NawR84a5IJF4TqczGee1E+P+T/J6vb64uDg4OLi9vX1qagoA/FUGP6vF0tvZftN5srOzDQaDTqcLCgrS6/UGgwEAzp8/39XVVVtbu23btkceeeT48eMAEBISctdUDQ0NfX19Dodjz549/pGvvvqqpaXl+eefj4qKAoDOzk6aprdt2zY0NDQ7Ows39H1ACKH7g4UGhBBCi2BiYsLn8ymiopkOgtCyoIyJ2/n0gbPHPzbo9W+/8W/5JWWFZeW4CcXq9tn776jHRnl8Pl8g9I94PH9eOzw3N/fwww9nZWVNTEx89tlnPp9v4VkKZaTb7dbrZhZGWCxWUVFRaGgon88nSVKj0fD5fACYn59nczhsDufcuXMbN278/ve/HxQUJJXefaOfLVu2zM/PL2xj6XQ6m5ubfT5fa2trVFTUzMyMv2YxMzNz6NAhk8kUHY1/yRFCDypA/+GRxIr/QQghdAf+1uUR0TFMB0FouYiMjX/i8N+JpTKb1Xrt4vkPjx5hOtGDslktszPTTKdYvgx6PQDwuFyDftY/wmKx/ItoVCrV0aNHXS5XRkbGgQMHeDzewrM8Hs+eZw5VbX/4xhGz2fzzn//8/fffB4DIyEh/d0ahUOhxu0vK10ukssuXL8tksnupMgBAWFjYSy+9lJqa6r/L4XBiY2MBoLm5uaamZnR01D9eU1NDkiRWGRBCiyJAzSBfX/nNIF+Lx9kfCCF0W2azubOzMyYxWRYaxnQWhJYLvkCYkJ4hDQ6eVE+YjUaJLDhMvlJ7Q6r6+z5++2h7c2N/T9dwf190fPxNLQwRh8sZGRxwOBwLIz6fTygUstlst9ttNpuHhob8vRszMzMtFovNZhMIBIY5/ahqqGr7jt7ODrfLJZfLU1JScnJy2tvbaZouKSlZOFtUVFRDQ8PE2CiHw3XY7WlpaRKJ5D5yEgQRHx8/PDxstVqHh4cHBwcX+j5mZmaKxeIH/D0ghBBgoeHeYaEBIYTuwD8XVxEdI1dGMZ0FoWWEw+GGRSidDseUekLV31d39XJ9zRWP2x0Tn8B0tO/A5/OdOPa+0+kAAIfdbpyfb6mvG+rvo1iscIWC6XTLhdvlMs7Pez0et9u9MOhyufx3122oGuzr7erqiomJiYiIyMzMLCsrW7duHZfL7ersnJ7UVm7eOjascjqdBw8eDAoKKisrKykpuXHrBz6fr1arZ3U6h8MulUorKiruu/cHj8dLT09va2vzZ2OxWCwWi6bplJSU0NDQB/s1IIQQABYa7h0WGhBC6M5qa2vDFBGRcfFMB0Fo2YmMiycA+MKgILHEaJib1Khnp6eS0jJWyg6CHxw9Mj+np1is51/7P9LzCx12u8U0bzYZRwYHOpqbeHwBTfuCRCKmYzLJZrW+d+T3ZqPxxirDjQpL12Vk5/Z2dtjt9tjYWC6XS5IkQRDR0dEWi6Wvp6evq5MkSafDIRQKo6Oj/Y/edBKHw6FSqRISEl544QV/44b7xuFwfD7fyMgIAFAsltvlommaz+enpKQ8yGkRQsgPCw33CgsNCCF0B2w2++rVq2JpcFxKKtNZEFp2CIJQxsYlpmWkZOUIgoImRlR6na6jpcnjdkfFxjGd7i5U/X1tjfVcHu+hvU/LQsO4PH5Canp8ShqPLzDO6W1Wy/BAf1dry0BvN4fLW7lrQx4Qm8Pp7exw3rBuAgAiIiJcLldCQsLc3NxAT7fJZDQbjXq9vru7OygoiCRJoVAIACkpKSKRyOl0zun1ADA6Orp+/XqVSnXq1CmTyaRQKPy7VwBAZGRkbm5uXl7ewlwGq9XKZrPvr2IVFRVFkuTo6KjP6wWA2NjYHTt2cHFFDEJoMQSo0PDbUQ/j3Rwf8OdVLDQghNDtEQTR2NjI4nCTM7OZzoLQshYWoQyPUKpHhh12u3psdLCvh8vjhYYv08/n2onxP330AQCk5eRnF/21XwBPIFDGxmUVFvMEglB5xIxWbbNahwf6W+quuz3uyJjYlTJZYxHxBfyZqSn/AhM/i8Xi9XrZbPb69evHxsbmDXP+cafT2dvb29LSkp2d7Z+YoFQqMzIylEolSZJhYWGZmZn19fVdXV0jIyP9/f03dmrg8XgLdQeDwfD666/TNB0XF3cfgUmS5PP52JOUIwAAIABJREFUQ0NDsbGxjz766MaNG7HKgBBaLMSNG/kuneSLjrsftLwNbuLd/SCEEFrD3nzzTTcNT73w90wHQWhl6G5pvHr2FAAQBMFisZ889Kw8Qsl0qL/h8Xg+eOtNg16fmJ659bG9d6gduF2utvrrqt7uef0sALDZHDaHU7ZhY0ZO3sKn4rVANz3VUHNVr5uZ+8vGE8KgIKvFkpiYODIy4vP5RCIRj8czGAwSiSQiIuKRRx5xOByff/652+2Wy+Vbt271z3EAAK/XOzMz09nZyeFwqqqqbnk5l8t18uTJnJycpKSkwLxAhBC6RwGa0fCb0RW/dAJnNCCE0J11dnYa5425peVMB0FoZQiPiEzPL2Sx2U673Wo29bS3hYbLg5dTK74Tx96fntRy+fyqHbsFQXdqwUBRVGRsXHJmTqhcMT+np30+m9UyMjTY1lhvNM4nJK+VFVXCoKCUjMzhoUGjYQ4ACILYe/DZSbVao1YTBCGRyqwWi81mi4+PP3jwYG5uLpvNHhgYqKurczidGo2mp6cnPDxcJpP5fL6jR496vd5t27bdYbYCRVHp6en+zS/vncfj8Xg8/n03EUJoiWCh4V5hoQEhhO5ArVZfvHgRCCgor2Q6C0IrBofDjYyNT87MMczqDPrZwd6eonUVJEkynQsAYFKjvn7pAgA8duC5sHubasFisYLDwjMLijPyi/hC4ZxO57DbZqYm62uuzE5PTU9ORsfFr/olFVaL+eKZU/7bxRWV6dk5UTGxI4ODHrebolhOh4PFYs3OznZ3d0ul0pCQEABobm4mKYrFYlmt1t7e3uzsbC6X29bWJhaLExMTFz3hW2+9deHCBS6XGxkZuegnRwghPyw03CssNCCE0B3YbLampqaC8vXKmDimsyC0wlAsVkJaxsyk1miYC1MoQkLDmE4EHo/n848+sNttiemZOcVl3/XpFEXJI6OyCkvC5AqHzWaaN8zpZyfVE831tWajMTRczuWt2hWpJEHOGwxSWfDDjz2Rnp0DAAKhUDc9NTM16XI5c3Jy9uzZ09LSYrfbu7q6LBZLYWFhfHz8yMiIxWIBAJIkCwoKhEJhQUHBUlQZAKC+vt5oNAqFwrS0tKU4P0IIAUCAPjwvi8o8QgihpeFwOLq7uwHA6/EynQWhFYkkyXBl5MTw0KnqzygWK0yuSExJTUxJk4WEMJLny08/mtPP8viC/LKK+z4JRVHxqelxKWnTmgmzcb7leo1hVtfZ2tzd3hoRFf3Y088sbJ2wmrDY7Eee2HvTYOXmreOjw1azWaFQeDwer9crlkgdDntHR8fu3btjY2NfeeUVh8NRX1/vb8qwpAlfeOGFq1ev5uXlLelVEEJrXOB2nQjAVZbUKzijASGEbkWv1x85cmRoaIjFZheUV4qlMqYTIbQiKSKjnA4HDbR/CsD4yHBXa7NqoD89OzfAiyk6W5ramhoAYPeBw+ERDzq7niCIILEkJFyeVVgsCw1z2u2meYPZaGy8XlN/7arRMBeuUK7iCQ5+bA7H7XKqx8ZUKpXH49HpdF6f1+1yKZXKgoICACAIgs1m19TUaDSagYGB9PR0jUZTXV0dHR290B5ysbBYrMTExEU/LUII3ShAu06krvxdJ/px1wmEEPoWi8Vy9OhRg8EQm5RSUFEpV0YxnQihFW92alKvmx7q7tJOjHk9Hg6Xm5iS+tCjTwTm6m63+/c//1efz5eWk7/xkd1L0VJBPzPdXl9rMsxNaSYAgCRJRWTUhq3bFcpV3jJAMz729ZefG+cNAMBmsyMjIx9//HG9Xl9bW8vn8xMSEsLDw6urq+fn51988UWtVnvy5MlDhw7Fx8czHRwhhL4zLDTcKyw0IITQTSwWy7vvvjszMxMdn7jje88skw52CK0a8/rZ058eW9i/ILeouGr7jiW9osvlevuN39isFkVk9GOHnl/Sxo0+n29KPd545ZJuSutxuwmCkAYHiyXSx55ezX9MDPrZM5+fmJ7Url+/fuvWrQBw7ty5mpoa/6PR0dF79+4VCoVsNhsA3G63/wZCCK04uHTiXuHSCYQQupHT6fzwww8nJycjomMf2vs0C98NI7TYeAJBRl6hPDLK7XLNz+mntJrWhvogkThMLl+iK9ZduTQ2PCQQBm19/ElBUNASXcWPIAiRRJqWkxcZF08AoZuadNjtRoOh4drVSfVEkFgkWY3rsPgCwZRGo5ue2rBhg39bSqVSWVtbGxOfkJKe2dvdNTg4WFRU5N97EnegRAitXAH68Eyt8p2MEEJobfF4PMeOHVOr1SFyxcN7n+ZwuUwnQmh1olis2KSU2KSU3rbmtrrrRsPc2S9OmOYNpZUbF/1aLfW1TbXXAKCkanNI+FLVMr5NroySK6PKtz40NzvTVnd9pL93bFg1PjrC5XKj4+IrN28TS6UBCxMA+lkdAEgkEv/dubk5r9crkcrKqzZ7PJ7Whrq33347PT29vLx8Fc/sQAitegGa0fC7lT+j4R/icEYDQggBAHg8ns8++2xoaEgaHPLogWd5AgHTiRBa/cIUysyCYrfLNa1Vq8dGDfrZ5PSMRTy/x+P58rNPPG53/rr1uSXrlnTRxC1RFBUkEielZ8Ylp3o8HrfTabfb9DMzrY3146MjyqgY/sr/U2O1mE9+9olmfIzH423cuJHFYgEAj8draWlRj4/NTE3GxMc7HQ7NxMTw8PDw8HB2djZOakAIrVAB6tGQcWnF92joqcIeDQghBABw4sSJ9vb2ILHk0QPP4h4TCAVYV3NDzdenaZqOio17Yv9B/4fVBzcxOnL8g3cFwqB9f/+Py2SO0sSIqq+9VdXb7b8bEhYWm5CYkZMfGh7ObLD7MKme0M/q7DbbtYvnFQrF/v37F2Y0AMDMzEx1dfXU1BT8eX8Kl3983759aWlpzCRGCKEHg9/SI4QQ+m76+/t5fMGufQexyoBQ4GUVlgiEQZdOfaEZH7t6/utNDz3y4Oesu3Kp8XoNAGQVlSyTKgMARMcnRscnrtu8rfHKpZGBXr1Op9fp2hobwuSK7bseC1kh5YaZqcnTJ44b5vQAQLFYAKBUKm+sMgBAeHj4Cy+8cOXKFbfbXV9fz+FwXC4XAOh0Oiw0IIRWKCw0IIQQ+g5UKpXb7Q5TKKUhoUxnQWiNSkjLIAjibPUnHc1N4RHKzJy8BzmbQa+vr7lC07QiMloZG7dIGRdNkFiyaddj+XPrLSZjR0PdlHp8elL77pE3wuSKik2b45NSmA54Wxazqa2xoautxevxlJSUSCSSc+fOAUB/f/+5c+coimKxWBUVFSRJnjt3rru7m8ViJSUlPfHEE3w+/8yZM1KptLS0lOkXgRBC9ylAhQYy4Cv9EEIILQV/37LY5OX75h6htSA2KSUsQqmb1F499/WDFBqMBsPH7xylaTo9t2DjI7sXMeHikgaHSINDouIS9DPT/Z3tHQ21szPTn398jCCImLj4oor10bHxTGf8Gybj/Adv/bvT4QgKCnrqyScTExMBgKbpc+fOWa3Whf0saZresGHDyMiIwWBgczi1tbUEQezYsePVV19lND5CCD0onNGAEELoO/BP6JXhdAaEGNXV3KCb1NI0nfBgVb8LZ75y2O0SWXDeuorFyrakQsLl5Vu2F63f2FRz2TCrU4+oxkaGx0dHpLLgnXufEonEXD6f6YwAABRF+Xw+kUj0j//4j9y/rEapqKigKOrs2bP+u2wO5+LFi1arNS0tTaPRSKSyhx59/Kvjn546dUomkyUnJzMXHyGEHhTumoMQQug7aGlpgb+sNEYIMaW/sx0AomLjtu9+/L5Pcvmbs2PDKgDY9viTElnwooVbehwut3zL9p1PH3ji8N+l5eSz2GzDnP79P7z5+1/+7MSx92dnZpgOCMIgUUhYuNlsnpubWxgkCKKsrCw1NRUAgkNCM3Pzw+SK+vp6FosVHR09OzN95vMTUbFxPD7/xIkTZrOZufgIIfSgArS95Rtj3gBcZUn9ELe3RAghgK6uLoLFrtj2MNNBEFrT2Bz2yECfzWJxOh1yRQSLzf6uZzAZjV9/+ScCoGTj5sT0zKUIGQBCkTguJTUtN59isflCoWFWZzQYOlubG6/VzBvm7FZLaLicJJn5Xq3xWg2fx9u4ceONW1QSBJGcnGy1WkeGh6e0GgDC7XIlJyfv2LHDZrNNarWaiXEgCKfTaTQaCYIICwtjJDxCCD0gLDTcKyw0IISQVqu9fPkyTdP5ZStjljVCq5U0OHRaozYa5ibV6tamhimtJi0z+96fbtDrP3zrTY/bHSJXbNn9xNLlDAw2hxMZG5+YnpmclWO3Wrk8vmneMDs9PTI02NnS1NPe1t7U6Ha7ldExgUylHhud1KgnJiby8v6miQaLxUpLS4uJiXE6nZNaLQCQJJmXl5eamlpaWtrc3Ox0OABAp9N1d3eLRKKIiAgCm50hhFYagqbpAFwm94ozAFdZUu0blstuTwghxBSVSvXee+/llpav27yN6SwIrXUet1s7Ptpw5aJhVuf1eARCYW5hcWnlxjs/i6bpUdXgyeOfej2eULli576DfIEwMIEDaVw1aDTMNdVcdtrtNz3EZrOz8gsBgMfjF1esX7r5Dk6H47P335mb1f3Lv/wL+zZTTk6cONHe3k5R1E9+8hN/kpmZmffff99kMhHEn9+lh4WFsdns5OTkjRs3MjU7AyGEvissNNwrLDQghNB7772nUqnKtz6UU1zGdBaE0J+pR4fPHv/Y7XJRFPX8P7waJBLf7siaC990t7fZbTYAUMbEPbTne8ukdeJS625pnJ2e9nm9M5Maw6xuYZzN4bBY7HCFYvPDOwGAx+Mt7i+k/url2iuXdu/eXVhY6B9xOBxnz55VKBQLW1eOjY3p9fqCgoKFZ83OznZ0dCQnJ3/99dcTExML4zt27MANLxFCKwUWGu4VFhoQQujDDz8cGR09/Mo/sTkcprMghP7K5/OdePeoblIbl5T8+NPPfPuA8ZHh+pormvExABAGiTLyC3NLy++js8NK53I6ZyY1AGC3WpqvXXXa7U6nw+f96wrfuMQknkBAEkTZhk1iieQBL+d2uf7wb78kAH70ox/x+XwA0Gq1R44ckcvlL7/88l2f7vP5/C0ha2pqhoaGnnzyycjIyAeMhBBCgYF9BxBCCN0Tu90+PT3t/9aU6SwIob9BkuSGh3Yef/sPY6oho8EgkckWHjLNz1cfe39+Tg8AFIu1cceuuOQ0DneNfn3C4XKj4hL8t5MzcwBgSj0+NjQIAEbD3HBfz6hqyP9oX1cnRbF4fN623Y+TJCGPiLzd8oc7YHM4ecWlDTVXJiYmUlJSAECpVL7yyiv8e5s3QZKkRCIBgJ07d37XSyOEELOw0IAQQuiemM1mo9EYER1L4CJhhJafsAhlSlbuQFd79YfvPf8Pry6Mv3fkDbfbzeZwUrJy03LywiKUDIZchhRRMYqoGACgado4p3e7XD7a13j5otPpsBiNZpOp+oN3AYDD4YSEy/OKSlIzs77T+eOTkhtqrrS2tvoLDQAQEhKy6K8CIYSWmwAVGvA9KUIIrQ5hEUrsf47Q8lRQvn5cNWicN7Q1NuQVl4wMDXx1/FOv1ysNCX3i0AtrpB3DfSMIQhoS6r+9a/8hALCaTUM9XT6fr7+jbX5OP6memNKoXU5HdkHRvZ82IjIqKjZucHDQaDT6pye0trayWKyUlBTubeaVmM1mh8OBG1sihFY0nNGAEELonjQ0NABAYDr7IITugzQkNKOgqOXalZqL55rrrlvMJpqmQ+WKnJIyrDLcB6FInFtaDgC5JetcLmfD5Ys9rU0XzpxyuVyFZeV3eKLDbr9w+qswhYLL5YolUo/b7fF4DAYDQRAikejkyZNerzcjI2Pv3r23XIn28ccfT01N/fjHP76PxRoIIbRMYKEBIYTQPeHxeACQV7qO6SAIodvKLS4b7OpwuZwut4vD48Unp1U+9AjFwvd7D4SkKB5fUPnQIxwut63uWuP1muyCIs7te+LqpqcGersHersXRgiCOH36tE6ne+WVVwQCgdls7unp4XK5RUVFRqMxKSnpxrOtW7dubm4OqwwIoRUN/+NBCCF0dz6fr6urCwDsNpvw9pvnIYSYxeXzD/zwNaZTrE4EQZRs3Nzb3uKw29/7999VbN6alpl9yyMjY2JzCos7mhtjYmJiY2NtNltVVdXExERvb29QUFBmZmZdXR0AdHV1tbW10TS9ZcuWysrKhadnZmYG6CUhhNCSweYJCCGE7o6maaPRKAgKEktldz8aIYRWI5IkHzvwXJBYYjaZTp84fvpPx293WHF5BQBMTEwUFBTs3r1bJBL510qw2eyqqqqCgoLY2Fi5XE7TNEVRCQkJgX0dCCG05AI0o4HCxmEIIbRi0TR98uRJmqZtFstHR377zMuvsXAmNkJoTQoOC3/s4HOD3Z1NNZf7u7v0s7OlFZXJ6Rk3HcbnCyiK4vP5YvHNU8B4PN6jjz4KAA6HQ6VSJSQk3ONulwghtILgjAaEEEJ3MTc319rayuVyhUFBNovl8qkvmE6EEEKMEUmkBeWV2x7bS5Lk7PTUqROftTc13nSM2Wzy+XxCoZAgiKGhoZqamsnJyZuO4fF4mZmZWGVACK1KRGD6hxdddQbgKkuqqfLWWxAhhNDq5nA43nvvPY1GU7KuPDo29vhHxwBALJXtefb7PIGA6XQIIcQYi8nYWnutu6URAMLkiocf2xPylz0p5w1zb7/xG7FY7Ha77XY7AJAkefDgQVwlgRBaI3BGA0IIoTtRqVQajUauUJRXbkhOSX3qmQN8gcA0b3jvd78aGxxgOh1CCDEmSCxZv31HXlkFAOimpz7845HpSS0AzM5Mn/jwfQAwmUz+KkNUbJzP5xsdHWU0L0IIBU6ACg0UseJ/EEJoDZqZmTl9+jQAFBSX+Le3TExKfuEHLymjorwez7kvjjtsNqYzIoQQYwiCKNu09fn/7ceKyGivx/Px20c//OMfzEajcd7A5XIrKyvT09MBQD02CgACnAWGEFozcEYDQgih23r//fctFktufkFOXv7CoEgs3n/oWXlEhNvl+uD3r89oNQwmRAghxnF5vJ37DsYlpwJBzExqz3x+AgCcTmd3d3dRUZFCodi1a1dZWRnuW4kQWjuwbThCCKFb6+rqMpvN4QrF9kd2EsTfzOxis9mPPrH38+OfzkxPn3j3aFFlVWHFBqZyIoQQ43w+n9Vi9nm9AOB0OgCAzeHMzc3V19e/9NJLTKdDCKFAwxkNCCGEbmFoaKi6upqm6eLSMoqivn1ASGjowef/LjM7h6bpxisX2xtqAx8SIYSWCfWISjepvXHE7XIBgMViYSgRQggxCQsNCCGEbkbT9NWrV30+X9WWrdm5ebc7jMPh7H5iz5btDwFA3YVvettbApgRIYSWEYksGACio6OlUimbzV4Yr6qqYiwTQggxJ0CFBpJY8T8IIbR2XLlyZWxsjMvllpZX3PXg/KLixKRkmqavnD55+tNjPp8vAAkRQmhZ8fq8ABAcHMzn830+X1ZWFgCEhobGx8czHQ0hhBiAMxoQQgj9DYfD0dzczGaz9zy976bWDLfEYrH27tu/aes2kiTHhgaOvfmbAIRECKFlJSRMLpJI29vbJycnvV7vwMAARVGzs7PHjh1zOp1Mp0MIoUDDQgNCCKG/8vl81dXVJpMpTC6PjbvXL+JIkiwtr3j6wKEgkchiMl45c3JJQyKE0HLDYrPLNm3136ZYLBrA6/UCwPDwcGtrK6PREEKIAVhoQAgh9FdXr14dGBiQymR7nnr6uz43Ji5u/cYqgiB6WpuPvflbfyM0hBBaxQa7O0cH+2mahr+0aSBJcv32HcGh4f4DKisrc3JymIyIEEJMwO0tEUII/ZnFYvF/87brsSeCRKL7OENeQaFAKDx5otpo0L/zbz9/+Mn9Ufc8LQIhhFaWOd3M+S+qAUCujHLYbQ67zT8+0t83rVUDwJ49e7DKgBBamwI0o4Fa+T8IIbTqff311/Pz8/EJiRGRkfd9kpTUtOd/8FK4QuFxuy+ePOHxeBYxIUIILR8iiVQslQHAtFZtNZsEfD6Px/P5fOOqQalUum/fPqwyIITWLJzRgBBCCABgdHS0p6cHAB5/6nsU9UD1VVlw8OEXvv/bX/3Caja//9tf7T5wOCRMvkgxEUJouSBJ0moxA8CmTZuKioqEQiEAaLVap9MZERHB4/GYDogQQozBQgNCCCGYnp7+5JNPPB7PuvWVXC73wU/IYrH2Hzz8p+OfGubmPjv673yhMD2vkMfjZReXPfjJEUKIcS6n84sP3vZ6PAAgFAr9VQYAUCqVjOZCCKFlAZtBIoQQgo6ODpvNlldQuHHzlsU6pzwi4vAL30/LyOTx+TaLpbnmcs03Z/7ws/929eypxboEQggxwmIynvnso9npKf/dkZERZvMghNBygzMaEEJorevt7a2rq6MoKq+gcHHPzBcIHn/yKYfdPtDf53Q4OjvaZ6amulsaE1LTI7FJJEJoxWq8ckk7PgoA+/btm5ubS01NZToRQggtLwEqNJBEYK6DEELoO2tubvZ6vQ/t3KVYmhm/PD4/Jy8fAIrL1l27cvnqpYuzM1NYaEAIrVwp2TnqEZXVYjYajeXl5UzHQQihZQdnNCCE0Jp26dKloaGhIJEoNS09AJdTRkUBgMlgCMC1EEJo0ZnmDf2d7ZqRYZqmSZI8ffp0VFRU5APs1IMQQqsSFhoQQmjtcjqdnZ2dALDnqacFf+lktqQEAiEAzOtnA3AthBBaLF6vd6ins/7ieafT4fV4KIryer3+h5qbm7HQgBBCN8FCA0IIrVEOh+ODDz7Q6/WR0dFLtGji20QiEQCoR4ff+befZxeVFJRvCMx1EULo/tA0XX/pfF97q8NuoyiKpmkAePLJJ9va2qxWq0wmy8jIYDojQggtO1hoQAihNaq/v39iYiIsPHzv9/aRZIA2IRIIhdsf2Xnxm6/tVmvD5YvasbFd+w8F5tIIIXQf+jpa2+quSaXSosKCwsLCY8eOmUwmhUKxf/9+pqMhhNDyFaBCA4XNIBFCaDnR6/Xnzp0DgPUbqwKzaGJBQVFxQVFxa3PTuTOnNWMj/R1tqTl5gQyAEEL3bmxwAAD27dunUCgA4KWXXvL5fCwWfleHEEJ3EqCvsBBCCC0rra2tZrM5PTMrOTWNkQD5hUXllRtomq698A0jARBC6F7klZWTFFVdXa3X6wGAJEmsMiCE0F1hoQEhhNacoaGh2tpaACirWB+wRRPftm59Zbhc7nG7mAqAEEJ3RxAEQczMzDQ1NTEdBSGEVgwsNCCE0NpC03RDQ4PX6928bbtcoWAwCUmSYrFkoXM7QggtQ22117wej1gsjo2NZToLQgitGFhoQAihtaW2tnZgYIDD4eTk5TOdBQRCIU3TF76otppNTGdBy9qJj489WrU+VS7LjAz/h+cPTWrUTCdCq5/H7e5orNPPTAOAyWSqrq4eHh727zqBEELozojA/LncUucMwFWW1PkyLtMREELoQblcrj/84Q86ne6Zw8/FxMUxHQeuXbl89dJFAKBYrIf2fC8mMZnpRGg5+n//zx+/8cv/eeNIWLj8bG1jRGQUU5HQWnDlzFc9rTcvl3j66afT09MZyYMQQisIzmhACKE1ZHR0VKfThYaFRS+POcAl68r3HTqsjIryejynPz3W3lDLdCK07Az29b75618AwIHnv1/XO1T9zcW4hETdzPTP/u//ynQ0tMrdtCMPxWIBwNTUFENxEEJoJcFCA0IIrRXz8/NfffUVAOQXFRPEsth2mM1mx8Un7D/0bFFJKU3TQz1dTCdCy05D7TWfz8fmcP7Hr38TG5+wrnLjP/2X/wsAvqz+1GG3M50OrWZxKWnUDRtMeD0eAMCWkAghdC+w0IAQQmtFd3e30WhMSUvPLyxiOsvfYLPZWx56mCTJef0sNmtAN/FXE0iSXPjIx+XyAMBqsYyPjjCZDK0WHrf724M+n8/tcvqLCyKRaGGcwZ16EEJoBcF9gBFCaE0YHR29dOkSAOQXFS3DN8oEQUhlsjm9/oPf/9u2x5+MT0ljOhFaLjJzcgHA6XD89//yn3/0Lz+ZntS+/v//D/9D01OTKekZjKZDK5thVtfRWN/f0frwk/tu7BEzOthf8/Vpm9Xiv7tu3bq5ubmYmJihoaHkZGwlgxBCdxegQgO1LKboIoTQ2tXa2up2uyurNsUnJDKd5dYOPPv8ic8+UY+Pf139SWxyakZeAfaGRABQtn7D+qrNNZcu/P5XP//9r34ON3yl7HKu+FbTiEGdTfXXz531t0X3+Xw3PtRWd91iMi7cNRqNu3btAoCcnJwAh0QIoRVq2X2phRBCaNE1Nze3t7dzudyMrGyms9yWMCho38HDxWXraJoeHeg7/emxP/7yX6+fO2s2Gu/+ZLSqHf3os32Hnw8SiUiSLCgu/cl/+//844oIJbPB0IqmHR/zVxlIkgwOC7/xIeOcXiKRcDgcqVT6zDPPbNmyhaGMCCG0UmGhASGEVjmfz9fa2goAOx97XBYczHScO2GxWFu2P7T/8LMFRcVBIpHL6exorPvoyG/VI8NMR0NMEkulvzpydGBmfmBm/qurtQu7WoZHRDAbDK1cTTWXRvp7/bd9Pt/x/ziiHR9deFQRHWM0Glks1t69e1NSUjgcDjMpEUJoxcJCA0IIrXJnzpxRq9XBISFxy3XRxE1i4+K3P7Lz7//x1T3fe9q/8+XJj99vuX6F6VyIGcNDgz9+5Yc/fuWHw4MDwqAgALhw9gwAJKakhoXLmU6HViqrybxwOzQ01ON2Xzl90r+AYk43o5+eAgCbzRYWFsZYRIQQWsmwGSRCCK1mZrO5r68PAPY+vX9lfSnHYrFS0tLjE5MufH22tbmpt621oHwD06EQA2TBwe8fPeLz+Qb7el/953/pam87fux9AHjqwCGmo6EVbMOm+4njAAAgAElEQVSOXR6Pe7C7EwDS09Onp6cHBgZOffxBycbNmrER07whLCwsLS2Ny+UynRQhhFakABUaSMBukAghxIATJ06YTKbEpOSQ0FCms9wPNpv90M5dqqFBs8nYWleTX7ae6UQo0GTBIa/8839+/V//e+3Vy7VXL/sHY+MTnn3xJWaDoRWNIIj123ZMqSfMxvmrV6+uX78eAAYGBtSjwxRFAUBCQgK2ZkAIofuGSycQQmjVGhsbm5iY4PH5j+59kuksD6SgqJim6aYrl6xmE9NZEAN+/F//n1+8+YfM3Dweny9XRBx44cWvrtZKl3fDEbT8cfn8Az98be9zLwqDRDU1NRRF5ebmJiYmer1eABAKhUwHRAihFYzwt9tdag/XuwJwlSV1pnQlTTlGCCEAeP311w0GQ3nlhg2bNjOd5YF4vd73/uPolFa7YceujLxCpuMghFYVp91+6fSX/t6QcXFxu3bt0uv1qampTOdCCKEVDGc0IITQ6lRfX28wGMLCwyurNjGd5UFRFFW+vhIAas6eYjoLQmi1oVismITElKxcANDr9UFBQVhlQAihB4SFBoQQWoV8Pt/Zs2cBoLJqE0Gshi45sfEJkdHRPp9vbHCA6SwIoVVlbGjg8umTA13tAGA2m0dGRphOhBBCK16AmkFSq+FdLkIIrQw0TX/++ec+ny85NS0lLZ3pOIuDy+UmJadoJibOf3nihf/9x0zHQQitHmERSoqi/K0ZOByOQqHweDxTU1MWi0WtVvuPEQgEZWVlJIlf0SGE0D3B7S0RQmi1mZuba29v5/J4VVu2Mp1lMRWVlvX1dM/qdEwHQQitKmKp7Km/e2lSPd5eXzuvn3399ddveZhWq92+fbtYLA5wPIQQWomw0IAQQquKy+Wqrq4GgJy8/BW6peXtGOfnDXNzXp+P6SAIodVGGhIqDQlNycxpb6g1G40AADQ9rVVveHinLCTMR/suffVFV1eXwWB48cUXmQ6LEEIrABYaEEJoVRkZGdFoNOFy+fqNVUxnWWQ2q9XlcslCw5gOghBanSgWq6C88pYP7Xhq/7E3f6PRaK5fv15eXh7gYAghtOLgSjOEEFpV6uvrASC3oJDL5TKdZZEJhEIAsNus2vFRVW93e0Ntf0cb06EQQqufy+EYVw3GJCYDwNdff20wGJhOhBBCyx02g0QIodWjvb19eHiYy+UWFBUznWXxiSUSgVBos1q/+OCdhcGar08nZmSm5xbII6MYzIYQWpVM84b2+trB7g6X07kwaDabZTIZg6kQQmj5w6UTCCG0SoyNjZ08eZIgiK0P71gdW1rehMPhvPCDl5obGyiK4vH5Toejs71t3mDoa2/t72ijKJY8MnL3M88yHRMhtHr0d7Z3tzQCQElJib8NpFAojI6OZjoXQggtd1hoQAihVaKtrc3tdldWbcrOzWM6y1IJEok2bt6ycLdiw/9i7z7D2yzPvoGfGtayZHnJe+/YjmccJ3HiOHsHMtmb0hZaWsrTvu/THjyl8zna8ra0BVpGIQ00O2SHkOHs4cR2vPfe25a15/1+EKRpSEIAW5dl/3+HP0i3Lun+ywFbPu/rOq/5dTXVtdXVnR3tOq22q621ouhqcuZMhgkBYDKJiksounA2KipqxYrJWcAFABgnKDQAAEwGBoOhoqJCLBZPS0pmncWp4hKmxSVMI6JTnx67VnDlwvFPlN4+oZHRrHMBwGTg4x8QFh3b3NTQ0dGBiQwAAPfOSc0g+TyX/wIAmLA4jtu1a5fFYgkLj/D28WEdh41Fy5Znz8khomO7t7c11rOOAwAuTKfV6HVax+2MOXOJ6OjRoxzHMQ0FAOBKsOsEAIDL6+vra25uVnp6rlx7H+ssLGXPnhMcGmqz2fIP7beazazjAIBLGhkc+Nebr3/0xp+unT9DRAEhYdOzZnV3dxcVFbGOBgDgMlBoAABwbUajcefOnUQUPy1RKpOxjsOSzN39oceeUHp6Gg36s8cOs44DAC7JYjbb7Xa73X798gX18BARZc3L8/TxPXbs2D/+8Y/W1lbWAQEAXAAKDQAArq2xsXFoaCgkLGzB4iWss7AnFApXrb2fiBqqKs5+coh1HABwPQpPTz6fT0R2m23vB+8019XY7fbsvEVWq7W9vX3r1q2HD6OOCQDwJdAMEgDAhQ0ODh48eJCIUtLS0RHdITQ8PCd3/qXz52pKS2KTpgeFRbBOBACupKej3W63O26bTaZP9+7k8Xg3GjTYbLaSkpLo6Ohp06axywgAMNE5qdAgcM5pAACmmIqKCpPJND01LSUtnXWWiYLH483LW6AeGakoKz20bevMvIXps+ayDgUALsPHzz88Jk4mV5iMhqaaKm9vby8vr87OTqPRSETu7u52u31kZIR1TACACQ0zGgAAXFVTU9Pp06fd3NxQZfii5avX8Pn8spLrV8/kF547k71gcUrWLNahAMAFKJSeKzY9VF9ZduX0KSKKiopatmzZb3/7WyLavHlzUFCQp6cn64wAABMdCg0AAC6J47ji4mIiysmdHxoezjrOhCMUClesWevn719SXDTQ33/p5KfJmTMd664BAL5UZXGRTjNKRFKp1GQy3XfffWq1OjExkXUuAADXgI9cAAAuqbi4uKKiQq5QJCQmsc4yQfF4vBnZs575zvPTkpKJSK/RsE4EAC4jO2+hQCgkovPnz//zn/9MSkqaP38+61AAAC4DhQYAANdjMpkKCwuJaMnyFZ5eXqzjTGg8Hs/P35+IHNvUAQDci8DQ8Me/96Ow6FhPb5/+/v7q6mrWiQAAXImTlk7w0QodAGDsXLx4sbu7OyAoKCIqmnWWiauvt7e0uMhgMAz09xHRqHo4mCJZhwIAlyGWSldufnhkaHDH22/U1NSkpKSwTgQA4DLQowEAwMVYrdZr164R0YrVa8ViMes4E45mdPTTI4eHhga1Go3ZbCYiHo8nFLr5+gWwjgYArkcgEAgEgrq6OrPZLBKJWMcBAHANKDQAALiYmpoag8EQGh7uWBEAN2tradm2dQsR8Xg8vkCgCghc98Sz6AEJAF+bzWq12WxCodBqtaLQAABwj/DZCwDAldzYbCI1PYPHw7K0W7m5uTm+LRzH2axWjXpEr0UPSAD4+tqbG4nIarUODw+zzgIA4DIEr776qhNOs7vb5oSzjKvNQQLWEQAAaGho6NNPP5W5uy9ZsVIoxKy0Wyk8PLJmzZYrFD6+Kq1Go9NqK4quKn18vVV+rKMBgEviOK6m9DoRVVRUNDY2SiQSX1/f0dFRm81WXl7u5uYmk8lYZwQAmHCc9CFVgKtuAABjoaCggIgSk5IlEgnrLBOUWCyeMTObiHLm5e7bvau1pfncJ4fCIqNF+I4BwFcXEByau3zVtXNn+AJBW1tbS0tLQkJCTU2Nm5ubxWIhohUrVmRnZ98Yb7fbd+7c6eXltXz5cnapAQAYw9IJAACXYTAYHOsmsufksM7iAiRS6QOPPubt42M2mU4fOcA6DgC4qsT0GU/84L8e+95L85avIqKamhoislgsEqmMiMrLy61W643BGo2mtrYW22ECwBSHQgMAgMtwfJyNi09QeHiwzuIa+Hz+6vvWEVFLfe2pg3tZxwEA1xYVN83tpn6QeavWhkXHdnR0VFVVEVFJScm1a9eUSuWGDRsWLVrELiYAAHsoNAAAuIz+/n4i6u7uamtpYZ3FZQSFhCxYvITH4zVUVR7a9k+tWt3f3WXU61nnAgDXI5ZKZy9ccuOuxWSatWAxEZ05c8ZkMh09evTIkSNHjx5NSkpKSUlhFxMAgD0nNYPc4/rNIDcGohkkADAWEhIyNDTU2dlZWV4mFAqDgkOw8cS9CAkNGxke7u3p0ahHyq5dqS4pLi+8qgoIVHr7sI4GAC5GFRgUFh3r5etrtVoTM2Z4+arMJlNLYz3HcW1tbRzHdXZ2ms3mmJgY1kkBAFhyUqHh4x4bj0cu/bUBhQYAYM3NzS0pKUkkErW2tjY1NPR0dQUEBkkkEpQbvlR0bGxcfAKPxwsOCeHxeaPqkdGR4WmpGaxzAYDrcVd4+AeHJqSkOXo0KJSe1SXF7e3tdrs9O29RZ0uzTCabPn0665gAACxhazQAAFfC4/FycnLCwsJ2797d2FDf2FAfGRV934aNEqmUdbQJTSAQBAQFBQQFEZHNZnvtt782GY2sQwHAZODp4ztv+aoLxz+x2+3Xzp0mIhR/AQCcNKNhb4/LL53AjAYAmDiUSmVqaqpQKFSr1T3d3ZUV5cHBIR5KJetcroHP5xdeLdBrtUERkQoPfNMA4Jvy9Q+MjEvwDw52E4kH+3qsVmt6erpQiOt5ADB1oRkkAIBLkslkCxYs+M53vhMfH68ZHf3XPz8ouHSRdSiXERQUbLfbzxw+aLfbWWcBAJdnt9sv55/IP7S/tryEiNRq9cDAQGdnZ3d3N+toAABsYEbDvcKMBgCYgIRCYXJyskQiaWxsbG5q7OnqslgtAYGBrHNNdBFRUUVXCwx6XdX1ouHB/si4hLuPLy8sOLFvj0GvC4mIck5CAHAhteUlpQWXPTw8hEKhxWIhouLi4uLi4qKiIpFIFBoayjogAICzOanQsL/Hxidy6a/1KDQAwITE4/FCQ0OjoqKampq6u7oa6mp7uroioqJu3uwdbiESiWJi41qam7Sa0cHentryksi4aWKJ5Isjq64XHtn5r+baarPJpBkZTs2e7fy0ADCRDfR0XzxxzGQ0PPHEE11dXWq1OmXmbJPBYDQYiEiv18+YMYN1RgAAZ3NSoWGf689oQKEBACYyR9eG8PDwjo6Ors7O6qrK4JBQhYcH61wTl1yhSJqeEhIW1tHWphkd7eloS0zLvGVMwemTBWdOWa0WTy8vHp9vtdrSZ89lkhYAJqzqkuKm2moiamlpGR4ettlsWrVaIBQaDXrHgDlz5jANCADAALrUAABMEjKZLC4uLiQkZP/+/XV1ddu2bvHy9s7ImhkbFy9XKFinm4ikMllsXLy/f8Df/vJ6f3dXQ1VFTGLyjUeb62quX7nI4/HyFi1OSUvfvWNbL5ZbA8AX+AUFO24MDg46bui0GtJqAgIC5s2bJ5fL2UUDAGAGMxruFWY0AIBLcHNzS0pKEggEw8PDgwMDjfV1pSXX21ta7JzdV6Xi89ED+FZiiUQoFLY0N5mMxvjpqTeO93S0tdbXzZiZnbtgoZubW1119dDQ4Iy58xlGBYAJSKH05Ij8g0Myc3J7OzusFsv999+vVqsXLlw4bdo0T09P1gEBABjAjAYAgMmGz+fn5ubOmzevvr6+oqKipaWlqbGhqbHh5LFP4qclenl7x8TFq/z8WMecQCKjY86cOtnZ2mw2GkWfd2qQeyiJ6MZkEIlUynEcs4gAMFHx+fyZuQsct71VfqMjw7GxsampqXd/FgDA5OakQgOf55zzAADAZ3g8XlxcXFxcnMFgaGtrKywsbGtrKyu5TkRn8095+/gkJk9Pz5zhjmm9RP4BATNnz7l6+dJAX09QWITjoNLTm4j0+s9WWctkMiI6tmf78o0PMYoJABOdo0BpNBodPzEcNBqNVCoVCnF5DwCmEPzIAwCY5KRSaXx8fHx8/NDQkMFgqKurq62t7enpuXD2zIWzZ2LjE1bfv04sFrOOyZiHUklEx/bsePpH/9dxRK5U8ng8R994IgqPiiopLupsbWGVEAAmPrPJRERms/nGka6urnfffXfatGmbN29mlwsAwNlQaAAAmCq8vb2JKDg4ODc3d3BwsKCgoK6urr62puhqwZx5uazTMZaYlFxSVDj0eS83InL0szB8PqMhJjbOLyCgu6uLTT4AcAVevr5EZLVaTSbT8ePHS0tLc3NzOY5ramoyGo2S2+2hCwAwKaErGADAlCMQCPz8/NasWfPoo48S0bnT+edO57MOxZjM3d0/IJDjuDNHDtw4yOPzDUbDjbtSiZSz21mkAwDXUFF4lYgsFsuOHTuKioqsVmtVVZW7u7vRaCwsLGSdDgDAeVBoAACYuvz9/Tdv3iwWi+tra1hnYS86NpbP57c1Ntw4IhQIb8xoICKJVEpEdtQaAOAO7Ha7UqmMjIwcHh5WKD2npWb09PTodDoiOn/+/PDwMOuAAABO4qRCg4Dn8l8AAJNSYmJiRESERqNhHYS9xOTpnl5eRqOhv7fbcUTg5mYw/HtGg2PjCR2+VwBwByGRUWq1+v333x8ZGfELCp6zeFn0tKSQiKiElHSTyZSfP9XnjgHA1IEeDQAAU51YLDYaDFarFU3RlUrPwYGB43t3BYSEGA0Gs9HAcRzHcTwejz7feEKjHlYolayTAsBElD57rtFgaGtqIKKQyCg3kWjJ/RtHR4Z7Ozsaqiuam5tZBwQAcJKp/pkSAGCK0+l05eXlRGQ2mVBoWLNu/V//+JpGPaJRjziOyBWKG4UGx9IJ7egoy4gAMIF5q/xWPfBIX1enXqeNiI0nosHenqO7t+s0o0QUER/POiAAgJNM9c+UAABTnJubG8dxSdNTZO7urLOwJ5XJHn/6WYPRIBFLxBKJRCIRSySO7SeISCqVEpHjDwYAgDvxCwp23NCOqj/e+g+b1erv7x8XF5eZmck2GACA06DQAAAwpYlEIolEYrFYWAeZKAKCgu70EGY0AMA9MhuNR3dvVw8N2qzWxMTEnJyc4OBg1qEAAJzHSYUGPg/dFAEAJii5XK7VosHhl5NJZURk1OtYBwGACW14oH/PB+/YrFaVSsXn0fLlyz08PFiHAgBwKsxoAACY6hQKxRA2XbsHjhkNRoNhdHiYx+ejJSQA3NZAb4/Nag0NDX300UfFYjHrOAAADKDQAAAw1cnl8ra2thstD+FOHIWGztbmbX//CxGlzcqZMS8PHTQB4Gb93V35h/bx+fyHHnoIVQYAmLLw8QgAYKpTKBQ2m81oMEhlMtZZJjSxWJyTO1+r0ZjN5urKipIrF0uuXAwICc1ZvFwVeMfODgAwpZjNJo7joqKiZPiJCgBTGAoNAABTnUKhICKNRoNCw5eal7fAcSMuIaGitLSxob6no33vlnfFEun9jz3l5atiGw8A2GprrM8/tJ+IvL29WWcBAGDJSYUGgXNOAwAAX52j0KDVavz8/VlncRnTkpKnJSWPDA9fvXypsaFePTJy+dTxlQ88wjoXALBUUXTNajEvXLgwOzubdRYAAJb4rAMAAABjcrmciLQabDzxlXl6eS1dueqRJ54ioq721tqyEovZzDoUADCjHVX7+Pjk5uaiOwMATHFYOsHAQw899PWeuH379rFNAgBAn89o0Gm1rIO4KoWHh8rPr7+v7/SRA5fzj6/Y9JAqMJjPRykfYEowG42FF866icWJ6ZnqocHY2FjWiQAA2EOhgYEdO3Z8vSei0AAA4wEzGr4hHo/36FPPlBYXFV4tGFWr9219X+7hseGp56Qyd9bRAGDc9fd2l127QkTXL5232+0eHh6sEwEAsOesHg3YMe0meXl5tz1+5swZIpo1a5ZEIrn5uMFgKCgoGP9cADBFicVikUikxYyGb0AsFs+cPWd6atrVK5dLiou0o6P//PNr3iq/9U9+C/tfAkxug709RCSXy3U6XVhYWE5ODutEAADs4dMPA6dPn77tcccO9jt27AgPD7/5eGNjY0xMjDOSAcBUpVAotFrMaPimpDLZ/IWL0jNnXL5wvrK8bKi/7x+v/TYgJGzNw49jJQXAZKUZHSWiBx98UKVSoTUDAIADCg0AAEAKhWJErWadYpLwUCqXrVqdOTP7/JnTjfV13e2t7/7hN2kzZ2cvWMw6GgCMGY7jdr7zptVq1Y6qichms6HKAABwAy6wAAAAyeVy9GgYW74q1bpNmx967ImgkBDObu9oaWadCAC+PpPBwHHczXcvnjg2OjLsqDJIJBIfHx926QAAJhzMaAAAAFIoFFar1WgwSKRS1lkmleDQ0Mio6K6ODovZxDoLAHxNQ/19e7e8m5I1KztvkeNIwdn8quuF7u7uWVlZo6OjCxcudHTVBQAABycVGvhoBnnPbq6XO9jtdiZJAGDqcHxE1mg0KDSMObPJRERps9EfDsBV1VWU2azW6pLijDnzTEbDheOfaEbVRCSVSufOnYuGrwAAX4SfjBMIn8+32+1dXV0RERE3H+/s7CQi7JYEAONHoVAQkU6nVZEf6yyTjVgiISKlN6ZVA7gqhVJJREaD/sjOfw329VjMZsfxkZERnU6nVCqZpgMAmIjQo2ECcdQXvrgnxdmzZ4koPj7e+ZEAYIpwFBrQpmE8OCaJ6PC9BXBNrQ111aXXHbd7OtosZjOPx+PxeCEhIS+//DKqDAAAt4UZDRNIRkZGU1PT7373u0WLFs2aNctx8NKlS6+99hoRpaWlMU0HAJOZY+mETqtlHWQSkkgkRGTA7qEALkijHsk/vN9kMMTExHR2dhoMhlmzZmVmZvL5fKVSiUUTAAB3gp+PE8irr7564MABjUYzd+7c+fPnR0dHNzY2nj171mazSaXSn/70p6wDAsCk5ZjRoMFV93Hw2YwGFBoAXFB9ZbnJYJg/f/6cOXNGR0fVanVMTAzrUAAALsBJhQYBmkHeg6SkpHfeeef55583GAz5+fn5+fmO4zKZ7I033rilcQMAwBiSSCRubm6Y0TAeHAtS9Dod6yAA8NVYLZbqkmIiSkhIEIvFKpVKpVKxDgUA4Bowo2FiefLJJ2fNmvXaa6+Vl5d3dHRERUUlJyf/+Mc/joqKYh0NACY5uVyuxVX3cVB6vZg+33vCQa/TXj51vK2xgcfnpc6cbTIajQa91WKJT0kLjYxmlxQA/sNAX49GPUJEtbW1gYGBrOMAALgSFBomnISEhPfee491CgCYchQKBZZOjIeUtPTuzs62xvqSgktD/X31FWU3b2NccObUjduN1ZWzFi5JnTmbRUwA+A+nDn5cX1lORHFxcTc6ZwEAwD1CoQEAAIiI5HJ5T08P6xSTUGp6RnlpSVdHx5X8E44jsfEJKj8/lZ+f2Wx2c3MTicUiN1FFWWlZyfXLp47HJ6dKZDK2mQGmOJPRWF9Z7u3tPWfOnPT0dIFAwDoRAICLQaGBgYKCgnscmZ2dPa5JAAAc7Ha7Tqczm80mk0ksFrOOM6nw+fzFS5fv3PYRn8/Pnj0nPCIyICiIx7u1d1FoeLjVaq2qKP/XW39e++gTqoAgJmkBgIh0mlEiCg0NnTFjBussAAAuyUmFBr5zTuMi7n0C3s3TawEAxo9Op2ttbZUrFF/8Axi+uaCQkJd+8n/vPobH4+UuWDgw0N/X0/PxlvfyVq6NT8GuxgBsdLY2E5HFYmEdBADAVWFGAwOO/epvodfr7Xa743Z8fDzaGgOAM8lkMiKKjokViUSss0xdnl5ejz/97MG9e+pqa84cPWi1WZPScTUVYNxZzOYd77xpNhmXb3xQ7qHc+8E7ZpNJLpcvXbqUdTQAAFeFqQYMaG5Hr9dXVFRs3bo1JiZmeHj4lVdeOX/+POukADBVCAQCd3d3bG/JnFAoXLf5gVk5czmOKzh9cmRokHUigMmPz+fbbTaL2dxYXSUQCMwmk0wmW7lypaenJ+toAACuCoWGiUIsFiclJT322GOXLl0SCARr1qzJz89nHQoAphC5XK7B9pYTAI/Hmz13no+vr9lk2vXe31rr61gnApjkBEKhSCwmooaq8oaqCiLKzMxMTExknQsAwIWh0DDhqFSq73znO2az+Sc/+QnrLAAwhSgUCsxomCDEYvGjTz4dFR1jt9mO7d1RfOkc60QAk1Z/d9fhHR+ph4eEQqHZZLpy+qRAIEhPT2edCwDAtTmp0CDgufyXM8XGxhJRaWmpU88KAFOY1WrVarV6ne5GsxhgSyqTbXr4kfTMGRzHFV04Nzo8zDoRwOR07fyZjuZGLy+vb3/7215eXkSUlpbm7e3NOhcAgGvDjIaJaNGiRYcPH96/fz/rIAAwVXR0dPT09CixIHki4fF4y1atjoiMstlsu957q6ejjXUigEnIZDDw+fwXX3xRpVLFxcUR9vwCABgLKDRMCGaz+ea7fn5+q1atWrVqFas8ADDVFBQUEFFqegafj98LE8uadeuDQkKsVuuBj7bUlmOmG8BYqq8s7+3q8Pf3d+zsGx8ff//99y9fvpx1LgAAl4cPlMzU1dW9/PLLeXl5oaGhEolELpenpqZu3Ljx5MmTrKMBwNQyODhYXV3N5/OzZs1mnQVu5S6XP/jo40nTUziOu5x/3PqfhWkA+NpsNlttWQkRzZo1i4hMJtOHH354+fJl7PILAPDNCVkHmKJ+97vfvfLKKxaL5cYRnU5XVlZWVla2d+/ehQsXvv/+++Hh4QwTAsDUUVxcTETpmTMEAgHrLHAbIpFo5dr7GhvqjXr91jf+uPaRJ3z9A1mHAnBVep1293t/DwqPGB0Z7u/uCgwMDAsLIyKRSJSenh4SEsI6IADAZMBzzjq0n1RbvnzQxPb7aW5j9VJvvfXWCy+8QEQBAQHPPfdcSkpKaGjo6OhoS0vLvn37jh49SkSxsbElJSUymWysTgoAcFtGo/Htt99Wq9VPfuvbfv7+rOPAHalHRvbu3N7X28vn8xfftyEqAXvvAXwdna3Nh7ZtddwWCATf/va3/fz82EYCAJh8UGi4V2NVaNBqtSEhIWq1+sEHH9yyZYtYLL5lwPnz55ctW2YwGH7729/+93//95icFADgTnbs2FFTUxMSFvbok0+zzgJfwmQyHfp4b0N9HZ/Pf/rl/xYKMS0R4Curul547tgRhUKxYsUKb2/vgIAA1okAACYh9GhwtpMnT6rV6oiIiNtWGYho3rx5r732GhHt2bPH6ekAYGoZHBxsaWmRSKXrNm5mnQW+nFgsXrf5gbDwCLvd/tEbf9LrtKwTAbgYvU5bdOEcERkMhoSEBFQZAADGCQoNztbY2EhECxYsuG2VwWHlypVEVF9f77xYADAlVVZWGo3GuPgEd7mcdRa4JwKBYNGy5Xd/fC8AACAASURBVB5KpdGg/9dbf+5oaWadCMCVVF0v1Gk1WVlZTz31FDbZAQAYP/gJ62x2u52I3NzuthDD0e7YMRIAYJzYbLbr16/z+fzklFTWWeAr8A8IePLZ54JDQ21W65EdH3V3tLFOBOAaLGZz8cXzROTh4REcHMw6DgDAZOakQoOA5/JfYyUiIoKIzp49a7PZ7jTm9OnTRBQZGTlmZwUA+IKamprh4WFfP7+wiAjWWeCrkbm7P/TYEwmJSRxnzz+4z2w0sk4E4ALcRKLYpBQiqqioYJ0FAGCSw4wGZ1uyZIlUKq2trf3BD35w206cdXV1P/jBD4hozZo1Tk8HAFPI5cuXiSh79hzWQeDrEAqF8xcukrm7a9QjH775J/XQIOtEAC4gOCKCiLCDOADAeEOhwdk8PT1/+tOfEtGbb745ffr0d99998qVKx0dHZWVlUePHnXsdjk4OOjn5/fyyy+zDgsAX5/FYunu7q6rq9NoNKyz3EZbW1tvb6/CwyMmLp51FviavLy9H3vqGV+VymI273zvb001VawTAUx0CqUnEbm7u7MOAgAwyWFnLAZ+9rOfqdXq119/vbKy8rnnnvvigNDQ0IMHD/r4+Dg/GwB8Q6Ojo93d3RqN5urVq319fUQkk8mEQmFcXJxSqUxISJDL5VKplHVM2rVrl8ViyZ6Tc5fGtDDxeXl7P/b0s/t372puajz36ZGwmDjseQlwFxKpjIics7k7AMBUxnPOj9r/rrE44Szj6n8T7ta+8Wuoq6v7xS9+cfny5ba2Nke/Bm9v75iYmPXr1z///PMKhWJsTwcA48dkMrW0tIyOjmq12qKiIq32s00H/QMDvby8Bwf61SMjZrP5xvioqCipVJqcnCyRSEJDQ53/l2FVVdXu3bsDgoIef/pZHm/smtAAI3a7/a0//0mr0bjLFeuffNZd4cE6EcBENDzQf+nU8famhhUrVmRnZ7OOAwAwmTmp0PAz1y80/GasCw03mM3mjo4OHx8fpVI5TqcAgPEwMjJSV1en0+nq6uq6u7tvHJ+WlDxjZrbCw0OuUDi2TxseGtJptU2NDaNqdVNjg16nuzHY29ubz+enp6fzeDypVJqUlMTn88e79LBt27a6uroVa9ampmeM64nAafp6evbs3D6qVguEwvVPPuuj8medCGDCOb5vd1NNVVRU1GOPPYYaKwDAuMIES/YsFovJZLJarayDAMA96ejoqKurGx0dbWlpGRkZcRz08/dfvmqNwsND5u4uEAhueYqXt7eXt3dIWBgRWa1WjuNqqiqNBkNZyXWbzTYwMHDixAnHyAMHDigUiqioKC8vr6ioKA8PD09Pz7HNPzIy0tDQ4C6Xx8TGje0rA0N+AQGPPfXMx7t3dnd2nvvk8LrHn2GdCGDC0Y2OisXiRx99FFUGAIDxhhkN92rMZzRUVVW9+uqrFy9e7OrqchxRKpWJiYkvvfTSxo0b8SsQYELRaDSFhYVqtVqn07W3txuNRh6PJ3N3DwkNW7xsubtc7pi58PW0tjRzHGcyGmuqqnRabVtry42HpFKph4dHYGBgaGhoUFBQYGDgN38vp06dOn/+fGp6xoo1a7/5q8GEMjgw8N7f3rTb7d6+qnWPPyOSSFgnAphALp44Vl5YsG7dutTUVNZZAAAmORQa7tUYFhrsdvtLL7305ptvOlozfFFaWtquXbtiY2PH6owA8E3odLodO3a0t7cTkVyhcJfLI6Oicxcs/CbFhTtxVBzUanVzY8PgwEBzU6PVYjEajUQkEAg4jgsPD09ISEhJSeHxeJKv/mdkR0fHli1brFbrM995XuXnN+b5gbmW5qYDe/cY9HqxRLrhyW95eHmxTgQwIdjt9k92b29vati8eXNiYiLrOAAAkxwKDfdqDAsN//M///OrX/2KiObNm/fCCy8kJCQEBwcPDw+3tbXt379/y5YtWq02LCysvLzcwwMNvQBYMpvNRUVFJ06csNvtfv7+jzz5tPP3aFCPjPT29vR2d3d3dg4M9I+q1Y7jMpksOjraw8MjNTXV755LBnv37i0vL589d978hYvGLTIwNjgwsGfHtuGhIYXS85Hnf8A6DgB7fV2dDVUVZdeuqFSq5557zs1tvBpvAQCAg5MKDf9T6/KFhl/Gj83vpMHBweDgYJPJ9Otf//pnP/vZFwe0trbOmTOnq6vrlVde+eUvfzkmJwWAr8Fms+3bt6+iooKIZszMzp6To2Bd+zOZTN1dnRWlpQa9vrGh/sbxsLCwlJSUqKgob2/vuzxdr9f//ve/5/P53//Rf0llsvHPC8zotNr33/m7TqsNDAu/75EnWccBYOzUwX31lWVEtGnTpqSkJNZxAAAmPxQa7tVYFRq2b9/+8MMPp6WlXb9+/U5jPv744w0bNiQlJTn+wgEA5xsYGHjvvfeMRqPCw2Pzw49OwFUGJpNJMzpaU1VZXHjNoNdzHCeRSLy8vPz8/JKTk2+79urEiRMXL15My8hcvnqN8wODk1VVlB85sN9ms3l4eq1/4lkJSkswVXEct+1vf9GOqp966qmwsDDWcQAApgTsOuFsbW1tRJSTk3OXMbm5uUTU1NTkpEwA8J8KCgouXbpkNBpj4xPmzc+bgFUGIhKLxWKVau78vLnz85oaG+qqq+vraoeHh7u7u0tLSz09PVNTUxMSEm70j9RqtY7aZUbWTKbBwUkSk6crlZ4f7945OjK87e9/efKHPxmPriIAEx9nt5uMBiLCigkAAKdBocHZfH19ichsNt9ljMFgICKpVOqkTADwOYPB8MEHH/T19bm5uSUkJq1dv8El/jaLio6Jio5ZTmtG1eqmxobS68W93d1nz569ePGiUqnMzs5OTk7+9NNP1Wp1VHSMr0rFOi84SXBo6EOPPv6Pt/9mNplOH96/aO161okAGOALBCs3P7z/ww+uXbu2di122wEAcAYUGpwtISGBiA4dOqRWq5VK5W3HbN26lYhSUlKcmgxgyqutrT19+nRfX19gcPDc+XnRMa6384uHUpmWkZmWkdnb3V1bU11bXTU4MHD06NETJ05YLBYium/jJpconcBYMRgMjjWS9ZXlI0ODG578FutEAAx4q/wlUpljVikAADiBkwoNAp5zzuMCsrOzp0+fXl5evmjRojfeeCM7O5vH+/d3p7W19b333vvf//1fInriiSfYxQSYWux2+86dOxsbG61Wq39g4IOPPu783SXGln9goH9gYE7u/I72tpKiIqvF4i6X+wcGuvr7gq+q8FoBEQUGh/T39vR3d334xp82PPUtmbucdS4Apzqy4yOjQR8WGsI6CADAVIEZDc4mFArffvvtJUuWFBUVzZ49e+3atQcOHLjxaFpa2sjICBEtW7YMhQYA5+jq6jp9+nR9fb2nl1f2nJz0zBmsE40ZgUAQHhEZHhHJOgiwodNqG+vqiChn/gKJVHpg9w7N6Oi5Tw4t3/gQ62gAzjPY19vb1eHp6bl582bWWQAApgpMoGVg9uzZJSUlixYtEgqFer3+lkcDAgJ+/vOf79+//+aZDgAwTnp7e7dt21ZfXy+VyR589PHJVGUAKLh00Wq1+qr8wqOi/QOD7tv0IBG1NtSfOvgx62gTWkNVxb6t/9jz/ts7332rrbH+y58AE5jFbO5ubyUitVptNBpZxwEAmCowo4GNmJiYkydP6nS61tbWm4/X1dWp0KcNwFnOnTuXn59PRMkpqSvWrBUIBKwTAYyl60WFRJQ1+7N9jvwDgxYsXX4+/2R9ZfnwQP/Gp7/NNN3EYrPZakqKO1qaWhvqOI67sfn3J7u3565YPS01g208+Hp6OtsP/eufNpuNiFJTU+VyLBoCAHASJxUa+Lg4fzvu7u6JiYk3H0GVAcBpamtr8/Pz+Xz+wiVLUzMyUWWASebc6XyLxeLl7TNt+r9bC2fMnOXp5X3o490DvT3VpcX4+5mIdJrRY3t2jI4Mmz6/3B0Tn+Djq5oxa87pE8eqykrPfXJ4dHg4O28R25zwNfR3dzmqDEQUG+t6/X0BAFwXZjQwYzab33333QsXLtTX1zc3N6tUqri4uMTExOeffz4sLIx1OoBJrqura/fu3US06r77k6ZjhxeYhAqvFhBR1pycWxbiRcXGzVuw6PTxY+c+OawZGZk5fyGjgIzVlpf2dXVWlxTZ7XbHEblCkZO30NPLOyQs3HFk+Zr7PTyUVy6cK7lycVpqhoeXF7u88JXZrNYrp08S0Zo1a0QikWPbLwAAcA4UGtjYt2/fj370o5aWlhtHhoaGamtrDx069Prrr3//+9//5S9/KZVK2QUEmOTOnj1rtVqz5+SgygCTEsdxFrPZ08s7Nn7aFx9NmzFTq9Fcu3zx+uUL6qHBJes2OT8hExzHaUZGLpz4pK+r02j4rEdSaHiEj8pv1txc9y/Mq+fxeDl5Cw16fWlx4cFt/3z0hR86PTJ8fXa7ncfjBQQEZGZmss4CADDloNDAwP79+zdu3Gi328PCwp566qm4uLj/83/+T0dHxx//+MdTp04dOXLktddeq6mpOXjwIPpBAoyH2tra2tpaPp8/fyHmQsPkdPjAPo7jPJRKye1q1nw+P3fREg+l8uzJ4401VbITn+QsWeH8kM7U19VZUXS1rbHeaDAQkUAgUHp6JaWkhoRHBIWE3n3l1Mw5c+trq01Gg7PCwjfV2drM4/HaGhtsVqvZbGYdBwBgKkKhwdnMZvP3vvc9u92+efPmrVu3Ova0/9WvfkVEL7300ksvvXTy5Mm1a9cePnx4+/btDz/8MOu8AJPN4OCgY1eXxctX8PnYeQcmIbvdXlNZSUQZM2fdZVjajJkSqezIvj3lhVfrK8uV3j4CoXDxfRusZotMoRAKJ8MnBKvFcv3KxfJrBRazmePsROSh9ExISo6IjgkNj7jHFzFbzDab7UZ7SJjg9Drt4e0fOv69VCrVsmXLWCcCAJiKnPQxQoAL8587c+ZMZ2enj4/Pli1bHFWGWyxevPiXv/zlj3/84/fffx+FBoAxV1NTYzAYUtLSM2Zksc4CMC4uXzxvs9n8/APCI6PuPjI2YVrW7JyaqgqNWm3s7CCirX/5f0QkEAp9/QMi4xLipqcSkczd9Xr1tzc1lF693NPRbrVYiMhX5eejUmXNzvHy9hHd7pfvXXS0tpiMRi9fdGt2DX1dnRzHiUQiuVz++OOPKxQK1okAAKaiyXC9wrVUVVUR0fz58+/SgmHdunU//vGPS0tLnZgLYEpobGw8ffq0QCBInD6ddRaAcWG324sKCohoekam0M3t7oMFAkHuoiWz5uYaDHqbzVZccIXjuK6O9oH+vt7Ojt7OjiunT/J4PC9fP4lUunTdJrPJNMEnO7TU1bY3N9SUlthsVscRbx/frDk5yanpX/WlGmprzp48znGcXq8jIgtm4LsInWaUiNauXTtt2jRsJwQAwMrE/awwWTm2WYqKuttVJi8vLyIyGLAcFGCMffLJJ1ardeGSpRFfdqUXwEW1tbbo9XqxRJKUknaPTxGJxY6L/ItXriYiq9Vq0OubGur6urstVkt1edlQfy8RbfnzH4hIJBIrfXw4uz1v1VqRSGLQ6/yDQ8bt3XwFTbXVV/KPj46MOO6GhIX7+Kpm5+ZJpNKv99dmT1fnyPCQSCwhjojIqNeNYVoYPxKpjIgMBgOqDAAADKHQ4GxxcXFEVFJScpcxFy9eJKLIyEgnZQKYGq5fvz4wMODj65s1azbrLADjpbaqiojSZ8x0+7LpDHciFAoVHh6pGTMcd3MXLjGZjNevFnAc197aMjw02N/dRUR73n/HMUDmLhdJJAql55xFSw16nVgq9VH5j8Vb+XJ2u72mtLirtaWxtpqz2x3hZ+fmefv4xsR/070M+QIBEU3Pmpk+e1719UJVYPAYJAZnsVqtrCMAAExpKDQ4W1ZWlkQiOXny5JEjR1atWvXFARqN5uWXXyai5cuXOz0dwKTFcVx+fj4RzZ2fh/1cYLIym80V5WVE5KPyG6vXlCsUcoXis8kOFovBYODs9mtXLhHHuYlE1wuv6nVavU47Mjiws6nB8RRPbx+r1crj8bLnLyQ+n+z28Nh4N5ForCI51FeWX84/rtdqHXej4+K9fXznLVw8Vv+DyxUKIiq/WpA1b8H0rLu11YQJRSyVEtHg4CDrIAAAU5qTCg1o7H5DQEDA97///T/84Q/r16//4Q9/+Morr8g/37i7qanp0qVLr7zySktLi0KhePHFF9lGBZhMzp07p9FoAoODpyUls84CMF4KrxZYzGaFh0fC+Px3LnRzU7i5EdGi5SsdR+bk5tnt9pHhoeqKcj6fbzaZSoqujQwNCgQCm8128uDHjmFuIpGbSGSz2kKjosKiYt3E4si4rzPjwG63X790vrero63xs6KGzN19dm6ej6/q3neRuEcp6ZnXrxYMDPTXlpXE3/M6FGDLZrNdOX1SJBJlZaHdLwAAS5jRwMAvfvGL1tbWXbt2/f73v9+8eXNmZqbjeHR0tOOGRCL5+OOPQ0ND2WUEmFTq6urOnTsnFAoXLl7KOgvAOLpy8QIRzc7Nc9oZHf0m/QIC/QICHUcWLFvB5/OtVmvx1SscxwkEgqKCy0aj0W6zmU3GhqrKhqpKIpLJ5TarjcfjpWRli6VSi9mckJIukcnudCKjXt9QXXHt3BmT8bMGRtOmp3h5+8yamzt+c5RCwiMG+vvOHD2o02kzZs8dp7PAGBrq6x3o6U5PT/f3d9L6HQAAuC0UGhiQSqU7duxYu3bthx9+eEunIm9v7xUrVvz617+OiIhglA5gEiorK7PZbEtXrgoND2edBWC8GPR6m9Wq8PCYlpzCMAafzycioVA4c85nf5nPmDXHcaOpvm5woN9Rg7DbbHw+z6DXXz132vHotfNnhEI3zm4PCA0Ljojk7Ha/oOCAkLDLp44P9PV0t7U6hnl6ec+eN9/Hz8//89LG+Fm4bAWfzy++euXqmVNF5888818/dbw7mLD6ujuJKD4+nnUQAICpDoUGNng83iOPPPLII4847m7bto3P5yuVyvDwcKweBxhbBQUFFRUVEqk0JjaOdRaAcXT+zGmbzSaVyibs9pNRsXFRsXFENHvefCKy2+2VZSV2u53H45Vcu6rVakQisVYz2tZY39ZYT0Q8Hs/NTWQ2mxxPT8vM8vLxSc/KdtovSh6Pt2Dpch+VqvDypeGhwff/3//OX7k2Ngmb405cfV1dRKRSqVgHAQCY6iboZ5GpJj39K+/vDQD3wmQyHTt2jMfj3bdho4dSyToOwDgqvV5Mzl038Q3x+fzpaRmO2ynpn60i7GxvGxzoFwgEXe3tzU0NfB5f6ek5Z/4CH5XKy9uHSc6U9EyZzP18/smhwYHTh/ej0DABlRcWDPX3m03G5trq4OBgxzbhAADAkJMKDQJcpL9JaWnpPY5MTU0d1yQAk97Zs2c5jpuWlBwZFc06C8A4UqtH7Bznq/KLjIllneUbCQ4NCw4NI6KkidR/MSY+QaFUfvTe2xzHsc4C/2YyGMoKC2Tu7oUXzpoMBiKSyWT3338/VrgAADCHGQ0MpKXd64cnfKAB+CZKS0svXbokFApnzclhnQVgfJ09dYqz293l8lta/8BYMRoMRKQKDGIdBD6j04x+vOU9nVZz88EXXnjB3d2dVSQAALgBhQYGbrt61m632+12x+2QkJCAgADnhgKYbDiOKy4uJqL7Nmz0Dxz3pnEAbLm5uRHRzJx5rINMWo7f3V6+WPw/UVw6dVyn1cycObO1tbW3t5eIMjMzZXfeuAQAAJwJU8sYsNxBS0vL7t27MzIytFrtq6++eu3aNdZJAVzYxYsXW1tbpTJZZHQM6ywA485oNBKRxWxmHWTSckwVaa2vqy0rYZ1lSuA4ruDMqVMHP75xGeYWnS3NISEh06dPvzFRND4+Hh21AQAmCMxomCj4fH54eHh4ePi6detWrly5cePGS5cuoUkkwNfT09Nz8uRJoVC48YGHJmwHfoAx1FBXS3eYMQdjQiZzFwgERoP+9JEDF08ci09Jm71oKXoBjJ+Bnu7rly8QUfS0pIjYW7ertFmtZrOpo6PjH//4R3R0dFZWVkxMTGysazcoAQCYTJz0iYSP+vI9EwgEf/3rX+Pj43/zm9/s2bOHdRwA18NxXGFhIRFlzswODg1lHQfAGXg8nn9gUDiano4bD0/P77704+JrBTUV5UODA+WFBdUlRVEJid4qPyIy6HQcx8nk8rRZ6AgzNrx8Ve5yhU6rqS4pDo2MFnxeRNPrtIO9PcERUdNSMyqLrxFRY2OjTCaLj7+1GPFFHMe1t7cHBwejlQkAwHjDpY+JKC4uzsPD48KFC6yDALikgoKCwsJCsUQyPXUCda0HGFd8Pt9qsbBOMcmJJZLZ8+ZnzpzV3NhQeOVST1dnXUXZLWOKL12YvWjJtNQMJgknE6Gbm1gq1Wk1rQ11JVcuZs6dT0TqocH9H35g0OumpWbMXbpiZHCgs7WZiKKiou7yUn19ffn5+eHh4W5ubocPH169evWMGTNaW1sLCgoSExOTk5Od9JYAAKYSFBomIq1Wq9ForFYr6yAArqetrc2xaOK+DRt9VWjbBlOFQCg0mYysU0wJIrE4PjEpPjGppbFBp9UK3dyIiMfjGQz6qxcvjKpHzh49VH7tamJ6RmnB5YCQkEVrN7CO7JKsFsvI4EBgYGB3d7depzMa9JdPnWisqXQU1KpLi6Xu7mazyTF4ZGTkti9it9svXrx46dIlg8FQU1Pj7e0dGhoaHh7e0dHx0UcfWSwWq9WKQgMAwHhAoWEi+vnPf85xXEwMOtgBfGVVVVVWq3Xu/Lwo9ICEqUQoFDr6QYLTRHzhh0xKeubZk8eLCi4P9fdeOP4JEWnUI+rh4fVPPMsioGsTCIV8gUAikQgEgtHhoTNHD7XU1fD5fJFIZLPZbDZbY02VUa8TCARKpfK26yZsNtuBAwfKysrcRCJPH1+jXm+325955hkiunLlisViISIfHx9nvzEAgKkBhQYGXnrppTs9ZDQar1696tiTb8MGXAMB+GquX79eUFAgkUjiEqaxzgLgVCKRSDM6arfb0Z6QIR6Pl7dk2ZzcvCsXzlnMZpFYXHz1Sl9X54533tz45LeEIhHrgK7EZDTweDy9Xm+z2SQyWXtTIxGJxWKbzTZjxgyNRlNVVUVECxYsmD9//m1f4dixY2VlZeExccvWb+bx+R/86XdarfbatWtZWVkzZ8708/MbHh6+sWMFAACMLScVGgRoBnmT119//UvHzJ079+WXX3ZCGIBJo729/ejRoxzHLV+9xs/fn3UcAKcSiUREZDaZJFIp6yxTnUgszl20xHE7Oi7+wO4dI4MD295+4/Hv/4htMBei04xuf/sNq8USFhY2PDzc2dJsNOiJyGAwCIXCnJwco9Eok8kUCkVubu5tX8FsNjc1NbmJRMvWb+YLBESUlJF1/fKFEydOREZG+vr63r2tAwAAfEOY0cDA9773vbs8KpfLMzIy1q9fj5bIAF9JaWmpxWLJXbAwITGJdRYAZxOJxURkMOhRaJhQgkJCV963fs+2D3WaUavVKhQKLxw/2tbY4Jh7smzjAz4qVEVvo6ej3WqxJCYmNjc3m81mv6AQHz//9ubGdevWxcbGymQyDw+P1atX3+UV6uvrBwcH02bl8D//NJU+K+f65Qtms7m5udnX19cp7wMAYOpCoYGBv/71r6wjAEw2tbW1xcXFAoEgfloi6ywADEgkUiI6efTwpkefYJ0F/oO3j69QKLRare/94Tc3DgoEApvNtvf9d1Zsfjg0copuSmoyGGx2m1TmzuP9x8RXk9FYfOk8EcXGxrq5uQ0MDEjd5RazSSgUJiYmurm53cuLe3l5EdHwQH9TTZVvQODVs/k2m83xkE6nG+u3AgAAt0KhYYL61a9+VVdX9+GHH7IOAuACenp6du/ebbfbV913vw+uU8GUNC9vQUNd7ahazToI3EqhVG5+7MnrhVfdhJ/9hRwRHRMeGXVwz87W5qZPdm1LTM/MyMmVucvZ5nQyk8Hw4Zt/slosM+cvzJgz78Zxs8m0/e9/NRr0SUlJ06dPT0xM7Ovrq68sk8rcrVZrV1dXeHj4vby+RCIhotaGutaGOqnM3aD/d3Ghubk5Ly9vrN8QAAD8BxQaJqjjx49fuHABhQaAL2U0Gnfs2GG1WrNmzZ6eirZeMEX5qlRSqdRoNFgslnu85AtOExgcEhgccsvB9Q89+smBj2sqKyqKrmlHR5dvfJBJNlZsdptjo8rBvt6bj7c21BkNerFYnJubKxQKhUJhaGhod3e3o1JQWlpqt9sjIyO/9PWVSmVqamp5ebndbr+5ykBE7u7uY/pWAADgNpxUaEAL7Ju99dZbu3btuvvMvZqaGiLKyspy3H3uuee+9a1vOSMcgKtpaWkZGRkJi4hYuGQp6ywALAndRFrt0MUz+XlLlrHOAl+Oz+cvX7tOPTLS3dlhtVpYx3E2k8HA4/E4jmuurT518OOFa9Y5FlB0tbYQ0Xe/+11PT0/HSKPRyOPxeDye3W4vLi5ua2u7e68rB4FAsG7dOqlUeuXKFSIKCotwE4laG+qIKCMjY/zeFwAAOGBGg7NduHDhhRdeuMfBhYWFjht373gEMGUNDQ0dPHiQiBKTp9+yyhdgqlm+evWOD7fqtBrWQeBeCQQCkUhEPN7sRVOuTnry4MeOG3a7vb6y3MfPP21WDhGNjgw7Dt4YKZPJOI7jOI6IBALBjBkz7v0sS5YsqaurGxoaSs7M8vD0am2oEwgE2AIWAMAJUGhwtsuXLxNRamrq9773PYVCcadhP//5z2tra3fs2OG4m5yc7KR8AK7DYDBs375dr9dPT01Ly8hkHQeAsYjIKD6frxkddexowDoO3BMen88jGuzpGRkYiIyfNnX+4Swmk7u7+5IlS7RabXl5+ZXTJ/2DQwJDw2MSkzpbm3t6ery9vR0jg4KCbjwrsHU3xAAAIABJREFUKSlp1qxZ934WgUDg7+8/NDTk6eNrNhn5AoFEIgkLCxvjNwMAAF+AQoOzOboTPfnkk88+++xdhr3xxhu1tbUPPPCAs3IBuJ7Dhw/39/eHRUQsX72GdRaACYHP53e2t9VWVkybnsI6C9wToVDIcVz+4f1E5Onj++Bz9zrn0dXFJacUXjir1WpDQkIGBgZ6enpO7t9732NPyeQK+s8ZDSkpKVKp9F//+hcR+fj4fNUTaTQauYfSy1fF4/GCwyPbmxpsNptQiA/AAADjCz9nnW3u3Lk//OEPp0+ffvdhmzZt+kqTAwGmGo1G09zcLBaL167bIPh8m3SAKW7OvNxzp/N1Oi3rIHCvcvIWhoZH8Pn8C2fyRwYH9n7w7oanpkRLptTsOdWl10+dOkWflxUMep1ep+1sbSGiW5bCxcbGvvzyy3a73cPD46ueSKPRiCUSHo+n12nbmxr8/PxEItHYvAcAALgzJxUaBFg6/bn09PT09PQvHfbiiy86IQyA66qvr9fr9bHxCfI7L0ECmCIMBkNXR4fBoK+triIii9nMOhHcK1+Vn6/Kj4iCw8K3ffBef293a0NdeEwc61zjzk0kmjl/wenDBxx3YxKT02fPLblyqb6yTCgUfnEPy7usNr07o9Ho7eFJRCaDgYgCAgLQ0AcAwAkwowEAXFJJSQkRJX3Z5CCACaWvp6evrzc0PFyp9Pyqz9WMjur1Or1Or9NpdVqtyWQyGPRms9mg07e1tlitVscwkVgcHhU91sFh3Kn8/BOTU8quF108+elkLTSYDIa+7s6QyGjHn/piidRxXCyVzlqweHhwwHHcarX29PTExMR88zPabDar1SqWSo/s/Nfo8BARhYTcus8oAACMBxQaAMD19PT0tLW1SaTShMQk1lkA7tXVK5dOnzjBcRyfzw8IDHzwsSfuMoXbaDQ21ddbrVb16EhfT099be3dX9zPPyB1RpbITeStUvn5B4x1dnCGrDk5tdWVmpHh5rqayLgE1nHGGMdxJ/bv6WhpComMXvXAIzrNaEXhVcdDJoNh9/tvO2YcEFF4eLhKpRqTk+p0OpvN1lJX47jr5eWVlITfGgAAzoBCAwC4Hsd0hvRM9DEBl1FeUuKoMnh4euo0mq7Ozjdf/+MDDz8adIfrq/98753hoaGbjySlpCk8PNxEIolU6iZ0cxOJRGKxWCwWicVCoZvM3R3NSlydp5d3SnrmtcsXL3x6NDwmbpLtQNFcW93R0sQXCDqaG4cH+k8e2DvU3+d4KDQ0tL29/cbIvLw8pVI5Jie9sU24w8yZM93d3cfklQEA4O5QaAAAF2M2m2tra4koOSWVdRaAfxsZHjYYDIE3bcV3Q11NzdFDBziOy8yenbdk2fDQ4P6d24cGB7a+/56HUvn0t7/r2JDohqryckeVQSKVhkVEpmTMkLm7q/z8nfROgJ15CxeXFhfqtJqKoqspWV9hH8eJYLC3x6DXBYVH3rZEUnW9iIgEfL7dZuM4Ljg8cqi/TyQS2e32TZs2bdu2raenh4gEAsEY1gIaGhocN7y9vVNSUmbOnDlWrwwAAHfnpEIDH213AGCMtLe3Dw8PBwYHe3/1fc4Axpzdbj93Ov/q5UuOzvkzZ89ZuGTpzQM629v37d7Jcdz0tIzcRUuIyMvb5+Gnnr107kxNZfmoWv23P//p4cef9A8MvPGUT44cIqL0GTMXLl/p3HcDjPF4vNxFS04ePXz1zClXKTT0dXVeO3/GoNcN9HQTUWhUzLL1m4VubrcMk3soichisRBRc211bNL08sICf3//TZs2eXh4zJgx4/DhwwKBYNOmTX5+fmOVLSIioquri4g2btwYdLsiIAAAjBPMaAAAV6LT6Q4dOkREiUnJ6BwOzFWWlZ389BODwUBEfgGBfT3dgwP9Nw8YHBjYtnULx3Ex8QmLV66+caVXLJEsWLo8c+as/bu29/f1bnnvHQ+l8vGnn3WXy/ft3mkxm728ffKWLmfwloC1xOSUsqLCvt6ew9u3rn7ocdZxvkRfV+fhnR9ZzWalUpmUlMTj8SoqKrb//a9rHn5c6i7vbGnqaGkWCoW9nR39PV03nlV44exgXy8R9fb2Dg0NeXh4JCUlDQ0NxcfHf3G/ia+H47iysrLS0lIiUqlUY1i8AACAe4FCAwC4DLPZvH379pGRkdi4+KxZs1nHgSnNarX+4+9vORY4eHp5z1+81D8w6J2//LG1ubmro8PReWFocHDLu2/bbLbwyKjV6zd9cT65h6fnA48/deLoobaWZvXIyJuv/5EvENisVh6PN2/h4km2RB/ukZtINGf+gkN7d3W0NDdWV0ZPm9DNCwf7e81GY05OzpIlS4iI4zgiqqioOLT9Q51m9C5PbK6rISKz2Ww2m4lIKpUuXbr0LuO/qmPHjhUUFDhuL1myRCjEJ14AAKfCj10AcA0cxx07dqyjo8PP33/V/etYx4Gprux68fDQkEAgyMlbmJk9m8/ncxwXFBLa1dH+4Zb3xWKx3WbjiCwWS0BQ8JoNm+/UqVEskaxev0mjVh/Zv1en1YolEpFIlJKeGZswzcnvCCaO6Lj4nLyF506dOHVon1gqC4mIZJ3ojnra2wUCQXZ2tuMuj8dbsWKFWq3u6uqSyWR+fn4LFizo6ekJDAxsa2uz2Wz+/v779u2zWCxBQUGxsbHx8fEBAWO/SYrNZisvL3fcVigU0dHY8BUAwNmcVGgQYIIzAHwzFy9eLC4udpfL12164JbOeQDOFxYeIRAIbDabXK5wTD3g8XgbH37s+NFDLY0NQqFQazAQka/Kb8NDj4q/7L9YhVL54BNPOyM3uIjUjBltLc0tjQ2XTh7b/Ox3Wce5o9GRYSJSKBQ3jri7uz/zzDNms1kgEPD5fB6P51gNERYW5hjw4osvDg8Ph9xhv5UxUVdXp9friUgoFK5atQobsgAAOB9mNADARGe32ysrK0+fPi0UCu9bv9HL25t1IgDy9fObnpZWWlx89MDHQ4MDOXkLichNJFp1/wYi4jiutrKC47jQiEiJVMo6LLgekVi8bPV97/71T0P9fUd3bVu5+WHWie7IZrOp1WpPT8+bD4pEojuNd3d3H+89Jh0bWERFRS1fvhzdGQAAmBC8+uqrTjhNkdruhLOMq0wl1soCMMBx3J49e86dO8dx3NKVq+KnJbJOBPCZmLj4/8/efUZHdab5on8qR1WVcqCUcw4IRM5gTE4GbLfbNm2326HDmtNzu+f23HV817pnrV5zZ+6cnplut90OjbPBgMkZBIggISGUVco5laTKOez7odxqBmMbg1S7JP1/Sx+2du3w39gg1VPv+7wOh32gr6+vp9vpcCQkp0y8xOFwwiIiwyMjhSIRiwlhWhOKRFHRMa3NTQbduDoxWa5QsJ3oa+PakVuXL4glkiClqq+zfVw7IhKJEhMDYn6Hw+Gor69Xq9U6nW7Dhg2oMgAAsAWFhoeFQgMAK8rKyioqKqQy2bandmdl57AdB+C/SUpOUSpVbS2aUe1IWHhESGgY24lgRgkOCR0a6B8fHdWNajPzi9iOQ/VVFRePH6mtuKkdHGhtqOMQxcQltDc18Pn8/Px8ttMRER07duzKlStKpXLbtm1TPW4CAAC+A948A0DgamhouHjxokAg2LXn6eSUVLbjADxAbkFBzBy10+E49uUXdXfvsB0HZpqlq9ZwOJzh/r4LR79kN8nYyHD1jTLD+Jjb5UpJSSGGqbh6+ezhA0TU3t5uMpnYjUdEPT09TU1NRDQ6Osp2FgCA2c5PhQbe9P8CAD8bGho6fvw4h8NZ++SGmKlsGwbwmJ7b95OMrGyv13ur7KpRr2c7DswooWHhW5/ay+FwOpqbtMODbMVwu1znjxy0mL+uJuzYseN3v/tdenp6dna2SCQSCoXf0ZTBP6xW66effupyuYiIx+N5vdN+LC0AwLSGEQ0AEKAOHz5st9vnL1yUV1DIdhaA77Ft11Myudyo13/8/jsDfb1sx4EZJTktPTY+wev1Hv3wfbYyjGtH9ONjsbGxhYWFq1atkkqlPB7v6aeffuqpp/Ly8pxOJ+sjGgYGBux2u2+7pqampaWF3TwAALMcCg0AEKD4fL5CqVy2chXbQQAeyqu/+JVCqbRZrRdPn3S7XGzHgRll61N7wyMiPR4PK3d3OhxnD31BRL29vWKxeNmyZfe+unDhws2bNwcHB7OSbUJ8fPycOXO4XO7WrVs3bNgQIM0pAQBmLRQaACBAqVQqu82G9c9huuDz+T/7+S8FQuHI8NCXn35ks1rZTgQzh1AkUgYHE1H1zbKHP2uyCl4t9TUWsyk+Pp6IjEbjfa+GhITMnTuX9X+rBQLBSy+99Nvf/rawsHD+/PkiLPgCAMAqFBoAIEAFBwc7nU6rxcJ2EICHxeVyn9r7DI/H6+/tOfnVIbbjwIwSG5/AMEx7U8NDHt9SX7P/P/714PtvXz5x1G579LKXx+2+fa00KCho7969u3fvXr9+/SNfaqpxOBzWW0UAAICPnwoNXA5nun/55w8KACaoVCoi0ut0bAcB+AHiEhJefu0NLo/X3dF+6exphmHYTgQzRG7BD1vesvzyRZfTOTY8pKm7W1V29ZGnXVw4dthhs6WlpR05ckSr1QYFBT3adQAAYFbBiAYACFC+QsPZUyfwVg2mF1Vw8MLFSzgcTvXt8gunTrAdB2YIDpdLROPaEePDlV/DoqKJ6PXXX4+JiamrLL9y6vgPup3dZr1+/szNS+c7NU3p6elRUVEtLS3Xr19nq08EAABMLyg0AECAUqvVUVFRw0NDFrOZ7SwAP8zSFSu37tzF4XCaGup6u7vYjgMzAZ/P9609UXb+9MMcb9TrOByOXC7fu3dvVFRUW2Pd8EDfw99OU3u3rrK8pvyGRCJ54oknFAoFETmdzrGxsUd8AAAAmE1QaACAACWRSIqLi4nIoNeznQXgB8vIyo5LSHA5nb1dnWxngRli4bIVPB6vr6vjYQ72ejwCgWB4eFihUGzZssXr9dZX3n6YAWIt9TXnjhysuHIpKCho2bJlr7/+ekhISEdHBxEpFIqwsLDHfQwAAJgFUGgAgMDlWy/NYEChAaalbTufIiKbzcZ2EJghYuMTYtSxjNf7MGtPpObkOp3OW7duEVFMTExISEhrQ+2Jzz66eem8fmz0284aGxkuL73U0dzo8Xi2bdu2atUquVxORMuXL9+yZcvzzz/P5eJXRwAA+H5++mnB40z7LwDwP1+bBoxogGmKy+MRkcNhZzsIzBzJaekMw9y9dd3ldH7HYcMDfZXXrhBRTEyMb8+zzz6bmpra391ZU37jwLtvNdXc+eZZDpvt0AfvWExGgUCwffv25OTkiZekUmlRUVFoaOikPg0AAMxYKEsDQOBSKpUcDqehrhZtGmA6OvrlQSLyuN1sB4GZI7+oWKFUOuz2u+U3vuOw0aFBIlKr1QsXLvTtCQ0N3bNnzzPPPPOjH/2Ix+N1NDd98yybzer1eokoKSkpPz9/CuIDAMBsgUIDAAQuPp8fFxc3qtV2dT7UnGSAwMIhIppbspDtHDBz8AWCBUuXE1Hd7VvfcVhaTn5ccmpfX9/Q0NDfz+Xz09LS4uLiXC4Xj8f75lm+8kRsbOzixYsnOzgAAMwuKDQAQEDbunUrYfYETE98Pp+IMKcdJlduQVFIaJjL6expb/22YwRCYc7ceUR08ODB7u7ue9ekFAqFEomkq1Vz4+K5+85SqIKJyGw2czj3Txnt6en5/e9/39bWNmmPAQAAMxp++wGAgOabPYFCA0xHrRoNEbkxdQImW4w6lmGYb1YK7hWblFK8ZLnRaPzggw/+5V/+paysrKen58SJE1qtNikpiYjsVut9p4RGROaXLDIajZ9++ul961N0d3fb7faGhgaTyTTpjwMAADMP3z+34aKZIgA8Eh6Pp1AodOPjbAcB+ME4HE5kdMyc2Di2g8BMs2jZiqb6Wv3YqN1qFUulDzyGw+HkzlvQXHvXbDS4XK7S0lKPx8MwjFgsLioqamhokAUF3XcKj89fuGqt3WrV1N3t7e2Ni/v7/7rz5s3T6XR37twZGxvbt2/fFD4bAADMCBjRAACBTqVS9XR33am8zXYQgB/A6/X6xp9/cxQ6wGMKUirz584jossnj2rq7n5bw1EO0fYf7xNJJL4Wj+Hh4USkUqni4uKUSqWm9u4Dz0rKyCSi8+fPnz9/fmKnWCy22+1EdG/TBwAAgG/jpxENAACPxul0WiwWIsLCEzC9XLl00ePxeO+ZGw8wiebExt2trOhua+lua9GPjZWsWH3fAV2tmssnjzrtdt8kCLVa/cILL9jtdrFYTESpqamVlZXXz59ZvHb9fSfyBQIi6u3t7e3tXbZsmUgk8u2Pjo5ubGyc+BYAAOA7oNAAAAGtv79/dHQ0KiZm8bLlbGcB+AF84xiK5i9gOwjMTGmZWWWXg3XjY0QkEAgMuvEgpYrL5VrMJu1Av358rL7qtsNm8x0sEAh2795NRL4qAxGtXbu2urq68W7VwtXr7u1X2tnS3FJf69uWSCRCoXDipXnz5kkkkszMTP88IAAATGsoNABA4LLb7ceOHSOizKxstO6H6YUvEBKWnIApc7fqtkGvi4+P7+7uvltxs+LqZYlURkRut8vldN53sMvlOnXq1M6dOycm8ggEAoZhwiOjPW43VygkIoZhbl2+UFN+w/eqy+Xicrler3diIUyxWFxcXOy/JwQAgOnMT4WGByzWDADwfbq7u3U6XVx8QskiLOoO00zlrVtE5PZgyQmYErVVlVwud+3atY2NjTdu3CAim9Uy8SqPx+NyuS6Xa2JPfX39+Pj4s88+K5PJiIjL5apUquGBvv3/8a9bnnk+ImbOzUvnaytu+ooL27dvj4+P5/P5E1UGAACAHwQjGgAgcNXU1BBRZk4O20EAfjgOyeTyjOxc33dmk8lms/L5/OCQUHZzwczgdrtDQkLUanVMTEx4ePiFCxd87WwiIiJGRkaEQqFYLNbpdMVLljdWV1ktZiIaGBjo7u7OysryXSEnJ+fatWtul+vK6eOyIMVQfy+Px3v11Ve9Xm9ERASbzwYAANMfCg0AEKA0Gk1jYyOXy83MRqEBph8+n2+1WMrLrqZlZY8MDZ49fpSIOBzO6ic35hdh/Dk8Fu3IsG58LDc3l4i4XG5hYaHBYCgtLZ0/f/66detKS0tdLld5eTmXy03LzedwOLevlRKRUCicM2fOxEVWrVqVm5v71ltvjY0Mj40MCwSCTZs2hYWFsfVQAAAwk6DQAAABqqqqiojWb9o80b0MYBrJzM6+fetW+fVrd26XM14vEalUwXq97sKpE71dnbkFRfFJyWxnhOlKqVRxuVzfepM+y5cvLyoqUigURLRmzRqLxTI4ONjT09Pd1uL422FhYWFSqfTe64SHh8tkMpPJFBcXN3/+/BwMHwMAgEnCe/PNN/1wm3oT44e7TKlcBRp6AfhPbW1tWVmZQCDYsGUrn4+SKEw/SckpYRERJqNRNz7OMExmTs6PXthHHE5PV9eYVtvcUC8SiaLnqNmOCdOS1+u9ffO6UqnMz8/37eFwOPcuPCkUCmNjYysqKno72oYH+nw7TSZTcnKySqW691LZ2dmZmZnLly+PjIz0W34AAJjx/PTrO5fjn/sAwEzAMEx1dTURbdmxE2u2w/SVkZmVkZl183oZwzCLliwloiXLls8tnnfu9KmmhvrL5864XK6SxUvZjgnTj8vl8ng8QUFB33FMWFjY7t27S0tLjUaj3W4XCATz5s2Ljo6+7zClUqlUKqcyLAAAzEb4nBAAAo7RaOzs7JRIpfGJSWxnAXhcCxcvufdbiVS6decur9eraWrs7e5CoQEegdlsIqLvXRIiKysrKyururr66NGjXq93+fLlKN0CAIB/oNAAAIGFYZgTJ04QUUZmllAoZDsOwJTwej1EFB6BwerwKGQyOYfDYZiHmpdaWFgYGRkpEAhQZQAAAL9BoQEAAsv4+Hhra2uQQrFs5Sq2swBMFYlESkQp6RlsB4Fpqb1VwzBMenr6Qx4fExMzpXkAAADugwaHABBAvF7v0aNHiSg9I1Py37ujA8wkvub/jntWDQB4eNqhISIKDw9nOwgAAMCD+WlEAw/NIAHgIYyMjPT09ISEhi5btZrtLABTZXxsrPJ2BRE5nU62s8C0ZLNZiYjLxcdFAAAQoPAjCgACyN27d4koNT0D3RlgprLZbPvf+4vb5Yqeo05MTmE7Dkw/DMO0t2ikUqlcLmc7CwAAwIOh0AAAgWJkZKSqqoqICucWs50FYKoc+PRj34yJJzZvFYnFbMeB6YfD4UTFzHG5XN+76gQAAABbUGgAgEBx+/Ztl8tVXLJAFRzMdhaAqRIcEsLhcIjo0KcfDQ30sx0HpqXwiEiXyzU+Ps52EAAAgAdDoQEAAkJfX9+dO3eIaF7JArazAEyhLdt3/uJ//KNMLjcZjZ+8/5eP3n3bZDCwHQqmDaNe73Q4uDweoUcDAAAEMD/9iOJypv0XAEwdp9P5xRdfeDye5atWK1UqtuMATC2JVPr6r/4hKSWVz+ePDA1++td3R4aH2A4FAaq/t6ejtYWIXC7X0ED/B3/+r/Onjnu9XiJCLxsAAAhYflp1AgDgO3R1dZlMpriEhAWLl7CdBcAfuFzu7meetdvt7771R7PJdOCjv27b/bQ6Lp7tXBBwjh86YDGbs/MKhgcHRrUjRNTe2uIrMbjdbrbTAQAAPBgG3QEAy8bHxw8fPkxE2bl5vrnrALOEWCz+2c9/GRUT47Dbr5decrlcbCeCwGIyGn3/VzTU3h3VjvB4vKKiIq/HYzGbly1bplQq2Q4IAADwYCg0AADLrl27Zrfb8woK8wuL2M4C4G98Pv/p557ncrl9Pd2fffAu+jXAvT55/x2nwyGRSIhIKBRu3rx5y5YtK1euzMzMXLlyJdvpAAAAvhWHYRg/3ObwkMcPd5lSO6KwiBTA5BsaGnr33Xfdbvcvf/1/SKRStuMAsGN4cPDj/R+4nE6ZXF40f4HT4UjLyo6IjGI7F7Ds4umTd6tuFxYWJicnh4aGRkdHs50IAADgofhpRANv+n8BwKSz2+1ffPGF2+0uWbQYVQaYzSKjo3/+D78OClJYzOZrly6UX79293YF26FgSpiMRo/nYT99mb9oCRFpNJqcnBxUGQAAYBrB1AkAYE1PT49Op4tLSFi5Zi3bWeDBGIZ5+60/rVy6OCo0OD4m6sk1q8+cPsV2qJlJKBS+8vNfbNm+MzgkxLfHP0MOwW88Hs/Bj/e/98c/HPvyi4c8pb2thYiSk5M7OzunMhoAAMAkQ6EBANhhMpmOHz9ORJnZOWxngW/10gvP/+qN12/duGHQ60eGh0svX9q+aeOhgwfYzjUz8fn8rNzcjKxsDodTd/fO5XNnUGuYSQb6enu6Oj0eT1d72/DQ4MOcMqbVElFTU9P+/ftramqmOCAAAMCkQaEBANhx9uxZk8mUkZVdOLeY7SzwYJ0dHZ9+/BERvfLqa42t7cfPnJXL5UT0p//6T7ajzWTLV61eunIVEVXfLv/qwGcup5PtRDA5oueopTIZEXm93jsVt773eJfTOdjfJ5FIuFwuER05cuTq1atTnhIAAGAy+KnQwOVM+y8AmEQWi6WtrY2I1m/azHYW+FZ9vb1z1Oo5avVvf/fPiUlJa9auW75iJRHZ7Xa2o81wi5Ys3bZrN5fL7Wht+eKjvxqxFMV01tfT/dG7b7c0NfL5fJlMTkRcLrextsZus33zYI/HM9HB4eAnHw4PDmRmZpaUlPj26HQ6v8UGAAB4HHy2AwDAbMThcHyLw1stFrFYzHYceLCly5e3dff6tke12qtXSsuuXSWin7z8U1ZzzQoZWVmhoa98+MF7w4MDn3/4/vY9z4RHRLIdCn6YUe3IQF/v5bOn3W53Q+3diKgogVBIRF6vl4iGBwfik5LvO+XDd95yOh0bt+9Sx8W7XS4iGhoa2rBhg06nU6vVubm5/n8KAACAR8B78803/XCbFsu0n2WaLsc0E4BJIxAI5HJ5S0uLzWZLz8xiOw58j/GxMXVk+OEvDzocjtfe+Plvf/fPbCeaFWRyeX5BYWN9ndlo1DQ2RERGqf7WJxICk81qbW6oE4lEYomEiEovnC0vu+YrK1itlspbN0xGAxGJJRK3293b3ZWZk+crPfg01dXWVlc5nc6GmrvyoKC0zKym+lqJRLJ69eqsrCy1Wi2852AAAIBAhkLDw0KhAWBySaXS+vr6/r6+kkWLeTysIRvQXG73zRvX7Xa71WK5XVEhlUoXLl7MdqhZQSgUFswt7mhr0+vGmxvq5QpFZBTWOAxQ3Z0dZ08cramqbKyriYyOUQUHC0WixroaPp9PRL7hCT5hEZFmk8npcDQ31GXnFQgEAiLqaG05fujvbVZHR0aIaGigf+7cuYmJiX5/GgAAgMfC8U9H6+PDD7tkdMDaHIk3QgCTrKys7MKFC5u378jOzWM7C3w/s9n89K6dF86f4/P5rV09UdF4x+s/hw980dLcRETFCxYtW72Ww0HroMBi0Ove/9N/er1ekUjkcDiUquCQsLCk1DSH3V5+/dpER0+xWOxrccLlclNTUzUaDRGJJZIXXnnd6XR8+elHRr3+3ssqlcof/ehH4eHh/n8iAACAx+GnHg08/EYEAN8QERFBRJfOn0OhITD19vS0tbUS0cpVq4lILpe/8vrrF86fc7vdtbU1KDT4047de66VXr5+9UrlrRtms2ndhs0CjKIPJF6v1zdFIiYmRigUajQag17X2dYaEhr2zIsvuV2uro725vq6sVGt73gejxcUFOTblsnkAoFAJpcnp6RVV1ZwOF9/CMTn8/fs2YMqAwAATEeYDgAArElLSysoKLCYzRazme0s8AAV5bc2rF2zYe2attZW3x6T0ejbCA/Dmx9/W7pi5cYt2zgcTnN93aHPPn7gmgXTeQaUAAAgAElEQVTAFlVwyNyShXNi4zo7O3t7eyf2j4+N7n/7T031dQuWLHvhZ6+//MavNm7fxePxvF5vZWWl75jwyEjfEBWFSkVECqVq9ZMbfS9Fo5wHAADTEwoNAMAm36CGo4e+ZDsIPMC8+SW+6eU/e/knV0ovHzn05T//02+JSKlSZWZns51uNsotKHj2+Rf5fH5/b8/H771z5cK5iaUQgV0cDmfF2if2Pr8vMjrGarVyOBxfQcH3qt1uq6+pPnrwc4aY4JAQj8eTkpIycW5zQ/2VC+esFotv8cuY2Fh04gAAgOkOy1sCAJsKCgpqampG/zacGAJKXHz8r3/z29//r//n+rVr61ev8u3kcDh/+K8/YlFStqjj4va98upH779n0Osqb90YGRrc+tReoUjEdi742kT7jNSMzOTUNJvNph0esljMZ48fJaKRocH8ufOIaHB42HdYeHi4VqutuVPZUFeTk19IRE11tS2NDQKBYMOGDWjGAQAA05SfVp1onf6rTqTKMPoDYPIJBIKRkZHuri6GYeIT0Fk94KxYuSo1LW1gYMBsMoWEhi5cuOgvH/x1/YaNbOea1SRS6YLFi6Nj5jQ3Nuh1uvYWTWJKqlgsYTsXEBHxeLw2TTOXyy2cVyISixmGGR0ZvnntCodDy5cvb9FoujvaiSg0JMRkMgkEgk2bNkkkkpCQkKGhIaNB73K5iIhhmL179+bk5LD9NAAAAI/IT6tOnNVO+7GdT4Rj1QmAKdHV1fX5558rlMof/+Rl30B9AHgYep3u/bffcjqd8qCgbbufjoyOYTsRUGtz07EvvyCi7LyC5LT0KxfOGfQ6IgoLC3vjjTeGhoauXbvW0NBARHK5/Ne//vWBAweampp27Nhx5MgRvkDAeL1er3flypWLFi3icvEJBwAATFd+GtHQbp32IxpSMKIBYGqoVKqenp6enh4ulxuXkMB2HIBpQyyRFBbPa6yrM5mMmqaG0LDwkNAwtkPNLk6Ho7+vt71Fc/roEe3wcHJaek9nR2d7GxFph4c0jQ0Ou9135N69e5VKpVwudzgcGo1GLpcvWbJErVYLhUKJRLJgwYLBwcGRkRGv16tWq7dt24ZJEwAAMK3hw0MAYN/atWs7OztHtejUAPDDiMXin77x808//OtAX9/Rg5+v2bApr3Au26Fmi672tuOHDzodDt+3Br0uLjHJt4aOVCq1Wq1EVFJSUlFRMTF6lGGYa9euEVF4ePiCBQuIKDU1NTU1lYh27dpVW1vrdrsLCgpYeRwAAIBJhEIDALAvPDxcpVK1tWja21qTU1LZjgMwnfD5/B/ve+nIlwc0jY3nTx4fHx1dsfYJtkPNCn093U6HQy6XL1u2LCgo6MSJE6Xnz/jWAfFVGVQq1fLlywsLC10uV2xsLBEZjUadTsfhcBK+MXpLKBQWFxf7/SEAAACmBKYDAEBAKC4udrvdLU1NbAcBmJa279q9ZMVKIqoqv3n53Bm248xYXq+3t7urp6tTNz42t2Qhh8Mxm81hYWGZmZnz5s3zejx83t87OpnNZqfTGRUV5asyuN3u48ePE1Fqaury5ctZewYAAICp56cRDVzCVEMA+C7z58+/ePFiTfWdrNxcLD8B8AiWLFserAo+cfRIQ+3d5LT0OPw9mgLl16/duHKZiIQi0au/+rVILGa83tDQUIZhgoKC9u7dGx8ff/Hixa6uLr1eb7FYJhrcmkymjz/+eHh4mIjmzZvH5jMAAABMPUydAICAwOFwNmzY8NVXX42PjaHQAPBosvPyqiorBvr6Dn/28ZNbd6RnZbOdaKYZGuj3bbhdLg6XGxYeMTw4IBKJmpubfaMVtm7dunr1aiLyFRq0Wm13d7fT6TQYDL4qAxFJJFiLFAAAZjhMnQCAQJGSkkJEVy9f8nVTA4BH8ON9LyUmJ3u93htXLtus1im919DgoELAue+rOCdzSm/KrqWr1vg2vF6vxWTiCwQul8tgMOj1et/+yspK34ZKpaqqqtq/f//BgwePHj1aX18/d+7c9PR0iUQilUrZSQ8AAOAvKDQAQKCQy+XZ2dk2q7Wrs4PtLADT2J5nnxOKRONjo5/vf1+vG5+6G2maZ11TFVVwCO9vXRhqq6u62ts4HE5paalGo+FyuUQ0NjY2scZEZ2fnxIlms3nDhg1PP/30b37zm5CQEP8nBwAA8CdMnQCAALJo0aKGhobTx4+lZ2ZNzG0GgB/qpZ+99u6f/zQ+Nnrp7Onte57hcKakU5KmqZGInn7ux7v3PjOxUyqTTcW9AsTQQL/H4/ENSSi/fo3P57vd7qamJiJavHhxQ0OD1Wp1Op0ikcjlcul0OiLKysqKjIzMzMzk3dMnEgAAYGbz0+/xPPSCBICHEBMTU1hYWF1dbdDrQ8PC2I4DMF0FKRSvvPGL//r//rWzrfXi6ZOrn9w4FbWG5sZGIlq/YdPqdU8wDDNF5YyAIhQKiSg/P394eLijo8Ptdk+8JJPJXnvtNYfDIRKJ7j1l4cKFvlUnAAAAZg9MnQCAAMLhcJKSkojo9IljbGcBmN6kUumqteuIw6m5U3n14vmpuEVzUyMRXb5wPjMxNlwuXlZSfPTwoam4UeAQS6Q8Hq+yspJhmJiYGJVKJZPJ4uLihEJhVlaWUCgMCgryHSkQCIqLixMTE0NDQ9nNDAAA4H+ciZmEU+rSqNcPd5lSq8JQlAHwB4vFsn//fq1W+z/+6XeYPQHwmFqam48c/IIvEGzctjM5LX1yL54UEzGq1d638z/+/M4LP3l5cm8UUN769//X6XDs3LkzMzOzpqbmyJEjmzdvzsvLEwgEbEcDAAAIFHjzDACBRSaT5eTkMAxTVVHOdhaAaS8tIyNGrXY5nScOH2xuqJ/EK4+PjZlNJrFY/NovftU1NFpWWZ2SmkZEb/7un2w22yTeKKBoR4ZtVmt+fn5mZiYR5eXlvfbaa0VFRagyAAAA3AuFBgAIOLGxsXw+vxKFBoDJ8NyLP8nIyna5XOVlVydxwcuQ0NARk23EZPv9v/17SGhoXn7BP/1f/5OIxsfGWmboahSnjx358J23GIZJS0vz7eFwOBEREd9sTuFyue5t3wAAADDb+KnQwOVM+y8A8JvExMS8vDyT0Xj18iW2swDMBNt2PSUUiUa1I5+8/5fxsdEpukt8YqJvY2hwcIpuwa7OtlYiioyMTE//+ySU0tLSd9555+zZs0RUU1NTUVHBMMwf//jH9957j7WgAAAAbMOIBgAIRAUFBWKxuLenm+0gADPET197QyKVGvS666WXJqU909HDhzauWblxzUqL2ezbU1tz17eRmj7JzSCGBwd6ujon95qPYNvup7lcrl6v1+v1vj2dnZ2lpaUDAwO3bt06fvz4kSNHTp06df369eTk5ISEBFbDAgAAsIn35ptv+uE2XTZ/tJycUglSjGoA8B+lUtne3j40OBijVqtUwWzHAZj2RCJR8fySG9eujo1qTUZjQnIKl/tYHzboxsf/1//9P3u6u1pbNEql6tb16//zd7+12WyZWdm//u3/OYlLXRr0ug//8mdNQ31KeoZUJpusy34bt8v1xUd/vVN+y+Gw3yq7euva1Tlx8TK53O1ynTt5TK/TeTyeiooKgUDA4/GcTmdtba3vxMHBwbDwCL5Q0NbaumnTpoKCgqmOCgAAELAwogEAAlRiYqLD4aivqWE7CMAMwefzn9iwicPh1NdU36m49ZhXW7h4yY6ndhPRsSOHt29c/7OfvDA+NiaRSv/4l/ces4RxH5FIzDCM2+3unfpBDdqR4aaGuoG+3lHtSNnli90d7brxseqKciLSNDZMjKrwer3nzp177733goP/XgaNT0x66kfPR0RGuVwug8Ew1VEBAAACGQoNABCgli1bplKphgYHJrF9HcAsV1hcvHXnU0R082ppe4vmMa/2l/0f//7f/j0vv0AqkyUkJu3as7f8bl3x/JLJSPp3YokkNCyciNpbWyb3yvfpbGv98J23Lpw6MbFn3bp1ISEhbS3N42OjLc2Nvp3Kv42xSklJCQkJyc7OTk5OJqKomDlHD37epmmOjY1NSkqa0qgAAAABzk+FBh5n2n8BgP+FhoZqR0aqqyrZDgIwc2RkZc2JjXW73ZfPnXHY7Y9zKYFA8NovflVWWT2kN9e2tL//8WcJiVPyBts3Y6K7o31keGgqru/T39tDRF6vNzM3LzM3j4h4PN6SJUvsNtvJw1/6xlOULF76zIsv+Y4XiUQmk+mpp57KyckhIllQ0EBfb0xMzIsvvojVLgEAYJbDiAYACFw7duzgcrn1tTVmk4ntLAAzx3Mv/kQqlRr0ugMf759o5RjIMnJyfRt8Pn/q7iIQCn0bvV2dmdm5RHT69GmVSsXlckeGh1wuFxHV3Kk8evBz32G1tbUff/wxETU3N/P5/MioaCKKi4ub3JkjAAAA0xF+FgJA4JLJZPHx8eNjY90B0HAeYCZ5+rnnBULhyNDgmeNfsZ3l+/G4PCLi8XjBIaFTd5faO1VEFB4ebjaZHA5HXEIiEZ08edLr9U4cY7fZBvp6xWLxP/zDP0RGRno8nhs3bmg0mhh1bF9PN01xKQQAAGC6QKEBAALapk2biKizvX1SFuQDAJ/wyMiXXn2Nx+N1tbddu3SB7Tjfw+P1EBF/yuYjDPT1fvjOWwzjJSKGYcRi8ckjX/paP46NjYWFhYWGhqakpAiFQiJSKBS/+tWvFArFT3/609dee21wcJCIxka1vj/G0dHRKQoJAAAwjfhpecue6b+8ZbwEfRoAWCAUCm/evDk0OJCSmhakULAdB2DmEIvFHo+nr7env7fH6/HETU17hcfHMMzhzz9xuVwet7u3u8tkMMTGJzzOBV1O53t//ENd9R2FUhUcGqodGb589vTw4IDT4SCigoKClStXCoVCsVgcGhqalpa2Zs2aVatW5eXlhYeHMwyzc+fOoKAgIuL+TX19vcvpJKKIiIgnnnjC9yoAAMBs5qcBfly8SQeAR8Ln87du3frll1/eKLu2c89etuMAzCjLVq5SqlRnThyvra5KSk2LUceynehr1bfL9Trd0lVr+Hy+w263WixcLtfr9fb1dPf1dMcnJT9OVA6XKxSKxka1Xx34TCaXWy0Wr9crEomee+45k8kUFhbW3d1tsViGhoYsFkt3d/fo6GhOTo5QKExMTMzIyLjvagkJCTwej4g8Hk98fHxMTMxjPTkAAMCMgJmEABDofB8Ptmqa7Xa7WCxmOw7AjJJfWFRVUT4yPPzlpx+98evfBkgjw/Lr1yxms9VqWb95W1X5TV+VwfeSQqlUKFWPc3E+n7/7uRf+8p//7na7JxrNikSitra20NDQP/3pTxMTtVLSM6wWS3t7e1tbGxHxeDy1Wp2Xlzd37tyJq3m9Xo/HIxSJPB6PWq1+nGAAAAAzBgoNABDQHA7H8ePHiWjuvPmoMgBMhRdefuWtP/xvk8n41YHPNm3fJRSJ2E5EoWHhFrO5ub7OYbf3dnV6vV6ZTGaxWLbs2pOUmuYbQfA4pDLZj3/6qqaxweV0mkzG5vo6o9FYUVEhFAoZhtm4fVfMHLXT5QwLjyAio8GgGx/T68ZbmxoH+nq7u7vLyspefvllqVRKRCMjI1wu1zft4vGDAQAAzAx+6tHQa5/2PRri0KMBwO88Hs+BAwf6+vriExK37NzF4eCvIcDk43A4IaEhzY2NurExuUIRHTOH7URkMZt7OjuISD8+7vV6VSqVQqGw2Wx5RcWq4OBJuYVEIlXHxccnJqVmZMYnJQsEwt7uLrvdXrJ4adH8BSKxWCqTVd8uHx8bjY1PUAUHR0XHZOXlJ6akWszmgf4+Pp+fmJhIRG1tbRqNxnfN4uLi4EmKBwAAMK0FxAhJAIAHunr1amtrq1Kl2ooqA8BUSklLf2LDRiK6cv6sprGB7TiUX1R870qWubm5cXFxbrf7iw8/MOh1k367GHXsqiee3LB1x4uvvrFk5WrfTrPJdOns6YtnTrmcztrqKu3IMBF1trd1tbcRkcfjufcKXC539+7dSUkB2lATAADAz/w0omHAznCJpvWXGiMaAPyrrq7u9OnTIpFo97PPBYeEsB0HYIaLio7RjoxoR0bGR0czsnOmbi3Jh8Hn89Mys7lcrtvtdthtWq02LS3N1yghNDwiMnpKGi6GR0ZKpFLfttFgqLh+bWhwwOvxVJXfbNM019+tNhoM9TXVvgUm9Hp9VlaWWCzmcrlDQ0MlJSVFRUVTkQoAAGA68lOhoW/6T51AoQHAzw4dOmSxWDZs2ZqYnMx2FoBZITM7u+LmDZPJ2N3Rnj+3mN0wQqEwPjEpr2iu1+PpaGuNj48Xi8U6na69RaOOT1CqHqsf5HezWa1ffPhBV0c7ESkUCoVCkZSUNDQ0NDI06Ha7fcc4HI7Y2NiIiAi5XF5UVBQbGygLdgAAAAQCTJ0AgEBUWVk5MjKiCg7Ozs1jOwvALPKTV18TCATakeFbZVfZzvK1guL58qCgixcvLl26dN++fUR0+LOPhwcHpu6OHW0tet24bzsxMbGkpGTHjh379u1bvHixSCRKSkrKyclZu3ZtZmbm1GUAAACY1jCi4WFhRAOA3/T29h45coSINm7dFhIa+r3HA8BkEYvFZrN5sL+/t6szOTVNHhTEdiISCIVSqaxN0zw8POx2u9VqdXd3t258LCsvf4pat1TeujE6MqwKDuHxeb29vRqNRigUVlZWDg8PP/vss4sXL87KyoqLi0PjGAAAgG+D5S0BILAYDIaDBw86nc5lK1elpKaxHQdgtrh1o2xMO2q321r/toaC0+lkN9KE+KRkhVLZ19fX19enVCojIyN7u7tsVqtUJpuK26WkZbQ2NwlFoh1PP3vk809142Pnz5/3vfT222/v3bs3LQ3/NAEAAHwXPxUauCj6A8DDOXLkiNFozMzOWbhkKdtZAGY4p9P5+Ucfms0mt8tltVon9mfk5M5Rx8aoA6XvgEwuf/Fnb5jNpu7OjounTxoMBiLq6eqcExt36eyp+MSkguL5k3i7tMysObFxXC5XIpUqVCrd+JhEKl26ag3DMOdPHh8eHkahAQAA4LthRAMABJDx8fH+/n6FUrl+02YMSwaYRFarVT8+fuTgAYfDzjCMx+NhGIaIGIbhCwQCgUAVHLJw6fLQiAiJWKKYylaLj4YvEKiCQ1TBIb1dnb4FOOuqq5xOR5umuaO1JSE5RRU8mWvTCASCro72sIiIksVLbRbLsjXrYuMTzhz/iohQZQAAAPheKDQAQKBwOp0HDhxwuVx5aekikYjtOADT29joaGd725XLl9wul9frnajcKZRKiVQmFot99QWxWDJ3wcLJfZc+pXz1EaFQ2NPV2d/bQ0Rer3fSZ3mUXb5YXVkhEotDw8KT0zNu3yjr7mhvqquNj4+PiIiY3HsBAADMPCg0AECgOHbs2NDQUPScOSvWrGU7C8D01t/X98lf3/d6vUQUFh4RGR0jFAoFQqFYIsnJL5RIpWwHfHSF80p6u7tcTqdIJHI4HL6dKlXwo13NZDQyXu83R3BExcwRCIUOu32gr3egr5eIujs7eDze008/jcFWAAAA38tPhQYefigDwPdpaWmRymQ7d+8VCARsZwGY3q5dvuT1ehNTUnMLiuISEkViMduJJo06Lj63oKjiRpnb7Z7YOT42GhUz5wddh2GYQ5993N3RTkQhoWE5BYXzFi6eeDUrLz9arf7yk4+MBr1AIHC5XCqVavPmzeIZ9CcJAAAwdbhsBwAA+JpSqVSqVIGwnB7AtFZ+43p3VycRLVmxKjUjcyZVGXzuG4CQmJIaEhr2g67Q19N99vhRX5WBiMbHRq9ePK/Xjd97THBI6Etv/LJo/gKXy0VEW7duTU5OfrzgAAAAswUKDQAQKFQqlXZ4WNPUyHYQgGmstrr68oXzDMOsWPtERFQ023GmxL3LYUik0u17nhH+wK4u508eb6i9O/Gtb5lM598mYkzgcDgr1633VT8vX77c1dX1yJkBAABmFRQaACBQZGRkeL3e5kYUGgAe0UBf3+kTx4ioeMGiuSUL2Y4zVcIjIrPzC3zbdpvtmwWC72azWm02KxEtWbJEqVQWFhZGR0UREZfHu/cwt9s9NNDv9Xq5XC4R9fT0lJeXT84DAAAAzHRoBgkAgWLu3Lk3b940GPRsBwGYrsqulDIMk5mbt3zNOrazTC2DTkdEvu4JA329iSmpD3+u0+mwWa1qtXr16tVr1qwhIo1G097efvns6bklC5NSv1698qsvPu3u7FCqgo0Gg1KpNBgMWA0HAADgIflpRAOPM+2/AMAPVCqVQY9CA8CjOH3ieGdHO5/Pzyucy3aWKedbOMPXPcG3yOW9xka1LU2N3zbSwXdWVFRUW1ubb2GO9PT0lJSUnq7O44cO+JbPdLvdPV2dRGTQ67KyslatWuU7bAofCQAAYAbBiAYACCAqlaqtrc3lcmHhCYAfpOzqldrqOwzDrN2wWR0Xz3acKVeyeKl2eNjXvvG+Jo5Gg+HTD951OhwRUdE7n/6Rr//CvZRKlVQmq6qqqqyszM7O5vP5o6OjqampbW1tquAQ3+qVHa0tvoqDUChcunRpdHR0SkqK7BuXAgAAgAdCoQEAAohKpSIig14fFh7OdhaAacNkNF6/UsowzKr1G7Ly8tmO4w8RUdEej1sqlXq9Xr1ON7HfYjZfPHPSN5ZhZGjw/Knj2XkFKekZ954rEAolEqnNaiWihoYG306pVCoUCvV6XUPtXf34+K2yq779u3btio6OJiJUGQAAAB4eCg0AEEB8hQaj0YBCA8DDO3LwAMMwGdk5hcXz2c7iP06nUyqR8Pl8498au3R3dlTfLu9obZFIJMnJyVqttk3T3KZpTkxJXfPkJoVS6TvMZrWOjWp92xu372pv1TTX17W2tvr2nDn2FREplcpNmzZ1dnaq1Wq/PxkAAMC0h0IDAASQiRENbAcBmDYOf/H5QH+fQCgsmr+A7Sz+c/rYEYfd7rDbiSg8ItLldA709335yYdExOVyY2JiNmzY4PF4NBpNaWlpZ1vr0YOfP/fSK75zJVJpaFj42KhWIBRmZOc0N9T59ovF4s2bN584caKwsHDFihVCoTA19Qf0mAQAAIAJfio0YBVNAHgYKDQA/CAnj33VomnmCwRbdu6OnjNbPnu3Wa1tmmYiCg0NtVgs2pHhY4cOyORy36ter7e9vb2qqspoNMbGxno8HiIaGRp8+w//tn7zNpvV2t6qmRMbxxcIIiKjvF6v2WSSSCRRUVGdnZ19fX2/+c1v2Hw2AACAGQEjGgAggMhkMoFAgEIDwMNwOp31NTVE9MTGLQnJKWzH8R+X0+lxu4koNzd3YGCgo6Ojp7PDt34EESWlpnW0tly8eJGIbt++TURBQUEmk8lsMh354lMuj+dyOgvnlTzz4kuVt26cPXF0eHBg/vz5cXFxBoMBQxgAAAAmBQoNABBAOByOUqlsb23p6eqKS0hgOw5AQPvg7T8zDJOYkpqRk8t2Fr9SqFQ7n3nu9NHDV69effLJJ1NSUk6dOnXfMWHhEXa7zWwyCUUik8nk2+nxeHwDHBivt/p2+bVLF4hIrVavXbtWIBDk5OT4+UEAAABmKt6bb77ph9sMOxg/3GVKRYo4bEcAmBVsNlt7e3uQQhGfmMh2FoDAtf/dv2i1IxKpdNOOpyRSKdtx/E2pCo5LSGxv0TTU1/N4PLPZ7Ha7ORyOSCQaHRkhIofj6w4OW3btyS0syskvjFaruzvafYtWhkdG9XZ3mU3G4uLiPXv28Hg8lp8HAABgZkHzBAAILMuWLePxeJg9AfAdvvz8s8GBfr5AsGPvsyGhYWzHYUdEVPTzP30tNSOzubnZbrfz+fzU1NSXX355y5YtCoVionZw7MsvJFJpbHwCwzC+4QxEVHf3zmB/n0wmW7ZsGYeDDxIAAAAmmZ+mTvDwQxwAHo5v9oTBgEIDwIOdOHqkrUXDFwi2PbU3KmYO23HYJJZItuza88n7fxka6He73S0tLS0tLQKBYM+ePV6v99SpU3q93uPxjAwNhkdE3rxaSkTr1q3TaDTJyckjIyMOh2N0dFShULD9HAAAADMNRjQAQMBRqVQY0QDwQFcuXayvqeFwOE9s3BKflMx2nIAQGRXt2wgNC88tKHK5XIcPH46IiNi2bZtv//XSS421NXabLS4ubuHChS+++CKXy62vr29tba2vr2cvOAAAwIyFQgMABByVSmU2mSYGOQOAz53bt29dLyOi1U9unG0NIL9Db3cXEcnlcqPRkF8878kt261Wa2lpaUJCwi9/+cuCggKT0Xj62BGv19vT03Py5EmPx3PlyhUi4vF4BQUFLKcHAACYibDqBAAEHJVKxTCM0WAIDglhOwtAoNAOD58/c4phmIXLVuQXFbMdJ4BEREePj40qFAqtVnvw4/2q4BAiMhqNd+7c4XA469atczqdjY2NRBQcHBwVFTU4OOhyufh8/s6dO+Pi4tiODwAAMAOh0AAAAUelUhGRwaBHoQFgwpXLlxiGycjOWbRsBdtZAsuGrTs8bndrc5NCoTAajcODA0KhUKvVHjt2jIgUCsXevXvtdvvAwMCqVatyc3Nv3brl25+Zmcl2dgAAgJnJT4UGLlo6A8BD+7rQgDYNAPcYHOjncrl5GMvwDRwOZ/3mbV3tbSaTKTExUafT6fV6p9NZOK9kfGy0u6P9/fffd7vdRHTo0CE+n5+ZmdnR0bF48WK2gwMAAMxY6NEAAAGno6ODiExGI9tBAAJFf1+f1WLhcrmx8QlsZwlEfIEgKmYOwzAZGRm+cQrxiUmrnngyPStbIBC43e75i5Zs3/MMh8O5e/euUql85pln4uPj2U4NAAAwY2HqBAAEHJPJREQpqWlsBwEIFLrxMYZh0rKy2Q4SoI4e/NzXEvLMmTOvvPLKrVu3jAYDEeUWFKWkZfR0dSanpfP5/CCFwmAwsJwVAABgFvyOU1cAACAASURBVMCIBgAILF6vt6GhgYgkUinbWQACxdXLl4goLDyC7SABymG3+zYiIyP379/PMExRyQLfHolUmp6Vzefze7u7LGazFP+wAAAATD0UGgAgsLS3t9vt9tj4eKVKxXYWgIDg9XqdDodAIMjJL2Q7S4DavHN3VMwcItLp9Tabbc2GTQVz5028yjCM1WK5ceUyEWE9SwAAAD/w09QJHnpBAsDDGR0dJaKsnFy2gwA8uqb6+saGOpfTlV9UlJGVzXm4jsj1NTUGgz47N08VHHzf1ex2u1giwTCfbyOTy/c+v+/tP/ybzWoloojIqHtfPXP8q8baGiKKiYnJy8tjJyIAAMBsgh4NABBYWlpaiEihVLIdBOBR2Gy2zz/cPzIyzDAMEXV1dnz15cGQ0FB5UNCmbduVygeP0zl2+FB/X69vpZWyK6UCgSAjKztIoVi8bDmXy7188TwRlSxe6s8HmXZ4PF7xgkXXLl0gInmQYmK/x+PpaG3xbfvWngAAAICphkIDAAQQnU43MDAgk8vVsXFsZwH4YZxO57lTJ+tra4hIIpVm5eYLhULd+Fibplk3Pq4bH3/rD/9bqVLJ5UHrN26SBwVZrVatduTm1ata7YjH4+FwOAKhMDgk1GG3G/S62rvVRFR+47pv0QSRWJydhzH/38Pr9RIRn8+/d+iHw253u1xEJJFInn/+edbCAQAAzCYoNABAABkbG3M4HBlZ2SKRiO0sAA/LZrN98sH7BqPB5XQSUXpWdsmSZeERkb5XrRaLzWatrihvaqgz6PUGvf69t98iIg6H4xv1IBKLU5OScwvnxicm+U7paG2xWMxVt246nQ7fOq9ysRjzJr6by+msvl1ORDw+32wyqoJDfPttNqtYIjGbTDabDSMaAAAA/AOFBgAIIJ2dnUQUGhbGdhCAh2K1Wi+cOd3UUM8wjFgiCVfHLlu9NkYde29TBqlMJpXJ1mzYtHjFKrvdVnnzht1ua2lqZBgmr3ButFodFTPnvuUkklLTiCi3oMjpcHR1tPN4vBD8pbjHzWtXaqpuP7lluyokpKO1ZXCgv3jBotHhYavFkpGR0dLScvLIoVVPPDk00D/Q39ff0202mebPnx8REaHEnCwAAAC/+PrjlKnWZvHHXaZUigwNLQGmltvt/vOf/zw6OvrSq6+HhYezHQfge9y8fu361au+YfkZObkLly4PCX3YcoDJaOTxeFKZbCoDzkxer/ftP/yb1WLhcrkyudw34oPL5Wbk5DbW1pSUlDgcjrt3704cz+PxtmzZkp+fz15kAACAWQcjGgAgUAwODo6OjkZERWFEAwQyi9l8/uxpTWOjr1IfERW95smN0XPUP+giQQrF9x8ED+L1erlcrm/DZDQKBIL8/PzKyso2TTMRlZeX3zfxyuPxWCwWdrICAADMVig0AECgqKurI6L0jMyHXAsQwP9ull27ce2qy+Uioqy8/Bh1bH5RMduhZhc+n7/r2R9fOHWir6dboVQZDfrKykoicjocRMTlch0OBxHJg4I2bNs50Nd7t7Li3LlzCQkJMTExLEcHAACYNVBoAIBAYTabiSgrJ5ftIAD3M5tMd6oq71ZWWq0WIoqIil63cXNkNN64siM0LHz3cy9YzGaZXK5pqL98/ozVYgkKCjKZTCUlJUFBQRqNpre39/Dnn4SFR5hNpuDg4NDQULZTAwAAzCIoNABAQHA6nRqNRiQWCwQCtrMA/DdXSy/fvnnDN4pBoVSVLFmaVziX7VCzHYfDkQcFEVFGTu7I8NDtm9dNJhMR3bx5Mz4+/sknnzSZTAcPHhwa6Cei4uJiLGQDAADgT34qNPAwDhoAvlNtba3H40lOSfW9eQAIBJqmpjMnjttsVg6HEx4RuWLd+rDwCHRwDDS+oSUhoWEr1j7Rpmmura56++23161b94//+I99fX2NjY2ZmZlsZwQAAJhdMKIBAAKCb1p1bkEB20EA6PyZU4MDAw67fWx0lIhUwSHzFi3GKIbA5HK5Bvv7iChqzpzElNTElNS8ornnTh4/e/asSqXKzMxMTExkOyMAAMCsg0IDAASEpqYmDocjxPBmYInX621uaLh47ozD6XQ5nb6OpAKhcO78BQXF82VyOdsB4cGqym9Wld8kIpns6/9GkdExO/Y+u/+dPx04cGDFihXLly9nNSAAAMBshEIDAASEoKAgkUgUn4DPHsEfvF6v0WAw6PU11XeaGxu8Xu/ESyGhYfKgoPy585LT0nk8Hosh4XtV3rpxvfQSEamCQ5atXjuxXyqTxSclN9fXtbS0oNAAAADgfyg0AEBAUKlUdrvdbrOJJRK2s8AMdPDTTwb6+9xut8fjubes4JOSniGRSMUSiUwuz587j8/HD8fpYXho0LfhWw3k7/sHB5rr64ioALOxAAAA2OCn36W4aAYJAN9JqVQSkUGvR6FhNrNZrePj4wadzmA0mI1Gs9lss1ltVltkdFRefmFEVJRYLP7ei7S3tl44c9rpdLpczomyAsMwfIEgODhELJGIJRKxWCISi8USiUgsDg4JjU9MmvqHg8lXsnip0+HoaG1hGObe/Teulvo2oqKiWIgFAAAw6+FDGwAICCqVioguXzi/97kfs50F/Mfj8fT39Xa2t1XcvOn1eu97uzhBOzJcX1PD5/OlUll6VmZkVHRWTi6Xy/3mkZ9/9GFXZwcRSWWyIIXy67KCRCIWS5LT0mPjE6b0ccDPQkLDzCYTEbldLrfb7RuK0t6i8a1quWrVqtjYWJYjAgAAzEooNABAQFCr1SEhIV2dHU6nUygUsh0H/OT9t9/yrexARPFJycEhoVKpVCKVisUSiVQqkcnEYsmYdqSnq7O7o107Mmw0Gm7fukVEZ0+dzM7NXb9x88SlRkdGDn7+qUGv5/P5RfMXLFq+Eh0WZjynwzEyNEhEDMPYbTZ5UNDw4MBXBz6TSCSrV69esmQJ2wEBAABmKRQaACAgyOXy4uLic+fOGfT68IgItuOAn3jcHiKKS0gsmr8gMSX1gYMUFEplYkoqETEM01xfZzIZ71bdNhuNd6uqdOPjTz/3PBHVVldfPHfG4XBIpNI1T25Ky8zy84MAi7hcrtfrvVtZUbxg0Rcf/ZWInn32WbVazXYuAACA2QuFBgAIFL7ZE6dPHPvxvpfYzgJ+kj+36MrFixKpNDkt/XsP5nA4mbl5RDR/0ZLmhvqzx7/q6epqaW7W68cvnTtHROERkbufewFtPmYPX6ONILnc4XBU3rrR1FDncjrXr1+PKgMAAAC7/FRo4KEZJAB8n4SEhMjIyIG+vom51jDjLVy89Nrlyzar9YeemJGdox0eqrhRduTgF77ODktWrs4vKkaVYZZwu90Ou10gELicTq1W69vpcjjWrVu3YMECdrMBAAAAfpUHgEAhlUpzcnKGh4d14+OYPTF78Pl8q8Xy/cd9w+IVq5rqa01GozwoqGTJsoK58yY9GwSsr774tKerM69wrsfjEQqFTqczNDR03759MpmM7WgAAACAQgMABBLf7IkTXx1+8ac/YzsL+AmfL7DZfvCIBiLicrlP/eh5s8kUEhomk8snPRgEMo/HwzBMzZ1KPp//yiuvOByOkJCQh1n9FAAAAPzgAW23AADYkpqaqlartSMjXq+X7SzgJ0KR0Ga1ftvClt8tOCQ0Nj4BVYZZaOW69USkUCj27dsXGhoaExODKgMAAEDg8FePBv/cBgCmObFYnJKS0tfXNzoyEhEVxXYc8AuGvF6vw25HewV4eOGRUQql0uvxREdHs50FAAAA7ocRDQAQWL6ePXH0CNtBwB8sZrNeryMih8POdhaYTjgcTow61mw2ezwetrMAAADA/dCjAQACS3Z2dnV1dX9/P8MwHA5WrJnhpDKZRCKx2Ww1VZXLVq9lOw5MFa/Xe/NqaVhEZFX5TQ6Hs27TltCw8O89y2I2d3e08wWCkLAwoVCkUConXnLY7V0d7VMZGQAAAB4dCg0AEFgEAkFcXFx3d/dgf3+MWs12HJhaHA7niQ2bvjp0sKH2LgoNM1V3R3tjfW1jbc3EnoobZU9u2f7dZ7mczi8/+XBUOzKxJ7egaO3GzRwO507Frds3r9ttNqVSyeNhdiYAAEDAQaEBAAJOSEgIEZ05dWIf1p6YBTKys4MvXzTo9XrduCo4hO04MDkYhqm8daP2TpXRoPf1dg0LC8vIyIiOjq6pqWmsrcnJL4yNT/i2c2+VXS0vu+rxeGJjY0NDQ7Varc1mq7t7Z6CvNzM3r+zyRZlMtn79+pycHIx7AgAACEB+KjRw8WsAADy0vLy82tragYEBtoOAn8iDgnTj42WXL27a8RTbWWASjI1qTx05NDI8JJPJIiMj4+Li5s+fHxwczOVyiSgkJKS1tfXGlcu7n3vhgWWC/t6eG1cu+05cuHChr/LY2Nh44MCBsVFt2eWLRBQXF7dgwQI/PxcAAAA8JDSDBICAw+PxoqKiHA5HV2cH21nAH7Y/tYfL5VrMZraDwP/P3n1Ht3GeacO/Zwa9EGAFexdJkSJFUqREqlESJavalrvcuzcbx3m9m/K9Z7/vPetsdvdks0nebDYbJ+41lmzLtpplW71SEk1J7L33jt6B+f5AzCiy3CQCA5DX7/j4DAYzmGss0gJuPM/9zI4LZ0+PjY4UFBQUFRWVlJRs2rQpMjLSV2Ugori4uOLi4oG+3r5r/YLzPN/a2EBEd9xxx9atW31VBiLKzc0tKioiIrFYXFBQUFlZGai7AQAAgO8MUycAIBhFR0cT0YmjR1IfTxc6C/idQqEQiUQ2q1XoIDA7zEYjEXX39JiMRiLat2+fVCrNyMgYGhqKiYlZuXJlWlpaTU2NwaD/8rntLc2Xa6p1Ol1MTMxVT1VWVur1ep1Ot2nTpgDcBQAAAFw3FBoAIBgVFRU1NDQMj4wIHQQCRCwWT09NtjQ25OQtEjoL3CiW44jIV2WIjU/QaLUTY2NtbW1ut1uv1zMMU1JSQkQ8z3/53O6OdiJ68MEHv/yUSqV6+OGH/RsdAAAAZgOmTgBAMGIYJioqyma1tre1Cp0FAiEnN8/j8fR0dQgdBGbBppu35xcW++ZKuF2ujTdvf+R7T3/v2R+vXFsplclaW1vb29uJqPda61OaTEaxWOzrHwkAAAAhinvuuecCcBm7l1gmtP9RcGhoCRBQFoulpaXFZDQWFBYJnQX86Pnf/fbIp59MTox7vd7x0ZHU9Ax1mEboUHBDJBJJRla2x+0e7O+zWi08z6ekpYtEosTklLiExMa6y16vV6PRDAz0p6Slq8PCrjxXKpU11de6XC63243VKwEAAEIURjQAQJAqLCxMT0836K8xixvmErPJREROp5OIZvoFwhxQWLJUJpfTF7MhfM6fOUVE09PTiYmJbpdr1xuvvvPay1WnTljM5nOnT5pNprTMBakZmZ9//vm77777wQcfXHN6BQAAAAQ59GgAgOCl1Wq7u7sb6+vy8guEzgL+wnGcUqW+5a575HKFQqEQicVCJ4LZoVKrKzdtPfDh++Njo2aTSaVWezyeof6++Pj4e++997XXXiMij8czNNA/NNB/9sQxIhoeHKjcuGX73ffu2/1ub1dnS0uLxWJRqVQC3wkAAAB8R/juCACCV1paGsMwdZcuCR0E/EgikbhcTl1sXJhGgyrDHBOt0/k2xkdHiIhhmPCIyKGhofPnz8+UD6Kjo7ds2RIfHy+Tybra245+dtBo0Hd3tLvdbrFYLBLhGxEAAIDQg0IDAASv/Pz8xMREo9EgdBDwI4lU6rDb0fxvTjpy8IBvw/dbzLLsjocfS0pJPX36dFJSkq/WkJmZuXTp0qeeeurRRx/VaDSD/X0sy6ZlLiAil8t18uRJzJ4AAAAIOQEqNAjeyvHG/wEAQWi1Wv309KWaz4UOAv4ilcm8Xq/dZhM6CMw+bXiEb6O5vs63IZZIbrvnPpFIVF1d/fDDD//kJz/ZuHGj7ymdTrdq1Sq7zbbz9VfkcsXamzbFJyadPXv27NmzwqQHAACA6xWgVSdsof9NlRyrTgAIpKWlhfd6c/PzhQ4CftHe2jI9NbWosEihUAqdBWYZx3HNDXVEJJfLFy8pmdkpk8naW1va2tqOHz9usVjsdrtOpyMinU6nUCgGBwf7e3vGRobdbpfD4RCLxfn49QcAAAgpmPoIAEFt4cKFMTExBgPWnpizVCo1Ee3+85sFxSUSicRht+cVFIZptULnguvkdrkmJ8YdDsel6vO6uHixROJyOq/qvpGakUlEBoOBiC5cuHDhwgWFQpGRkcFxXFlZWVlZ2aefflpVVeU7ODs7O/B3AQAAADcChQYACHYajaa5ubn6/LnSZWVCZ4HZl5Ob19zYYDQYzhw/6tvD8/zyirXCpoLrdujg/qa6Wt92R2uLb+OqHhwOh2NmWxseoZ+e6uzszMjImNm5cePGsLCwqqoqo9F48uTJ4uJi/wcHAACAWYNmkAAQ7JYsWSISiQb6+oQOAn6RlpHxj//7nzZu3bZ2/Qbf6IbElFShQ8H1i4yKvvJhfHw8EZWvqrhyp9fjmdk2GvRE1PelX/Dy8vJHHnlEq9X6XgEAAABCSIBGNHCBuQwAzEWZmZkRERF6/TTP8wyDbilzU3FJKRG1tjSbzaamutrk1DShE8F1Wrp8pUqlbmqomxgbtVossbGxQ0NDV02d4EQiIkpNTU1PTz916pTX69Vea7JMRETEs88+G6DcAAAAMHswogEAQoBGoxkdHq4+VyV0EPCvdetvYhhmZGjQYbcLnQWuX27B4jvve7CodBnP8xNT00Skn55yu90nDn822P/XkQtqtXr16tU/+clP7r333q1btwqXFwAAAGYZejQAQAhYtWpVV1fX2Oio0EHAvxKTk6VS6eTEeM2Fc8tXrxE6DsyC7AWZfT3ddRdrJsbGLlWf//zc2Yys7LGRYSJqaWkxGAwajQbtHgEAAOYYjGgAgBCQnJwcFhY2OTnhuWJqN8xJt911DxGdO3XCYjYLnQVuSHSMjohUKtXSpUtHh4cuVZ/XaDQKhaKzrdVsMiUlJaWmpspkMqFjAgAAwOzDiAYACA1arba7u/ti9YXSsnKhs4AfpaSlxScmDg0MdLS1LC4uEToOXD/fLAmv17tly5aIiIjx8fHFixcnJCTo9Xqn0xkXFyd0QAAAAPCXABUaWPRvA4Abs2nTpueff35yYkLoIOB3C7JzhgYGqk4ez8zKUapUAbiiYXp6cmJiamrcMK23mM1Wi9lhtzscdo4TPfjk9yQSSQAyzD2+RhsajaampiYiIqKs7C/L00ZGRgqaCwAAAPwOIxoAIDTodDqVSjU6OuJ0OvHBb24rX7GytqZGr5+uOV+1unKDX69ls9le+N1v3C7XVx3w+1/9IjEp+e4HH/FrjDnJbDYR0RtvvOF7WFJSsm3bNkETAQAAQIBwzz33XAAu4/QG4CL+JUU7CwChtbS0DA4MKFWq+IREobOAfy3Iyam5cN5us2XnLhL/7cqIs+jsiWMf7fqz1+NRhWnySspSs3IycvOzCgpzi0sXLS3PKigaHey3WyxGg77q5PGmulpteEQ4vo3/9nhqb2kmIplcrg2P6Ohoj4qKiomJEToWAAAA+B0KDd8WCg0AgktKSrpw4UJEZFR6ZqbQWcC/ZDJZ9bkqk8koEomSUtP8cYk//OY/uzvbiUgbFb3+9nvSc/Ji4hMjYmI1EVGqMI1coVSo1AvyCqLi4l0Oh1E/5bDbWxrrq6vO6KenMrNz/BFpjunr6e7p7CCiJcvKV66tbKy9NDw8vGzZMqFzAQAAgN+h0PBtodAAIDiFQlFVVeVyuXJy80QizPya4yIio1qbm/p7e6xmc2pGJjN7vX6a6mvfevlFl9MhlkhKVq9bvXW7QnntThCcSKSNjM7MK0jNXuhxu60mo9PhmBgbPXvyeHdHe2JyilyhmK1Uc49UJmtuqPO43Tl5i9IyFwz0940OD+t0uqioKKGjAQAAgH8xPM8H4DLW0F+QTsEJnQAAiF566aWBgYFN224uLF4idBbwuwvnqo4d+oznealMVr6qYsmyWVhw5PUX/jA+OsowTFh4xIqbtsanpn/7c20Wc09bc2vtpcnRYSJiGEYdFvbY93/Icfgb4tosZnNPZ0fWwlyxRDI1OfHWyy+IOO4HP/iBUqkUOhoAAAD4UYBGNLgCUc3wLzFGNAAEgZSUlAsXLsToYlPS/DKcHoJKQmJSbFxcT1e33Wbr6ep02O3JqWkse53/OzYbDH/8r19bzGaGYYpWVKzesl0bFf2dXkEskUTHJWQVFMUlpdisFqvZZLNaz5851dXRHqbRaMMjri/YHCaRSGJiY32FmEvV53u7u9xud05OjkajEToaAAAA+BEKDd8WCg0AwUAul58+fdpht+cszPVfj0AIHhGRUcuWr2BZtq+3Z3hwYGx0RKPVqsO++WNqV3vbsUOfdLS2JKWkiiUSm8324n//1u12K9Vh5es355WUcdc7+4ZhGLU2PDOvIC45dWxowG61mE2mlob6mgvnPB5PUkrq9b3snHeh6ox+eoqIvF6vRqNRq9VCJwIAAAB/QaHh20KhASAYMAzT3t4+PDQUo9PF6HRCx4EASUpJidHFtjY3TU1ONFy+5HI6k1PTvqprg8fj2fPezqqTx/VTU5MT4x2tLUmpqW+9/CeX06nSaG958HFdYvKspFKFaXKLS2MTkz0ej8VkdDrs/b0950+fnJoY18XGyeTyWbnKnBGXkGA2maYmJkZHR+vq6latWjWLfTcAAAAgqKDQ8G2h0AAQJHyzJ8xmk1Qqi4r+bkPfIXRFRkVlZmWZTaapycmhgf6xkeHM7JwvN0cYHR7a/8H7fT3dLMtm5+ZarVaT0Vhb87nb7ZYrlFt2PKTWhs9uMLU2PC0nN2PhIqlMPj0+5nI5J8bHLlafb6qrVanCIvEj+gWxWHLkk489bjcRFRUVZWdnC50IAAAA/CVAhQYPEcOE9j8ifO8CEBwkEsnJkydNRmNrc9P5s2dGhodT0tIxjWI+UKnUuYvyI6Oi2lqapycnuzvaPR53XELizAFHPz342f69JqNRJBLddvc9y1euXrJ0Wd2lS06nkxOJ1t++Iyou3k/ZJDJZXHJq/tLlCrXabrHYbVa7zdre0jQ8NJiQlCyVyfx03RDidrmqTp3wbSsUivj4eLSEBAAAmKsCVGhwh/6IBhQaAIJEa2trY2OjTC5XqtRWi2VyYqKm+sLQ4GBScopUKhU6HfhddEzMgqzsxoZ6k9HQ09kxMTaanpllNZsPfLS7uaGOYZgFWdmPPvW9qKhoImJZNkyrbW1uitTFlaxe5+9sDMNExcZnLy5OSE1nGHZiZEg/NXWp+nzN+XP9fT0sy4RHRl13M8tQx4lEXq93cmLc7XJNT0/X1dUNDw+fO3dOLpdLpVL88gIAAMwlAVre0u4NwEX8SzZP3xkCBJ2LFy/u3bu3custWXn5w4P9Z48eHhse8j2lUqsLl5SsXF0hbEIIALvd3lB7+eihz7xeb5hWazIYeJ5nOW712rVly1dedfAv//VfVBrtXU89E+CQXc0NrbUXh3q7Z/awLMtxnEwuL15WnpScqouLC3CkYDA2OtLR2lJ18jgRsSzr9XqlUunmzZszMjKUSuW8LcQAAADMJSg0fFsoNAAEiXPnzn3yyScbbrkte1EBEbldrtHhwabLlzpbm90uF8/zGq02L79gcfESrVYrdFjwr9GR4bdefcXlchFRYlLyrXfcqQ4L+/Jhv/r3f3W73eXrN+UuWRbghDzPOx324d7u8eGhjsY6q9k08xTDMBzH8USLi0vCIyMKlywNcDYB8Tx/4MP3XS7X6soN/T3dVadOWC0WItJqtRKJZOvWrSkpKUJnBAAAgOuHQsO3hUIDQJB44403uru7b95xf3JaxpX7bVZrb0fbsYP7PR4PETEMo9FoS8vKFhcvEV3vQoYQ/AwGfWtzky42LiU17auOOXTw45rqCzmFJSs2bg1ktqt43G6GYYzTU73tLUO93SMDfRzHuZxO37Mcx3m93sTkFKlMZrfbnA6H0+lMTk3bsOXm0eFhk9FgNBjMJqPNarVYzDKpfMttt8+8stfrDaGBAC6ns/7yRbfbPTTQn5qRmZqeIZXKqqvOjI+NDvb1ulwusVj805/+9NKlSxKJJDs7W471OwAAAEJNgAoNrtAvNGDVCYBg4Ha7n3/++enp6e/99P+95icrl9PZ0dzY3tTY193p26NSq8tXrCwqKQ2hT2Iw6/7j5z9Lzsxef/s9Qgf5Gy6Ho73hslGv72ioFUulZoP+qgN4nv+qNSAZhvE96/t3TGzcvY88/uVlOILQhbOnTx09fOWeyk1bCkuWElFj3eVP9n6Ul5eXlpa2f/9+IoqIiNi+fXty8uysSAoAAACBgULDt4VCA0AwMBqNv/nNb2Li4u965Imv+gDmY7dam+svXz5/zmI2EZFIJEpKSVlSujQz6+pF9WxW68BA/9TExNTkpH56OisnJzE5OTpGh8LEXPIfP/8Zz/Ob7n4g4W8HwgSVntYmj8cjkUrFEqlYKh0d6Bvp75NKZSKJRCyRSKRSkUQilcqcTkfr5Yssx4nFErFUapyemhwdJiLfb4QuLn7Hw48Fc8Wh6uTxsyeP33PPPVKpdHx8/NChQ16vNys3z+N2m4zGibHRH//4x88//zxPtHBRwfkzpziO+6d/+qdgviMAAAC4CoYTA0AokclkDMNEREV/fZWBiGQKRdGy5Vl5+R3NjQ0Xa/RTk92dnT1dXWKxOD4x0Wwy2aw2h8Pu8Xiuqrf29nQTUXpm5t33PeDHO4HASkhMHOjvNxmmhQ7ydVKzc698GBkTm1t87cYN2QXFM9set3t0sL/lco1+Ynx6YmxkaPC/fvGvRBQeGcUQbb71dl1cnGF6WhMe7tfw3x7LcUTU3t7e1dWl1+uJiGXZloZ637PFxcUmk8lgMJStXL1kWXn9Bi7+kQAAIABJREFU5YtKhQJVBgAAgNCCQgMAhJLa2lqe52emtX8jpUq9uLRscWnZcH9fe3NTd3uryaDv6eoiIoVSFR4VrVKHqcM0yjC1b2NkaGBqfLy9qWFwYMBut8tkMn/eDQTO4iUlA/39LZcvpizIkStVQseZTZxIFJ+SFp+S5na5hvu6m2qqrWbT1Pjo1MQ4Eb318p98h0mkUpFIxPP86soNUpk8ISFRoRLmv0N/bw8RXbp0SSyRLFpcNDTQbzQavF4vEeXk5GzevLmnp4eIxBKJr0nk6lWrBMkJAAAA1y1AhQb2G756BAD4Vnyf/BcuLvyuJ8YlJcclJS9fWzk2PKRUq1XqMO5aHSLjk1OIaHRocHpy4pP9+7bfedeNZ4ZgkJ6RyTDM5OjwvrdeuemOe7VR0UInmn0isTgpIyspI8vtcuknxxmGafj8vMftFonFHQ21TofD6XAQ0af79hARwzB33v9Q8ld30PSfhXn5YyPDNqtVLBanpKWPjY4wRCKRaNmyZRs2bCCisLAwIjJMT7c2N+p0utLS0sCHBAAAgBsRoB4NnkBcxL841EoAgsDBgwfPnz+/bsvNuYXF33z09RodGnzvtZeI6Mm/fzoyeg5+Ip2fxsZG33jpRbfbLZHK7v/hT+ZVDw6bxexbmaL+QhURDfV0TY6NEFFMbNw9Dz0qkUgCGcZqsfzpv37tG8LgExkZ+cwzz8w8rK2t/fDDD33bDz30UHp6eiDjAQAAwI2bR2+zAGAOmJ6e5jjON+7Af3TxCQUly4jordde9euFIJBiYnQ//PFPOY5zOuy+7onzh1ypUqrD5ErV0rUblq7dsO2Bx+JT04lobGT4+d/88sgnHwcyjEwu12j/0jBCLBYvW7bsnnv+ZjWQiYkJIoqKitqwYQOqDAAAAKGIe+655wJwmdAf0IDZHwBBoaGhYXx8fPna9ayfm8PFxMb1dLSZjAaDXp+Vk+PXa0HAcBzX2tJsMZvNRkNmXoHQcQTDclzGwkWxickjA312m3V4cKCpvm5ifCxGFyv1f18Sq8Vy+tgR33Z5efnGjRuVSuWVByQnJ6vV6o0bN2ZkBO8SIQAAAPA1MKIBAEKGy+VqbW0VSyQej8ff15IrlSvX30RE3V2dbrfb35eDgLn3wYcZhrFbrUIHERjLcQlpGTc/8Fj5hs1iicSgn66/dPHF3//2//77v9RdqvHrpRVKpUwu920nJCR8+QCRSFRaWqpQKPwaAwAAAPwnQM0g0eAAAG6cWCyWSqWJaRkB+NKViFIyFsgVSrPJdOLo4cqbNgXgihAAcrmcZVmL0WDST6u1wbLio1AUKnVu8dLImFjD1GTTxWqbxWw1mw4d2Hfs04Ner1cml+cVFDXUXrTbbES07ba7snJziWj/h+/3dnZ4eZ73enme33jz9py8Rd/+ojzPu91ulUpVWFi4cOFCf90bAAAACAfLWwJAyOjq6nI6nRaTMWBXXLf15gPv7aw+d27F6jVY6nLOEInEdpu15XJN6Zr1QmcJCrrEZF1iclZBkdfjOf3p/s6mek4kZrweq8VSXXV65rD9H77Hf8AzzF/bSEukUpfDceSTj+sufj4yNMjzvK/FI8/zPM/LFYrY+ASFUrnp5u1XXo5lWblCoQ0LW78e//0BAADmJhQaACBkOBwOnuczF+YG7IqpmVlZefltjfWvvvDHv//hswG7LvjVk0//4Pe/+ZXdNt9nT3wZy3Grt9y6esutRKSfGB/u72E5TiKRhoVHNNZcmB4fE0skLMdJpLLEtIysgiKzQf/ei7+326z9vT0sy4olUrlMxnGcSCwxTE3YrNbujnYiaqqrFYvFyWnpHMdtvvX2pvpak8GwKDdwv8gAAAAQYCg0AEDIqK2tJSKJRBqwKzIMU1axdqiv16DX/+n3vxOLJbfffY82fL6Ptw91KpWKYRin3S50kKCmjYrWRv11bVdf9eEqKo128z0PtjfUMgybmJ6RmvXXeRDTE2P6yQmHzdpae8ls0Ntt1o7WFiJqa27ieT48PHzp0qUBuAsAAAAQBAoNABAyOI7jOC4rLz+QFw3ThpevrTx6YO/01BQRvfT8//z4n/6/QAaAWffZxx/zPO+w24QOMhfEJqXEJl1judnwqJjwqBgiyiksMRv048ODbper9txpw9QkwzAPPPBAOAp2AAAAcxcKDQAQGnien5qa8ng8bpdLJBYH8tLZiwqS0tJdTudnez4YGx5yu90iEf7nGcLGx0aIKDE9U+gg84VKo1VptEQUEaP76LUXkpKSIiMjhQ4FAAAAfoTlLQEgNHg8nuHh4fDIKLFEEvirK5QqTXhEUloGz/MfvLsz8AFgFlltNiLSRkYJHWTecdjtROR0OoUOAgAAAP6FQgMAhAy5XK7WaDnhRhMkpaWJxOL+3l6hAsANcjqdu9/dOTk+TkTiADb7AJ+psREiysjIEDoIAAAA+BdG/wJAaGhtbbXZbB6PW8AMCcmpiSlpvZ3tAmaA63b65PGqU6c8Hg8RlVZUxiWnCp1o3jFOT/M8n4v1JgAAAOa60B7RYLPZ/u3f/m3t2rVhYWEJCQmPPvpoT0+P0KEAwC/kcjkRLcxfLGwMVViY1+t97523hY0B38no8PDvfv2fZ06c8Hg8Mrmi8ra785etEDrUfMQwDMMwU1NTQgcBAAAA/wrhEQ1ms3ndunXV1dW+hyaT6bXXXvvwww+PHz9eWFgobDYAmHX9/f1EZDabhI2RkbOwpb52aGBA2Bjw7bU0Ne3Z/R7P8xKpLKeopGT1OoZhhA41T40O9vvWthQ6CAAAAPhXCI9o+PnPf+6rMlRUVLz99ttPP/00ERkMhqeeekroaAAw+/R6PRGlCL1SQFJqelSMDt3sQsXrL7340fvv8jyflJG19f5HSisqUWUQhNfj6e9smxwdVqlUiYmJQscBAAAA/wrVEQ1er/eVV14hosjIyD179mg0mvvuu29gYGDPnj3V1dWtra3Z2dlCZwSA2SeTy4WOQEp12MjgwM633rCYzGaLuXRZ2fJVq4UOBdfw0fvvDg0OcBy3YFFh+YbNArYRhYbqquoTR4hIrVYLnQUAAAD8LlRHNHR3d09MTBBRVlaWRqPx7Vy/fr1v4+DBg4IlAwD/aGpq4kQiCoKvo/OXlHAc19PVNT4+ZrNaay9etNlsQoeCv+F0OnfveqelqYll2fKbtqzcfDOqDMKymExExDDMtm3bhM4CAAAAfheqhYbR0VHfRmxs7MzO1NRU38bY2FjgIwGA/xiNRiKKiYtXh2mEzkKJKWmLS8tSM7MWFZfIFQqDQf/fv/7Ppvr6rz/rYnX17371n0c/+zQwIee553/32/bWViLKX7YiZ/ESoeMAZRUUxsQn8jx/7NgxobMAAACA34XqNzzXLDSoVCrfxuTkpACZAMBvBgYGHA6HRhssPeSWr/vL+CldXHxzfe1QX+++jz44d/bM2vUb0jIyrjp4bGRk74e7x8fGGIZprK9fd9PGgOedR/r7+vZ9sNtqsUhl8opt2xPTFwidCIiIInVxW+9/9J3/+U13d7fQWQAAAMDvQrXQMD097duIjIyc2SmTya56FgDmBl8ZURefIHSQqy1cXJRTUHjh1Inq0yfGRkd2vf1mReX68hUrZw449MnBSzWfez0eqUwmEomdToeAaec8o8Hw59df5Xme47h1t96ZkHZ10QeE4vV6XU6HUqV22jHPCAAAYO4L1ULDTF8Gh+Ov79rHx8d9G1qtVoBMAOA3ly9fJiKnwy50kGtgGGbZ6jV5RcUXTp1ounzx9PFj2TkLIyIjpyYn337tFavVSkQpGQsqNm4+fvBAf0+X0HnnrHNnTp88fozn+ajY+LW33BEWHiF0IvgLw9Tkp++9bdJPE5FUKhU6DgAAAPhdqBYaoqOjfRsmk2lm5/DwsG/jyvkUADAHiMViIsopKBQ6yFdSqcPWbbnZajb3dLS9/Mc/LMjOaW1u4nleEx6xbPWarLx8IlKo1UTkdrtFaEw42/77N7+ymM1EpArTrL/9HqU6TOhE8FddzfUm/bRSqYyOjt6wYcNXHTY5Oblz587KysqcnJxAxgMAAIBZF6pvdmdKCZ2dnTM7h4aGfBs6nU6ATADgN75VZuw2m1IV1GvjVW695ZMP3x/s62lpaiSihYuLlq1eo/riQ69SpeZ5fnJiXBcbJ2jMOaWtpfnjvXvsdrtEKs1evKRw+SqJVCZ0KPgbNouViKxWa0JCQkLCV06AeueddyYmJvbt24dCAwAAQKgL1UJDVlZWRkZGZ2dnVVXV2NhYTEwMz/PHjx/3PVtZWSloOgCYZcPDwyp1mCrov6aWK5W37Lj/7LEjI4P9y9etT0hOvfJZpVpFRO++/XZcQvyixYUJCYnqsGC/oyD3+ksvjgwP8TzPiUSbdzwUFRsvdCK4hmXrbtIlJp397MDZs2cXLFgws0TUVZKTkycnJ5cswSohAAAAIY/heV7oDNfpZz/72XPPPUdEeXl5995775kzZw4ePEhE69evP3TokMDhAGD2eL3e3//+94xIfO8T3xM6yw2ZnpzY+85bJqNhZo9SqRRLJHfuuC/qi+lg8C2NjY1+sHOnXj/NiUTJmdnlGzbLFUqhQ8E19He1D3R2LC5feeLAR0M9XYmJiU888YTZbFYoFCwbqmtsAwAAwNcL4UKDxWKpqKioqam5cqdGozl27FhRUZFQqQBg1vX29r766qvhkVH3/93TQme5UVaLeWpifKivVz811d3e6nI6iWjZ8hVr13/lxHW4phef/5/J8XEiqth2W2ZegdBx4NrGhgYOvP2q1+uVyuQOu00qlT722GPt7e2HDx/WarXPPvus0AEBAADAL0L4ywSlUnnq1Kl//ud/XrBggVwuLygo+Lu/+7tLly6hygAwxygUCiLKKVgsdJBZoFCqElPSlq5aE/7F0rzRMbqiJSXCpgpFEomEiG66815UGYJZb1uL1+slIt7rUalUzzzzjE6n83q9DMNEYxQPAADA3BWqPRp85HL5c88955tAAQBzVU9PDxFZTGahg8wOh91+sepMTdVphmGSklPuf+RRoROFJF/5icHY++Cm1mqJKCIi4oc//OHMztWrVy9dulQmQ89OAACAOSu0Cw0AMB/4VrFNzcwUOsgscLtce3e+NTo0SESbtm5bXIy+d9cpTKMlIsPUZGLaXPjBmKv6OzuI6Iknnrhyp9FoHB0dXbBggUChAAAAwO9QaACAYOcbei2RSIUOckN4nu/r6jh+8IDJaBCLxbfcfueC7GyhQ4WwyMgoIqo+fnhhYQnLcULHgb/B83x3S6Nxeqqvo1Uul/uGn/js3r27qanJ7XZrtVq1Wv3YY4+hJSQAAMDcg7/dASDYNTc3cxzHiUK7MHruxLF9u/5sMhqUSuVd992PKsMNKlm2TCqVetzuqkMH7Tar0HHgb/S2NR/bu7vm1DEiurLndFNTU319vcfjYRjGYDAMDAx88sknwsUEAAAAfwntN+4AMB+o1WqXxxsdGyd0kOvkcbs/3v1uX1cHERWXlK67aaMoxIsmQSImNq6/t6eltmZksO+Ox78vdBz4q/CoGJbjvB4PfdG204f7YuwJw/xl0SuxWCxIQgAAAPArjGgAgKBmMBj6+/utllDtBDkxOnLgvZ29ne0Mw5QtX3HTlq2oMsyW+x9+JEyjISKbOVR/POYqdXgEy7IMwyxbtuwHP/jBzP6MjAzfjImHHnooIyMjOTm5oqJCwJwAAADgJ3i/CwBBzePxeDyehYtCcglDw/TU/nffMZuMDMs+/MSTupAdlBGcTp88bjQYRGLxhjt2CJ0F/kZrbY3b5VIoFJs3b75yv0gkevbZZ33baWlpQkQDAACAQEChAQCCWm1tLRGJRaE3vrq/p2vPn98kIrU67InvPy2VhnYzyyDkcXuIKH/pcl1istBZ4K+8Hs+5I58SUUpKitBZAAAAQBiYOgEAQc03wTunYLHQQb6zmeKI2Wx665WXR0eGhc0z94RHRBARpqIEG5bjSisqiUiv1wudBQAAAISBQgMABLXR0VEiCsVlBWITkx77Xz/KX1LK8/z4+NjrL71Ye/Gi0KHmFJ0ulojsNpvQQeBqYomUiORyudBBAAAAQBgoNABAUBsbG5PKZBHRMUIHuR4Kpapi45ZHnvmHjOyFXq/3yGef2KyhVzEJWjzP8zzvsKPQEHQidbFE1N3d7XQ6hc4CAAAAAkChAQCCmlgsZllWpQ4TOsj1U6nDNt1+V5Qu1ul0frxvj9BxBNPR3vbyH/9QU33hxl9KPz3921/+4vWXX5xZJRGCikKlJiKe5ycnJ4XOAgAAAAJAoQEAgtf09HR/f7/vi2uhs9wQhmHWb7uViDra2vZ99IHQcQRgtVp373xnfGzsxJHDVz3V1dlxYO9Htu8yA6KhvtZut/t+KhaVls1mUJgNCpV6cfkqInr//feFzgIAAAACQKEBAIKXQqEgoqzcfIZhhM5yo6J0sWs2bWU5rqm+vre7W+g4gfby83/w1QVcLlfdpUsz+/u6u9/789v1ly+/987bV50yNDhwuabmwrkqj8dz1VOJiUm+H4myyo3hUSE5rWbOW1hUwjCM2+0WOggAAAAIAM26ASB4dXd3E5HFbBI6yOxYVFwy1N/X1lj/8b49f/eDH7LsfCn19vf2WixmIkpKX9Df1X6p5vOCoiIiMhoMO99+01eAGBoY0E9Pa8PDfaf84b/+r9Fg8G0fO/QZEalU6phYXUXl+pgYXWp6hkaj1eunE9MXzIEi1JzU3dLI83z4F3+gAAAAMK/Ml7e5ABCKzGYzEaVmLhA6yKxZs2mrSCw26PXnzp4ROkuAGA2Gd958nYiSM7PL1m8iouGhQYN+moheev5/vF5vRLQufeEiIjp5/NjMWS6nk4gWl6+SK1VypYrlOJPJ2Nne/uqf/viLf3nu4ufVCqWCQnM5kjnPajad2P/h5yePEpFWqxU6DgAAAAgAhQYACF6+MfMisVjoILNGIpWu2bSViE4ePVJ15rTQcQLh7OlTXq83MiZ2zc23q7XhSRlZRPTGKy8TkdPplCuUG+7YkZyZRURN9XWmL0YxiCUSIlpYVHLfD35079P/ePODj6+95Y7EtEzf/vaWFpVaTURTYyNC3Rd8leP7PuhorOO93jvuuGP79u1CxwEAAAABoNAAAMGrtbWVYRipTCZ0kNmUlZe/bPUaIjpz4rjFbBY6jn+NDA3VXqwhoqyCQrFEwjDMklVrpDK51WLxeDwMwzidDrPRkL5wUXxKGhHt+vNbvhNlcjldMWAhMiY2feGijXffHx4VwzBMbFx8VFQMEVWfOCLMjcFX6O9sGx3oI6KKioqFCxcKHQcAAACEgUIDAAQpt9ttMplYlk1KyxA6y2xiWbZkxero2Di32733w91Cx/Gvt157hef5pIyshcVLfXsidXEx8Yk8z7/24gsRkZEet/v80c94ni9fv5mIpqamfPNllAolETmsV8+MkMjkRFRRWbl63TqxROJyONwuV0BvCb7W9PiY1+slomPHjr3wwgtCxwEAAABhoNAAAEHKZrONj4+HR0ULHWT2MQxTsXELx3G93d0fvLtL6Dj+UnfpksfjEUskFdu2X9mysXDFaiIaHxstX7WaYZiJkSGr2aSJjFKqw7weT82F80SkVKvoWi0YZAoFz/Mej8dms/lKDE6HPXC3BN+koGzlg8/+P0UrKoiI4zih4wAAAIAwUGgAgCAlk8kYhomK0c3JZQViExJvvfdBIhro75uTSwAODQ58vG8Pz/OZeYulMvmVT8XEJy7ILySizw7sj4qOIaKzn33MMIyvVeTn588RkW/5if6ujqte1vdSE2Njhz85yPO8LjFZrlQF5Ibg2xJLpH0dbUQUHR3t9XobGhqcTqfQoQAAACCgsLwlAASpuro6nuedDofQQfwlPjlFpQ4zm4wXqs4uX7Va6Diz7PiRw0SUkJZRVrnxy88Wlq8a7O60WcwqlWpifGywu6O3vSU6LkGpDrOaTUQ0NTlFRB0NtcvW3SSTK2ZO9PVueO2lF3yLYi5YtHhO1qFCmnF6anJ0mIjq6+sbGhq8Xi/DMPHx8U8++aTQ0QAAACBAMKIBAIKUVColopyCxUIH8aOKTVuIaHJyQuggs6ypvr6vp4eIcgqXsNcaPx8WHrGotIzn+Z7uLl1snNfr/fzkUd7rTc1ayPP8r3/x7031dUTEMIzX47nyxJQFOb5jiEgilaVmo91g0NFERG64Y0fxygqpTO5bMobn+aGhIYxrAAAAmD8wogEAgtTIyAgR2SwWoYP4UWR0DBE11tVVrKsMC9MIHWd2jA4P7/voAyLKXlycsiDnqw7LX7q85XKNcXoqPiFhdHREPzG+761XkjOzicjldEqk0uJVaxNSMxQq9ZVnaaOiK2+722IyEpFMruBE+FssGCVnZidnZhetWNPRWHdi/4dEJJFIJBKJ0LkAAAAgQPAWDQCC1Pj4OMuycUnJQgfxI7VGuyB3UXtTQ+2li6sq1godZ3Yc3L/P1z2hrHLT189rKKvc+Nn779ReunjbnXfv/+gDq9nksFl3fP8fZr4J/ypKddhsp4bZ19/V7qsyENGdd94pbBgAAAAIJEydAIAgJRKJvF6veq58z39NDMNkLswlonOnTwudZXa0NDWNDA8RUfHKNV9fLCCiqLgEbWSUx+P54N2dvtkQ3a1NDMN844kQ/MxGQ3vdZd92ZGRkWlqasHkAAAAgkFBoAIBg5PF4GhsbOZFoTq7IcKX0rJzk9EyPx3PuzFyoNez94H0iysjNj0tO/caD5Qrl1vsfTUzLFEskLpfLt/PLS1pCKOpqbuhubSIihmFuu+02ESa5AAAAzCcoNABAMDKbzRzHJadlyBWKbz46lDEMk5KRQUSnT54wGPRCx7lRPM9rIiJXbrr5Wy4GIZMrNt59/y0PPVm8co02KjohLUM1p8ewzB+5xUsz8wp8277GrgAAADB/4BsGAAhGXV1dHo9HoVIJHSQQFpeWtTbUjw0PVVdVrd+0Weg4N4Tn+W/ssPBl2sioohUVRSsq/JQKAk8kFldsu81mtQx2d9psNqHjAAAAQEBhRAMABCOVSkVEiSmpQgcJkLWbtxFR7eVLoT5VhGVZzH0AH/3E+GB3J8dx8fHxQmcBAACAgEKhAQCCUV1dHRHZrHN5bcsrRURFR8boXE7nvg8/EDrL9RsbG+V5fv78qcHXk6tULMt6vV6n0yl0FgAAAAgoFBoAIBixLEtEWV/M8Z7zOJFoReUGjuM629uEznL9ujs7eZ6PisXX10BEJJZIObGYiGQymdBZAAAAIKDQowEAgpHBYCAit9tFJBc6S4Akp2UkpWV0t7ce2PPR1lu3Cx3nesTExBBRTHyi0EEgKHjcbo/LxfN8VVWVUqlsbGwcGxtbu3ZtYWEhEb355ptdXV0SiWTDhg0lJSVChwUAAIDZhEIDAAQdnucHBgbUYRqJZH41q19UvKSno62xvq5k2TJdbJzQcb6z2PgEnuftFkydmJvsNuuZTw9oIiJzFherNFq3y9X4+Tm7zTbQ1e7xeDThkRvu2MFy3MzxYolkUWl53fkzhw4dmtm5Z88euVw+MjLS2dlJRA6H4+LFiyg0AAAAzDEoNABA0GEYJiwsTK/XN1z6vLhshdBxAic1MysjJ7ezpWnv7t1PPv0DoeN8ZzvffJ1hGKfTIXQQmH08z184dqintYmIaqtOERHLcV6Ph4h8S5maDXqP281yHM/zHQ21UXHx4VExYeHhvtOTM7MXlSyzWswnP96za9cutVrt288wTFFRkTC3BAAAAH6DHg0AEIxWrlxJRGePHp4YHRE6S0CtWLderlBMTU16vV6hs3xnvszZBfjcOAeNDvS1118mIoZhWJaNjIwkng8PD9+yZcv3vvc9IuJ53u12EZF+cvzkx3v2vP7iQHfHQFcnEWXk5lfedndcSlpGbv6abbd5vV6DwcAwDMMwS5cuLS0tFfbWAAAAYNah0AAAwai4uHjDhg1EdPTjfW6XS+g4gROmDc/JL+R5/vWXXhQ6y3emUqnpi++3YY7RREZpo6KJiOd5r9er1+u9Xq/L5crIyGBZ1veHvv/tV88f/az62GEi8rjdh3bvHOrtlsrkheWrfO1diSgtJ2/zPQ8SEcuy69ev37x5s3D3BAAAAP7CPffcc0JnAAC4hvj4+O7u7uHBwcH+3uy8/JkPKnNefU21fmqS47jSsnKhs3w3F6qqLBZzYnpmRLRO6Cwwy8RiSW5xafHKNQsWLeaJvB6PVCY36qerq6ujo6NvueWWvr6+ifGxscF+4/SU7xSe5xeXr1yxcVtYeMSVL6XWhg/1dpsM+tjY2IyMDCHuBgAAAPxrvrxxB4CQw3Hc9u3bo6Ojh/v7aj8/L3ScALFazH1dHQzD7HjgIaGzfGcT42Msy8rkCqGDgB+pteHl6zfd+vCTtz32vdKKSp7nDxw4sH///ltvvZXneZlCeeX6pvUXzvLXmgQUl5xKRJmZmQGLDQAAAIGEQgMABK/IyMht27ZxHHex6szk+JjQcQKhs6XZ4/GoVOqIyEihs3xnLMuKJdKENHxHPS8wDFNQtnLzjoe0UdGtra27du0ioojomJiEJN8BKpXK5XT2dbZ9+dzB7k6GYdLT0wOaGAAAAAIFhQYACGopKSmlpaV2m+29114yGvRCx/E7VVgYEZlMxtMnTwid5TvjOM5ht4ViG0u4bvEpaetuvVMkFk9OThLRUG93U81fxh/5GjfYrdarTnE5nYapSfTyAAAAmMNQaACAYHfTTTeVlJS4Xa7jH+8XOovfpWZmlVWsJaJzp0+ZjEah43wHNpvN4XAQkcN29QdLmKucDsdQT5fNbGYYloi2bt1aVFQ0U0HgeZ6IOpvqr6o9ud0up8Ou0WgCHxgAAAACQyR0AACAb8Cy7Jo1a7q7u/t7ui6eO1O0bPkc/i6UYZiSFas7W1tKDXUWAAAgAElEQVTGR4b3f/ThvQ89LHSib8vj8RCRLjFZplAKnQX8i+f54d7u8eHB2nOnXU6nbyfLsr6FKjs6OkwmExHdf//9hw8f7uzs7G5pzMjNnznd43L5jhciOwAAAAQC/poHgBCgUqkqKys5jjt79HB3e6vQcfxu7eZtLMv29nR/8O4ug17/37/+1X/+289f+dPzu3e9Mzk+bjQanF98ugseKpWKiBRK1RwuA4HP5bMnDu568/OTR11X/Bz6xi8Q0erVqyUSSWxsrNFozMnJYRjm/NHPrhzU0NXcQERo0AAAADCHYUQDAISG3NxchmF27dp1eN9HldtuzcheKHQiP4qJi7/1vgc/evuN9taWtpZm386x0dGx0dH21lYi4jhOqVKlZ2ZGR8fkFxZJJBIispjN4+NjMbpYhUKYdR8YhrFZLYJcGvzN5XCMDw/GJCSJxOIvSgp/xTDMokWLfNulpaWlpaWjo6N//OMfiSghIWFgYODYnvcrb7vbd0B7Qy3LsitWrAhgfAAAAAgoFBoAIGRkZ2eXlZWdO3fu4O53S1dWLF1VMYe/PE9ITs0rWtJw8XMiyi0szs7L54lvrr3s9Xr1U5PjI8NGg+FyTQ0RHT30GRF5vV7fV8ocx8UnJC5ctCglJTUyOjpggdtamnmet6NBwxx19vDBjoZakVicmJYZm5TMsuyVgxQ4jrvjjjuuPP7w4cO+H8jx8XGWZXvamo/t3V2+YTPP8/rJCZ1Op9VqA30PAAAAECgoNABAyGBZdtOmTQkJCXv27Kk+fWJ0aHDTbXdKpFKhc/lLxcYteYXFYolEG/GXpS4TU9KIyOv1ul2u/p4uw/RU0+VLPM8rVCqFUqVUqYcH+sZHhvv7evv7elmW5TguKTlFHRZWuXGTb9SD/7S1thBRdFyCX68CQsnKL+xrb3E6HD1tzT1tfxllw/O8WCy+8847vzwPIi4urr29nYjsdntJSUlNTU1Xc4MmIlKuVBKRWq0OcH4AAAAIJBQaACDE5OfnR0VF7dq1q6+rY887b971yBNCJ/IXhmGiY+O+vJ9lWYlU6ps8Ulx29fjzybHRns724f7+idERi9nU1dlBRLWXLupiY9XqsPWbNjsc9snxCbPFXFi8xFd9MBj0HrcnIjLyRtKKOI6Ioq4VGOaAmPhEt9s985BhGJ7nWZZNTEzMysr6cmfHdevW1dTUWCwWlmU3b95MRDU1NZfO/GXR1vj4+IAlBwAAgMBj+C9PtQQACHpWq/WNN94YGRkpWLJ05YaN6GB/TcP9fVaLuan28kBPl29ViCv5/qP5BsAzDBOm0TjsdrfbzROlZ2Q4HI7iktKExCR1WNg3XmhsbPSVPz5PROXrN+UuWeaHWwHBTIwMffb+O7zX67DbrnzPoFCpWY4zG/QMw8TFxT311FNXnfj222+3t7czDPOTn/xEJBLt2rWL53mn0ymVSu+55x5/D7EBAAAAAaHQAAChqrOz87333rPb7etv3p6Tv1joOEFtcnzMabc3Xr7IsKxSpVYoFc11tR63W65QKtVqr9fb0dzIiURyuUIskUxPTlx5rlodxjCMLi52+aqKuGt9EW2z2X7/m195PJ741PSNd92Pos8c09PWfOTDd7+8n2VZtTbcZrE4HXYi2rRpU1lZ2ZUHeL3eV155RaVS7dixI0BZAQAAIDig0AAAIayzs/PNN98USySPPvOPc7hZQwC4nE6xREJEPM8P9fVyIlFfV4dRr29vapgZCsEwjFod9tDjT6j+doL97379n1aLJSw8YtsDj8kVSgHSgz95vd62uotOu93tdo8NDQx2d375GIZhHn/88cTExMDHAwAAgCCEQgMAhDCe5/fs2XP58uWsvPybbr1d6DhzkNPhYBhmbHiopb62taHO6/VmLFhw1733zxzwxisvDQ0MEJE2KprjRNFxCVGxcTaL2W6zOWxWiVSWkZdvt1rsVqvdZo1NTI5JSJr1kO31lz0ed05hyay/MszwuN1Ws8lmtex78+UvP5uUlPT4448HPhUAAAAEJxQaACC0mUyml156yWAwbL7jbl9/RPCTkcGB3W+8wvN8jC72kSefYln28/PnD396kL5oDfiNryASizff8+Ds1hqsZtM7//MbItrx/X9Qqr+5nQR8Jzarpb+jbWxwoK+j1Wa1+Hb6lpX1/YlLpdKnnnoq8sY6iQIAAMAcwz333HNCZwAAuH5SqVStVjc1NQ329sQnJolE4unJibHhIY/brVCpHHa7YWpybHjIqJ/WhEcIHTa0qcLCYhMSutpaTUaDRCLxuD37PtxNRGVr1m2/76Glq9aowjQsx6akZ+YWFS9fuz4pLX18ZDhMGx4TH5+WkWU2Gu02W0SMLiZ+NgfYX646PTrQR0SZixYrlKpZfGUgok92vtl8qXpydNjtcvn2MAyzZs2anp4e30OPxxMdHZ2QkPDLX/7y8OHD586dk8vlWFQCAABgnsPylgAQ8vLy8pqbmxsbGz946zXfGgpExIlEHMc5HY6Zw5aUryxfWylQxjkiOT2zYuOWw/s+Onb4EMdxPM8vXFy0pHyl79ncxUW5i4tmDg6PjErPyvFtO53OuovVROS64k9kVti/+Jq9v6MtMiZ2dl8cwqNjnE6H2aCfKTTwPH/s2DEi4jguKiqKZdmFCxfSF6Na7Hb7/v379+/fr9Pp1q5dq9PpFAoFFpgAAACYb1BoAICQxzDMnXfeabVau7u7JRJJZWWlyWTq6elRq9UajUar1bIse+zYsfqL1akLsuISZ79HwLySlZc/NT5+8dwZj8cTl5S8ZuMW30D6r7fzxec9brcqTJO9uHgWw3i93ra6S77txpoLhctXz+KLAxGt3HQzEZmNhhP7Pxzp773yKY7jlixZUlhY6KsjuK6oRBDRyMjIzp07eZ5nWTYiIiIzMzM2NrawsDDgdwAAAAACQKEBAOYChmFuv/32ycnJyMhI9d+uieBjtVqPHz9+9tjhW3c8IBKLA59wzmBZdlnF2p6ONoZhttx+Nyf6Vn+PWMwmluPW37FDPquzG0zTUyzLshzHMIzTbnPYbVKZfBZfH4ioo7FupL+X5bir9judzo8//vjjjz/OyMh48MEHZwYTzTTs8P3b6/VOTExMTEwQ0d69e2+99dbFi7EYLQAAwByH1c4BYI5Qq9WpqanXrDIQ0Zo1a8LDw4f7+5pqLwY42NzDcdx9T33/3if/Xq78totZciKx1+PpaW2e3SS9Ha1er1cqlYnFEq/Xe+HYodl9fbCaTSf2f9hae3Gop4uIxGLxVQNYGIaRSqVEVFZWFhYWVlBQcPvtt7MsGxMTI/6ioqeJiExfuEitDed5fu/evU6nM/A3AgAAAIGEZpAAMF8kJiZevHixt7NDoVTFxKFZXUBxHNff0zU5OpyanSuTK2brZRuqz+knJxaXLF2yfFVLfa1coczMK5itFwciEkukao3W5XKZ9NNElJGRkZaWFhUVVVpaOjk5GR0d/fTTTxcUFBBRenp6eXn5woULdTpdRUVFaWlpS0uLyWQiIofNNj0x5rTbiYjn+fLycjFGFQEAAMxpmDoBAPNFYmLijh073n333fMnjydnZIZptEInmkcKl5XXVJ22Wa3TE2OaiFlbCnF0sJ9hmOT0zPjkZCIyGfUup1OM1oOzakF+4YL8wo6G2hMHPmpvbycilmXj4uImJyenpqZEXz13Ztu2bQcPHhSJRG63m+M4t9tNRMXFxQrFrFWaAAAAIDih0AAA80hOTs6iRYvq6uqqjh3ZuP0OoePML3mFxZ+fPe2wWWfrBUf6ex12G8Mw8ckpRMQwjGFyor3hcm7x0tm6BMzIXLSYiNoaaod7u3meb25ulsvla9asYdmvnIMZHx/PMIzRaHzmmWcCmBQAAACEhx4NADC/bNiwQaVStTc19HS0CZ1lfmmuqyUiu3XWCg0Wk9Hr8WjCI3wPl69dT0Q2i2W2Xh+uMjLQN9zbTUQ8z/f19dlstq6urq8/ZXp6Wq/XByQdAAAABBEUGgBgflGr1evWrSOis0cP26z4UBogBv20xWwiopSshbP1mi2Xa4goPDLK9zA7L5+IGj8/ZzWbZusScKXU7IUznSBVKpVIJPqq3qszfvSjH/2f//N//B8NAAAAggumTgDAvFNcXFxfX9/d3V1z9szK9TcJHWdeqD51gohiEpK0X9QFbhDP8w6bjWGY1Tdt8u2Rq1QSqdTpcBinpxSqb/gADNchMS2zcPnqS2dOMAyzY8eOxMREoRMBAABAkMKIBgCYj3wr8F2+UDUxOiJ0lnmhq62FiGITk30PbRbz1PiofmK8q7mhseZ8/YWzTofdbrPqJydGB/p621v6O/8yscXjdltMxsmxkaGeLpfDMfOCI/290xNjRKQK08zsTE7PICL77LWBgKsUr1xTtKKC5/mXXnrpyJEjQscBAACAIIURDQAwH6nV6g0bNnz66adHDuy965EnvqahHcyKBbl5jZcutlyuablc43TYv3zAhWOHrtqjVIc5HXaX0zmzR6XRisUStTY8ZUH21NgoEUVG6648JUwbTkTnDn+SOnsTNAJjZGhwRW5GembWoc/rrtz/2f49f/rtr9ubm8QSSVZu3vf/8aerKjcIFdKneOWaqNi4M58eOH36dHl5OZaQAAAAgC/De2sAmKdKS0sTExPHR4b3v/uOx+MROs4ct3bzzWKx2OmwOx123zx/TiRiGIZhmKKyFRKpVCKVypVKbWRkXFJybEIiwzA2i5nnealcrtZoonSxLMtajIbpibG+jtZTB/c21pzneV6hUl55lSVlK1iWtZiMtVWnBLrR69HV3vbkPbdfWVLxeeOFPzxx923VZ0/rp6fGR0fOHDty/80b3375T4KEnGHSTzd8ft7ldBCRBa03AQAA4FoYnueFzgAAIIyRkZGdO3fq9fq1m7flFS0ROs4c53Q6j+z/KDktIzJGR0SxCdczw3+ov6+2+pxEKmtrqFOq1Q99/39ddcDpw59evnBOrlTd/MBjam34LOT2p3/+8bOnjh7qaGn2PczOXTQzosHpcBSm6MxGY2HJ0v/4wwset/tHTz3W3FCnUCov943J5HJBAltMxkPvvzM5NsIwzMaNG8vKygSJAQAAAEEOhQYAmNe6u7tff/11uUJ592NPqq+Y7Q+h64Vf/8LpcGQVFK3afIvQWb7BHetXV589PfPwykJDS2P9TaWLiejP+z9buW49EX380e7v3XcXEe09ea6wZKkQeam7pfHonvcZhvnRj36kUqkEyQAAAADBD1MnAGBeS0tLKy4utlktZ48eRuF1blh/83Yi6mionRwdFjrLN9h9+GSf1dtn9VZu3nbVUy6ns3LztsrN2xYszPXtCfuiEGazCtbtMjY5VSyVer3e0dFRoTIAAABA8EMzSACY7zZt2tTc3Nze1JC9KD81M0voOHCj0rNyNBERhqmp88cObbr7gRDt9JlftOTV3Xuv3HPgw91EJFcocgsWCxSK5AplRLRudKDvrbfe4jjO4/EolconnnhCq9UKFQkAAACCUEi+/QIAmEUSiWTr1q1EdOTAXq/XK3QcmAX3Pfl9hmGGe7t7WpuEzjIL3G73z376j742kD/5559rBO09senuByJjYnmed7vdPM+bzebjx48LmAcAAACCEAoNAACUm5ubnZ1ts1hOH/pU6CwwCziOy8rLJ6Jzhz8J9RkxU5MTD9y88eXf/5Zl2f/9L//+xDP/IGAYs0HfdPFCRl7+lTutwk3lAAAAgOCEQgMAALEsu2HDBoVC0Xj5/2fvvuOjuu98/3/Omarp6r13IVToIDAymGZjMC4YG9u4bpz8Unb3bu4jj2R3L7v37k12c7M3WZPmbuPrCsYYML2DACEkhHrvvY2maEZTzvn9MQ7GmNgIJH1nRu/nH3mImTNnXsJxovnonO/3Snd7G+scmAQrHtggkUptY9aSMydYt9y5qvKyBwrmF50+aQgMenvP/h/8w89YlTjG7d2tzUVHvrh86lhXa7MuMOj6U01NTayqAAAAwDth0AAAQEQUEhJSUFDgdrtPHzloHjWyzoG7JZFIltx7H8dxNaXFxqFB1jl3oqLsysMrl3W1t83KzT944UrhqrUMY/a/99bBj3Z2tTUTUVdLk2lk+PpT8fHx7LoAAADAG2ExSACALy1cuLCmpqazs/P4/s83POGriwjCdbnzF5acP2MbG7t86ljhgw/L5HLWRRMgiuKPn3vKNjYmlUqf/8GPGutrG+trPU/lzVswzcs0OB0O49AAEQluN8dx8fHxfX19q1atmjNnznRmAAAAgK/AoAEA4EtSqXTbtm2vvvpqZ1tL7bWrWXn4EOXzVm18eN+H/6+9se5q0Zn5hfexzpmA0uKLTfV1RORyuf7b956/8amPD59ctGz5dMbI5PKQiKjB3u60tDSZTPboo49O57sDAACAz8Hv6wAAviKTyTw7UJw5eshus7HOgbsVl5i8/rEniKiiuKixspx1zgQ01tawTvgatVZHRFFRUZgyAAAAwHfifH05bgCASffZZ59dvXo1OSNr3cOPsW6BSfDhG38e7OtVabQPPfs3AWoN6xyfZBwc2PfeG26X6yc/+YlOp2OdAwAAAF4NVzQAANyssLDQYDC0NtQ1/+WuePBpW174nlQmG7OYyy+eZ93iqwwhocHhkW63e9euXS6Xi3UOAAAAeDUMGgAAbmYwGAoLC91u94WTx3EDhX946MlnOI6rKrlYVXKRdYuvik5IIqL29vadO3def9But+/evdtoxEYtAAAA8BUMGgAAbiEvLy8hIWFkaLD0An4H7g8iomNiE5M4jrt2qchsHGGd45NyFy/LmrOAiKxW6/UHz507V1FR8emnn7LrAgAAAK+DQQMAwK3df//9RFRRepl1CEyODVuekkilYxbz5zvfEASBdY5Pmr1wiVQmGx0dtdvtnkcWLVoUEhKSlZV142FNTU09PT0sAgEAAMArYHtLAIBbUyqVRMTzvCAIPI+xrD94/if/8Pp//rt9zHrp+OGFK9fgH+tEaXT60KiYnraWV155JTU1dXBwUKVS/fCHP7zxGIvF8t5773Ec98///M+sOgEAAIAt/IwFAHBrFouFiFKzsvFx1G/I5fI5i5YQUXVpcWtdNescn7Tq4S0hEVFWq/Xq1audnZ319fUjI1+7FUWpVCoUCpVKxaoQAAAAmMMVDQAAt1ZfX09Eag12Q/QriwpXmk2jdZUVF44eTMyYxXEc6yIfI5PLNzzz4vBAX9GRL/q7OjiOu+k+FKlU+rOf/YxVHgAAAHgD/JoOAODWNBoNEcUkJLEOgUm24oGNEonEbhs78dknbuzUOHEcxwWHRcQkJhNRQEDAzp07S0tLWUcBAACAF8GgAQDg1srLy4lo3I7tLf2NRCJZXLiS47jW+pqTn+9mneOrZs1bGB4TZ7fbjUbj/v37HQ4H6yIAAADwFhg0AADcgiiKDodDpdbEJiazboHJl7dw8f2PPk5EnS2NTdUVrHN8xpjFPGYxE9HIYP+pzz+VyeS6wCCpTCYIAi5qAAAAgOuwRgMAwC309vb29fVpdXqJRMK6BaZEYmp6WGRUX3fXqX2fupyO9Ny5rIu8nSAIu1//AxHNW76ipa6mp63lxmePHDmyaNEiRmkAAADgXXBFAwDALdjtdiLKyMljHQJTaPNzL8XEJ3Acd/XCOc8v6uFb8DwfHBHpGLdfOnEkPDpWJpcT0fXVNENDQ5nWAQAAgBfBoAEA4Baqq6uJSBmgZB0CU2vTU89KJBLLqHHfzjeMgwOsc7zdklX3E5Hb5eppb33gyWej4hNFUfQ8lZ2d3dXVxbQOAAAAvAUGDQAAt6BSqYgoMS2DdQhMuW0/+AkvkVhMo8Unj17/2Ay3ZAgOyV28jIj6OttP7vt05IbRzPHjx19//fWBAQxrAAAAAIMGAIBbqampISKb1co6BKZcgEbz4t/9dyLqaG44d2if4HazLvJq8+5Z4VnPYnRo0D5m5Xme4zitViuRSDQajV6vZx0IAAAA7GExSACAm4miaLfbA4NDQsIjWLfAdJDL5XOXLL1SdK7+WpnNYrnvkS08j0H8X5WYnllXfsVgMPzt3/4t6xYAAADwRvhBCgDgZs3NzSaTSSKVYsuJmWNx4coV6zcQUUdzQ1t9Descr6bR6RXKAKPRuGPHDovFwjoHAAAAvA4GDQAAN6usrCSirLx81iEwrbJy8hNSUono1P499dfKWOd4L31wyJrNW4locHDwN7/5TXd3N+siAAAA8C4YNAAAfI3dbm9qapJIpcnpmaxbYLqt3/xkaESk2+U6f3i/3TbGOsd7cRznubtEFMXXXnvt/Pnzhw4d+uUvf/nrX//a4XCwrgMAAADGMGgAAPia0dFRk8kUHRuv1mhZtwADjz//NwFqtSAIB95/22o2sc7xUiERUXlL7vF8LYpif39/WVnZ+Pi41Wrt6Ohg2wYAAADMYdAAAPA17e3tRIRlIGeyDVue4nmJcXDg6K4PWLd4I0EQzh3a39vZ7vljSEjIxo0b161bN2vWrGeffTY5OZltHgAAADCHQQMAwNdUVVURUWxSEusQYCYsIvKZH/yI4/mh/t5LJ46Iosi6yLsMdHfWlV/pbm0mIplMtmbNGp7n8/LyHnvssYSEBNZ1AAAAwB62twQA+IrZbG5tbdXq9BFRMaxbgCWNTj8rf05V6ZXKyxeIaOGK1ayLvIIoir3trSf27iKikJAQtVr90EMPBQYGsu4CAAAA74JBAwDAV8rLy4koPiVVJpezbgHGCtc8oFJpis+e6vvLPQLQ1lB7fM/HoiimpKQ8/fTTrHMAAADAS+HWCQCAL5nN5kuXLhFRVi42tgQiogXLlnM87xi3sw7xFlpDIMdxHMfJ5XKj0cg6BwAAALwUBg0AAEREgiB8+umnZrM5NSs7NCKSdQ54C57nHXYMGr4UHBax6tEn1FpdTU3Nb3/72z/96U+siwAAAMAbYdAAAEBEdPTo0ZaWlqCQ0HvXrec4jnUOeAuJRDKOKxpuEJuU+uhLP0zKzCaivr4+kwk7gAIAAMDNMGgAAKCamppLly7JFYq1Dz8mVyhY54AX4XmJ4HY7HQ7WIV5EKpPxPE9EEonE88WN2tvbf/nLX+7Zs4dFGgAAAHgFDBoAAOjzzz8XBOHedeuDQkJZt4B3kclkRIRlGm4yMtDPcdz3v/99jUZz4+OVlZVvvfXW+Pi4Z5tYAAAAmJkwaACAma6iosJms0XFxadmZbNuAa8jU8iJyDKKhQ+/0lhZbhuziqL4zjvv3PRUQ0ODKIpEFBISwiINAAAAvAIGDQAwo/X39+/fv5+IcucvZN0C3kilUhNR8cmjrEO8SPGpY2MWM8dxMTExNz2l1+s9X4SFhU17FwAAAHgLDBoAYEbbvXv3+Pj4vIJ7ktMzWbeAN1qz8RGO48asFtYhXiQkIoqIwsPDN2/efNNTixYt8qylajAYGJQBAACAd8CgAQBmtLGxscDgkPlL72EdAl4qQKORSKXY4fJGy9c/pNJo+/r6ioqKbnpKpVItWbIkIyOjsLCQRRoAAAB4BQwaAGDmam5uNpvNUplMIpGwbgHvJZFInI5xQRBYh3gLhTJgxcZHRVEsLS395rOrVq3asmXLN3ejAAAAgJkDPwcAwMzl+SyUMTuHdQh4NYlUKoqi0zHOOsSLGEJCiciz7iMAAADATaSsAwAAmBkaGiIip8PBOgS8mkwmJyKH3a5QBrBu8Qp9ne3HP/uEiFJTU1m3AAAAgDfCFQ0AMHN1d3cTUVhkFOsQ8GpyhZyIbFgP8i8Ge7ttVotEIrnnHixuAgAAALeAQQMAzFCiKLa2thJRYEgo6xbwagEqNRFdOnGEdYi3iEtJ1+gNbrf7t7/9rclkstvtf/jDH06cOMG6CwAAALwFBg0AMHOZTKaQ8Ai1Rss6BLzaivsf5Diuv7vz8qljrFu8gtYQuPKhx2KT0xwOx4cfftjb2zswMFBeXs66CwAAALwFBg0AMEONj4/LZDKZXI7l8eHbaXT6jJw8juOuXTo/1NfDOscrBIVFmEaGiGhkZCQhIeHpp59+4YUXWEcBAACAt8CP1wAwQ7W1tY2NjSkUStYh4ANWPrAhOCyciC4eP4ytFojINDw0OjzEcdyaNWuIKCkpSafTsY4CAAAAb4FBAwDMUGq1mogSUrBsPtyWjY9vJaLejrbWumrWLYwJgjAy2E9EarU6Ly/P8+D58+d37txpt9uZpgEAAIBXwKABAPyKKIqO29iucmho6ODBg0RkG7NOfRT4gwCNJjVrFhFdOHZIEATWOSzVV5Sd2LuL47j8/HzPI93d3ceOHWtqaqqoqGDbBgAAAN5AyjoAAGASiKI4MjJiNBoPHz48MDAwa9Ysq9U6Ojo6Pj6el5dntVrdbndeXp7ZbB4dHR0dHa2vrzebzTK5PCtvDut28Bn33r+hqbbGZrVUXDqfu3gZ6xxmOOKIKDAwcOXKleRZVDUkhIg4jktPT2ccBwAAAF4AgwYA8GGiKPb39xuNxuLi4qampuuPV1VVqdQalUZjGRo6d+6c58Fr165dP0Ct1RKRVqfHlhNw++Ryed7CxaUXzleXXg4MDYtOSJZIZ+L/jXa3tRBRbGwsEb333nuNjY1KpfLRRx8NCwvDSg0AAABARBwWtQIAn+NwOPr6+jwXJlwfH2h1+sWF92r1hsCgYEVAgEQiIaKhgX6pTCaXK2orygNUKo1Wp9Xr1VqdVCp99T//w26z3bf+oYycXKbfDfiYV3/zK8f4OBHFJKYsWX2/1hDIumi69Xd17HvvTY1G88QTT7z++usyucLpGJdKpb/4xS9YpwEAAIBXwKABAHyG2WweHBw0Go1FRUUDAwOeB6Uy2coHHgwMCjYEBcsVits/W9mlC2ePHcnKzV/xwIap6QX/5HA49n/0/7o72j1/jEtJn3vPvUGh4WyrptmB99/u7WiTSDw5BkAAACAASURBVCRutzstJ7/+WplcLv/5z3/OugsAAAC8AgYNAOADBEEoKSk5dOirRfgiY2IXLL1Hq9fr9AapTHYH5zQOD737xx1xSckbtjw1qbEwI7Q2Npw6uN9qMYuiKFMo0nPm5CwqCFCpWXdNk+GBvr3vvCa43UTE87wgCOnp6U888QTrLgAAAPAKM/HmUgDwORcuXDh69CgR5S9cnJSWrtXrNVodz9/VvjkarY6ILGbz5CTCDJOQkvrsj/7O7Xa/9bvf2O22yssXKi9fmLO0ML9gOeu0KddYWV588qjgdkskEolE4nA4OI7zrAcJAAAAQESS7du3s24AAPgO58+fHxoaWrBsecG9K3V6g0Kp5DjuLs/JSyTlJcVulzt/0ZJJiYQZiOf5OYsLgkPDOlpbBLe7p721suQiRxQYGuav60SODPYf2fWB0zFORKIout1uz+MdHR11dXVz5sy5+383AQAAwNdh0AAAPiAiIqKkpEQUhLSsbF4imazT1lVWjBpHlAGq8KjoyTonzEBBIaFzFxeM220DvT1ul6u7raWq5NKVsyf7uzuH+/ta6mqkMpkoihaTUalS+/rn8L6OtuaaSiLSBQY5HePXb8DkOM5kMmVmZmq12MkFAABgpsMaDQDgG3bs2DE4OPjg5icSU9Mm65xXLpw/f+JYREzso888P1nn9FefffLRa3/YUV9TLZXKsnNyf/TT/37PvStZR3kdt9tddqnoyvlzIokup/ObB4RFx0plsoiYuPDoWLlSGRIRNf2Rd0kQhK6WxjGrhUSx4vLF0aFBnudnzZqVk5NjNBrnz5/POhAAAADYw6ABAHxDR0fHG2+8saRwxbyCZZN1TpfT+cdf/1IUxeSMzHUPb56s0/qf3/zv//mrf/kfNz342nsfPPTY40x6fMJQf//wYJ8+KOT4/r22MatcLh8dGRFFkeO+/H9ejuOe+P/+PkCtYV16J3a//nvj0KAoijExMc8995zUT+8TAQAAgDuDQQMA+Aar1frrX/+a5/kXfvz3AepJW9v/Wknx2WNH3G73rPy5965bP1mn9ScOhyMp1DButz/25FPf+9FPnE7njt/8+sDePfGJSSW1jazrfM+FUyc6WppGhgadDkdixqwVGx9lXTRhnS2NR3d9IAhCQkLCs88+yzoHAAAAvM5drdkOADBt1Gp1QUGBIAgNNVWTeNqceQvWP7aFiKrKrpQXX5zEM/uNUePIuN1ORD//1/+VO2fuvIWLfvqP/0xEne1tLpeLdZ3vWVy4YvNzL63fvIWIRgb6HOPjrIsmzDJqFAQhMDDwqaewNSwAAADcAgYNAOAz0tPTiehy0bnJPW18ckpWbj4RnT12+Grxhck9uR8IDQufu2AhEf3233/Z2tzUUFe74z//DxHNW7QYF8zfsei4RF4iMQ4N1l8rZd0yMS6ns62+johUKlVxcTHrHAAAAPBGGDQAgM+Ii4vLz8+3ms1jFsvknnnlAw8WrLiPiC6eOtHd2T65J/cDH+07mJk9+53X/jw/M3VJTtauD/5fZvbsHa+/xbrLty0pXElEJWdOuH3qwpBLJ450tjRyHNfV1XXixAnWOQAAAOCNMGgAAF8SFBRERCcPfTG5p+U4Lm/BoojoGJfL9dl777Q1NUzu+X3df/zPf6mprCCiWTm5KWnpRNTZ3natzMd+Fe9t8hYulskVbperz6dmWy6ng4hEUeR5ft68eaxzAAAAwBth0AAAvmTevHlBQUG9XZ2jxpHJPbNEItn05NMZ2TmCIJw4sM9ht0/u+X3X4QP7Xt3xOyL63Z9fP3W57EJFzX/7+T+ZTaaXtz3V1tLMus63BYWEENGVsycFt5t1y+2KTU71fMFx3Nq1a9nGAAAAgHfCoAEAfElAQEBcXJzVYq65Vj7pJ5fJ5fesXqvSaKwW81s7/u/I0NCkv4UvOnvyJBHJFYotzzzreWTbS39DRE6n8/jhQwzD/MBjz77IcVx/d2d7Yx3rltuVlJktlcmISBTFQ4cO9fX1sS4CAAAAr4NBAwD4mAcffJDn+aqyUqvFPOknVwYEbH72hbCISKfDcfzA3kk/vy/SG/RE5HQ4jCNfXkUy8JfPlgqFglmWv8jIySOidp+6Wyc2OY2IBEG4ePHin/70p4GBAdZFAAAA4F0waAAAHyORSDIzM60Wc19311ScX6c3rHv4UZ7nezs7dv7pFYfDMRXv4kMWL7uHiERRfOGJzWdOHj968MCPXnqeiHieX1iwlHWdz8vInk1EDRVXRwb7WbfcrsWr1s1Zujx1dh4RSSQStVrNuggAAAC8CwYNAOB7CgoKiKixtnaKzq8PDNr05NMBKtXo8HDR8SNT9C6+Yunye596/kUiOnf65CNrVz350IPVFdeI6O9+9gvPwpBwN6LjE/WBQURUfmGS922dOgEqdX5BYUhEJBG5XK7h4WHWRQAAAOBdMGgAAN8TFBQkl8trK8qn4u4Jj+j4hLUPPUJElWVXDu/ZNUXv4iv+8w9//uPbOxcsKQgMCgoODS24p3Dn7s9+9j/+hXWXn3j8he8RUV9nu9VsYt0yAdEJyTKFgoh2797NugUAAAC8CyeKIusGAIAJKykp2b9//6y8OSsfeHDq3qXs0oWik8fdbvfK9Rszc/Km7o1ghvvTf/yby+XKWVgwv/A+1i0TMDzQd/H44Z62lsTExCeeeEIul7MuAgAAAK8g2b59O+sGAIAJUygU1dXVI8NDcxYtmbp3iYyJVSqVrU2NbY0Nao02NCJy6t4LZjKVVtvaUD/c35u7eBnrlgkIUGsC1Oqmqgqj0djR0TE2NqZUKl9//fUjR450dXXNnj2bdSAAAACwgVsnAMAnqVQqp9Nps1oFQZjSN8rKzU/LyhYE4cQX+4axuj5MjaycfIVC6XQ4GquusW6ZmJjElE3Pv6zSaFtbW48cOfKHP/xhZGREEISWlhbWaQAAAMAMBg0A4JM4jhsfH09Ky+D5qf3fMalMtnbTIzlz5xPRJ++8PjTQN6VvBzNWdEICx3HlF885xu2sWyYmKDR85abNUpmMiERRVCgDeJ6f6n8xAQAAwJvh5wAA8ElKpVKhUHAcNz1vN69gaUhYuNPh+OiNVx3j49PzpjCjrHt4M3GccXBgsKebdcuEBYWGu5xOz9fjdhvP85s3b2abBAAAAAxh0AAAvkqn01mma5V+jVb32LbnYxISBUHY/e6bDruP/c4ZfEJKRiYRlRWdGbfbWLdMjFQmC4+OJaI5c+Zs2bLlH//xH5OTk1lHAQAAADMYNACAr9LpdObR0Wl7O5lcXnDvSmVAwNBA/7t//K/RkZFpe2uYIfLmL+Y4rrej7dqlItYtEzZ74RIiKi8vb29vt2MSBwAAMLNh0AAAvkqv149ZLW63e9reMTwq+rFtz+sDg+w22+cf7py294UZIjw6+qEnnxZFseLSeZ9bFTI+NSMzf77b7S4qKtq/fz/rHAAAAGAJgwYA8FU6nU4URavFPJ1vGhgcsnnb8yqNZnRkZPe7b031nhcw00THJ4ZHRRHR6f17utt8ZuMGu22sorioo6meiCQSybx581gXAQAAAEsYNACAr9LpdETU2TrdH8YC1Op7194vkUp7Otvf+f1vsV4DTK7Nz/1NWGQUERWfPDo2vXO0O1Zy+njxyaMW0ygR8TwfExPDuggAAABYwqABAHxVcHAwERWdOjH9b52cnvnYM8+pNVqr2fzmK//Z54PbBIA3W/3QIzzPD/X1HPzwXafX73JiNZsaKq56vuY4zuVy4UofAACAGQ6DBgDwVfHx8Tk5OWMWy/V99aZTWGTU48+/GBYR6XI6j+/7bPoDwI/pDYFbX/4hz0uMQ4M1ZZdZ53yHnvZWQRA4jgsODo6Li9Pr9Tt27Lhy5QrrLgAAAGAGgwYA8GEhISFEZGF0eblGq9u09RmJRDI8OPD+q3/APRQwifSGwNx5C4jo8unjV86eZJ3zbVRqjVQmE0VxaGiora3NaDSaTKajR4+y7gIAAABmJNu3b2fdAABwh4xGY21tbXhkVEh4BJMAqVQaGR3T1tRoHh0dNY6kZM5ikgF+KS4peXRkeHhgoK+zPWVWjkIZwLro1rSGwMi4hLCo6PCYOENQSHxq+sjggN02du7cuaVLl3IcxzoQAAAAphuuaAAAHxYYGEhEZ48dYdgQm5i04fEniaixpvrcscMMS8D/rNrwsEanE0Xxiw/eMQ4Nss75q8KjY9Nz52bNWWA2jjRWVzjGcXUPAADAjIZBAwD4sLi4uJycHNvYmNPhYJgRHhW9pHAFz/MVVy4PDfQxLAH/s3nbi1KZzGIaPXPA25cCaawq72huMA4OiIJgMBief/55nsePGQAAADMRfgIAAN8WHh5ORGbTKNuMeQXL4pKS3W73sX172ZaAnwnQaHLnLySicbuNdct30AcGE5FnuJCVlRUVFUVEFovlwIEDdqxgAgAAMJNg0AAAvk2r1RJRf28P6xBaef+DPM8P9PZ89v67rFvAr4zb7USUMiuHdch3iIhLSM+ZIwiCIAhFRUUnT54komPHjl2+fNnzNQAAAMwQGDQAgG/zLNNw5sgh1iGk1mo3btkqk8u72lqb6+tY54D/UKk1RKRUqViHfAeO45aue/Cxv/lRaGQ0EZ09e1YQhBUrVuTk5Cxbtox1HQAAAEwfDBoAwLfFxMTMnj3bbrPZbewvLI9NTMrKzRdF8fShA6xbwH947gxiuxDJ7dMFBiWkZRCRIAjd3d06ne7hhx82Go3/+q//+m//9m9DQ0OsAwEAAGDKYdAAAL6N47jIyEgislrMrFuIiBYuW67SaKwW8/DAAOsW8BMN1ZVEJFcoWIfclvILZy+fPs5xXHZ2dkxMjOfBsrIyQRCcTmdNTQ3bPAAAAJgGGDQAgM/T6/VEVHz2DOsQIiJlQMDcRUuIqL66gnUL+INxm83tchFReu5c1i3fTRCEypJLRPT0008/+uij1x+fPXu2Wq3W6XR5eXnXH7TZbBcuXDAajQxCAQAAYCpJWQcAANyt2NhYnU7XXF/b0lCfmJrGOof0gYFEVHbpwqLlK1i3gG9zu93v/P53oigGhYazbvkOjvHxU/s+7e1odTocoigGBQXd+GxCQsJPf/rTm17y8ccft7S0GI3GdevWTWMpAAAATDnJ9u3bWTcAANwVhUKhUCjq6+sH+/rSsrKlMhnbHkNQcG9X5+jw8LyCZRzHsY0B39VYW/3xm6+6XK4AtWbd408rAgJYF32b4lPHmqqucUSiKHIcd/Xq1bq6uvHx8djY2G95VXBwcEFBgVwun7ZOAAAAmAa4dQIA/MGcOXNiYmKGBvpLL11g3UIcxwUGh4iiuOudN1i3gA87/NluQRAMIaGrHtmiNQSyzvk27Y11tVdLpFJpWtqXlxTZ7faOjo7Tp09/y6vy8vJWrVql0WimpREAAACmDwYNAOAnHnroIZ7nSy+cHxkaZN1C2flz5AqFCTefw50qvXCORFGjN2x85iXPbpFeq+5a6fHPPhHc7vXr169Zs+b6VTwRERFPPvkk2zYAAABgAoMGAPATQUFBy5cvFwTh5KEvBEFgGxMcGmYIDHK5nGwzwHf1dHWKopiancv8VqBv11xTee7gPlEQsrOzExISDAbD4sWL4+LiXnzxxZdffjkuLo51IAAAADCAxSABwH8UFBRUVFR0trbUVpRn5eazjVFpNAN9vWwbwHep1Goi0gcFsw65tZ62lqOffqjW6U3DQ0QkimJlZWVNTU1wcPDAwAAR9ff3X9/bEgAAAGYaXNEAAP5DKpWuX7+eiE4e+sLpcLCNUWu0oijuevfN9/74yuv/99fV5WVse8C3iCIRkcvJ+L/Gf01Hc6PT4TAODgiCIJPLYxJTVBqt2+3u7+8XRVEUxTNnvGK7WQAAAGACgwYA8Cvx8fF5eXlul+vEF/vZlng2uezt7DCNGu22sRoMGuC29ff2eP4LI3rmDd4nIjaOl0g8X9+74ZE1m7c+/ML3H37h+/kFyz0Pjo6OulwudoEAAADAEm6dAAC/wnFcYWFhS0tLd0e73WZTstsRMH/h4rikZLVGowxQ/fE//vfw4IDD4cA2fnA7ik4cFUUxOjE5bTbjO4D+mriU9Of+4R8tptFx21hweCQRKZQBCmXAtdEiIuJ5PicnRyr97p8xbDabXC6X/GVmAQAAAP4BVzQAgL8xGAyxsbFm02jxOZYXb0skkrCISLVGK5FItDr9uN1+7fJFhj3gK+qrKzpbW4goI28u792fwDU6vWfKcN1gTxcRud3u6urq11577bPPPrNYLK2trWNjY998+fnz5//93//9zTffnKZcAAAAmC6S7du3s24AAJhk8fHxly5d6unsSErPUGs0rHMoMDi4rrJCpdEkZ2SxbgFvd+jTXXbbWHru3JyFBaxbJiwwJMzpcAiC22a1ms3m3t7eixcvlpWVNTU1cRwXERHR09Nz7dq11tbWL7744tq1a0RkNptNJpPD4dBqtTLv3mIDAAAAbhPntfd/AgDcjYsXLx46dCgkLPzJl15m3UKjxpF3fv9fHMe98JN/UKpUrHPAexWfPX353GleIrl/yzNh0bGsc+6QIAgjA319ne0Xjh268fH4+Pjh4WGz2UxEUpksITV9ZHDAbrNZzSYiUigU69evz8rKwp0UAAAAvg5rNACAf8rKyjp06JBxeIh1CBGRTm9InzW7rqqiv68nLjGZdQ54r4orxaIo5i5a6rtTBiLieT44PLKvs52IouISsvLnDvX3lV0419bWxnFceFRM3qIl0fGJcqXSc3xbY31TTXV9Zfnu3buPHz/+gx/8AKuZAAAA+DSs0QAA/sxLPtVzHBebmEhEZ48e+s6DYcY6tu8z29iYMkCVlJnNumUSjFmtRJQyKzslK3veskKdIVAZoHrqh3+3adsLiemZ16cMRBSfkrZ83foAlZqIjEbj22+/fcs1HQAAAMBXYNAAAP5Jo9HwPK9gt+vETaLj4gPU6pHBwYqSYtYt4I3Gbbb66koimle4Uh8UzDpnEtRfK+M4TqXWEJFEInng8a0btm5Ta7S3PFgilRasWhsYEspxXHd3d1VV1YTey+l0vvnmm3v37p2EbgAAALhruHUCAPwTz/NardZiNrEO+ZI+MGjOwsXnTxy7cPpEenbOjb/OBXhnx28tFrMoCPqg4LiUdNY5k0MikSiUyoTUL7+d75yeJKZnXjx5zLN0VHDwBEYtxcXFVVVV7e3tJpO3/PsOAAAww2HQAAB+S6vVWrzpg8fcxQVVZaXGkeEzRw7et2ET6xxg6cyRQ5WllwVBICKO40RRlEilmsCg+zY97rmDwNeN221ut1twC7f/kubaKotpdNasWQsXLoyLi7vNV7lcroMHD3rGE9HR0bt37y4sLJzQnAIAAAAmHQYNAOC3dDpdb29vV1trdHwC65YvrVy/YffOt+uqKuYW3BOIz0IzWFtjvSAIygBVSESUXKmUK5TpufkhEVGsuyZNR1ODzWrx3DfxndwuV+mFcx3NjUS0dOnSyMjI23mVy+Wqq6vr6enhed7tdhOR54YLs9m8adMmvV5/F/kAAABwVyTbt29n3QAAMCVMJlNDQ8Pw4GD6rGwv2TBPpzeYRkcH+nr7ujpn5c9lnQPMhEZE1ly7qjUErn38qeSs2XEpaaq/sniBjxodHmypq85dtCQqLuE7Dy4tOnPl3Gmr2Txnzpx58+Z95/Emk2lwcPDzzz8/f/58e3u7KIpLV69Ly86NTUpub2owGo1SqTQpKWkSvg0AAAC4I7iiAQD81uLFi69evdrX3VVRWjJn0RLWOV9aunJVQ03V0EDfyNAQLmqYsaJi4zieHxnsb2+sS86azTpn8lWXXiYit8t1OwcP9PQQ0datW1NTU7/9SKfTefjw4fLycqfTSURxyalZ+XOVKlXEX3YDHR4YqCi5VFFRsXz5cplMdlffAwAAANwp7DoBAP5s06ZNRHTxzCmr2cy65UsBKlV4VLTb7T55cB/rFmBp7qIlRNRSW806ZPIJgjBmMfM8P3v+wts5Pn12LhFVV3/bX8Xg4GBbW9vu3btLSko0esPS1evWPrrl/s1PJqSmX58yEFFadg4RjY6OeiYRAAAAwAQGDQDgzyIiIhYtWuRyOk8d/nK5OG+w8v71HMf1dLR3tbeybgFmkjKyOI5ra6h1+d1H4s7mBtPIsEQqvc01GmKTUpQBqrKysk8++eSWB1y+fPn3v//9W2+9VVtbGx2fuPnF72fPXXB9P4sbXd8+dmRk5I77AQAA4C5h0AAAfq6wsFCv1zfV1bQ21rNu+ZIhKHjukqWiKB7as8uz7wDMQGERkWqtjohGhwdZt0wys3GEiNKzc2/zeJlcvmnbCzpDYG1t7f79+298qr29fXh4+PLlywEqdfbcBYUPbFi16VGO4/7aqRLTvpw+hIaG3mk+AAAA3C0MGgDAzymVyrVr1xLRsf2fe8+n+gUFy3R6g81qvXTmJOsWYEYZEEBEpedOsw6ZZPXXrhKRISTk9l+iDwzKnjvf7XY3NTWdOHGira2NiFpaWt58880dO3b09/cnpmcuXb0uIydfGaD6lvMkpmeGR8UQUW9v7919EwAAAHDnMGgAAP+Xnp6enp5uGxvr6exg3fIlqUx2z+o1RFR64bz3jD9gmm168hmO44b6eqxmE+uWSWM1m2xWi1QqzZ67YEIv9Nz1YDQaz5w58+6777711lunTp0iIkEQAkNCl6xcfZvnCQoL97xqYt0AAAAweTBoAAD/x/N8ZmYmEZ0/cYx1y1cSUtISU9NEUdz97pusW4ANRUCARCq1mk1dLU2sWybNQE+Xbcx6B7t1yhUKIvKspeJ2u9va2jzXNQSHhResWiuR3tY+WVazqba8lIgMBgMRjY2N3fGlDa7b2zIDAAAAvgmDBgCYEXJycmJjY82jo6xDvsLz/OLCFQqlcnhwwOlwsM4BNhbfu5KIqksve89ipXepo6mBiG65UuO3W77uwZCIyJselEilD297MSYh6TZPolAGxCQmE9HVq1eJ6PDhw6+++urY2NiESkZGRt5///1f/vKXNy0YAQAAALcJgwYAmBF4ng8ODraNWft7ulm3fCUkLDwoJNTpcJw48DnrFmAjJT3Tc/dEY2U565bJMdTXy3Fccuasib4wLCo6IyePiHj+qx9OZDK5cXjo9k8yPNDv2cWD47h9+/alpqauWrVKoVDc/hlcLtcbb7xRX18vkUpLSkosFsvtvxYAAAA8MGgAgJkiNDRUEISSovOsQ75m2X2riaihpspqMbNuAQbUWl1CSirHcWe+2DvU18M65271dXUM9/fyEkl4dMwdvHzWnPnBYeE3Lq9gt4011VTd/hnOHT3Y09EWEBAQEhJy5cqV8fHxxYsXSySSCWVIpVKpTOa5+6OiomJCrwUAAADCoAEAZo7s7Gy5XG7xslX3IqJjsnLziWj3u2+xbgE2HnjsCUNwCBGdPbjPZvXt35877DZRFKPjE+/s5RzHLVi+4qa5wB0s65iWljZr1qwf/vCHc+bMmehrpVLp+vXrOSLj0CARmc2YAAIAAEwYBg0AMFP09fU5HI6gkFDWITdbsOwetUY7hisaZrBVGzZxPD/U11N5+SLrlrsy1NdLRBqd7o7PEJ+Stvz+Bw1BwfmLl3qWbJBP5MaH+zY+Ilcqy8vL33///Y6Ojt/97nfnzp2bUIDb7d67d6/T6fT8sbKysq+vb0JnAAAAgNtawxkAwA9otVoiCg0PZx1yM53eEBIe3t7c5HQ4ZHI56xxgICwictOT2z59761rl85r9PrM/Pmsi+5QZ3MjEYVH3cl9E9elZeemZecS0cLClRbTqEanv/3X6gyBDz31XGnR2frqyvr6eiKa6CILoii63W6VWrP+iacvnjzW3tSwa9eu3Nzc+fPnT2itBwAAgJkMVzQAwEyh0+mIyOKVF0KrNVpRFD//8D3WIcBMVFxcdHwCx3FFR77o7+pgnXOHeKmU5/n0nLzJOuGEpgweQaFh92185OFtL3ouhUhOTp7Qy6VSqU6ns9vGejrasvLmSKTSgYGBY8eO/epXvzp06NBEYwAAAGYmDBoAYKZQqVQSicRi8q41GjzmLSmQSKXetn4ETLNNW7d5Nrk8d2i/xeRFW7HePqlU5iX7dIZFRS9f9yARFRUVOf6yfWxZWVlV1XcvLbl69Wqe5+srriWkZcxdsszzoFQq9VzRIAjCyZMnsUgkAADAt8CgAQBmClEUAwICvHNzB0NQsEajNY+ONlZPYIF98D+eixpGBvvrr5Wxbpkw08hwV0ujlwwaiCg+JS0iJq6lpeVXv/pVQ0MDEZ0+ffrUqVPf+cKkpKTMzMy+7s6ejrb41HQi0mg0L7zwwr333ktEZrP5zJkzE136AQAAYEbBoAEAZoqmpiaLxeJyuViH3FrqrGwiaqqrYR0CLG3auu2x514iovaGOtdf1iP0FU6nQxAEzwqO3kAqk615ZLPOECgIQk1NDRE9++yzTz/99O28Ni8vj4h6OtrlCoVEItFqtREREZ6n9Hr99773va1bt05dOQAAgK/DoAEAZgqlUklEGbNzWIfc2uw5c4moq73Na0chMD2CQ8M4jhvq722uqWTdMjFSqYyIlAEBrEO+EqBSe/barKiosFgsBoNBd3s7Ynj21JRIJAEqtSiKLpfLbrdffzYiIuI2zwMAADAzYdAAADOF54PBmNXKOuTWVGpNgEo1ZrW89V+/GR0ZYZ0DzEgkkvTsHCKqvXqFdcvEeLZodbvdrEO+RqvXE5FKpZJKb3enLbfbfeDAAYlUGpec6vnPgYGBjz/++N133718+fJUxgIAAPgJDBoAYKbQaDQcx3nnYpBEJJFINj/3YmBwyLjdfuKLz1nnAEv3PfgQx/Mjg/2+tf1EdellIlKp1KxDviY+JY3neZPJdPuLR/A8Pz4+HqBSa3R6juMKVq2VK5XNzc3Nzc11dXVTHxe2mgAAIABJREFUWgsAAOAfMGgAgJnCbrdLpVLvXAzSQ28I3LDlSSLqamvd897bnou3YWbSGwJdTmfZ+TPes7biLVWXFhcd+eLcoX3nDx9orasmonsf3MQ66muCwyPmFtwjiuKuXbv6+/tv5yUcxy1YsMBiGm2qrSIird6QmJrheeqBBx6YwlYAAAB/gUEDAMwUzc3NTqczIEDFOuTb6A2Bazc9IpPLu9rb3n/1D44bbguHGeXBLVuJqLOlcdxuY93yV7mczgtHD9aUXa4rL629WkJEOQsW3f4dCtMmOStbIpU2NTW9/fbbtzm4aWlpISKe54mou721ruIqESkUCr1ef9ORpaWlu3btsuNfVQAAgBtg0AAAM4VarSaiuKQk1iHfIS0re+OWrSq12jg89Prv/s/eD3aeP37YPjbGugumld4QqDcEElFF8QXWLX8VL5EQkSE4JG9RAcdxPM8vWbmGddQtGIKCNz3zQkZO/tjY2MGDB22275jd9Pb2tre3J6Smp2XnElF/d5fn8dmzZ3tGD5999tkbb7zhcDiIqKSkpLKysq+vb4q/CQAAAF/idb92AACYIp7FIL12jYYbRcXGPbbt+f2ffDQyNNjR0tzR0ny1+BLH8wkpqfc9sFGuVLIOhOkwe+78c8ePNFwrS8/J1wUGsc65hYvHDhGR4HYvuve+1OzZKrWGddFfFRIeEREbW3utrLi4uK6uLigoKCUlpaCg4JYHBwUFyeVyi2lUFEWO4ypKij2P5+bmer5obm42mUytra1paWkbNmzo6emJi4ubpu8EAADAF0i2b9/OugEAYDpUVlY2NDQEhYYlJKewbvluyoCAnLnzYxISY+ITxsfHZTLZmMUyMjRYUVpiGjUmpqaxDoQpFxETW375kt1mE9xCXIrX/RN3OZ3H9nxERCse3GQIClapNTKZnHXUtwkKDTcEh7Q31ttsNqPRODw8nJ6eHnCrzTglEonVaq2vq9UHBgaHRSSlZ7pd7oHe7tTU1NDQUCIyGo1dXV05OTnBwcFXr14tKSnJy8uTSCTT/j0BAAB4Kdw6AQAzgtvtPnToEMdxqZlZrFsmICo2LmN27sNbn3nixe89+sxzwaFhjvHxqrIrn73/Lus0mA733v8gx3G1V0sqL3vdDRQDPV1EZAgOife+Icgt8TyfOmv2tp/8NDI2noiMRuNbb7119uzZW67asGDBAiLq7+4mIq3eoNZoiKij48tNQObMmcPz/MjICBFJpVK5XI6lWwEAAG6EQQMAzAglJSWCICSnZ0bF+uQVzjzPR8XGPfrMc2seelgml3e1tbY21rOOgimXkpE1r2AZEV27VORtq0J2tTYTUUh4BOuQiZErFBu2btv84vez5y4wmUzHjx9/5ZVXmpqabjrMsxaD2+32/HHMaiWiuro6z1RCq9VmZGSEhYUR0aJFi1566SUlbmgCAAC4AQYNADAjnDhxguO43PkLWIfcFYVSmT5rdmZOniiK9VUVrHNgOiy8516JVGqzWkrPne5qaRrs7WZd9CXPnQJZ+XNZh0wYx3FBoWFL7lvjuRZjeHj4gw8+sFqt3zzS5XR6vshZsCg2MXl4eHjv3r0ul0smky1cuNCz7AsAAAB8E9ZoAAD/d/Hixbq6urik5AVL72HdMgkCQ0LKL18aGujPnbdQKpOxzoEpJwpiV3vrQE9XY9W1hoqrPR1tUfGJcoWCbdVQX09XS9OY1ZqWncO25M5wHBeXlKLV60eHh2xj1sTERLPZrFKpPAMUpVJZW1trGjVmz1tARMqAgPDomMqS4t7e3tra2lOnTpWVlXV3d9fW1o6Pj0dFRX366adDQ0NYEhIAAMADVzQAgJ8TRbGoqIjn+fkFy1i3TA6d3pCSkUVEn72/k3ULTIcFy5YvKlwRER2jDwwSBKGnrWX/e2+WnjtlG7vFL+GnTWhUjFQm62ptHujrYZhxN9yCu6GqcnRkOCEhYWRk5O23337llVeuX9rgdDqNw0Mf/nmH5+9ZHxgUHhVDRP39/Xa73e12d3d3Nzc39/b2iqLY1dXV1dXF8psBAADwJriiAQD8XHFxcVVVVVhk1OLCFaxbJgfHcUGhoY011RaLOXf+Iqx1PxNExcZn5c3Jnb8wfXZuddmVcbu9p721urQ4OCJSqw/kOG76kzQ6/VBf78hgP4liQmr69AfcvdKis43VFWlpaYGBgZWVlTabzeFwREdHGwwGnueTk5M7OzsH+vutZlNMYrJEKiWO2hrqiUgqkwmCwHHcj3/849mzZ3Mct3DhwuzsbNbfEAAAgLfAoAEA/Fl3d/eePXs4jlu9YZNOb2CdM2lUanVHa4txaMg4PJyaOYt1DkwfpTJgXsE9crm8t7vT5XQ2VVd0NjfGp2Uw2VpydGigp73NEBiUlOFLm7lc19PR3tPeZrFYOjo6bDYbL5HwEklTU9Pp06cHBgbmz5+fnJzc29vb3FBfUXLJEBQcl5xyrfiiKIoBKrXT4QgJCVm8eLFn2UgAAAC4EQYNAOC3bDbbe++9Z7FYFt1TmDHbJ28j/xZBISGVZaUjgwPp2bnKgADWOTCtImJi5y5Z2tHSbDGbxyxmqUwWGZcwzQ1Oh6Po6BfjdtucgnuCQsOm+d3v3ujw0Pmjh5wOh9vtjktO3fK9H85butwQFDw8NCi43d3dXd3d3XK5PDg4uLm52e1yNdVW110rD4uMto1ZN2zd1t/dOdjfX1ZWlp2drWC9XgYAAIC3wRgeAPyTKIr79+8fHh5OSk2fs7iAdc7kC4uMysrNJ6LPP8BKDTPUI888f/8jm0VRLL9wtrmmcprffaivxzQyrFAqU7J88paB3q4Oq8Xs+Tp1Vrbn9pPkzFmPPPvSpm0vqNSa+vr6PXv2HDhwgPvLNQu2Mev4uP3Zn/xUrdVqDYFEZDabsTQDAADAN0lZBwAATAnP0gxanX7F/ev99drm+UuXtTU1ms0m+9iYUqVinQMMJKVlxMQndHe0dzQ1JGVO6wd+iVRKRLGJydP5ppMoJWt2Z0tLQ9W1iOjY5K//1ekMgfOWLe9qaw2NiJRIJHEpabvfetUxPk5Eg709RcePiILQUldDRPHx8cnJvvo3AAAAMHX884dvAICamhqJRLLmoYdVGg3rlqmiNwRGRMcIbvfhvbtZtwAzm556loiaa6tGBvun8309W6s6nc7pfNNJJJFIVm7Y9Ojz33tgy1PfnEVm5c9b9dCjeYsKZs9fpA8MCg6LIKKoqKiAgICaq1dCIiICVGoi6u/vf++993p7exl8AwAAAF4MgwYA8E8ajYY4LjImlnXI1Fq68j4i6mhp7u/pZt0CzGh0OsHtHuqd1m0mpVIZEbmcjul800kXEh4hk3/3OpqC201EiYmJa9euFUWxu71t6ep1RGSz2drb2999992TJ08ODw9PeS4AAICPwKABAPyTTqdzu1x2m411yNTSBwblL1xMRFVXS1m3ADNJaRlEVHLmhCiK0/amnisaAtR+e8XQjaLiE4jo/Pnz+/btI6KmmqoT+z+7/uzY2Njp06f/+Mc/9vX1fctJXC7Xp59+2tDQMMWxAAAA7GHQAAD+SavVEpHFbGIdMuUSU1KJqPpq6Uz4ZuGWlqxYxfMSq9lUUVw0KScUBOE7jzEODRKR5w4Cv7ewcOW2n/yDRqd3uVxExPO8+I2/IpfL9e03ktjt9pqamqampikMBQAA8A4YNACAf9LpdERkNZtZh0y5mITElIwsURSPfIaVGmYoiUSyYNlyIqq4VDTUf1frBdhtY7tf//3O3/6qp63lrx0jimJTdcXxPR8TUWBIyN28nQ8JUKk9u3hKJBKpVBoZGXnTATzPe9Z66O7udrvd3zyDRqP5+7//+zVr1kxDLQAAAFvYdQIA/JNn0DBDfsm/fM3a5vra/t6eMatFNTMuZYebzCtYVnqxyG4bO/jBuw8+9bw+eGKf/8fttovHD9usFrNxxDQyTEQXjx/euO0lXiK5fsxQX8+1S0Uup3PcbuvrbCeizNw5WfnzJvcb8WaBIaHtTQ1ut9vtdnd1dfE8f+OlH263+8qVK11dXQcOHFi9evWSJUu+eYaAgIBp7AUAAGBGsn37dtYNAABT4uLFi6ERkTHxCaxDppxcrmisrbGYTWbTaErmLNY5wEbewsUVV4rH7Xa32x2Xkj6h157et6e5ptLtdEplsrCoaLlSOdTXK5FIeJ63WsxqrY6IaspKasou221joiDoAoOWrbk/d+ESjuOm5rvxRvrAIF4iGRkacLtcRJSdnW2328fHx68f0NPT09DQIJVKFQoFz/MhM+ZyDwAAgJvgigYA8E8ajYbjOItpRlzRQEQr7l//8dtvNNXWjAwNBQYHs84BBiQSycr1G7/Y9VFLbdXStQ9O6LUW02iASr35pe8rA1RE1NPRtve9t6+cPXnl7EkiikpIWrxyrWem8PC2F/WBQX/tPIIgfHOrSL+hMwQuXrFqzGJpqLpGRJ2dnQ888MDHH398040SkZGRjY2No6OjGRkZjEoBAAAY89ufBgBghpNIJBqNxmrx/zUaPCKiY7Jy80VRPLr3U9YtwExSWoZCqXSMj09o+4m+zvbB3m65UumZMhBRREzcPWsfKFi1dmHhSmWAqru1+YsP3qkquUhE9K1n9uMpw3UrN2y6b+Mjaq1uZGSkpaUlNzc3MjIyJibm+gEdHR1Lly7dsmWL549ut7uiosJisTDqBQAAYABXNACA39JqtTPnigYiKlhxX3115dBg/+jIiD4w8ManhgcHuttaR43DETFxyemZrAphGvC8hIhcTqdMLr+d490u19Wis0Q0e94CEok4IiKO464vvpC7cMnJ/Xsbqq7xPJ+/eKk+CNfLUEpWdnh0zL7337148SIRFRYWFhYWHjp0yPNHIgoLC1Orv9yPo7Kycs+ePVKp9OWXX8bNFAAAMENg0AAAfkun07W0trKumD4BKlVYRGR3R/sHr//x5Z/+/ManPnjtj55fcXPFlxRK5cNPPxcUEsooE6aWRColot6O1tjktNs5vrutubOlUR8UnJw5i2613gLP8ys3bLp3/cYJX60giuS/Kzho9YYnXv5RfWX5yf17+/v7iWj16tXh4eH79u1Tq9VxcXGewwYHB9VqtUKhEATBszUmAADATOD/lzgCwIyl0+nG7Xanw8E6ZPpsePzJ0PAIp8Ox+923bnzcs3dAXFKyWqO122wfvfHn0ZERRo0wtTwXs9ReLb3N4yVSGRGN22zWb738507uieC4Cd3B4XM4jkvJzOY4rq6u7sMPP3Q4HPn5+f/0T//04osvKhQKIuro6NixY8cHH3zw4x//+Be/+EVERATrZAAAgGmCXScAwG/19va2tLQEqFSRMbGsW6aJRCrV6vTN9XUm44haow2LjPryCVHsamsNDA7ZtPWZlob6MavF7XaZR411ldeqy8uuXb509dIFIgoOC58J99j7t8ycvMvnzljNoyMD/bFJqTfuT3lLNqul/lqZy+VUa7VRcQmTG+MHe1L0drYf2v2RxTTa1daiCwxUKJUDPd0jQwMW0ygRDfb3NlZVCIIwODjY29sbFBR08eLFTz75RBCEpKQkuVw+NjYWFxeXkZHhB38VAAAAtw+3TgCA34qNjZVKpTXXyvMXLmbdMn0SUlKXr157/MC+U4cOCIIwe+58IkrJmHX5/NnO1hbPdfVEVFV25aYXnj78RU351c3PvzTdxTDZ1Fqd1Wxqrqm028ZWP/LE9X/oN3E6HBXFRVUll4goddbstNm505vpG1rq6wZ7ewZ7e4ior6tz2doHdr/92o0H8DwfHBw8NDTU2NjY2NiYnZ1NROfPn29ra3vmmWc2btzIphsAAIApXNEAAH7LYDB0dnYODg7OXVzAumVaBYeG2azW/p7utqaGvPmLJFJpgErVUl9nNo06HI707GyNVpeUmpaZk5udP3fO4iULly5XqdW9XZ1utyt/4RLW+XC38hYsCgkPb6ypNhtHejvbE9OzJF+/rsFiGq0rLz3zxd72hjqJVDJr7oLl69YrlEpWwd4sPCqGiHo724nIYhpNSE0fHR62mr+6zSQmJmbTpk21tbUOh4OIgoKChoeHBUEYHR1tb29PSkriOI7neVzRAAAAMwoGDQDgz9ra2trb2mbPmXebK/D7B57nE1PTRo3Gwf6+qrLStOzZcoUiMDS09lp5f0/3/IJlWbl50XHxoeERhqBgtUYjVyiiYuPqKitsY2PzlixjnQ+TIDA4JCwyqqG60jJqHB7oT86aff0pl9N56KOdjVXXHON2lUZz/+atGbn5DFO9nEQqjUlIComIbKyuJCLH+Pjy+x/sbm+1Wa1EZAgO6e/trampcTgcgiAEBQXdd9997e3tNpuNiIxGY1VV1cmTJ4eGhjIzsdsLAADMILgXFwD8mU6nI6LTRw6xDmFgwbJ7DEHBdrvt9OEviCgqJi4mIVEQhK621lser1KrnQ5Hc33ttFbClElISd209Vme50cG+lxO5/XHS86cGOrvlcnlm555YesP/jYsKnpKMwRBmNLzT4Ohvt4zB/d7vm5tqNv/wU7PAg1EZLNaDMEhVqvV6XRqtdqnn346Pj7+scce81xCIlcoTCaT2+1WqVTM6gEAAFjAoAEA/Fl0dDQRmUaNrEMYMAQGrXv4USJqqa87fegAEeXMW0hE508ev+VeAKERkUR0+vBBP/hkCEQ0NNB35sgXYVExFtPonrf+dPCjnbYxq2XU2FRdQUQbtz4bHh0j+a6lIu+eH9wycObQgTGrhYg4jpPJ5SbjyLjdTkQ8z4/b7cahQc9hZrP58uXLO3fu3L17t9vtzp4zLzUr2/NUWtptbTUKAADgNzBoAAB/5vlEnZyWzjqEjdDwiNUbNxFRdXlZb1enQqmQSCRul8s2NvbNg5fcu1KuUFjNps7Wlmkv9Td9Pd1NtdXlxRcvnv7/2bvP+DjO61D4Z7b3XfSORe8dYEFh76RIsYiUKFGWKNlyZDt2bN84ua/jOO+Nc504dhJbtiVZktUlSmIn2EGCJAACRO+9A4uOrdi+O3M/DAXDYCe2AMvz//HD7OzM85wFARJ79nnOuUq/R3UNo17f3tRQV1l+9uiRI+++PTUxnl2wGgC0KuVIf+/pj949+9kHJoNeIvPyDQxyTUhLvcOlVq2yWMz0MZfHz85fTR8zGAyhUAgAHA5HKpXSJ8vLy8fHxycnJwEgKCS0YP2mpPRMALh16xbm7xBCCD1RsOsEQsiTNTU1AQCHy3V3IG6TkJLW3tQ42Ntz7KM/AwBFURwu9649LJlMZsGGTVfPFZZfuxIeFe3ySJcYnUZzpfBkYGhYWs5ygVA096lTn3881Nc7+7C2vIwgiMCQ0D2HXnZSMFVlNybHRi1m8+jwkN1mmz2flpkdHBLG4fEsJhOXx9NrNQRBCETiA6/+jZMiudNSb5jaXFOlmpqkl36YjIaK4iL6PEmSe/bsuXbt2uDgIF0GUiQSzczMREdHCwSC8vJyLo/H4XK9fX0BoKOjo7CwcNeuXW58IQghhJArYaIBIeTJrFYrAMQlpz7wSg/21DPPFhWe7mxtJggiPjl1w46dLDb7rlcGhYbx+PzpiXEXR7gUVZXdGB7oHx7ory4rEYolYol03fYdZqOxrbFhuL+PyWTmr10vEAgbaqstZrNWo54cG3VSJOXXrlSXlczuUPAPDMpZkcvmcMQSSUBQsI2CrNyCiuKijJX5mbkFTorhXiiKWupbJ5IyszXK6eH+3rkZHB8fn/T09KioqICAgA8//HBiYgIAXnrppaqqquTkZK1WCwAzWi0AhEVGiyWVOq1maGiIJMmlnnZBCCGEHhImGhBCHstqtba2tjKZzCf8l3sWm71l994QuVwgFEbH36/0vY+ff3hkdGdr8/ljX2zb96zLIlyKulqbASAqNm5ooF+v0+p12s/feWv22a07dyekpAJAcnoGAHz+wXsjw0NlVy/nr9/k2DB0Gg29YmLzU7vkEVEcLpfH58+9gElAYFg4i81uqa2OS00XisSODeD+PCDRIPP22bb/oMVsHh0aqCguUk1NAsDatWvFYnFZWVlcXNzhw4cLCwvVajWbzd6+fTsAjI+PA0BPR3twuNzL24dueTM5OalSqXx8fNz7chBCCCHXwEQDQshjmc1mgiAiY+Of5K0TNIIgUrNyHubK9GXLO1ublVNTzg5pSSu/dsVmtXp5++w+cNBsMun1M/VVlSw2m8vj8fh8qVQWGRM79/rsFbkjw0P36vexECRJUhQVHhGZmpF11wsIgLDQMHlMXE9by0h/X2xKmsNjuA+PyfFxuFx5TNxAdyedaCgtLdVoNCaT6fr166+99lpycvKXX3759ttvHzx4MDw8XCgUisXiof7ez955UyyR6rQaqVSan5+PWQaEEEJPDkw0IIQ8VktLC0VR8z7gRfcXFBrG5fFmq9+hedRKpVajqrtVTlHUioJVBEHw+Hwen79h24773BUaLicIYnxEUXH9KkVR2XmrOByOQ+IRisUAMNjfp1GrpDKvu17DJoj05bk9bS1Wq8Uhkz6xohOTW2qrCYKg1ywAgMViOX36tN1uBwCr1UpXfBSJRK+99tqxY8f6+/t1Wg0AxMXFLV++3I2RI4QQQi6GiQaEkMeqr68HgPjkFHcHssTwBUKtRj09Oe7jF+DuWBaX88e/7Glvo4/9AwKT0zIe8kaBULgsN7/yZml1WQkA1FXc5HC5mSvzshdcNIHFYhEEIZZI+XzBva4hCKDzGhazS/NHHrBvYp7hvl6CIPwCg+ZW3BgcHKQPbDZbYWHhmjVrUlNTxWJxQEBAf38//VR/f79CoaC77SKEEEJPAkw0IIQ8E0mSVqtVLJEGh8vdHcsS4+3rp1ZO19ws2/z0XnfHsriYjEYAWJ5XIJHJQsLCH+nenJV5Ui8vFpNVXXHTZDLqtNry4isjgwM7n33hUcMw6vUTYyN1t8pHhgYpkiRJ0j8w8P77g9hcLgDU3ixJzVnBZLnov34PyzJMT47XlZcSBJG1Mm+4v6+lvhYAJFLZpp27rTbrjEajGBrs6+o4duyY0WgUiUSrV682GAx045vJycl33nnnlVdeCQ9/tG8bhBBCaInCRANCyDONj49PTU15+fh62LsdFyjYsLG3s91o0Ls7kEWHfjPf39tDEISf/6Mt9+ALBGmZ2QCQlJZuMhrbWppKrhYN9vaMKYYDQ0IffpxbN4prystIux0AWCxWRFw8h8tNvG9fFStJ9XW2AwBBEBRFPVLYaJZxZgYAkjKy4pJSWuvr6JNajZonEAT7+gFAcmZ29c2S8mtXz507BwASiSQoKGj2di6X6+3t7Y7AEUIIITfwkCpNCCE0j8FgAIDYpGR3B7L0tDY2AIDZZHJ3IItOWEQUQRCT42PjoyOKocHHHofH52fmLI+JT6Ao6vgnHzz8jXW3blaXlZB2e0hY+KYdOw+8+PLT+5/btmtPRHTMfe7S6GfKLl9gMplbn3nuXp1N0QPRXzqRWAwAywpWCYQi+jxdoIFmNt3enBKbmKw3GHp6eiIjI28/ZTZXV1fPvRghhBDyYJhoQAh5pu7ubgAQikTuDmTpEYlEAGAyGFwzndloHBkebKmvba2vdc2Mjy0tZ/mO/c/RpQfuVXnx4eWtXgsAFEk+/C1NNdUURa3fsu3Aiy+nZWYHPcRSCJOd7OtopyiKYDB8A4IeeD26FyaTBQCknQSAkPCInPy71NeIS0oOj4yWyLwKNm7e/9KrJEn29fXdvp3FunbtWl1dnStjRgghhNwFt04ghDyTUqkEgBAs0PDo0nKW15TfdE3hwJ721vPHv/rLw872nQeed8G8j0en0Zw/9iUAZOQsj0tMWuBoqulpAAgMCXvI6y+c+EqjUgqEwrjE5IdvG6lSq29cOAsABEGQj5LUWCCKJAlP6W1JM5tNADD7NQwIul3Z0TrnJ8UvMOjpg4foY5FY4hsQODE6IhCKDPoZu80GAALBPWt2IoQQQp4EEw0IIQ9kNBr7+vqEYvHs8mb0SHgCgcH5NRquFJ5qb2oAgKSUVJmX182SG8N9vc6edCFOfPqB3W6PjIldu2nLwkdrqq8FAC8fn4e5mCTJ7rZWgiC27tz9SOt0WCwmAKTmrMhZtZbL4z1eqI/Bw7IMJoPhwtEjAMBkMukzMm8fFptts1rv0wtWLJFOjI6s3brdqNcXXzgbHh6elLTQ/BRCCCG0JHjU7wEIIUTr6OiwWCwhYXIen+/uWJYkgVBot9ne/e//rKssd9IUNeWlbY31TCYzNT3jqd175ZFRsLj7FExPjus0GjaHs23XnodfUHAvRoOhq70NACbHxwZ6uh54/cjgAP3FEUulDz8LCWAxmQGAwWS6MsvwqMZGFOES3rrstHnnWxrqD+/fky4PXpEQ/b3D32htanRLeADQVHPLZrX6BwVnrcyjz/D4fB8/f7hvSmVGpwUAFpudnJktFImHhobolVYIIYSQx8MVDQghD1RfXw8AcclYCfIxLctfNTo8ZDIayoouaZTKvLUbOA59mzoxOlJx7SoArNu4OWvZcgAQCIQAYLPZrhSe2vDU0w6cy1GmJyYoiqJIcmxEERkTu8DRuDxedFz8YF/v5Nho4Zefr9+xSx4dU3HtqsGgD5FHZC7PNRkMF04enRobs9ltpN1OURRFUakZWb5+/g8/i9Fqu3zqGHxdyHBx6u3q/O7hF60Wy7zzJcVXXtr3tPHrWiGD/X1nTx47U1yakpHp4ggHujtry0oAID1nOZvDmT3vGxA4PqLQqdX3upHuJMrhcAmCiElIaqi+xZlzO0IIIeTBMNGAEPI0Y2Njw8PDAqEwIibO3bEsVcFh4d/8wY8ba6pKr1xurq1uqavZtu9AVFyCo8YfUwxTFJWankFnGQDA189v87YdRRfPtzXWxyQmyaMX+k7e4YJCwxkMhs1m6+nsWHiigcFg7D5wcHJivK7yVlN97ZXCU0wWi95XK1RfAAAgAElEQVTG39/VefPKZboPJYvN9vbx5XK5XB5PJJas3bTlkRZ9WCyW6YlxAEjNWb7AgJ3hZz/+u+tXLtMrO+707//8T0aDISY+4Y8ffGIw6L918MDkxPh//fIXf/7imIvjLC48SVFUavayhNT0uefjk1LGRxRhkVH3utHb129kcMCgnwEArUbNZDKxvShCCKEnBCYaEEKe5vr16zabLTsvf+Hr259kLDY7a2WeRCZrqKpUDA6cP/ZlWFT0+u07RWLJwgcXSSQA4OcfMPdkZs4ys9l8/WrRuaNf7PvGK/5BwQufyIEYTAb9Jt+BrUz8/AM27djJ4XJbGuvZHI5YLImMiR1VDA/29VIUlbV8ZUx8QnDow1aLvJOQz0/JXt5cUzkxoghffLmbxrrae2UZutrbaqtuAcAP//GnqZlZAPDN733/l//806LzZ7UajeRR9o8sHEVRIrFk9aat886HyCMOvvrt+9xIr9MRS6QAkJKZ1dfV0djYmJ+f77xQEUIIoUUCEw0IIY9iMBi6uroYDMbygjXujsUTxCQkRccnXrtwrqm2erCn+9O3//DMS6/4+AU8+M77ogsNGI3zO2hmZuf0dncNDQ4Unyt89tXX6JNGvb6ptmpGq7Xb7Wu37mC7afH5hRNH7XZ7mDxiRcFqBw5LEMTaTVvmVZfUqtUAIJHJFjg4i0H4BwdDDVSXXg+JiJotZLhInLp6gz74xt5dl88Vzn1q4OuyoEGht1t4JqWmAYDVYhkeHKCPXaOrpclsMnE43MdIXObkr4pOSPT1DwAAbz9/ABgfH3d8iAghhNDig4kGhJBH6ejosNlsCSlpi7ms4NJCEMTarduTMzKvnj87MTpy5N23vXz9Dhz+Fov1+P+DyLx8AMBoNM47z+Xxdj9z4A//85uJsZHP3nlTIpMZ9Xrl1OTsBn6LxcxmsVNylgWHhj/27I/h1o3iseEhANj81C4XrJRZeIqBxgBITE1vqKyYGFEMdndGxic6ZFgXmJqcoA/8AwLpg9lVDMrpKdfEYDWbLx7/UjHQBwCxSSmPMQKTyfT9etmORCqTSGV9fX2ODBEhhBBarHBdMULIc0xOTp49exYAEtPSH3gxengEQfgHBe879FJCajqXx1NOTnz8x98111Q99oD0qoTZOn9zCYTCZ557nsfjKScn+rs6x0cUVovFx9d345ZtANDX2dHZ2nz8o/c/eev3d5YPdBLl5GRV6Q2KouSRUVKZl2smdRQ2QaxYsx4AzGaTa2Z0SBkCjUpFH8y2/+Ryb5cj1d67+KJjvf8/vxru72WyWMmZ2blr1y98QP+gYIPBgGUaEEIIPQlwRQNCyEPodLqjR4/abLZlBavvU54NPTY2h7N51+7pyYnTRz7TaTXXL53vam9dlr86NCLyMUZjMBimO1Y00CKjY1585VsGg57PFwgEAr5AQBAERVF9vT09XZ0AwOXx1MrpsquX127dsaCX9HB4Aj5FUQRBhEdGWS0WDpfrgkkdhUmAUCwBAJflZRyymGi2i6fFbKYPZtc4SL1clOshSRIA1m97Kj7FMTs1DPoZu90+NDQUHu7S9TgIIYSQ6+GKBoSQJ5iamvrtb387Pj4eHBa+YhVWZ3AiHz///S+/kr9+I4PJVAz0n/zsoytnTzVUVjzqOAwm03C3FQ23Z/H1DQuX+/r5CYRC+o0rQRDrNm5eu2HTvmcP7n7mAAA011Y3Vlcu5LU8JIFQFBgSCgAlV4u++vQjF8zoWHRvS9ckGiiSdMg43j6+9IH666UNY6Mj9MHsZgpnE0tlAFB65XL5tasOWYawauMWAKisdMU3LUIIIeReuKIBIbTk2e12ei1DSmZ27tr12GzC2URiSXZufqg8orr8Zk97a1tDPUVRZVcvUxQVGBrm5e1TsGGzyWS6f6EBFotlMt19RcO9+Pj6+vj6AgBFUctz8yrLb1beuJaQlsFxfnnItdt2HPvwzzabTafVOHsuh6O/Pjar1RmDkyQ59yeOcNBPX3Ts7d60jXU1CckpADDY1wcAbDY7MDjEIVM80LPffP3L997SqlXVN0umxsdWrF67wE4o/kHB/kHBHR0d09PTPl9vCUEIIYQ8EiYaEEJL3rlz58bGxoJCw9Zu3Y5ZBpcJCA7JycvvaW8FAB9fXx6PP6IYHh0aHB0abG2ooyhKLJVSFBUVlyAUi4NCQkPkf7XDgs3hGvUzjzc1vbqhraVZp9XW3CzJXbvBAa/nvtgsDr2QfskVGbVTQP8dOSnR4KSfuNiExKTUtNamxn//+c8kUtmMTvveH98AgKf2PiOWOKDB6sNgcTjPv/79zubGq2dO9Pd0jY0M737+G34LW0+xcvXa0198du7cuUOHDi257yWEEELo4WGiASG0tHV0dNTU1PD4/K179mGWwcX8AgKFYrFep3vmuRe8vL0nJ8ZVSmVbSzOLxWptbprRagGgqaYKAAiCYDAYQaFhXD5fHhUTl5LGYrNsNpvFYnns9Qibtm4//uWRmpulteVlXr5+XC4vIjY2a2W+M96/DfR2kSTp4+u37/kXHT64U1HU7eqJYgd1svjrwUmCcNYP3T/8y78e3r9nVDF8eP8e+oy3j+/f/v0/Omm6e4lLSYtJSjny9u+1alVlyfUdzzy7kNHCo2J8AwJ7enoqKipyc3MdFSRCCCG02GCiASG0tLW2tgLA6s1bxRKpu2N54jAYjDB5ZHtzo8Gg9/L29vMP8PMPiEtIBIBN23YwmczO9jaDXj8+NqoYHlKrVMMD/QDQ29F+9dwZegST0fjYiYaYuPg16zcO9PUODQ4oJycAYHR4sKrk+u4XXqJLKjgQ/Tm2Rq1y2cfpjkIQwOVyAaDs8oXg8Aifr7stOmhwJ6b2Nu/Y+dWFog/efrOyrJTJYmWvWPlP//bv4Y9VeXSBGAyGxMtLq1aFRkQscCiCINZt3XHis4+Gh4cdERpCCCG0SGGiASG0hPX29jY1NfH4/DB3vP1AACAUi+BujSrp9EFicsrsmeGhQavFMjoyMjqiMBmNw0ODHA6HyWQ+9tQEQazML1iZX6BSKm026/DgYF1N9eTE+M3ior2HXn7sYe8qODzC289fOTlhs1rp2opLBQMgOStnRqdrq68xGe9ZfdO9Pjp++q7n81avzVu91rWxzDc6PHj60w/pIpfBYfKFDxgYEspgMNrb28+ePbtlyxYWC38TQwgh5IHwvzeE0BLW3t5OkuTKNeuEIrG7Y3lCiSRSADDeo1HlXKFh4QAQGR0DABRF6bRagVDokHdZXt7eAODnH5CUmvY/v/rl+IjCoJ8RCEULH3kuLo8HAP29PTHxCY4d2akIArzFInlMbFt9zYxDKllSFDwxxQUM+pkzn31EkWSIPCIsItLb188hw8YmpYwrhquqquRyeUpKyoNvQAghhJYa3M+MEFqqOjo6qqqquDxeeFS0u2N5cvEFQrjbiob7IwhCIpU6/LNcLpcbHBJqt9luXDrv2JEBgH6T2VhX4/CRnY0A4PH5AFB66fyV08cXWBXSAW0el46psVHSbg8Jj9h98MVl+asXsgBnrnVbd1itVgDw83NM5gIhhBBabDDRgBBakm7dunXy5EmKotZs3irz8nZ3OE8ckiTrq25dPnPqwomjAGA2m9wd0W1rNmxkMBi9He3q6WnHjkwvnl+iBUdDQsOy8lczmMyulqbCI58sJNdAEARQT0q2gd4mExoR4di/d4qidBp1cHBwQIAjS2YghBBCi8eS/IUJIfQkI0myurr64sWLNrs9J68gITXd3RE9WabGx058+tGHf/jdjUsX2hrrASApJTU9M9vdcd0WLo+IjU8gSfLIe2/RDSkfUmtdbfH5QpvNdq8LOlubASBz2QoHROlyXCYjb826FWvWA8DY8KBqanJBwz0ZWycGe7pGBgcAgCIdnFhhMBi+AYHT09P3+X5DCCGEljSs0YAQWkp0Ot3Zs2fb29sBYN2mLckZWe6O6Alis9k+/dObOo2afgPP4/M3btkWEBjo4+vnjI6Sj23bzqe1Gs3oiOLSqeNb9zzzMLd0tTZfPX8GAFrqatgcTnCYPCUrJzI2bvaC2ooym9Xq7eMbJo9wUthORQCwCcJiNtMP7aTdvfEsfq31NTfOFzpvfB8//4nRkZ6envj4eOfNghBCCLkLJhoQQktGV1fXmTNntFqtUCTe8vSeUOw04VpGvV6jUgJATFz8jl276W3/ixCXy81fvebk0S+721raomMS0zLuf/3k+Oil0ycAICgk1KDXa9SqgZ6ugZ4ub1+/51/7DgAM9/eVF18BgIxly5fo1gkaXc8SAG6cLzzwzdfdG8wiV1tWAgDJmdmBwSFRcY4s/2nU65XTkxnLVrQ11l+/fj0iIoLuP4oQQgh5Ekw0IISWAIPBUFxcXFVVBQBxSSnrtu2YfcuEXEYoFjMYDJIkuVzuos0y0KJj49Zv2nLp/Nlr5wtl3j5BoWH3ufjkpx9RJBkTn7Bz3wGb1aqcnupqb2uorVZNTxWdOclksYb6eiiKSsvMzsxZ7rKX4HAEAXFJqSw2u6m6Uq/VujucRW24v3dGqxEIRStXr3Vs+xKjXv/Jn/5gMhrFEikAjIyMvP/++9/+9rcX1ZoghBBCaOGW8CczCKEnx6lTp6qqqphM5uZdu7fs3otZBrdgMBh7D73EYDDGx8bcHcuDJaWmhcsj7HZ78YMWwNMbCtZt2spgMDhcbmBwyKr1G7OWr6Qoqr2poaWuRqtWA0Ba1mKpQ/F4CAAxn5uYkiaWyqxWi7vDWdSG+3oBQCASObxJKoPJZLM5AKD7utXo2NhYR0eHY2dBCCGE3A5XNCCEFruKioqOjg6pzGv/S68IRA7+vR89kuCwcB6fbzQaVEqlwaAPue9KAfficrl7nz34xm9+pZycOHfsi+37nr3rZTM6LQABQCmnpyQy2ez5vNVrA4OC7XY7j8/n8fkCgVC49L/3CAAmQbBYbKvFQlEUfop+L1m5BU3Vt6wWx6djuDze5l17jn3ywdyTR44ciYyM3Llzp7c3NtBBCCHkIXBFA0JoURsdHS0qKmIwGJuf3oNZhsWAzeEYDYYP3/vTJ++/V3r9GrWIOx1yudy9B55js9l9XZ0jw4N3XkCS5PGP36coMigkNDRcPu/ZqNi42ITEMHmEn3+AB2QZZrE5HIqi7Njv4N44PB6bzZ7RaUeG7vJts0DB4XK+QDj3DJvD6evre/fdd0+ePElXukUIIYSWOkw0IITcwGazXb58+ciRIwMDA/e/8uTJkzabLW/dhvtvs0cuI5V5kSRpNpkAoOzGtfbWFndHdD9RMbHRsXEUSZ767OM7n7159bJWrRaKRLueeZbFZrs+PBezktTA0OBgTxcA4O6J+wsICbPbbOMjw84YPCRcPruchMvj7TrwPAAYDIb6+vojR468//77WiyigRBCaIlj/su//Iu7Y0AIPUEoiiotLT1z5kxnZ+fU1FRTU5NCoeDxeFKplMFgzMzMFBUVHT16tKmpyWazURRVUVEhkXltfnoPLvNeJOKSU+NT0lZv2sJkMocH+gODgkPDw90d1P3ExMUP9vepVarB3u55/VCnJsaH+nqtFos8MsrL28ddEbqMUqf74k9/NJtM4dGxielZ+DN1HwKhqLO5QSyVRcY6vv2kUCRubaijjzlc7urN2+JTUn39A/q7uwBAo9F0dHSwWKzg4GCHT40QQgi5BtZoQAi5jt1u//TTT3t7e9kcTnxyqlAsrq+s6Ozs7OzslEgkRqPRarXSV05MTFy8eJE+jk9OWdI9BT0Mg8Hw8vEBgJjE5PLrxUajwd0RPQCLxVq1bv3xLz4fH1GMDg8Ghd5OiygG+6tLS+hjixN24y9avgGBm3Y/g1mGByAAAFrqa1dt3MLmcBw7ttGg/8uxXv/J23848PI3E9Myam6WatQqAFAqlSUlJcnJyTwsfIsQQmhpwhUNCCHX6e7uvnHjhszbZ+vufVkrc8OjorPzCqQy2YxOx+JwAoNDI2PjElLTctesi09JZbFYUbFxKVnZKZnZmGhYhLg8XlVZibe3T2x8grtjeQCZzIvNZvf1dAeHyf0CAumTNy6dn56c8PH1233gYGR0jHsjdA0KGE21VTqN2qjXh8fEYq7hXiwm04kP37Pb7QRB5OQVMJlMx44vEktGFUM6ze3GEyajkaIgLCKSwWQM9HTfPmkylZaWcrncsDDcNYYQQmjpwRUNCCFXOH36dHt7u8FgAIDMFStD5RH0eSaTmZSemZSeeectIXcU50OLikE/Q1EU/Xe6+NHVHIvPF/Z0tD21/yBJkkO9PQRBbH5qV/ATU/6Dz2HvfuHlM59/3N5YZ7NZM1bk+QYGPcY4FEkSnpv7s1osX7zzR4vF7BcYtGbzNocvZwAADpe75em9dRXlapWyv7sTAGoryuJTUuVRMQwGg8liCYQijUoJAGVlZRRF5eTkcJwQBkIIIeQ8uKIBIeQKFy9e1Gq1UXEJadk58SlpLBZmOZe80iuXJsZG/fz9E5NT3B3Lg0mk0lGFQq1SqpXTE2OjXa3Nqukp/4DAgnUb3B2a6zAIEIlEviFh3a3NU+NjHU31gaFhEpnXXS6lbu8duBNJkp69wqitvqanrUUile1+/kUfP38nzcLhcuXRMfWVFfoZHb20xGIyJWdmxyYmJ2dkiSWSvu5OALBYLD09PXV1dTExMUKh8EGjIoQQQouFJ/+ugBBaJNRqNZ1ZkEdHpy9bwcVdxx6BxxcAQGp6hrsDeShcLvfZQ9944eVXAGCgu2ugp5vFYq3fut3dcbkakwAWkHQSwW63D369UH++e2+q8OwsQ/HZk1U3rgFATv4qkVji7On8AoMAgO4R29narNNqvHx8vX39EtIy5iaAZmZm3n33Xb1ef8+BEEIIoUUGP1RECDlXe3v7xYsXVSqVUCSOjk90dzjIYUQSCQAsla0TAEAQRGhYeGp6RlNDPQDwBQL/r+s1PFHk8ohlK/PKS64DQOLddi09aabGRjubG1tqq+x2O32GLxS6pguJQPBXixQGurtSsnIAYHR4cEZ7u4KDUCTWz+hsNhtJki4ICSGEEHIITDQghJxIrVafOHHCarXGJCRt2LET1zJ4EolMBgDGpZNooG19apfNZmtradZptbVVt1bkr3J3RPONjY7Ghc/vaxgXn1Dd3OaQ8S0WS82tcgAQCEVSL+95z96n/oJHbprQqlTHP3qPtNsBIDAk1Mc/ICo2LiImzjWzjymGASA1e1l/V6dOq2lpqOPy+QHBIQyCMZtW0M/oAIAkSa1WKxaLXRMYQgghtECYaEAIOZHJZDKbzWKJNDQiQq2cDggOcXdEyGGUExMAsPjbW87DYDCe2r1XIpXeulk22Ne7LDd/sb157mh3TELhXqYnJiwWC0VRO549dGdO4V5ZBoqiFtsXyiHqb5WRdnuoPHJZwarA4FAWm+2yqSfHx4b6e/lCYe6a9WajUdeqmRgduXDiqEgsOfjNv7nz+vb29pAQ/CcUIYTQ0oCJBoSQE/n4+AQEBIyPj1+7cI7FZu994RuBIaHuDgo5RldbKwB43fGR+OLHYDBWr9tQWX5zsL9vemrSzz/A3RH9lY62VgA4+OI3Djz3/OxJgeMKAfoFBjKZTLvdzmDeM6cwr/OlJ61lMBuNNy6eHejuDIuMmp6Y0GnUAJCxfEWoPNLFkfR2tAPAioI1XB5vdtcGALDY7N7O9juvj4tz0ToLhBBCaOEw0YAQciI2m3348OHe3l6FQlFWVjbQ042JBo9Bb4QJ+7pT6dLCYDBkMi+VSmk2mdwdy3ztra0AsHX7Uxs2b7nzPb8DUJTdbmdzOOK79psAIAiComB2WpLykCyDTqMpLjw5MaqwWa0A0NfZAQBCkThzZW5kbLyLg5kcG62pKONwubFJKQAQHZ/Q09HGYDBIklQrp0uvXAIAoVA4WwCSy+VyuVwXB4kQQgg9Nk/41QEhtJjxeLykpKRVq1YBQGXpjRmd1t0ROd5v//M/fDiMu/75+T/+xN3ROYtAKIIluHVillarAQCrxeLuQOZrb2sFgOKiy4mRYX4i3uoVOaeOH3Pg+F3tbQDAF4ru02WWIAAoCui1DIQn/KrQUlP12Zu/HRnst1mtPn7+m3bu3vL03q17nnnmpVcyl+e6OBijwXD++Fd2m23lmnU8Ph8AxhQKAMjKygoKCgIAOv/l7/+X5ppcLnfuQ4QQQmiRwxUNCCFX4PF4q1atKikpKSo8vfvgIXeHgxxAKBbBEiwGSetoa7Hb7Uwmk36bt6jQiYYP3nuHflhfW/Pis8/87q0/vfzqtxY4ss1qbaqvvXrxPABwHvjxOEGABzWzbKiqoChKHh27dut2iVTm3mDKr1/VqFUh8oi07OUAYDGbJ8dHAWBiYiI3N/fkyZN0JUilUjl7i1QqnT1WKBRNTU0tLS3BwcEHDx50efgIIYTQg2GiASHkIrm5ue3t7YO9Pe3NjQkpae4Ox5F27z+Qmp4x98yN4qtv/OY/2Wz2nv0H3BWVs4nEUgAoLy2JiXP1svOFq751CwCW5xUELbK9PMrp6RmdjsfjvfLa3/zk//un4eGhlw8+293V+S8//d/PPn+Iv7C0yPWiS/U1VQCQmVuwbPU6B4W8NOjUKr5AsGHHTqHIzY0bJsdGu9tamCzWhu077TYbg8kc6u8dHR4CgMHBwbS0tB/84AednZ2dnZ1dXV2zd8XGxtIHjY2NhYWFFosFAKamppyyuQYhhBBaMEw0IIRcRCAQbNq06bPPPpsYHfWwRIM8IlIe8ZdKclMTE9/95mEA+On/+UVGdo774nKu2KSksuKiEcXwUqwUODkxDgD9vT0jimGT0Wi32bbu2h0QNL+ppOt5+/hM6IxzH/7vn/381W+8oJye7mxvS8/MeuyRNWpVR1sLRVEFm7el5qxwRLBLRkNlOQD4Bwa7PctAkuSFk8fMJtPygjV6ne6rD98LCA7dvu9Adm5BTXkpAJSVlUVERBQVFZnNZvoWoVC4cePGtLS0oqKimZmZpqam2cqR09PTZ8+efeqpp9z2ehBCCKF7wEQDQsh14uLieDyeTqNxdyDO9Xevf3tibGzVuvXf+9H/cncsTiQQinz9A8YUw0aDQSgSuTucRyMUicxm89iIAgAIgiBJ8tzJ44df/56747oLeeTtHNbY6Gh65mMOYjGbTxz5zGgwePn4PmlZBgCYUAxTFBXx9aIAt2iurR4e6NeoVWrlNAC0NdZXll4HgP7uzvd+++vZ3IFKpers7JzNMgBAWlpabW1tXV3d4ODgncMymUyXhI8QQgg9Gkw0IIRcSiKR6LSenGgovnzp/JlTDAbj//7mvz1+STNfIAAAo9G45BINr/7Nd80mEx0/SZJv/Nd/arWaqckJXz8319s7dfzYn/74ewD48uQZ+qva2FBPPxUb//hbVK5eOj89NcnjC/a98m2HxLm00DVo/QKCXD/16PDQ6PBgf0+3YqB/7vm5/wzOa31y6dKluQ/Ly8vpAwaDwWSx5pYv5XK5AwMD165dW7t2raMDRwghhBYEEw0IIZeSSqWK0VF3R+EsFEX909//GAD2PXswKSXV3eE43deJhqVXD5LBYNDB08c+vr6KoaGWhvo1Gze7NzD/gICS69cA4NuvvHT4m6+Nj4394uc/A4DEpOSIyKjHHtZiNgNAeEwsm812UKRLyeToiIsLf06Nj109X8jhcEeGBmZXK8yVk7dqenLCZDTIvH34AuHI0MCYYvjOywIDA8fGxuhjkiTJOVmGQ4cOEQTx8ccfm81mTDQghBBabDDRgBByHYqiDAaDYWbGZrPdp7Xe0lVRVtre2gIAP/zH/+3uWJxOo1J1NDfB129il7TnDr30m1/+Yt4Hy26Rm1+wd/+B4199efrE8dMnjtMn+QLBH955byGFMBKSU7va23rbW5evWiea07/gyREcJvfy8XXNXPoZ3fFPP5z77cQXCqNi40PC5WMKRfqy5Xa73eev186QJDk2PGQ2myZGR5VTk1MT42rltFgsFovFs4mGecRi8bVr1wDAZrPNe6qjo8PLywvbYSKEEHIjD/xFHyG0aNlsNoVCIfPy9tQ9BV9++gkAxCcmxScmuTsW5yJJ8vgnH9rt9sio6IioaHeHs1AsFosgCLPZ/YkGAHjnw0+Wr8z97KMPu7u7/P0DcpYv/+d//beFLGcAgJj4hMDgkLERxenPPnz+9e87KtQlQTU1SVGUnbzLsgInUQwOzM0ypOesyF+/kcliAUD8PergMhiM4HA5AETGxgOA3W5//43/0ul0Op3uXtczmcyMjAyhUJiUlHT9+vXMzEyJRAIA3d3dn3/+OZvNfv755yMjI+96O0IIIeRsmGhACLkOm80WCARevn4eWcCMoqjTx48CwI7de9wdi9NVlZXotBqJVLrj6T2e8bdJEIRyaspqsbA5HPdGwmazv/P9v/vO9//OgWMyGIx9Bw+9/9bvdRp16aVzBZu3O3DwRWigq1Pi5eXl6wcAt65fpShK5MJ+E6rpKQCQSGV56zfKvH18/QMeNbU6NT5mNNxzR5JIJFq/fj1JkuHh4QRBXLx4cXx8XKPRbNy4USAQ1NXVAYDVajUajfcaASGEEHI2TDQghFxKIpFo1aql2BDxgfp7e9QqFQCszMt3dyxORycX8latWXJlIO+FzeFMTU70dHUmJKe4Oxan4PH5eWvWFZ0rbK2r8eBEw/Tk+MVjX2pVSgaDIfP2NRoNRv0MAGQsX+myGFasWpuxbCWXx3vsEQz6mfs8OzMzc/r0aQDw8vLSarV0DYja2tr6+vqVK1fO7qQ4depUaGgovcwBIYQQcjFP+0UfIbTISaXS6cmJxupKdwfieC1NjfRBZPSS30rwQBKZFwBoNWp3B+IwazdsBICO1mZ3B+JE6Vk5UbFxFEW5OxBnMRr0xWdOalVKumWpcmrCajFLZF7L8lcHBIe4MpKFZBkAwGQ0AsBsNoN3MTQAACAASURBVFYkEtEFF3g83qZNm1asWEFn+mazDDSSJG/evNnR0UE/tNlsd5ZvQAghhFwDVzQghFxKJpMBAMsTS9+3NDUBAIPBCA2XuzsWp/Px9aUoqry0ZEVeAcfdew0cIiIymiCI7o52u93uGZtB7orD4XhqooGiqKN//pNepwWApw4cnBgdsVltSekZMm8fd4c2n1ajHhseCo2IbK6riY5PnNFqgkLDOVwu/ax+RtdYUwUABQUFXC63s7Nzz549EonEYrGYTCaRSMRisQIDA0+dOmW32/l8vr+/v1arValUYWFhQqGwvb2dHkcul3t7e7vtRSKEEHqyYaIBIeRSIpEIAELlEe4OxPH+4Wc//4ef/dzdUbiIj39AQFDwxNioQa/3jESDSCxmMBh2u91sMgmEQneH4yxsNoeiqKnxUd+AIHfH4mDH3v+TXqflC4USqczHzz8iOtbdEd3TzatFXW0tTBbLbrPdunENANJzVqzevBUAmmuriy+cpS+js0IDAwMVFRVbt27V6XRvvfVWfHz8gQMHMjMz+/r6GhsbuVzumjVrjh07BgBKpTIpKWk20bBmzRr3vDyEEEIIEw0IIRejNwzPaLWL8GNG9EhkPj4TY6OjIwqZl5e7Y3EMehW6xWL24ESDQCgkCOLY+++ERkbtePaQu8NZEL1Wc/7oFxrlNEnaKYoiSZLN4ew++KKvf4C7Q7unMcVwd1vr1MQ4ANjn7GvobG2e0WkHervph2w2e9u2bQRBXL9+nT5DkuTIyIjdbudwOGfPnh0cHKQ7BKvV6o8++ggABAJBZmbm+Pg4fT2fzw8ODnblS0MIIYTmwkQDQsgVlEplWVmZXC7X6/UAoNNq3B0RWigfXz8AuFlyI9EjqieyWKyomNje7i6jwSDz8tgF5ysKVmvUqu6O9okRhbtjWZCrZ050tTRRFMXl8Xz8/dlsDoPJzFqZu2izDHa7va2h7ua1K3M7X84yGvQ9HW1eXl46nY7BYFit1rNnzwYGBqrVagCoqKhobm5+8cUXX3311fr6+qqqKgCIiIig7+XxeARBfOc73xGJRFarFQA6OjoyMzPZnrhDDSGE0FKBiQaEkCs0NzfX1NTU1NTQD+cWMENLVHZeQV3VLf19y+MvIf29vYrhIQCwWCzujsWJ2Gz2jj3PfPj2HzWLr5CnzWa7WXRBr9PJvH1yN2y+12Vq5fTRP79ttVgIgoiKS1i+ao1fQKAr43x4dru9t7N9XKHQ62dGBgdmdNq7Xubj4zM9PQ0AAQEB3t7e/f39fD4/IyOjoKCgubn5woULFEXNzMxUVFQ8/fTTdPfKFStWREREmEymqampHTt2JCYm0gsc2Gz27t27XfkaEUIIobvCRANCyBUaGxsBIHNFrn9QkFTm5eIK8MgZGAwGj8fXqlUT42P+i/Wd3sP76vNPSJL08fULDPL8BedsDsdqsVQUX165bpO7Y/mL9oba1roaAOinqMaqCgCISkgMDo9Izlo2rhguK7pAkuT2A89fPPaFzWr1CwzKW7tevogLMVgtlqqykpry0ntdwOVyk5KSxsbGZs/Mlld44YUXQkNDAWDFihWTk5PV1dUA0NXVBQCbN2+OjIyMi4vjcrkxMTG/+tWvjh8/HhkZ+dxzz3lGtRSEEEKeAdtbIoScbnR0VKlU+vj5r9q4OT45NTAklCAIdweFHIAvEJAkWVN5y92BOIaff8CBF19eYGPCJSEpLR0AGm6VV5ded3csfzE2NAgAUXEJ4ZHRQaFhFEX1tLWWXr5gs1jOfP7RxIhiamz0yNu/12nUALD3hZcWc5YBAEqvXr5PlgEAzGZzY2Ojt7f36Oion5/fbK8TiUQSGPiXzF1GRga9S8JsNr/zzjslJSUhISFcLhcA2Gx2bm6uUCgcGBgw3W1HBkIIIeQuuKIBIeR0FouFJMnYxCR3B4IcjP4EVR4Z5e5AHIDBZBIE4cFlIOfKyF5GkeTVi+f7OtpzChZFb4L+ro6+znYGg5GWsywsIoqiqInRkbKrRYrB/mvnT9ttNh8/fwCYnpwAAB6fz17cn95TFCW7d2tJicxLq1YBAF3c8fDhw0VFRSRJJiYmjoyM8Hi8iYmJ2VKOAQEB69evVyqVJ0+eVCgUCoWCyWSuX7+efnb9+vWrV682m83CJ+NbFyGE0FKBiQaEkNM1NzcDAJOF/+B4GpvNBgASqdTdgSyUWqWy22xP1GfCGTnLiy9dmJ4Ym54c9/FzZwFFo0F/8dgXY4phoCgfP/+wiCgAIAgiIDgkb92Grz58r6etlaIob1+/ddue0mrUXC6Xy+MzGIt3SWb5tavVN0vuE6HZZJw9rqurq6ur8/Pz+/GPfywSiU6cONHQ0NDV1UUnGhoaGs6dO2c2m+eO5ufnBwAURdXW1oaFhfn7+7PwX1eEEEKLDP7PhBByIp1Op1KpOjo6ACAhNc3d4SAHG1MoAGAxv+V7SDVVtyiK8vX3d3cgrkMQREp6ZlN97fS4mxMNH7/xX3RnyuT0rJz8grlPefn4sthsm9UKAMmZWVwez4+3BKqBjI8oAIAkyXtdcGfjibCwMJFIZDAY6EIMiYmJJpNpZGSkv7/fbDbTowmFQpIkt23blpKSAgA9PT1nzpyRSCQHDhygCzoghBBCiwcmGhBCDjY9PV1UVDQ9Pa1SqeheawAQFZcgEIrcGxhyOBabZbfblNPTwSFL+31OW0szACSmPFm5sNBweVN9bXtDbZx7XzhBAIA8KmbVpi3znuHyeC9/9+/qKyuMRkNwaLg7gns0FEVV3yxRDPbTD1ksFr3q5z7owpyTk5MAUFxcbDAYAODcuXO+vr7V1dXbt28PCgoqLi4WCAQhISFDQ0MikYiucSOTyby8vFQqVVVVFSYaEEIILTaYaEAIOYzZbG5tbb1w4YLZbPbx84+IiZN6eUlkMqnMKyg0DAtAep78dRuvni/Uzyz5DpdMJpPFZickp7g7EJfy8fdnsdn0x+/uYjYakzNzmqpvadSqu17AFwhy1653cVSPraH6VsX14tmHD8wyAMD6bU/dKLo4Ojp65syZ2QbAQ0ND69atY7FYSUlJIpEoKyuLoqhf/epXVqu1ubk5KioKAM6cOaNSqQCAx+NZrVY2m+2c14QQQgg9Dkw0IIQco7e399ixY3q9HgAylq/MX7cBizJ4vBB5BAAYjQZ3B7JQbA7HptGMjSh8fP0WeZVBBwoIDAoJCx/s69PrtEKxxMWzjyuGa2+WDPZ2UyQJAEEhYS4OwEm4PN6dOyPuo/jCWZFYYtTrZ7MMALBjxw65XC6Xy+mHdAkGoVCoVqtTU1MBgKKo2Ytv3brV19f3ne98xzEvACGEEHIEfBuAEHKA4eHhTz75hCTJ6PjEjOUrQsLl7o4IuYLUy4sgCLXq7p9FLyEymdf05OSnf36HwWAkp2XYSbvJaGQymduf3svy6A+K+Xw+RZE3Lpzdtv+gK+c16GdOf/ah3WYDgLCIqMi4uJSMbFcG4CQZy1b6BwQd++SD+1zDFwqNev3sQ4vZrDRPzr0gMDAwIyPjzhtXr15dUlJSWFh4+PDh2tragYEB+jyDwfD19XVA9AghhJDjYKIBIeQALS0tJEnmr9+YtTIPt0g8ORgMBhBER1vr6IgiKDjE3eE8vmeee/7LTz9WKqfVKlVTfS1BEPQnxspV0/4BS6D64GPLW7OuvaV5bhME1zh75BO7zRYcFr5p526RROoB9URpFEVxuFwOl2sxm+96AY/Pn5tlmEsikej1+sDAwP3799/1C5KVldXW1tbb20uSpFKppE9mZGRERERERkY66iUghBBCDoGJBoTQQo2Pj9fU1DCZzOj4BMwyPGnik1Pamxq1Gs2STjQAwIEXXgSAyfFxLo8rkcounj1TX1vzSGvglyKhUAQA44phnUYjdmGbUoFIND0x7h8YLJF5uWxSF6ivqigtujTvJEEQ+/btO3funMFg8AsIGurvBQAmk2m321NSUnbt2nX16tWKiort27cnJCTca2SKom7evBkfH799+3Y2mz08PHx7xvr6+vr6vLy8zZs3z72eJMlr166RJLlx40ZHv0qEEELowTzkMwSEkBtNTU1ZLJbsvAKZt4+7Y0GuRm+TMRqWfJkGml9AgEQqAwCBUAh3a0PoYThcblxiEkVRqqkJV867Zc8BALDZH1wrcWkRCIR3nkxLS5uYmKDbSdBZBpm3j29AIAD4+flxOJytW7f+/d///X2yDP39/W+++ebly5cLCwsFAkF1dfXU1NTssywWiy4POVdTU9ONGzdKS0t/97vfVVdXO+TVIYQQQg8PEw0IoYUaGhoCALHE1cXk0GIglXkBQEtT49zqdB6AzxcAQOXN0vHREXfH4lyh8ggAaG+oc+WkLA6HIAjb1+1vPYPVYunpaJ93cvPmzRKJ5MaNG3NP5q5dP6PVAgBFUQaDwWazzdsrMTw8XFhYqFarAWBmZuaLL76YmLidCbJarXPTCqGhoTabrby8fN68M1/3glEqlSMj87+HbTab3W5/vJeJEEIIPQzcOoEQWij6N1r7QzRyQ57HLzCIwWQODw3O6HSelGwKCQsDgFHFcFd7W0BQsLvDcSI//wAmkznU2+PieSmKUiun7XY7k8l08dROUlVW0tPRNvuQzWavWrXq5s2bM3/d/1Xm7dPV2qKf0QFAdXV1ZWWlv7//yMjIT37yE4IgFArF+Ph4U1PT4OBgZGSkTCYrLS01Gm8X0cjMzBSJRDMzM2w2m6IogUAwPDwslUozMzPnBUMnF9hsdmho6IYNG+Y+ZbVaf/e73/n4+Lz88stO+DIghBBCAJhoQAgtXGJiYmtr69jISJq7I0Gux+XxImNiezrajUaDJyUagoJDvv29H7z9+996/O6J0HC5f2DQxPiYi+dlMpljiuHLp09s2rnbA1rh6rSaidERAOByuWazGQCsVmtxcfHsSh+JRGI2m81ms1o5rVZO0yfpHIRAIMjOzr506VJjY6NpzvebSCQCAD8/P6FQGB8fn5OTExQUBACBgYE//elPAWBwcLCysnL9+vUDAwNnz57dvn37bJWc7Ozsqamp8fFxX19fofCvNnQQBOHt7T3vJEIIIeRYuHUCIbRQycnJEolEp9W4OxDkHgKRCABmP3T1GJ9//AEAkCTp7kCcjs1m2222nrYWV06647lDBIPR1dbS2drsynmdwWa1fvXBe0P9vd7e3mKxePb8vP1E5jmtKEQiUUZGRnBw8N69ew8cOLBlyxaFQmH666zW5OQkAGRnZ3t5eTU2NvJ4vLnVds1ms0qlevrpp729vWtra2tqaub+DEZFRb3++uvf//73t27dOi9aFot1+PDh/fv3O+KlI4QQQne35D9DQAgtBlKpVK3BRMMTSiQSgwfVg6SRJKnVaERicd6ade6OxelCwsIH+/sqiouiE5NdNmlweET+xi2ll86XXb3sFxjk6x/gsqkdyG6ztTXWV5WV0FshZrtOMplMkiTnJhq0Wm1gYKBEIuns7ASAF154gV6eMGvv3r1vvPHG7MO8vLzs7Gz6WCaTMRgMPp8/+2x7e3tDQ0NbWxubzU5KStq5c6dOpxMIBPPC8/b2duSrRQghhB4aJhoQQg4glUoVCgVFUdje8gkkEkvA4xINDAaDIIjg0DChSOTuWJwue0VuTWWFTqPW67RCsev2vyRl5jTXVKmnp058+uHh7/2QxWa7bOqFI0nyxuULPe1tBv3Mnc8ymUyKouataBAIBFFRUZ2dnb6+vv7+/vNukclk6enpdrs9IyNDIBAEB/+lMsgzzzwz7+Ljx4+TJJmUlCSXywHA39//zgERQgghN8KtEwghB5BKpTabrbu91d2BIDcQe8kAwOBZiQYAIAjC4ws00Lg8XtayFQBQfuWSK+e1WSzpy3MBwGq1LrkmCO1NDU01VXfNMgCAxWK5c9NNb29vaGjoq6+++vrrr99ZApPJZO7Zs2fXrl0+Pj5zswx3tWbNmpSUFK1WW1xcrNfrjx079utf/3rez6DFYikrK2toaJiNxG63050sEEIIIWfDFQ0IIQeg1wA3VlfFunDpNXI7kiQvnT5BAAEARqOnJRoYDIbpyUg0AEBYRGRVeVlfZ7tWpZJ4eblgRqvF8tnbb5gMBgBITs/i8ngumNQhKIqqKrtRVfqXjpXhkdGbn95bc7O0tbHu/smpK1euvPTSS/d6tqKiorKyUq1W//CHP5xb6+FOGRkZb731lk6nGx4e7u0fUE5NAsC8ZE13d/fly5cBoLm5uaCgQC6XX7hwobq6+rvf/a6vr+9DvliEEELo8WCiASHkAElJSZGRkdNKlbsDQS517tiXvZ0d9JYZk8cVg2SyWBazGQBaGxvGRkdMJmNouDwtM9vdcTlFeERkaLh8oK/3y/fe3Pfyt7x8/Zw9Y1drk8lgkHp5L8tfJY+OcfZ0jjI5NtrW2NBQfWv2zOrNW1MyspksVu7a9R0tTXfe4u3tbbVadTodAPT19V29epUgiKSkpICA22UpqqurzWZzenr6hQsXWCxWQkLCA1tC9PT00AMCgFZ9+x9eBoMBABqNprKyMjAwMDIyksVi2Wy2rq4uLpcrl8tZLBZFURMTE5hoQAgh5GyYaEAIOYZUKh0cHCRJkv5lF3m8+lsVvZ0dLBaLwWBYLBbP2zrBYrHMZlNXe9vFwlP04vOJ0VFPTTQAwM59B44f+XRkeKj00vmdz39j7lMURR3989talQoISFuem5lbwFpwQ8rashIAyFi+IjEtY4FD3d+Jr75494+/72hrZbHYKWnp3//7n6xet+HxhlJOTR775AOrxQIAYrFYp9MxGAx5VAzdnnOov3fuTgp/f/+CgoLAwEAej2exWD744AO6meWNGzcAYGpqav/+/TMzM3V1dVeuXAkICMjPzz948KBMJhOJRJ988olCoXjttdd8fHxmB7RYLEwmk95zMbsDIjg4OC8v7+jRozExMSqV6vLlyxqNpq+vTyKR/OhHP/rmN79ZU1NTVVUllUoBQCQSsdls0RNQdgQhhJDbYaIBIeQYEonEbrcb9DMiFxaTQ+4yNT5WcuUSAKzftCUgKKj0WnF8YpK7g3IwNput1WjOnz5BkmT28hVtLc0q5XRvV2dUbJy7Q3MKLo+3fffed3//25HB/nNffpq3cavM+/a73KJTx6Ynxlksls1qqym93t3S/Oxr31lISrG+okyv07LY7OQM5yZufv1///Xf//+fzz68duXytSuX3/nk8z37n33UoQZ6ugq/OjJb70Cn0wUEhxSs30R/lSZGR4rOnqafIggiMDBwz549dIHG999/X6FQzBuN7ihRVVV1/fr19PT0NWvWAEB8fLzdbn/33XdHR0e9vb15c7aT6PX6N99802QySaXSb33rW0wm08vLKzo6evny5RKJJDk5maKoL7/8UqvVRkZGFhQUpKamAkBgYOCWLVtiYmJiYmIAID8/Pz8//1FfOEIIIfQYMNGAEHIM+hOz0qLLW/fsc3csyOnOHT9KUVRyalpmzjIAOPDCi+6OyPGkMi+1SkVZraHh4Ru3bLPbbPW1NWMjCk9NNACAVOYVEBg0PjY62NM91PdHHo8v9faeGFHQ3RP2P3fQoNdfuXxJo5q+eOyLbfsPPsYUEyOKq4Un1dNTAJC7dv2dNREdyGKx/Pd//BIA9j9/6G/+9gdWq/WN3/zn2VMnfvGznz5qokGrUd+8dnVefcfwyOjgcDkAkCRZfbPUqNfT5wmCiIyMnG0DQVGUzWabe+OhQ4eioqLGxsaEQuHBgwdjYmKYTKZKpTKZTF1dXaOjowkJCfv27WPPacNRUlJCL4iYmZmxWq3zUgZ79uz5t3/7N/qvSSKRbNy4cfYpFosVHx//SC8WIYQQWjhMNCCEHCMmJkYmkw0P9lvMZg6X6+5wkHPRn2Zv2rrd3YE40XOHvqGfmZltbxkRFV1fW+Px5SFtNisABAUHq1Uqo0FvNNx+8xwSGhoul7NYLB9f3z+/8yfDzN27Ldzf5OjIyY//TJIkXyDIXJGbsWylI0O/g0atoksz/vT//CI0LBwAfvJP/3z21InhwQGbzfbwuz8mx8eOfvRnm9U673xrQ114VLRBP0ORZE9HGwBERERMT0/rdLrZAgqff/750NDQ3LvoIqPnz59vamoyGAw/+tGPmEymxWJ59913zWazzWbj8XjPPffcvLmmp6fpA7PZPDMzM69UZEdHB51lEIvFa9eufcjXhRBCCDkPJhoQQo4hlUqjoqJqa2urb5bmPe4WaLRU0D0Caqoq81atdncsTjSbZTh3+lRzYz0A8AUCt0b0mExGY21lRV11pd1mt9ttFABQFJPJTMnI2jAnW2Sz2ZTT0wwG47kXDvF4vKaGBpIkJVIpAASHhNDvzP0DAgBgenLcoJ8RCB9tt397Yx1JkjJvn13PPi/18nbkK7wbP/+A7OUraipv/fd//PJvf/S/rFbrG//1awBYtjL3kWpMVJXeuDPLAAAsNvvs0SMmo3H26zA4OLhs2bJbt24RBHH27NmpqamBgQE6BTCLJMmjR4/Sx0lJSRKJhKKopqYmk8nEYDDYbPauXbvmTTQ2NtbV1XX7Rfn5eX3dFmRmZubcuXOrVq2KjIz09vZWKpVSqdTLJU1DEEIIofvDRANCyGHWrVvX3NysVirdHQhyutSsnDHFcH9vT27BKoIg3B2Oc6lVqqaGOgaDkZG9bEX+KneH81BGFYpTX31uNBq9vLy9ff26O9rot7uBQUEcDofL5arV6smJifrqStX01DMv3C79eP7UcYqiklNTBQIBAKRnZt45MpPJlEdEDPT3jwwOxDxiO9u0ZSvb6mspknRZJZcvz5zfuWHNh++8/eE7b9NnklJSf//u+w9zr8VsVk1PsTmc3s72uefDIqJik5IJguhuax3o7QYAugakVCrVaDRDQ0NZWVm1tbX3GdnLy0ulUgGA1WoFgJqamsLCQgCw2+0cDufOnQ4VFRUAIJfL9+7dS29So7W1tbW2toaEhOTn5+/YseP48eOrVi2N70+EEEIeDxMNCCGHEYv/H3v3HR9HeS6K/5nZ3pu06nXVZclqtmW5yd3gim1w7AAGBxMIgZwkJ7nnnnvu/Z2W3N9pIYQTQmghgGkGF9ybioskq1q9t11pJW3vfXfuH4OXRZJtWVbX+/3wx+7MOzPPruRF8+z7Pg9PIBBYzKbZDgSZdikZmUUXzirk/V0d7YnJKbMdzvTCcQwA0jKWbpjbS0VcLlfRpfM2i8XhcAzfLayg1ai1GjUApKanJyYmZSxdSg52u90dbW3nz57p7+35w7/9dmlu3p3qSrKUwAO/El+Skdnf13f9/Bm9WrVs7fqJRygQS+hMptGgb29uTFs6ThZjyv37v/xTS1MjAKRnLnU6HF0d7Qp5f31dbWy8LHCY1+vFMGxUecvKG6V1leVjz6lVq/ZkPUMeIu/tJt9nKpWanZ1dUlKiVCqVSuW94qHT6cuWLVMoFHq9XiqVbtiw4c6dO2SWAQAkEsnBgwfJuhVut7ulpSU5OVmj0aSkpLhcrp07d7JYrMCzZWVlcTgckUh06dKlwsLCX/3qV5N8mxAEQRBkqqFEA4IgU0kgEAyNjMx2FMhMyFq2orrs5pWL5xd8ooH8+r2tubGnq+PAs8+LJUGzHdH3tDU13ii+5na73C5XYNHBnLy8JRmZHo+HwWAwGAyxRBI494RGo6VnZLDY7PNnzxgNhuqKMgAIDQvbvHVbdEzM/a8oS0wMCg7WqNW1ZTfSsnM5DzM9YdmawhuXzg8NKGYg0XDp3Jk///cbAPDGn9/74XNHAOD//6f/7z9/+y8vHX46Kyc3Ji6eHOb1eL76+C9UGm3f088FHo6PKVRJTlWwWS1mk3Gwv+/q2dPfjsRxj8dTUlIyajyO41Fxsv7uTv8WHo83ODgol8sB4PDhw21tbWfOnCF3MZnMjRs3BgV9+9tVWVl55cqV6OhouVyO4/gLL7wwKsvgdDq/+eabnJychoaG8vLyxMTE+Pj4yb5VCIIgCDLFUKIBQZCpxOfzu7u7vV7vtBaTR+aC5WvWNdZWm00mvU4nEk/7evtZhON4sDREr9fZrFatWj3DiQabxVJy9bLdZg2Pil65Zp3T6dSoRqxWS+Wtm+qRYYIgyG/UuVwuSyBgs9kbNm0WSyQMBmMiZQjiZbKfvPpac2MjANDp9DiZjE6nP/AoHo/3/AtHT5880dHW9uV7bx/+2d9OvNVlZGw8hmEt9XWFWx+nPEyhhEm4UVwMAHQG4+Czz5FbDh998T9/+y9ut/vapYtHXvoJADjs9g//+Hu3ywUA9dW3wyOjg0PDAMDjdt+pqhh1wqysrDt37vh8vvamhtCISP/2Ud0oArcHZhkAQKvVEgTBZrMdDofFYrl586Z/V3Z2dlradz1i09LSfD5fTEzMX//6V6/XO/bkcrm8ubmZzWavWrVKKBTGPCg9hCAIgiAzCSUaEASZSgKBgCAIi9kkEKKCZAsclUoNDY/o7+kuunJp34HJdDqcR478+OWaqttXL15wuZwzdlGL2dTR1nrj2lWyE0Rvd9etkiIcx/3FBZlMZpxMxmAwhEJRwerVkyuWgeO4fz3FxNHp9Me279Co1Tqt9thbb0TLZCvWbWJOoFKmQCyRhIRqhoe62lqSl2ROIuCJ4wsFAOB2uQx6vVgiaW24o71bQcbfGYdGozGZLDLRcP3yRQqFQqXRGEyWUCT2fr8nJQAUFxdHRkbK5XKL2eycVP8RKpX62GOP1dTUtLW1/elPf6JQKDiO+3w+DoeTmfm9d0MkEpEFF15++WW1Wh0eHg4APp/v448/lsvlK1euzM/P37BhQ1pamlAoXLFixf2va7Va29vbMzIyAltmIgiCIMj0QYkGBEGmEp/PBwCLCSUaFoWtu/e++8Z/dXW09/X2xMYt8GnbXB4PACZ3ezlxH7/3Z41qxD9PgRQRGZmSmqZU474amgAAIABJREFUDna2t3s8nniZTJaQyGAwwsLDyR4Qs4LL5a4sWHXuzDdWs6n1Tl17Y4MsNX3lhs0PbEURk5CkGR7q6+6a7kQD2RKFIIgjB5/60UsvXzlzqri4GABwHM9ftZocg1MoB44cPXnsI61aBQBer5cgCK/HYzLoyQHh4eEajcblcgGAXC5/6aWX3nnnncaaKgr+3aQtGo3mvtuWgsFk3ueXhEqlJiQkNDQ0kE+DgoKSkpIGBwcPHTp0rxkoQUFB/vUUtbW1vb29AHDz5k2Xy/X44xMqGmIymT788EOdTgcAOTk5EzkEQRAEQR4RSjQgCDKVyIroZpNxtgNBZgKTzV6SndNYU33x7DdPHXpGLJHMdkTTiMPmAoDTOY0zGrRqtXpkmE6nx8TFMZnMjrY2j8ezacvWnLw8craCyWj0eDxCkWjiSxWmVVZOTlZOTntra9mtm8rBwc6mhs6mBoFIfODFV8ZG2FRTWV50hUajxSYmA8DY+QJTbvW69c8ceeHjD967WVp8s7TYv/3VX/46ISl5eHCg6tYNRW/32s3blq1ee+XMKTKkzMzMzMzMqqqq1tZWIItZpKdHRERcvHjR4/HU19dv3rz5/PnzfQFrItwBzS/vk2VITExcsWLFO++8MzQ0RG4ZGRkZGRkBALPZ/MAanARBlJaW+p/yeLwJvg+VlZVklgFNZ0AQBEFmDEo0IAgylchEg8WEGk8sFqsKN7Y1NhgNhoY7tYUbN892ONOIL+DDNM9oaGmsJwhClpj4xL79AGDfYgeAwBKA/IDWhnNHcmpqYnJyb09Pe1tre2urUa9799//lSAIKo2277mjoqBgAGhvuHPz8gUA8Ho8bQ13YEYSDQDwu7f+vGrtun//l38cUioxDJNKpfn5+Tt27gCAq2dP67UaACi+eM4/nsFk3rlzp7Gx8bXXXuvo6PB6vf39/f39/RqNJiMjo7m5ua+vb+XKlQBg0GkfKpKIiIjk5ORPPvkEAGJlienZOU21Nf09XXw+f926dSKRSC6Xm83m9PR7dgxtamoym83kY4FAsHr16sC9VquVIAgud5zpJI2NjeQDqVT6UDEjCIIgyKShRAOCIFPJv3RitgNBZkhHS7PH7cZxfDH0niAIQj0y7PP5pmlCAYPBAIDku+/kqC4DcxmO47KEBFlCQt6y5ddLS3AcV6tUGrX61tWLO37wDADU3LoOAJm5y+OTk61mc0NNVVxi0gwEphkZFgv4zz33nIDPj42NbWpqcrlc/nKPY8dHxsR1t7d6vd7f//73gatXFAqFQqEAgIGBAblcjmFY4N6JoFAooaGhABAcGrbzwKGW+rr+ni4ej5efn+/1egcHB48fP242mx0OR25u7rhnUKlU/sc4jttsNg6HQz41GAxvvfWW1+t96qmnkpOTRx24evXq5ubmnTt3Shb0nCMEQRBkTkGJBgRBphKNRmOz2d3tbbkFq3j8ufjtKzKFTn/2iby3hyCIjVu2RURGzXY40wvHcQqFIu/rVQ0PhYZHTMclWBwOAJDlAOYpaUjI/qcOAIDJaHzz96+rh5RkXsbldDCYzGWr15AVHFIyHrr85OQM9Pc236kFAK/Xu3LlytraWhzHg6ShAPDU8y9gGDbQ33fx5Ff+8d3treQDgiBoNJrH4xmVUBAKhSaTicPhWCyWh4pEJBKREwrID8a2xgYAsFqtly9fBgAMw2QymdlsPnPmjFgsjouLG3uGwNkKVqv19ddf/8UvfsFmswGgtraW/LXR6/WBh/h8vqamprS0tGXLlj1UtAiCIAjyiObEIk8EQRaSxMREq8U82N8324Eg06um7FZfdxeFQlm7fmPu8gcUvV8Y0jOXAoDDbp+m87NYbJjmMhAzhsPlCkUip8Nx/P23q2+WYjiOUygPrBM55ZZk57Hu9sIgO3f6fD7VsBIA2Bwui81JTE3f8eQPxm3H63a7/VmGIGlIbEISABgMhtbW1ofNMgBAfX390NBQaGiooq+nua5mWDkAAX0xCYKIiIigUqk4jt9rvoy/zsKSJUuCgoKYTKa/5kJPTw/5ICXlexOL5HL5iRMnrly58rDRIgiCIMgjQjMaEASZYmvXrq2vr0erJxa2YeVgWck1DMO2PL4jY2nWbIczLUxGwycffuByOj0eD3lDSN52usebcj8lyPvwutoasUSSmDQTKwumD4VCWbV6zbkz3+g16obb5TQGwz2DnUH9aHR6fFJK851ak8l06dIlABAHBUuCv1eqoLykyOv13v88ew49y2Kzaytu3Sq6OpHrcrncscmIY8eOeb1er9dbdOHs2EPEYnFeXl5eXp6/x8Qoq1atMplMFovFbrcrlcqsrCx/omHfvn1//OMf2Wz2qAqRUqk0OTk5ISFhIjEjCIIgyBRCiQYEQaYYWabBjBINC1rR+TMEQWRmZc9AlqH+Tt2q5XnkrX7f4PAMNHR0uVzXi661NDXY7XYeny8JljJZLCaLxWSy2BxOzLQ18pSGhjKYTK1G8+Vnn4aEhu578imRWDxN15oBWTk5BEGcP3smLDpGr1Hbpy1Bc384hQIABEG0tLQAgNfjqb51M0gqTUhNZzCZABAcGubxeIx63TjH4jj5i3fp1Nc7DxzKyV/l8XhuXy/xD7hXsQb7eNNeRi2KoTMYroDZKydPngSAtra2wsLCrKxx/llxOByyPmVISMimTZsCl1eIRKLnn3+eRqONmprBZrMPHjw4zpuCIAiCINMMJRoQBJliNBqNw+FYzCjRsGAN9PVqRkYAYGbaTPzitVf9M8xnxu2ymzVVtwFAKBIfev4F/9z76UalUo+89NOrF851treODA+PDA/P60QDAJAVBFRDg26n0+fzeb3ecRcpTBOCILraWhprqgI3Gg36hppKACgruUYQRHBImNvtutdqBf8vnqKv58u/vLv/2SPVZTf9ezEMYzAYjvEakTxwigQAUCgUoVgyqnuFwWAYHh4e+0Lee+89nU4XFxdnMBieffZZfxlIv4iIaakbgiAIgiCTgxINCIJMPYFAoBoaMpuMqB7kgnTj2hUAyFuRPwN34J9/eqy87FZIaOjImLuv6UOlUgFg3aYtmdm5dAZjxq4LAGwud0g5AAAsFmtuNrN8KCKxmEKh2K1WABAHBU9Tt45xFZ0/09PRxmJ/e0Oev269xWxuqq32DyBrbQz09zIYjIkE5na7MQxbtWHT9csXyS05OTlDQ0NKpXKCITEYjMACHHabjUajjx0WHz96yszAwMDg4KBQKDx48OBMZmoQBEEQZNJQMUgEQaaeUCi0WsztTY2zHQgyLdTDQwCwPL9gui9ksVj+19/9Oio6+uVXXp3uawXicLgAQGcwZjjLQLLb7Vwe7+VXXwuf/99RS0NCfvU//z4yKoogiLTMpRiGzdilmSy23WbTadTk056O9lXrNxWs38jh8kbVpGSz2WFhYQ88YdbyFVQabWneim1P7CdTqDU1NRPPMgBASEjI0aNHCwq++4djMhrGDvN4PP7HNputpKTk5MmTqampL7zwAsoyIAiCIPMFSjQgCDL1BAIBAOjU6tkOBJl69VWVABAXL+Px+dN9rX//v78ZUir/43e/HztRfFpxeDwAcI43JX4SPB5Pa1NDVfkt1fDQAwffqanyejxsNpvFYk3J1WcdhUIJDQvDMCwlY0aLhmYtX5G9okAg+nbtiWpIOawcyF25+shrv8jM+16vR71e7+/acB9kCUm7zUZnMJ56/gWhWDJqAJPFGlVmkkqlBv7qYhgWEREhk8nI/hdjhYeHP/PMM2lpaf4t586dKykp0el0/f39TCbzgUEiCIIgyByBlk4gCDL1CgsLGxoa2poaluTkhkdFz3Y4yFS6fuUiADCn/za4u6vrD6//btOWrbv2PPHHP7wx3ZcLxOfxAaCvuysvv+ARv4Q/f/pEf0+PzWoBABzH9x16Jjo2btQYgiCUCoXRqLdZbT2d7QCwNCv7US4615DNERwOB2sGE0ZsDnf1xs0r1qy7fb2krrIcALRqVXScDAAIgvBXeZw4Op0BALUVZbUVtyhUqvfuvAMWmwMY2K1Wt8v1+L6nTEaD2WgsOn+Gz+fv3r1bJpO53e4//elPOp1uYGDgvffeO3z48IYNGy5evDj2ElarNbDEI9xN2gKAzWYzm80ikejh3wkEQRAEmQVoRgOCIFOPwWBs2bIFADpammc7FmSKYRgWFh6xffcT032hX//y5wDwuzfenO4LjSUUi3Ecl/f1mo3GSZ+kv7fnzf/4v62NDTarhcViJSYl+Xy+rz/9uKG2uq+n2z9dQtHf++6br3/+0QcXTp8svXpJ0d8HAFwu936nng8sFotOqx1SKuX9/WazGQCuX7kw82HQ6PSV6zeGhEcAQFnRVUVfDwAsX73ulb/732s2b/UPS8lYmpqZheM4juN5BWtCIyL9uygUCjnFoLGuBgCSl2QAgDdgdYPdZiWLUHi93gsnjkdEx6Zn5YRGRJpMplu3bgEAjUbbvXu3VCr1er0ul+vatWuBWQYMw4KCgoRCIZVKHZv+WLNmDZlrmMnyFgiCIAjy6NCMBgRBpkV8fDyVSm2sqVq9YRP1brN3ZL7z+XwYhrnd7uleK3754oUL587+j7//XwmJidN6oXHRaLTE5JT21haDQc8XCidxhspbN24UXwOAoODgTVu2yhISvF7vN6dOtjQ1XTl/FgAoFAqTxfZ63E6Xi/D5GAxG4YaNTCaTwWSyWKyIyMgHXWFO6+3p+fTjj0ZtNOjG6R85AygUSlL6khHloM/nO/PlZ1Gx8dLQMJPR0NZY/+0AKnXNpq1k+9KRocGVhRtMRsPt6yXioKCO5iaNaoTsi9nd1pK/tjBIGrLn0DNej+fKmVOOMT0sNaqR8uJrqzdtWbG28PRnnygUCoIgMAyLiYl5+eWXy8vLMzIyPvnkk8BDUlNTn3rqKZ/PRxDE2H9WLBbrueee02q1YrEYTWdAEARB5hGUaEAQZFrweLw1a9YUFxdbLWb/Mmlkvmu5U+f1emegpN/VK5cB4N9++5t/++1vArfHRoT+x+9+/8prP5vuADhcLgDcLL528LkfPezrVY+M3CwpAoCC1atXrlpNLq2nUCh79u4LCQl1uZydHR1qlYrweVlstkgsloaEbNn22L3W7c9H5HwNHMcTU9OpNCqNzmAymYlpGbMSiXpkKCNnGYPBLC8pslrMfV0dfV0d5F42h7v/2edpdDq5FCh/3XoyK8oXCDfv3AMAWcvyr577pqO5EQAcdvvtG6Xrt22Pio0HgKV5yzUqVdayFRr1SOml7yZr1FWWxyYmkh96goC+IR0dHZcvXx77Ux4cHIT7TlgQiUQoxYAgCILMOyjRgCDIdGltbQUAm9WKEg0Lg8fjaaqrAYCMpTNa1W9WrNuwqfFO3dDgQHtLc0r6koc6Vq/XEgSRsXTp+o2bArdjGFawejUAFG7YOJWxzj2R0dE8Pt9qtW7ZvXd2I6m6eb2usjx/3fqMnGWKvt72pgb/LhzHs1fk+z+dhgYUJz75MCNnWVpWNo7j4qBgACAIwt+3AgAo+HczDpavKSQfeLzfLaMg9bS3r92yTSQJ0mg0Op1OIpEAQENDAwBcu3bN8f0io0ajcWRkJCQkZNz41Wq10WiUyWQz2bADQRAEQR4dSjQgCDJdcBwXCEWBq52Ree3sl5+phocwDOPyeNN9rX/4P//4N7/4W//Tv7z/3m/++R8BoLy6VpYwE4sp6HT6ksyldTXVFrPpYY81m0wAIFrE+TUulxsSEtLd1T3bgUB7cyMAVJQWV94oDSx/wOJwnn7xlcCapsPKAZ/PV199u776Np3B+PEv/w4AvF6vw2bzjxl3FZg0NDw9O1cp79drNd9uCQvrbm81m4wQMKmBbCNiv7vags1m5+bmcjgcp9NJZiLGdezYMYPBcOTIkehoVFUXQRAEmU9QogFBkOnC5/O1Oh36Im5hcLlcSoUcw7DnX3wpWDr+t69TiC8Q8AOmnQvvFkoICwufsUKJ/X29APBQv8AGvf7Y++84nQ64e2O5aFFpNIJ4uLYO02HpsuU15bdcTqc/yxARE5uRkxeXkBSYNXA6HA1VlTiOBwUFqVSq4NAwcjuDycxakX/z6mUASMlYurJww9hLMFmsDY/tKLpw1p9ouHntisfj9rjdq1at0mq1KpUqNTW1o6Mj8CibzUalUvPz8+8ff1ZWVmtrq0KhCA8Pp1LR32wIgiDIvIH+p4UgyHQRCAROh8PldNIZjNmOBXlUvZ3tHo8nKFg6A1mGOcJuswFAZnbuxA8ZHhp0OOxiiUSWkJC3fPm0hTYPUKnUuZBkzCtYk5O/Sq/VYBjG5fHNJqMkWDp2WE35LZPRsHbtWrFYfOrUKQ732zk76uEhMssAAHQ64z6viMP5Lv9lt1nJB1VVVWTjifj4eJNp9NSYUVvcbjdtzIyJwsLCtra2K1eudHd3b9++/T5zHxAEQRBkTkGJBgRBpgufzwcAi9kkZgTPdizIo6otLwOA1IesVjBVXnntZzNQADLQkHLQbrdzuFxsYm0FB+R9Xx37mOwakJG5dPXatdMc4FxHo9EIgnC5XLNe5BLHcX9yYdwsAwAEh4YCAEEQZAEFcVCQUa+jMxinPvvYP2agv7e67EbuytWj0g0EQdwqutraUDf2tC6Xi3zQ09MzaldUVFRQUNDJkycJgmCxWARB1NXVFRQUrF+/ftRIgUAwPDzc09PT1NS0bt26ib9wBEEQBJlFKNGAIMh0IRcnW0wmsqwaMq/Z7TZYHGUgScVXLgNA6pLMCc5XHxke9nq9Xq8X7ttBYPEgv5x3OR2znmiYCJvVAgBVVVVkqqiitLiitJgvEArFkuHBAXKMTqMuLylS9PYGh4bhOE6hUiwmk0Y1YjWbrRbzvc7M4fJ8Pq89oNADSaFQKBSKURvJ9R29vb2tra2FhYVsNhsA9u7d29vb6/P54uPjp+4VIwiCIMj0QokGBEGmCzmjgayIhsxrDpvNajYzWayxU7sXJJ/PN6CQA0CwNMTn800kccBmcwAgb/nypVnZ0nt0EFhUyASN02Hn8vizHcuDBYeEAQA5nUEgFHH5ArfbFREVs2JtYWdrM0EQI0NKvUatVMgH+nsH+nvHPUlEdGxcUlJZ0VV/PYjwqOg9h561mIwf/elNANi2bZtWq+3s7MzJySkqKgo8lsVipaSkAMC5c+e6u7t1Op1MJktOTgYABoNB7kIQBEGQeQQlGhAEmS7+pROzHQjyqEovXyQIIl6WwFwcBQ5xHMcwjCCIC9+crK4oy81fmZax9P4VB9pbmgCAy+WFhoXNVJhzmk6nAwCn0znbgTzAQH+vx+ORhobl5K+qrbgFAEaD3m63+Xw+kSQIw7C0pdkAkJ6VAwCdrc0XT35FHigUS7g8vlAiWZKVoxyQu12uxNT0a+fOBPa2WLpsBYVCuXG3ykNdXd0LL7ywfft2giAaGxvVajUABAUFRUVFZWdnf/rpp4GdL8+dO5eUlDQX6lwgCIIgyCSgRAOCINOFx+PhOG42okTDvEej0wFgyaJZNwEAr/7y11cvnm9rbVGrRi5+c+r6tSu5K1bm5Rfca3aDTqMBgDg0uR3AarV++P57Br0ewzAud05PZ/D5fKc/+8Tn82EYxmJz/NtdTicAtDc1SMPCspZ91xgiJj6BLxCajAYAMOi0Bp12aFBRuPXx4NCw3s72rz76C7kEA8dxMt1gNhqaaqt7O9tlMhlBEBaLhTyP2+1+8cUXz549azabd+7cKRKJAODJJ5/U6/UGgyE6Orq2ttbtds/gO4EgCIIgUwwlGhAEmS4UCoXL5T76jAaCIAb7+8wmY0JKGm0+rPdeeLg8Hty9+1okmEzmjj17N217/HbZrTs11Tar9UbR1VhZgjQkdNzx5G8mQRAzG+ac4/V6j3/+mUGvp9HpazZu5d/tSzo34TgeHZ/Q19VBEASZI/CjUCher7e8pCgyJi7obqcVOoNx8IWX1CNDN69dUQ0pAYBGo7U11ttt1ltFV8kxoaGh4eHhtbW1AFBWfI2sUNPd3Z2Zmfnss88CQE9Pz7Fjx7hc7k9/+lOVSlVaWpqbmxsVFSWTyfxXT0pKmpE3AEEQBEGmCypYhSDINOLz+ZYxTd3uZUQ5+Om7bxedPzs0oAi8YVPK+08c++jKmdOnPz82PWEiD8ATCOBuu8dFhclkrtuw8dVf/iohKRkA7FbrvUYKhCIAqK6qnLng5iS73T44MECl0p5/5W/Ss3NmO5wH27p7b3Tct3f4VCrVX7qSrOvpcbtrym4GjqczGBHRsY/veyo+KQUAHHb71bOn/VmGgoKCo0ePyuVy8qnP59OoRuDuYhxyY3V1tdfr5XA4J06cePfdd+/cudPV1TXtrxNBEARBZhaa0YAgyHSx2Wx6vd7t8YzdpdOoOVweg8kM3KhRjZD/tdTX+Xy+uMQkAMxsNBgNegCgUChKhdzpcIw6CpkBPKEQAGyLL9FAwnE8JDS0q6P9etHVZ+Jl447Ztf+p3/3mn5wBa+wXocGBgbPfnAYAcVAwY56U86AzGDueOlhRWkwWaFi1apVYLC4uLiZrTABAd3vrtXPfCMXi7BXfLZwxGfTSsLD+7k4yH0GiUCi5ubnkTC6NRjPqQmq1+tSpU3v27Nm5c2dKSkpycvLrr78OAFQqNSMjYyZeKoIgCILMIJRoQBBkWhAE8emnn1qt1tiExFG7aspv3Sq6Kg4KfuKHz3C4PP92sjo9k8XCMdxut/V2dmAYRqFSmUyWOCiY8BGqYaXVYkaJhpnXVFsDAA6HfbYDmTV5K1ZWlpcZDXqL2UwuJBkLw3HHIk406HW6D99/DwBodPq8mMvgR6FQVm3YJJJIrp37pri4mM/np6WlVVRUkHu9Xm9LfR0AOB3OgvUbyY2XTp0IbGlJ9qF0OBxarVYikaSmpvb19QVegkajKZXKoaGhnTt3sliszMxMt9stlUqNRmNubm5QUNDMvFIEQRAEmTEo0YAgyLSoqakZGBgAgL6uztOfH1uSnRMTn0Cl0QiCqK+qBACdRl1162bh1sf8h3D5fAAIi4za8eRBo14PAAKRyL+39NJ51bDSYjKRa56RmdTf3Q0AssTFu26cyWTyhUKtWt1YV7NybeG4YygUyuDAQF9vb2xc3MxGNyeQy0ZEkqD9zzzPZLNnO5yHRn7+AIDJZKqrqwsODtZoNOQaLoFAQKfTa8pvxiYkhkdFe73eGFkCmX0guVwusg0qh8MBAJVKNerkZPeNzZs3UygU8ulf/vKX4eHhjIyMtWvXzswLRBAEQZCZhBINCIJMPZ/Pd/HiRQzDREHBeo26v7urv7uLzeUmp2e4nE6L2UT2DmyoruRwOMtWf/t3NjmjwWIyw/dTDCSBSAyoWeZsuHjqa6fDLhKLwyMiZzuW2bT/wKE///cbHa0tPV2dVqvF6XAES0N+cPgIAHg8nnMnv/K43QRBaNTqxZloMBgMALBpx+75mGUAACbzu7UeOIVK9p4kSSSSjRs3vvvuuyUXz8UlJvvnOPhxuVw2m71p06aIiAgAILMJgUJCQsRicW5uLvlULpcPDw+HhYVt2rRpul4PgiAIgswqlGhAEGTqNTU1eTyeuMTkHU/+wOPx3LhysaO50Wax1N0uJwes3riFyWJfPXuqpqJMGhYeI0sAAAaTSaPT7bbx6+2Rhd+72lpTM7NQb/mZRKXSAEAsCaLRaLMdy2wSikQ0Gk2jVgEAlUr1eDxGg95hs90sKWppbHC7XTQaLSQ0NCJyMaZjOtvbO9raMAwLnbfZqIH+Xv/jrOUr2psadZpvcw09PT0ikYjBYGjVKq1aBQAMBsMZ0IRl48aNZJ2FxsbGpqam/v7+USd3Op00Gq25ubmxsXHVqlUymeyHP/xhREQEe34mZRAEQRDkgVCiAUGQqVdUVAQAS3JyAYBKpa5/bMf6x3Z0tjRbLebQiEhpWDhZU62xtmp4cOD058eEYskzL72CYRiXx7feY84CeVRfV6fRoBeKxDP5cha5TTt2tTc12O7dcGHxOPyjF4uuXuYLBAp5v1atFkkk7/z3790uFwBIQ0I2bdkaFx8/2zHOjqamRoIg0rPmU2mGUeKTUiqul3g9HgCovHl91KyEmpoaAIiLi6NSqVardf/+/X/84x8BIDc3NzMzM/JudqmiomJwcHDsyQ0Gg8FgaGhoAICYmJiEhITExNHFaxAEQRBkIUGJBgRBph6TyQyShsTKvveXdGJa+qhhTx7+0cWTX3V3tBl0WqNeJxRLuHy+Qad1ORz0MRUf6QxG8pLM1oY7FpMJJRpmGJVGs9sXacuJQJLg4CcP/lCrVtfX1gCAoq8PAKQhIY/v2CkNCVnMMz6oVCqGYRse3znbgUyeUCz5wZEXTQZ9fVWlvLfbO167nMHBwVdffZXH4wHAwYMHvV5vcnKyf69cLiezDDiO+3y+wAPpdHpoaKjFYtHpdF1dXWvWrBm7vAJBEARBFhJ8tgNAEGShsdlsRqPRarVMZPC2J/bHJSYBwIlPPjIa9Dy+gCCIs199Pu5goUQCAA3VVW1NDZU3SocGFIF7PW63emS4p6Otqa5mkXcZnHI0Gt2+WHtbjnXiqy/I28jomJiNm7f86MUfR0RGLuYsAwCQL7/q1vXZDuSRiIOCYxOSdh98+tDRl6nj/UBdLldNTQ1BEHq9PiEhITDL0NbW9vHHHwNAUnpG6tJs//b4+Hg+n+9yubZt28blcgFgYGBgbLVIBEEQBFlg0IwGBEGmmNPptNvtSWlLJji+cOvjI8pBi8lUUVKcvSK/rbHebDSOOzIuIbGipKirraWrrQUAejo79j/zHJVG83o8vV0dFaUl/jXVXo9n6bIVU/JyEI/H47DbPB6Px+OhUtH/NUAqDdFpNKnp6bv2PIHeEFJYWDgAVJQWxyUmBUlDH+VU5776gsPjFW59fIpCmwyrxexxu8nHVBrN/xjUxLMPAAAgAElEQVQAlEplZWXlhQsX9uzZk5WVRW5UqVRffvklmX7SjAyTH0QUCsXn8/X29hIEERcXJxQK9Xq9/yRhYWEz+pIQBEEQZGahGQ0Igkyxrq4uAGCwWA8cSWJzuLt/8AyGYe3Njae/+NTn85Et5caSBIeQ+QsqjUalUlVDytOfH2uoqfrmy8/Of31cp1HTGYwl2bkAYDGbxz0DAHi93uqym+/9/j+LL5xTDQ899MtbfOw2q8fjkYaEosnepN37ngQAGo2Gsgx+S7OzhSIRAOg02kc8lV6raayp0qhGpiKuSWqqrfE/Zn//o6yjo+Py5csAcOrUqatXr5IbKysr/Wslvkt3er0EQRAEERsbe+jQIQqFIhQKWSxWdnb2kiUTzcMiCIIgyDyF/khCEGSKud1uAJAlp0z8EHFQ0K4DPzxz/DO71Yph2GN7n7zXyC27927ZvRcAhgcHTh7766C8f1DeDwAUCkUSHKLTqJrv1ALAfSoXlhVfI5tfNNZWtzU15OYXLMnJY3M4E492seFweQAQLJWiZh9+GIb19vSYzWZyuT4CAGRRg8aayoSUVLLa6+RExsbptZq2xobVGzdPXXQPQT0y3NvZ7n9qsYxeBeb1eskHbW1tHR0dW7ZsaWpqutfZkpOTf/CDHwBASUmJQqFYunTp7t27pyFqBEEQBJlb0IwGBEGmmEAgAIBRtdAeKDpeduiFlyOiY9Zu3hYSHvHA8aERkU//+KdcHp/BZObkF/zkf/yDx+P2eDwCoSgzb/nSvGX3OpC8HWKyWDQa3e1yVVwv6WptfqhQFxscxzEct6EaDQH4AoHZZBoZHp7tQOaQPfv2M5lMpUJ+8thHj3KesIhIAFAq+u81s2m60el0Gp1OZzDIp4EfZaGhoVFRUcuXL1+5cmVqaiqdTlepVM3NzY67RWGoVGpgtQ4qlbpu3ToMw7744ovS0lIA6OnpmcGXgiAIgiCzBs1oQBBkivH5fACw3KPOwn2IJJK9Tz838fE8geD5V3/ufyoNDdNp1CajIS1zqTQs/F5HtTc3AsCuHzwdEhbeUF1ZevlCU11telYOBU2Dv4eqm9cJn49s4oiQlubkXi+6NjI8nICaFN4VHROz/8APvvj02NCAXD0yFBwyyRoEygEFAIwoBwflfZExcVMa44QIROKjP/91TfnN6rKbwaFhSnm/f1dKSkphYaH/qdls7uzsJDtfkjIyMhobG/1PPR4Pg8EoKSlpa2sDAC6Xe+DAgZl4DQiCIAgy29CMBgRBphg5o8FsMs3wdTfveiIyNs7n833+wbtktchx0ekMBpMZEhYOAEty8mh0ukY1cqfq9gxGOs/4CAIAomJiZjuQOSQ4WEoQxO3ystkOZG6JiY3NWLqUIIii82cnfZKMnDzygUH7qOUeJg3DsNyVqw//5GfBAYUtQ0NDCwoKAofxeLzo6GiypSW5iKaurs4T0BczJydHKBS2tHz7ceT1eiMjI2fiBSAIgiDIbEOJBgRBppjVagUAi3mmEw0AsOGxnTyBAAD6u7vHHaDTqO12m/9OAMfxgsKNGIbdKrra09E2c4HOK8EhoQRB1FZXzXYgc0hCUrJILHY4HLM1vX/OWrd+A4ZhqiHlpD8BiLtLFez22VytU3zh7Ptv/Gd7c4N/S2FhIZ1ODxyj1Wqrq6vJje6AzhQAEBoaumvXrl27dtXU1JDNLKVS6d69e7u6upxO54y8AgRBEASZTSjRgCDIFCMnCYskkpm/tEAkOnT0JwDQfKfWoBv9daiit+fcV1963O6Q0O8WVmTmLc9eUQAAxRfPq0fQkvtxxCcliyRBTocj8KtahMFkEgQxoFDMdiBzC5vNzlu+HAAsk53TJJGGCIQiABgeGJjKyCZGKe+/cOL4zauXm+/UEgThsNvJ7RwOh8lkko9tNptKpWpvb3/zzTcrKipcLheGYRQKJbCXhE6nS01NJR+QW9asWVNWVvbJJ5+UlaGJMAiCIMjCh9YkIwgyxZqbmzEMi5HNztp1Op2OYRhBEFfPfpOZt8zjdptNRpfTlZGTe+HkVw67ncVm7z70TOAhK9YWdjQ3WsymuoryLbufmJWw5zgOl2vQae02G4/Pn+1Y5gqxWDIyNFRTXRUVHT3bsYzjzOnTv/uv/2xtaaHT6Wnp6X/76/+xafMMNXHgcnkA4HJN8nt7HMcLNmy6cOJ4YOKP7Ho75Q1WtWqVQaeNlSUChlXdvC7v7R5RDo470mq1fvTRR1lZWSKRqLKy0mw2C4VCcldqaqpKpUpPT29vb/dvYbFYDAYDAPLz8ysqKsg0REdHR3Jy8rJl9yxViyAIgiALBko0IMiiptVq5XK5TqeTSqUZGRmPfkKlUqnRaAQicZA05NHPNjlZy/PrbpcrFXKlQu7f2NZY77DbMQw78tovR/Xeo1Kph1/52Z/+/TcWi3nGg50fWGw2ANjtKNHwnV1797e3tvi/8Z5T3n7rrdd++or/6fDwcNG1a3/809tHf/zjGbg6lUoFAIfdMekzsNkcALBZLW6Xi0anu12us8c/N+i0h1/52aM0zhzFqNd98cE7Xq931YZN/d3dA/299x/v8/lqa2v9Tw0GA47jaWlpjz/+OJvNPnPmzMjICABIpdJ9+/ZRqVSn01lcXCwUCsm+sB6PZ9++fVMVPIIgCILMcSjRgCCLV2Nj4/nz5+1375RwHE9PT3/Ec3I4HAaDYTEZR5SDE+lSOR1Wb9xSsH7TtXPfUKlUSbCUzeVeO3vabrMBAJVKJf/oHwXHcQqVajWjRMP4WGwOADQ11G/YHPrAwYvE9eJrBEHMwfX2TqfzH/7+fwLAsuXL337nXY/H88KR5xsbGn79t798+tlnWSzWdAdA9nd0OSeTaGiprysvKUpISQMAgiCa62uzluU31lYN9PfSGYxx//FOAkEQLfV1t6+XeL1eAKi6dcMV8HNctmxZVdXoiiRsDtflcnq+X4ghLCxsw4YNNBqturpaLv82rVlQUGCxWC5evKhUKk0mU0RExNGjR10uV2DbSwRBEARZ8FCiAUEWHY1GU1FRQc5lAIAlOXnhkVGXvzl58eJFkUgUHn7PxpATIRAI1q5de+XKlfrqyi27Zm0ZAo7jm3fu8T8VBwUfe+ctAFj/2I573avQ6QwrmtFwD3FJSY211Q136jKzcoKCg2c7nNnh8Xg+/egvZpPJ7XZ7PR6yYgWHy53tuEbr7OgwmUwA8M//+puMzEwA+If//X8OPLnfarU2NTYuW758ugNob2sFgMn1Q+1obrJZLQ01leTTptoah81edes6AOA4rlWrpmSqlHp4qOj8Gf/T8KiYvq4O/1PzmIQji83ZdeDQpdMn9FpN4PbBwcHOzs6mpiaFQkFOtYiKioqJifnggw9Md0tUREZGPuKHKoIgCILMR6gYJIIsIgRBnDx58sMPP6yurlZrtOFRMZt27F6/bXvykszE1HSz2Xz16tVHvwrZ5m3UV3+zSyQJ4vL4XB4/PjH5XmNYbLbL6Zzc3dGCFytLDAkLdzoc5Tevz3Yss0OrVr/+b78dGhx0OhwsFitYKo2Xybbv3LX/qQOzHdpoLpdr+44d23fsSEtLI7fwBQLygc02E30cdDodjuPkrISHFfH9LqpB0pDmO7UUCiUyMtJht1eUFk9JhCJJEJvzbYZIHBT82BP7E1LSWGw2ncGAu+VsA23asYvBYpH1ZVNSUsiPOADYunVra2urQqEAAJ/Ph2HY4cOHcRz3Zxk4HM7t27dR9UcEQRBkEUIzGhBksXA4HKdPn25tbeXxBZm5y1dv2hJYWW3L7r1Gg35wcHBgYOARO703NzcDQPKSKaj4MFUwDHv+1Z/ffwxZhsBqMQvFs9AvY+7bc+iZP//Xv7U0Na7bsMl/47p4GIwGn8+H4/iPXvyxJChotsO5n5zc3JPfnAnccuLrrwCAzWZnLl06AwFQqVQKlcp7yF8Su9V65vhngbUYOVxe4bbtRefPdLe3DgwMMJjMzLxHLaOoHh6S93bXV1XarBZyC4VKbW9q4AtFJqNBNaSk0Whko0o6ne5yuQAgPDomNiHJZrXgFIrX4+FwOD6fDwA4HE5ERMSVK1e+PQ+F8sQTT1CpVH82Jzk5ecmSJZcvXxaJRI8YNoIgCILMOyjRgCCLQnt7+9dff+1yueKTUlZt2DT2XhrHcVlySnlJUXt7+6MkGmw2G3lLEB0ne7SQZxqXLwAAq8WCEg3jYjCZsuSU7vY2u922CBMNYeERFArF6/XOwbUS9+HxeP7u1796989/BoB/+pd/nZk7XhqNRt6KPxS9VjOiHCRbxpBb4pKS6QyGengIABhM5g9f/AmHy3uUwM4e/7y3s33URvXwUNGFs+RjNpstFou1Wq3dbiezDAKReOvuvQCgUY14PZ7Y2Nimpian0ymTyfbv389gMKhUKjnS6/XGxMTA3WkjXC53x44dPB5vSorsIgiCIMi8gxINCLLwOZ3OU6dO0eiMVRs2p2fn3qtIQe7K1ZU3Svv7+z0eD1k3/mERBHH69Gmr1Zq8JJNGpz9a1DNNIBIBACrTcB/k3aPNap3tQGZBV0c7eQPsdrmYTOZshzMhGo3m0IGnSoqLcRz/53/9zc9+/oBJPVOFRqN5PZ7WhjupmVkTPyo4NAwAKBQKWfwCAEx6vc/rtZhNAEAQhNlonFyigSCI+urbQwpFX1cHl8u12+1kDcixbDabzWbzf0IKhKInDx9hsTk+n+9W0VUAUCqV5N7w8HAWizU8POzvgpGQkEAuqYiNjd2xY0dkZKR/hQWCIAiCLEIo0YAgC9zXX3/d1dVlt9vXb9u+JCfvPiMxDBNJguRyeU9PT1JS0iSuZTQa29vb+QJh4dbHJxvvrBGIJACAGk/ch6K3F8Mwch374uHz+T764F3V8DBBELKEhPkyo+FOXd3+vU/I+/vFYvFfPzm2ddu2Gbt0XLysv6+vp7P9oRINNDo9JWNpW2O9f4tyQP7Rn94k01sup7O3syM0YjKTrRR9PTeuXAIAKpXqdru9Xi+O46PmXKxYsYLP59fU1JjNZvfd+jLxyalkvxVFb7dmZBgAXHdruNTU1AiFwkuXLrlcrujoaLlcHhLybZVKCoWSl3e/T1oEQRAEWQxQogFBFriRkRG73U6j0yfyR3/htu1fffSBwWCY3LWKi4sBQJacOh/vRYOkUpiTX9c7HQ6lot9sNGI4npqx1OlwcGbjm9KW+jqPxx0UHBwRGTXzV58tquHhb059rVWrGQxGweo1ecuX+7/Bnstqa2o2rFtrs9mysrO/OnEy+vsVFqdbWnp6SdG1SZSDTUhJDUw0eNxu/0nYHO6yVWse9oQ9HW0jSiWN/m1fSX870qioqP7+fplMJhKJqqurhUJhYWEhi8UaGBjQ6XTkYCaLlb0in3zc0dJMPmCxWC6Xy+v12my2+vp6l8sllUq3bdtGpVIlErTkCkEQBEG+gxINCLLARUVFqVSqmPgEygRWQ5DLB1paWnJzcwNLRU6Ex+NpbGxkcTi5BasmGeusEoolGIZZLZbZDuR7CII4f+K4oreHfFp84RwAxCYker1eWXIKnU6XhoWLgybTb9Ln81nMJqvZbLNarGaz1Wq1W63R8fGxskQqjTZ2PDnXY8nDfEc93zmdzk8+fN/tdtNotMNHfhQslc52RBNCEMSzT//QZrNRqdSfvvpaW1ubv43CsuXLZ6BMA41GAwCP66ETDf093ffatW7rY+P+Wo7l8/mGFHIf4au8eV0p7w/c5V8x0d/fDwBr1qwJCwtjsVjZ2dksFsvn8wX2mwiPiuFweQRBlBVf86c/0tLSampqyMdke2CVSnX58uXnnnvO4/EYDAahUPgQLxhBEARBFi6UaECQhUyr1dbW1oZHRW94fOdExrPYHL5A2NfXp1KpwsLCHupa165d8/l8kdGx5GTjeYf8pnqu1WioKb+l6O3BKZS8gtWtDXeoVJpeq+nr6iQIgsw+UKlUKo2WvCST8Pnik5KZbDaPLyA7aNyHanio6PxZ1ZBy1PamuhpJsHTzrj1KeX9NRVn+2sL0rBxyV3N9HQDMl/IEU0KrVrvd7rDw8P1PHZhH9S9vV1R0tLcDgMfjeeHI84G7rhaXrF23broDIHOaGtXwQ1V70apVjTVVAECl0XLyC3o62jUjw1KpVKfT+as2TETVreuVN0r9TzEMi4uL43A4ubm5586dU6vV5HYulyuRSBgMxsaNG8ktJpPJX4cSAHo62shKE7UVt/wbY2Ji/ImGiIgIspHn+vXrAeDy5cvV1dUZGRlPPPHExKNFEARBkIUKJRoQZCE7f/48QRAZucsYE7s/xDBszeat57764tq1a08//fTEL6RQKG7fvs1ksQo2bJpssLOPSqXNqRoNSoW8vKQIw7AtO59ITEtfsaYQABw2G5PNvn292G6zDQ0OmAx6u81WX3UbABpqqgCAw+OxWGwunx8TL8NwPC0zy2azMhjMwN+By6dP6jRqKpUan5wiEIoEIrE4WNpyp7ajuVGrVn3+/jvksEG5nEw0mIxGs9GI43hGVvbMvw+zpf5OLQBEx8TMoywDALS1ts5uAAwGQxIUpNVo6m6XLVu1doJH+Rtbetxul8MZERWjGRnetGkTi8V6//33zcYJrefyejx1t8sBQCiWGHRaACAIoqen5+DBgyKR6Omnn37jjTfI6gx2u939/cUdFAqFxWLZ7Xb/FqvVguE4ALBYLPLzkM/n+/dqtdqjR4/yeDw6nQ4AZNvLgYGBCb5eBEEQBFnYUKIBQRYsrVbb29ublLYkKW3JxI8Ki4wWiiU9PT3Nzc3p6ekTPKqrq8vn8+WuXMUXzOOZw3QGQ6dRP2y1/Glit9kunPiKIIjk9IzEtO9+EEw2GwBWrF3v39Lf3Uml0Rqqq6wWs0Gns1msNotFoxrp6+oEgJKL5wGAzeVKgqVWsxnH8dTMpQ6HnUKhPP/TnzMD5j6EhIWvWr/pzPHPcBxnsTldbS3DgwN6rUYkCbLbrARBpGdkzosKBVNFNTIMAO6HrzUwu547cuS5I0dmMQAcxwtWrT5z+lRDddXEEw38gEUHArEoIjq2vvr21atXCwoKIGDVwwMuTaHExCd0tbVYzKbATpmXLl0KrPJInvAPf/gDnU4/evRocHAwAPB4vJdeeumLL75QKpWxCUlZy1fwBUKz0Ui+onPnzuXn5zc2NvrP4HA4zpw5c/jwYfLp2rVrk5OTF9WUHwRBEAS5D5RoQJAFa2hoyOfzxSYk+rfYrJbjH76fuWx59vKV9zqKxWbnr1t/+fSJ1tbWiScahoaGcByPkSU+eOgclpGbV1FaXFFaEp+UMsE5INPnyplTVouZy+Nv2rnn/iPJtz0iOta/Ra/VtjfV4xRKS30djUa326x2q3XQ1gcAPp/vxtXLAMBksZhjVljQmcx9z3w72f7d1//DoNN+/PYfc/IL1CPDADDr78lM+ubEV8NKJQAEB9+vNIPVajUZjUHBwbSJVRBYJDKzskpLis0m08iQMiQsfCKHBLaBsFmsWtUIAKhUKr1eDwAOu2MiJ8EwbMvuvUqF3Gb9XrEVf4nHWFmiSBJUV1nuH89isfzDBALBzp07P/jgA5vV0tna0lRb09XWAgBWq9VqtZ44cQIA0tLSWlpayPH9/f0Oh4M8A4ZhoaGhEwkSQRAEQRYDlGhAkAWrq6sLAPwN4ZwOR+mlCyajwWww3v/AxNT0suJrTU1NeXl5sbGxD7yQ1+sdGRnx+XxC8fyuu75s1dqG6kqzyVhTUVZQuGEWI6kuu9nX1Ynj+IEjRycxiUAkkeSv2wAAy1d/b0G+y+VqrqvhCQQiiUQSHHL/k/zwxZfPfvn5yNBgbUUZuWVJ5tKHjWT+8nq8AMDj82k02r1qDahVqr+8967b7Y6JjT1w6Ico1xAoJja2sb6+u711gomG6DhZkDREoxoBAKvFnJKRyeZwbVZLbm7u9evXLaYHfGr5nf3yMzLLwGAynY5v0xOJaUtEEknd7fJh5YCi79vSqhQKJT4+nsPhaLVaf8+IsLCwlJSUxsbGsRVMGAwGn88nswyZmZlsNjssLIxGo3m93octnYsgCIIgC94imgSLIIsKQRByuZzF4ZhNRp1GXXXr+sdv/zf57dxEblzJTnLt7e0TvJbRaAyPjlkAf22v3fIYhmGdd7vZzYrSyxdvXy/BMGzj9l1sDncKz0yn07NXrExISXtglgEA2BzuU8+/sHnnHjIGGo3GYCyiGQ279z+J47jZZDr7zenuzs5xx9TV1pCz8fv7+j775GOydSJCWpKRCQBkfccJCg4NAwAMw5KXZAjFkuDQMAzDqFQqnU53BJROuA+71Srv/bZ1BSXggy4yOmbFmkIWi+2w2/2rMPbv33/gwIErV668+eabfX19/sFbt26VyWRk5QUA2LZtm1QqFYvFhw8fXrNmTXR09AsvvLB3795t27alp6e/9dZbf/3rXyf+GhEEQRBkkUCJBgRZmDo7O3U6nd1qPXnso2PvvFVRWuyw2+KTUlZv2pI3gXb0cYnJFAqlvLzcPoG/78l1y0wm64Ej577E1HQOl2fU6xoe5gZpCtVWlNVX3fb5fKmZWSkZsz+DICVj6Y9+9ksKlSqWBInE4tkOZ+bgOL7vwKHklDQAsNls445Rq1QAsH3vfiqVqpDLTxz/ckZDnNsiIiODgoPdLtfEDyFTAJExcZExcQDA4XIJghgeHhYKhUpFf2BLiHuxBqyYCPypcXg8ABB/fxUMOYDJZLLZbLLrp0Kh+Pjjj8vKyp555hmy2kJaWprH41GpVHQ6HcfxiooKuVze1NREnsFutxuNRovFMpHYEARBEGRRQUsnEGQB8nq9N27cGLUxKT1jy66J9l1jsdkMJstmtfhXIN/HrVu3ACAhJXUSoc5BuQWrSy+dv329JDE1/YF9IqfWiHKwvLQYANZv25GenTOTl74Pt8sFBGG3j3+zvYDFJyT4fN72tpbh4SEAsNvtDrudzeEwGAwAKC0u6uvtxSmU2Nj4fYee/uKjD4eUyodq6LiwMRiMYKlUo1a3NTakZGQCwPG/vq8aUrLY7BVr1/vbpvrZrJbuthYAyF6RDwBGva63swMALBaLxWLxer393Z2xCUn3vyhZ2WGUWFkijy9wOhxKRb9/I47jycnJALB27dq1a7+tWFlfX9/d3T00NORwOEwmEwBIJBLyA3B4ePjtt98mh5lMJqfTWVpaqlarvV6v0Wj0eDxo4QyCIAiCBEJ/DyHIAtTT06NQKPxPE1PTVxZu4AtFD3USGp0eLggnv+i7v5CQEI1G45lvxfnvJTN3WV1FmcloqLx5fd2WbTN2XbvNdvHk116PR5acOneyDADQ193l9XrZbM5sBzLTbFYrAGAYVltd3d/Xp9VoACAqOvrZ54/4fL6b168DwON79jLZbLJUod1uv11evmrNg2cMLRKhoWGtzc2ll8/fqSz3eDwGnZYgCKvFUnT+zI0rl8KjooJDwwiA5avXUalUo17v9XrjEpPJ4qYul8tuswLAyZMnCYLAcVwgesCEGoNOW3Th7KiNUbHxXq/3s/f/vGJtIV8g1NzNRJDNLEcNXrp0aU1Njc1mq62tJbcoFIru7u7AMSKRaPPmzd3d3WVlZRkZGRs3boyMjEQzGhAEQRBkFLR0AkEWmoGBgcrKSqFQyL77bfzK9RsFIjGGYQ91Hh5fcK8Z46OQRR94wnnc2HKUwse2YxjW19kxkxctvXTBaNCzOdxtT+yfyes+EI/PB4CEpAd8mbzADCjkb73xu6+/+Iz89dZqNBiGUSgUnVZrs9n0Oh2GYXyBMDk1HQDiE5Mys3PJo9A9p9/y/HwGg+FyOtUjw3qthiCIhMTEwg0bQ0JDfT5vf093ddnNmrKbNWU34G57S39/XJFYQtZ8Id/PnQcOiSRB97+cRjUyNt2p6Oshqz92t7X6qzNQKJSNGzcG1pTxer3FxcXHjx8f9ePr6+tTKr9XFVKv1zMYjLi4OJFIpFKpoqOjL1269NFHHz30u4MgCIIgCxqa0YAgC83t27c779auY7HZa7c8JnjIuQwknkCgVPT7fL4HFo/k8/kAECxdOK3dYuITuHy+9fsd8qZVfdXtjpYmHMf3Pv3cJNpMTCuhSAz3rlOwIFktlm9OfEXel/rvTqNi40wGvUGvr6+rczodBEHwBQJyF47jGx/b3nintquz88zpU9t37loAhVEfHZVKfeVnf+P1eqlUan9v79CQcsXKAhaLtWrNGoVcbjGb1WrVjdJSh91eU37TYjIDQFNdtUY98sShZw16nf+dB4D6qkqn3Z6YtuQ+l1MPD99nLzmXgc1mr1mzJjs7m3m3V2tXV1dfX59cLpfL5eQWGp3udrkEAoHROLrVBY/H43K5FRUVIyMjZN/N0tJSmUy2qP51IAiCIMhEoEQDgiw0QUHffe/ndDi4PP7kzsPjC3w+n8ViIfMI90EW27eYTSzOwpldz2SyzEZjddnNvILV030t1fBQWUkRAKzdtE0kmXMtQu9UVQDABMv+LwD9fb1Fly+ZTSaBUCgSSxwOO5PJEghFhVu2qYaHP/vwvd6e7gGFgiCIFavX+o/CcXzX/gNnvv6ysb6eIIgdu3ajXAMA+JcnJKemJqd+V8YlKjoaALhy3o3SUs3IiL/2qtfrHezvs1ktIkkQXyA0GQ3kdkVvd19XR0hEpH/KwyhDA4qa8pvj7pJKpSqViny8e/dusjQDSS6Xf/LJJ/6nVBrN5/W6Xa60tLQ9e/ZUVlZevXqV3FVYWOj1ejMyMo4fP379+nX/IXFxcWvQYhkEQRAEGQMlGhBkoVm3bt3t27fJb9h8Pt+dygo6gyGSBD3sbQ+XxwMAo9F4/0SDz+fr6Oig0emMB9WMnF8ycpcVXzg7NKB48NBHduPKJbfLFRUXn5G3bAYu97AMOi0AxCckznYg086g15/48nODXud2u2l0+qHnXmBzv9deNLVHSU4AACAASURBVEgqBYDenh4AiJUlxMbLAvcmJKfsOXDw5OefNjU0qEZG8pYtT1uyhKwciYyLXN6lHJCP2u6w23GcYrWYAYBOp7tcrpTMrOa6GkVPd3p27rincrtd/lUPOI4TBOF/qtVqASAxMfGxxx4Ti8X9/f1ffPFFenp6SkpKWVkZADy+76mWO3V93Z3+lRcpKSl0On316tVxcXHNzc0CgWDFihXkrmeffba/v7+np6e2tjYjIwNlGRAEQRBkXHNrgi6CIFNi+/bt/tub7vbWz957u3hMjbQH4goEADB28vAofX19JpNJEiy91zeN81R6Vg5OoVgt0756giAIl8uFYdiOJw9O97Umh83lAQB7AU1XuReDQa9WjbjdbllS8mu//vtRWQYAoNPp/lonywtWjT1DnCxx36FnKFTqyPDw+bNnjn30V4fDMe1xz1uSoKAlmf+PvfuMj+O8DoV/Zrb3XfS26L0DJEGCvfeiQpGURFPFLZJsR/HPyb1xbhLfN7k3keNy7USSZZVIYpFYxF7E3gGCAInee19ge+8z74ch1yuAnQCWAM7/0+zMM7NnQADEnnmec3IBgCAI31oGAODx+YN9PV6vl8PhBAUFCYRCkVgMAA9ofRIRFSMU3fn3ksoV/qUWvF5vYmLiiy++GBQU5PV6Dx48aLPZysvLd+7c2d7enpqVk5SWMdj/l5RiXl5ext3JF9HR0StXrvRlGQBAIpFkZ2dv2LBh69at69evH5svBEIIITTlYKIBoSkoIyNjRLcIvVbzuBfpbmsDAKvV+oAxBoNhz549AJCa9aC105MUh8O1jX+iQa/VqFWDBEE8s20RmbktzGqCQMcyvoKCgnl8PkEQz225b9LnBz/56x0/euunf/fL2PjEew6IS0h893/+rzkLFnG43MGBgS8++/R2RYXH4xm3qCe3JUuXLV2+AgAcDgdTnYTH53e2NLPYbABwu91DQ0Oh4ZFM/YXO+9dn5fJ4kTFKZpuZgwMABEEkJiYCQGFhIZPIGBgYMBqNvkVeLDZ74YrVNqvF6ZcPSk5OfmivSoIgMjIycLoKQgghdD+YaEBoCrp69arqu3XR1EOqjpYms+kh0xP8ebweAPBfzzxaZ2enx+OJT05Ny8p9slCfZTwez2a1jHcTgcaaagCIUsaO67s8jfScPB6fr1EPl16/GuhYxpdUJkvLyKRp+tujh+8/Rh4aFs7lch98qfmLl+744VscLlejVp86cfyDP/6h9Pp191RpATuGpDJZ8bx54RERAEBRFAA4HY5Lp0+eO3aEGUDTtGqgLy4xiSTJoYH+B+RMk9MzRuz5xS9+sWPHjnfeeScrK4vZo9PpAABoAABFcMjcJcsEQqFBq+X4/YNGRUWN3f0hhBBC0xQmGhCa9Pr6+m7cuHHz5k2mKCMAjP4U5PV4ThzYu//zT0e3f7uftsZ6AHjwY/ahoSEAyJtVxJ9aBRoYApGIoij7A+d0PCWKotqaGgGgaP6i8XuXpyQUibf/+B0AqKwon/KTGjKzcwCgsa7GYn7aO5UrFG///O/mLlzCFwjMZvOFc2d//x+/Pn/2TEtT01hEOnUMDw2pBgcBgMVi+RZQ2O72fAkJCXE5nT2dHRKZnKbputu3AMDldN68esk3c4HhdrkAICkpadOmTSRJhoSEMDUgQkNDmQUvGo2msrISAOw2q1AkFohE18+f3f3nD47u28OcCwAkSfpWx3R0dFjGf04TQgghNCU9ozN1EUKPyOPx7Ny5k0kxdHZ2bt26FQB8jd9JkoyIjrFZrS6n0+mw221Wj8fDftisYAaHw40IDxePWqbue1+NRtPd3Q0AT9zY4hnHLNG3Wi2j1+qPFYIgzEYDh8ONfIZnNACAUCSOTUzq6Wi3Wi2Sh3UhmdTi4hPiExK7Ojt6ujozc/Ke8mpsNrt44aLZ8xc01tZcvXjeajHfKClpD2tLTU8fk2inBpfLxVR89Hq94eHhvl9fDKaUY0dLEzPpoKr8hkAktJotNbdustjsGcV3msJ4vd4bVy4BQG9vb2RkJEVRq1at8qUMGGfOnOnq6rr7pk6n3U5RlE6jBgCpVLp582aapm02W1BQEADodLovv/wyKyvrpZdeGucvAEIIITQFYaIBocltcHDQN5FhcHDQYDDI5fK8vLza2loAIAiCzeaEhIV3tDSJxJK8otmPPvVALJWOLtBA07ROp+Pz+R999JHJZAKA8KhomSJo7G7oGcIkUG5evbJu85ZxeouOliaKovgCLrM6/VkmDwru6Wi3T4Mml7kFhV2dHZfPnXn6RAODJMmsvPysvPz+np5De3djecgRYpTKt376s4a6uqrK28wkKR+CIHxrlzgcLjPvoPTSBSaDoNf+ZUaDdniImQThcrmCg4MTExN9KyA8Hk9paen169ddd6ctAIDH7daqh3k83tKlS3Nycrhc7ojZWzKZbMGCBUqlclzuGSGEEJrqMNGA0CRG0zSzqplhMBj++Mc/LliwYMaMGVKp1GQyeb3ens525qjZZOzv7i4oKn7Ei0uksq62oebm5oiICJlMZrFYvvjiC41GQ9M0n893OBxxicnZhTOilHGP2zhzssguKKy7XTHQ2z1+b9He1AQASaPWlj+DmIkM5aUlJoMhISlZKpMFOqLxwqw8coxDSiU6NpbD5dlttiGViqlKMN3U1dTI5HJlbCwAnD97pqW5efGSpTqdzmq1zJ03v+TaVa/X6z9eoVDcqaoA4HQ65i9fef38WV/rSrVq0Dfy/ImjzAZBENnZ2QUFBcxLu93+wQcfmM3mEZFIpdLk5OSCgoL7pRJYLNayZcvG4J4RQgihaQkTDQhNYhUVFSdOnPC95AsEDru9qqpqyZIl8+bNO3Xq1Ijxj9V7QiKTu93ur776isvlpqSkOBwOtVrNHCJIMjouftVzL/L8OtJNPcGh4TKFQq/Ver3ecUqm6LQagiByCmeOx8XHVkJKeunli50d7Z0d7TK5/I0fvTUlS+7XVledPHoYAIJCQsfj+org4N4uU0N93TRMNKgGB48cOsjj8ba/9npEZKRGrdZptQcP7GeOlpeVMRsREREajcbj8Qj8pl8xayvgboqBoRke8rjdbA6HpmmT0cDsHPGj6vF4RmcZ2Gz2888/n5CQMOb3iBBCCCHGsz5ZFyH0AP7z7UViSXp2HgDQNK3X62NiYkZ/No6Ijnn0i+fOnDV/+cr0nDwWh1NfX9/e3i6VK7IKZmTmFbzx05+/8OprUzvLwBCKxOBXl25smYwGrXqYIIjg0LDxuP7YUgQHb3vzh7PmLRAIhEaD4fqVSwa9PtBBjTGapstvlAJAclr61h1vjMdbbNq8FQCGVKqWpqbxbmjyrBGLxQKBwOl0Xr54wWazrV2/4Z7zYhYvXiyXywGgsLAwNjYWAPLy8jIzMwGgsuzGiMFM39Du9lbX3RVkHo+nt7fXN6C+vt5/fGho6M9//vN3330XswwIIYTQuMJEA0KTWE5OTkbGnVn3NquFWSVhMpm6u7vDw8N9k5Djk1JEYgkACEXiR+86IZHKCoqKV2x47uXv/zgsMgoAElPSlq5Zv2zdxqm6VmK0O4mG8ak8393e5vV4FMHj8uR8PASHhs9ZtHT+spUAUH6jdP9XuwId0Rjr7elWDw+x2exNL23jj08ejcfnEwTR3ta2f+/Xf/7wgz6/j8RTnlgiSc/MBIC21tbD3xyQSKWr164bMSY0NFQul2s0mrCwsOTkZKYhaEpKSmhoKNwr5Wcy6AHg7LG/tCPl8/kxMXcyqoODg2fPnmW2md9aOTk5Uqn0fjVuEUIIITRWMNGA0CTG5XJnzZrFbNM0zZRPB4CmpiYAYJ4KAkBXe6vVYgaA2zeul1w8/7jvIhJLXnj1tedf3TFn0ZKxiXvykCkUAMB89cbc8OAgAGTm54/HxcdPem7ezLnzAWCKPZDXqNX7du8EgISklHF9o1XrN+UUzGCz2Rq1eu+e3dMq15Cdk8uUwOjs6Ojr7RWJRL5DTGbH5XJZrdY33njjxRdf1Ol0UqkUAI4ePcr8NhvxLbdiw3NhkVHDgwP+zSnfeustLpdL03RfX9+ePXt8+VamnA1T8dFoNB49evT8+cf+ZYgQQgihR4SJBoQmt3t+2GtqalKpVEVFRaNX0Xe1tzofv+g9h8uNiUtg2stNK1I5k2gY+xkNNE3393QDgDJ+kk3hdtrt9VWVAKDX6dyPPEFmgul1ur27vtz52SeqwYH7jWlqqL92+dK506eOHfpm355dhw/s9Xq9NE2Lx7l/Z1Ze/sp1G376d7+MiIp2OBxf7do5ogLiFBYbFxccEsJs7/tqDwD4fkcxzTiMRmN5eXlcXFxzc/OxY8du3boFAC6Xi8fjbdiwwTdVgdHd0Q4ApZcueL3eiIgIAEhKSpLJZCUlJe+///4nn3wSFBSUnJzMDKZpWiaTzZgxQ6/Xf/DBB7dv366qqpqg20YIIYSmHywGidDkduHChdE7o6OjIyMjY2JiampqVCqV/yGjXnfp9MlVm16YqAAnN0VICABoh4fH/Mpa9bBBp2VzOJNo6QSjpb7ObrvT99TjdnM4nMDGc0+tzU1dnR0AcGj/3pDQMJ1WUzxvQW5BoW+A2+0+8s1+30uCIFgslkAgXLRiZVbuRMwxIUny1Td/+PF//T+TwXDy+LF1GzY++y1Ox8Sadev37PzS4XDY7fYv//szPp/va9ALACwWSyaTVVVVBQcHEwTBNKQMCQmJj49ns9nBwcGff/65b3B3e6vNaunr7gQAu93+3HPPpaWlAYBGo9FoNACQnp6elJQ0NDRkNpuDg4O3bNnC4/FsNptIJMrNzV26dOkE3ztCCCE0fWCiAaHJzTLqYTubzV6+fDnzoSU0NFSlUoVGRCalpd+4fJEZME4LAaakkJAwAKi5VT5j7jyJdCwbOrY2NgBAVIxy0n28rK++DQBiiWTO3PkCoTDQ4dwDTdN1NdUEQRAkaTIaTUYjAHR1duQWFHa2t5lNprSMTC6PR5KkSCze/uaPhIFbsb9kxeqjB/bWVFXNnFUUGRUVqDAmUk11lePupCqv12u1Wv2Per3esrIyACAIQiKRmEwmhULx1ltv2e12kUjU19fHHMrML2yqrXY6HBaTKatgRkPVbaPRyBSbBIBly5Y1NzcTBJGTkyMWi99+++2KioqUlJTw8HAAUCgUP/vZzyb6thFCCKFpZpL9gYsQGmHJkiVMkTM+ny8UCgHA4/F88cUXTJkGZkq2WjVYe6vCd0p/d5evmgN6MC6fH5+cAgBmo3Fsr9zW2AAA2ZOhseUIzMdyi9nc3tYa6Fjuobmx4fCBferhIRaLtXbTC3EJielZOQRBNNbXnTl1Yt+eXaeOH923Z5fT4eDyeA67g8UOZMI9OS09J78QAOpqa/p6e7Wax2hAOxnRNN343TYQI3A4nLCwMD6fT9M0szDH6/W2trb+5je/qaysjI+PB4CiBYuWrlmfkpEFAP09XfOXrmD+EX0rUEQi0S9+8Yu/+Zu/YYo+CgSCBQsWREy/fqIIIYRQAGGiAaHJLS8vjymitmnTJv+KDG632+FwNDQ0MC/9ZzFweTymmQJ6FGERkTDWHS5dTqfL6WSxWElpGWN42YmxetOL0bFxAKCMjQt0LPdQcvVKc2MDQRALl61My8za/OqOdc+/mJCcAgCVFeUEQbDY7IH+vmtXLslkcrfbVe2XgwuIhOQUgiBu3rjxxWeffvrnj3Z+/t97dn7pulvdcIppb2vz1fUgCGLFihWLFy9WKBRsNpvJk7rdbj6fHx8fz2KxQkNDBQLB3LlzL168yOPxlEplSEgIh8Pp7eyAux1hrp0/+6ff/BuTYggODva9EbMWJgB3iBBCCCEAwKUTCE12BEG89tprOp0uPT391KlTJElSFBUREZGVlcVisbZt23bo0CEWi+V0On2P+zxuN0VNl+JzT08RHAIAVvNYrjcZ6O2xWswCoejhQ589XD4/Nim5v6fb6/UEOpaRbFarxWJmsVh/88t/8t+fmpHZ0doCAPGJSUtXr/v0/T90treJRGIAsAR6JVFyWvryNes6WltMJpNmeKi3p4em6bqamsKZk2+2y0NdvnjBl0NJSkqaN29edXX11q1bhUKhTqf75ptvzGZzT09PSEjIjh07YmJimHkNZ86coShqeHh4eHiYy+USJAkALfW1zHVomvZ6PEKhMORumUmEEEIIBRwmGhCa9MLCwsLCwgDgnXfe8Xg8PT09CQkJzNO81NTUtWvXXrp0yWaz+cZTFFV7q2L2wsWBCnhyYepBjm3jiZb6OgCIS0oew2tOpPCIKIIgym+Uzn8GOp4eP3zQZrXOmb8gOkZ55Jv9NquVaUrqLys3n8fjc7jcuIREACBJUqfV6rRaAHC5nPe46MTKLZyZe3cRTcWNkivnz9bWVE/JRINMLlcNDjLbbW1tx48fr6ioyMjI2Lp1q1QqffPNN//85z/b7XaNRrN79+7vf//74eHhFEXx+XybzbZ//53inSHhkWaTkfkVx6RWASA6OjpQN4UQQgih0XDpBEJTB4/HE4lEGRkZzGIKr9d77NixQ4cO6fX6ESOtY7oQYGpTBIcSBFFZVnrx1Amtevie/UQfF5fPB4DixZO16L0yIVERHOJyuZoaHrTefgIY9Pr62prOjvavvvz80z+939PdxWKzt2x/bfTI5LR0JssAAEwBToIgEpJS5sxfNKERP8zMOXPZbM6QStXf1xfoWMaY2WRqaWry31NRUQF3G1sCgEKh8HWCcLlcO3furKysJElyRJteg1535shBo0HP4XC+//3vz5gxAwCEz2RdUoQQQmjawkQDQlPWBx98UFlZOXq/IjgkO79w9H50T2w2OyY+wev11t6u2P3nDw/u/rK1sd7lfKrH4CKRCAAOf7VrjGIMgMTUNIIgrl+57Hy6L8VTqq+tAQCBUMhiscxms0Ao3Lh5i1Qmf/BZoeERbDY7MjrmhZdflY+a/hBw0bGxbre75Po133Knyau3p2f3l19U3LxZVlo6ODBwz7oJTB6ht7fX4XDMnDlz48aNzH6LxXL+/Hm73T6it45Rrxvo7SFJ8q233rLZbB6PBwCMRqMvYYEQQgihgGP96le/CnQMCKFxcfbsWWZSsT+CILb/+CcyRVBAQpqk0nPyUjKydOphs9FoNhraGhu62lqDQkIkMhlBEE9wQbFU2tpQZzYaFEHBwWHhYx7wBFDGJ1beLDWbTGKxJCo6JlBhHD980OV0rn9h89pNL8yZv3BW8TxFUPBDz8opKJwzf2HOs5pui4pRVt8q16jVLBY7Nu5ZrLj5iGiaPnLoYE93d3tba0d7e0N9HUVR0TExQNO+Sg1cLtdkMg0MDJw5c8ZoNGZmZnq93tu3bwMAj8ebNWtWTExMXV3dnDlz5s6dq9fr4+Pjh4eHmYuTJHny5EmKohYvXlxRUdHV1VVQUOD7kXS73VgPEiGEEAoUTDQgNLlRFNXa2ioUCjkcjv9+r9dbUlIy+okom8PJnzWbw+FOYIxTgUAoysjNn71gscNm02k1FpOpsaa6o7mJBloqV4z44j8Uny/wejx93V39Pd0ziueNU8zjTSAUdrQ0d7a31ddW0xQdHaOc+Bgqb5U7HY65CxYLptDMeb5AEBkd01hbExoWmpySEuhwnpzZZDp7+jQAkCQ5e/Zsm81mt9vNJpPX6/UtQUpISLBarRwORyaTJSYmKpVKiUQiFAoJglCr1ampqcnJyXPmzImPjw8ODi4sLMzIyKiqqmImL/T19REE4XA4ZDIZi8VSqVRFRUVsNhsASktLv/jii/j4eLn8IdNbEEIIITQeMNGA0OTW2dm5a9cuh8ORlpbmv58giIaGhhFTjgUi0ZyFi2PiEiY2xiklPjklM6/AoNMaDXqbxdLV1tpYU+V0OGLiEx5rdkNIWHhbU6PFZCRIIjo2ftziHUdhEZEul1MzPGSzWjs72gHo2PiJ/tZqrK8zmYxAEEwDyymjo621q72Nz+fz+YKgoKAnmzgzthwOh8vleqycGpfHs9vtA/39+fn569evz8rKam9vt1qtvizD2rVrCwoKenp6hoaG3njjjaSkJAAgCCImJiYxMbGurk4mkyUnj6yZeuvWLaa6LZfLTU5ONhqNAwMDP/jBD4qKiphFSQBw48aN4eHhurq61NRUsRi7+SKEEEITDRMNCE1uUqmUx+Pl5OSM+GOaIAiv19vW1ua/MyQsfOnaDRMb4BTE4XJTs3KK5i+iKUqv0Tgc9oHenubaGq/XowgK5nAfabYIm83m8/mdrS2qgf6s/IJHPOtZE5eYXDC7mM8X9HZ1cLjczOyciXx3q8Vy80aJ2+VavmadSCyZyLceb6VXLhn0Or1eX19X63A4EpOSA5troCjq/T/8vxslJdk5OUyt2UdBEIRcLr9VXp6cnJyYmEgQRF1dnclkAgCSJGUy2fz587/66iu1Wu31esVicWxsrO9cLpc7Z86clHtN6JDL5X19fQ6Hw+v1Lly4cNOmTQUFBTKZzFcz0mazHT58mAl7xowZEsmU+t5ACCGEJgVMNCA0uZEkGRsbO/qRnVarlUqlDQ0Nbrfbt9NiNimCQ4JDwyY2xikrJj6hsHieVC7v6Wiz22y9nR21tysMOp1ILBZLpQ89PSQ8orO1xWw0NtVWF86ZrAsoSJKMjFFWlFzl8wW5BRNU9UCv0x0/fPD0yeMup1MskSxavnJi3nfC6HXa/t4eJrkw0N8fFBQcFh7IWh40TZdcu+Z0Ol1uV+p3J0+NGHb18uW21paIyEiNWt3U0ECSZF1tDVORYdeuXTqdjhmZlpa2bt26/fv3+3riDA0NzZv3nZ+C++VWgoOD+Xx+U1OTUCh87rnnOByOQCDwH8Bms2maTk5OTk1NTU9PfxbmgyCEEELTDSYaEJqaPv/887KystWrV3d0dPhXajDqdFn5hfiX9xgKCY+YNW8hl8fTqdUOu00zpGppqPd6vUHBIQ+dp5CUltHR0mwxmWiantRLWm6XlbBYZOGsogl4L6vFsvuLz1SDAyRJKuMTNrywZSoVaGAo4xOKFy4uXriYw+F0d3YMDPSnpqWN+Dg9YTweT29PT1trq8vp1KjVc+bOZfqDjtZQV3fm21N9vb31tTWVt261NDfX1dYAgMViaWlpoWmaz+czTSI0Gs2tW7fsdrvv3MWLF/vPaHgwu91eXV1NEMSiRffoTkoQREJCQlxcnFKpxN91CCGEUEBgogGhqclsNre3tzc1NY2oB2mzWnVqdVhkJD9AH1qmqshoZcHs4pi4eKNeb9Tr+nu6b5eV6jQakVgskcnudxaHw+EJ+O3NTcMD/fmz5kzeIvnV5WVut2v23ImYl9Hc2FBXUy2WSF954wcz5xRPvSyDv/DIqPrqSovZTJBE0qhqBePKYrHs3bO75Nq1mqqqGyXXmZauFEWRJBkXHz96fE93976v9jDbLpdrdCVapk+E1+vl8XgjjgqFwq1btz56UoAkyRs3bni93nnz5k3enxqEEEJoCrv3QwmE0GQ3Z86c4ODv9PkTiSXMc8j25sab164EKK4pLjo2/sXvvbF8/SaZQgEArY31h7/apRkeGj3SZrEM9Pa0NNRZzWYA8Hg8ep12osMdO1wez+lw+Ir83Y/H47GYzU/5Xg21NQCQW1AYFBLylJd69rHZ7O+/89cA4HQ6J/itLWZzT3e3TqsdHvrON7DNZvV6vSajcUil+u17/36rvJzZHxoWFhIa+uBrMmsoRtxLTEzM8uXL7zdL4p6YxWIkSWKWASGEEHo2sQMdAEJoXAiFwnXr1u3evdv35HDp2vVWs7m1saG3q6OrrcXr8bDY+BtgXGTk5mfk5g8NDlw+fXJooP/quTNrX3iJx+d73G69TmsxmfRaTcnF8xRF+U4JCQsPi4gMYMxPicvjURTldDhGz5S5dvlST1enzWa1WCxOhwMAVq/fmPek1Ry8Xq/FYiYIonjh4qeMebJg+jUyH9EnUkRk5IsvbSm/WdbT3c3skUilZpOpoa5OPTzc39cnFIkcDse3J080NTbEKJXzFiz0rxMpEomsVutD36WwsHDjxo2PGxuLxSouLpZKpY+VnkAIIYTQhMGPGQhNWYmJiQKBwNfhsrWxISEltWj+wt6uDofdXld1K2/m7MBGOLWFR0at2vTirj+/39vZ8eWH/5mWndvT0a7TqH0DwiKiEtPSgkLDwiOjxJKHF498lhl1OgCw2WyjEw3VlbesFguHw+FweXyF0KjXGfS6J34j1eCARq2epE06nhhJkq4Jn9EAAOmZmemZmUMqVWdHB0mStTXVZpPJbrczqQezycQM6+rs7OrsrLp927+fbmRkZE9PD4vF8i/EMIJcLl+1atWTxfbEJyKEEEJoAmCiAaGprKCg4OrVq3K53GAwNNVWd7Q0+T7QYo20CSBTKF5+88cHd3/usNurbt4AAA6Xm1M4KygkJCwyMjg0kH0ExpbL5ZQrFFW3K2qrq5wOR3Zu3uy584NDQgCAzxe4nM4f/+LvAcDlcn30m39zOBxP/Ea11VUAEBs/iQtnPgGCICZ+RoNPeEREeETEJx/9aUil4vP5y5Ytu3jxos1mGzHMP8sAAG1tbQsWLFi6dOnAwEBTU5PL5SorKwMAgiB8S2xeffVVX09KhBBCCE0lmGhAaCpbtmxZQUGBWCw+cOBAS0uLy+nUOdXRsfFxSUlZ+TMCHd20EBQa+oN3/7alod5qMQWHhEXFxrGn4ooVkiQNen1N5W1m+X1tdRWXx1u+ag0ACAQCX/kJLpdLEIR91GfUR+R2u+trqmmaXrl2w1hFPimQJKnX6cwmk+QR2qaOB9XgoEatBgCHw3HixAkej8dms5n+EQKBgMPhmO7ObmAEBQXpdDqNRkMQRHR0dHR0NADk5ubu3r3bf4JDZ2dn6MPKOiCEEEJoMpqCf+8ihPwFBQUBwOzZs1taWgCALxCsf2kbPXxMEAAAIABJREFUF58iTqzUzKxAhzC+cmcWVd284XK52BwOSRAul8uXTeALBP7VKAiCcNx/Lv39eL3e2+U3y8tKPR6PVCYTisVjFvpkIBKLDXr9mdPfpqSk5ubnM1NCfAURLBZLa3NzUnKy9P79TZ4MTdMHD+w3GgwOh8O/TwSHw1m2bJnX69VqtfHx8SqV6tq1a76jSUlJ+fn57e3tWVnf+bZvamoaMQ+ioqKiqGgiWqIihBBCaIJhogGhaeHYsWPMhtvlstusLfW1WQUzcPUEGivzl62cWTyfLxQCgF6r3fXRf/keXLNYLJqmmbaIAECyWBaL2ffyfixms9VqsVmtbrc7ISn5+OGDLU2NzCEej/+AE6ek1Ruf//qLz5oaGpoaGo4dOQwABEFk5+ZSFOVyOtVqtUGv5/P5PD5/TvHcyKio6JiYMXlfl8vV0dY2YtWGUCi0WCwnT57Mzc194YUXAEAul9+8eZMZxmKxXnnlFRaLlZOTM+JqzD+6L+sUGRnpcrk+//zzl19+GRdQIIQQQlMMJhoQmhYiIiIMBgMAeL3ePZ/8yeN2y4KClPGJgY4LTR1MlgEAam/dBAChUNjf11t1q6K5sQEAPC4Xl88HAA6Ho9Vo6qqrcu/TeMLpcFy/ern8RqlvT0hoqEatJkly4bIVXB4vOSVt3G/mGROtjH1p+2s9XZ0NNdUcDoemaZ1WU1tdDQAEQZAkyeVyPV6vw2A4feokm83m8/nLVqzMzs19gvdSDw97vV6tRqPRqDOzst/563cvXThfW13t8XiEQiGbw0lITKyurASAmpqarKyss2fPFhcXb9++vbW1NTw8XKFQ3K/l5IoVKzweD1OpAQC4XK5YLG5tbVWpVHFxcU/6tUEIIYTQswgTDQhNC0VFRZ2dncz6eY/bDQA6jRoTDWg8aNXDANDd1dnS1Oh2uwmSzMzN596d51+8aOmFU8cvnDsTFhERERk14tzLF861tTRr1GqCIGITEuWKoNrKW0x1gBXrNmTnFUzwvTw7YuMTYuMT5i9eyry0mE1sDte/naTH46m5XdHW3DQ8pDKbzcePHhFLJBwO57FmNzTW1x88sN/3srysjKKotIyMF17aEh0Tw+fznU7n7379HnNULBa7XC6j0VhaWrpjx45ly5Y99PpKpZJJNKSlpa1Zs0YkEt26dUupVD56hAghhBCaFP5S/BkhNPXQNF1eXq7X61taWlgs1vDwsO9QWnbuyo3PBzA2NFV9/PtfM1UYOBxORIzyuZe/53+Uoqg9H3+o12oSEpM2v/yqbwHF4ED/sUPf6HU6AOALBM+99HJ0bCwAqAYG6muqomJiMrKf5Pn8JKIa6B8eUnG5vM72VpIgo2NjJRLp8JDK5XRm5eXLFUGPfqnP//S+9m4j1cSkpPkLF8UolY+yVOp3v37vft0oC2bMiI6OEUskly6cVw0O+vbz+XyHw5Gbm7tw4cKQkJAHX5+m6YsXL1IUtXz5cgBoaGjYt2/fkiVLFi1a9Kj3hhBCCKHJABMNCE1lLS0te/bsueeh6Lj4F159bYLjQdNBfdXtjuYmsVQ6a/5CXzvVEd7/93+hKKpwVtGK1WtVgwOVFeV1NdUURXF5vOVr1k35nMI9ffj7/7BZrfc8xGKxsnLzSZLk8fksFksqk4ul0ojIKB7/3uUqVAP9leVlNputp7ODqYnw4ktb0jMzHxrD17t3tbe1PVn82dnZmzdvfqxTBgcHT58+PXv27IyMjCd7U4QQQgg9mzDRgNBUZjAYjh49GhcXd+vWLZfLxRSrZwhEohe3v64IfsgTSITGQ1tTw7eHDnB5vM3bXjl++KDRYCAIIi4hcd3zm/kCQaCjC4wPfvdrplVHeHj4jh07urq6Lly4EBcXFxwc3NTU1NvbO2I8m8PJysmLilFGKZX3m+/gcDiO7v+6t7srOCTkr975yUNj8Hq9qsHBxoZ6s9ls0OsdDodOq33oWa+++qrFYklISJDL5Y9wowghhBCa+jDRgNB0cfr06dLSUv89BEHseOunUrkiUCGh6eybnf890NvD4XDcbjefL3jnF/8j0BEFhtfr7WxrjYpRWq2WjtaWmyXXaIp64403Kisry8vLAYDD4fzyl7/UarUGg4HH4wkEAr1ebzAYampqfNkHmVyRkp6hjIuPiY0b0bzW5XJ99IffupzO5154MWtUJ4gHO3hgf2N9/YidBPGXvxzS09M3bNggEome8OYRQgghNEWxfvWrXwU6BoTQuGtpaSktLfWf0QAAsQlJ2YUzH9xlEKFxkp6T197UaDGbCIJIy8pOTksPdESBUVVx89tjh/t7ewpnzY5LSKS83u7OjsbGRpPJ5Ha7aZrOy8tLT08XCoVBQUEymay2trauri4iImLJkiVFRUUxMTFcLteg13e2tzXV11bdKtdq1DdLrhn1eqBpo14vkysor7evp1uv12fn5t6vJcQ9fXvihNvt5vP5W7ZsoSgqLS0tMjIyNTW1s7OTGRAWFiaXy71er/BuzxGEEEIIIcCuEwhNE2fPnjUYDGlpac3Nzb6d85Yuf6xPHQiNIZIkrRYLQRDhkVEr120MdDgBw6T/Bvv7dn7yEV8gYIo42my2jIyMsLCwU6dONTY2ymQyqVRaUVHB4XC6u7sBoKWlhcfjzZ49W6PRtPlVVXA5nY21NXw+XzXQf7PkGgBwuNy8wpkEQQypVIe/ObBi1WqCINgcjlgsfkBIXC6XJEk2hwMAycnJqampqampzFGapiMiIurq6mpqauLi4nbu3BkcHPzOO++M5xcJIYQQQpMMJhoQmhbWrFlz+vRp/yyD71MEQgGh6u9zOR1yRdC2HW9M52k19rsFIA16HegBAEiSzM/PX79+/cWLFwHA4XBcunSJWWPCjIyJjcvKy7928fyVK1fuec3Y2FiCIJqbm9lstlwmq7hRwuxvbWlpb2ujKIrD4cyZOy8pOZnP5wuEQj6fz/wTuN1ug17/xWef0jTt9Xq9Xi8AzJo1y//iBEGkpqYmJiZmZ2cnJSUJBIK2tjaj0SiTycbj64MQQgihyQgTDQhNfU6n89q1a0NDQ/47KYr6Zufnb/7s54/S9A6hMXd0726appPT0qd5wsvpcgJAWHhEWlb21QvnAOCll15KT08/cuRIVVWVbxiTZWCz2R6PJywiMjuvID0z+6vPPx0eUvnGFC9czOPxaitvt7W1Mc0mMjMzn3vuua6urn379jmdzhUrVjQ1NVksFqPRePXypauXLzEn8ni83Pz80NCwi+fPMe0tpVJpeHh4cHBwWlpaXFzc6LDZbDYzx0EqldbU1AiFwtWrV4/bFwkhhBBCkwwmGhCa4lwu1+7du3t6ekYfcrtdNE1jogFNvP6eLqfDIZMr5i1aEuhYAiw0LLwRYHhIZbGYmT179+6VSCRWqxUAxBJJYdGc4JDQQ3v3AACHw/F4PEw9CzaHs+3177c2NnS0tVgtltyCGSnpGWwOZ8bsYqfD0dnWerPkWk1NTUZGhkQiycjIMJvNbDZ7xowZ1dXVOp2uuLjYYrHU1tYCgNPpLC8rY949KSlp1qxZKSkpj7iuKjo6evXq1f79Kfv7+4VCoUKBVWYRQgih6QsTDQhNKfX19bGxsRKJxLfHbrf39fUx2zKZzGg0+g6JJVLMMqCAOHFgHwAwH4wDHUuAzSqel5Sa9vUXn9ms1qgYZUp6hmqgXz00JCIILpf3/LZXZHJFZcVNAEhPT29qagIA9ZBKGRcPABwOJzM3LzM3b8Q1eXx+enZOUGjogd1f7t2717ffV82Bx+Pl5OR0dnbW1taSJMnj8eLi4mJiYmQyWWZmJovFcrvdH374YXZ29uLFix8cP4fDmTNnju+lw+H45JNPuFzu3/7t37LZ+DcGQgghNE3hHwEITR0dHR379+8PDw9/7bXXfEXgZTLZ66+//uWXX3o8Hv8sAwAEh4ZhogFNvJ6OdpfTIZHJ5k776QyMoOAQiURKkuT6F16SSKWjByQlp14iv1Wp7qySeMQf27DwiM2v7rjw7UmH3c7UmJy3eGlrY8PwkMrpdIrFYi6XSxAESZJ2u33lypVBQUG+c51Op8Fg0Ov1j3svHo+HIIjQ0FAsNIsQQghNZ9jeEqEppampSavVmkymzMxM//0lJSWjB1vMpu721qCQUPG9PtsgNE72ff6px+3OnzErITkl0LE8K5JS0/JmzBL7zUXyx+PzNcND/X29ABCtjF2+Zv0j5hpEYnF2fkFGdu7tmzcoitKqh202G1PisaysrKWlBQCYag6tra1FRUW+y3K53JkzZwLAwMBAeHj4o7ydw+G4efOmUqnMzc2dOXMmZ9rPVUEIIYSms+lb6BuhqUehUDD14Wtraw0Gg28/n8+X3iuV4HI6B3p7Lp0+OXEhIgQAQAtFIpzO4E8skYju328SAOYsWKSMi09ITpm7aMnjTkTi8fkvv/79qBilzWp1OZ3MTia/AACZmZlRUVE6nW5gYMD/LIqijhw5cuTIka6urkd5l8bGxjNnztTX14eEhPD5/MeKECGEEEJTDCYaEJpSmOnKI54lcrnctWvXhoWF3fOU5PSMe+5HaDzYrVaX0+XxeHBq/WMJDQvf8r3XX9j2amx8whOcHhYRue21NwtmFo3Yr1Qqt2zZEhUVBQB1dXX+h/h8flRUlEAgiI2Nvec1LRaLf5XZzMzMlStXpqTgLBWEEEIIYY0GhKYWLpc7f/782bNn+9eDvHHjxunTp+85Prtw5sy5CyYqOoRAq1VTlDcy6h4dE9G4IggiPDKKxWIxSydmz56dlZUlk8koiuru7gaA+vp6iUQSHh5uMBjS0tIuX768ceNGuVx+v5qOx48fb25ufvvtt0NDQwGAx+PNnTt3Iu8IIYQQQs8sTDQgNHUMDQ0dO3YsJSVFrVZ3d3dnZ2cz+z0ez4iRUpk8d+as+ORURXDIhIeJpjU2iw0AIWHhgQ5kOsrKyycI4tTRQwBQVlbW3d396quv9vb2qtVqADCZTGfOnGFG1tTUMNmHdevW3e9qM2bMEAgE91yWhRBCCKFpDpdOIDRF2O323t7ehQsXLlmyZN++fQcOHHC5XMwhZon1rFmzWCwWSd75qS+5eB47C6KJV3r5QqBDmNYycnKf3/rK3EVLomKUKpXqyy+/5HK5zOIIX+kHqVQ6PDwMAOXl5Xa7/X6XSklJ2bRpE4/Hm5jIEUIIITSJYKIBoSni6tWrx48f93q9/f39DocDAJhmeC6Xq7OzEwAWLlz4wx/+kPlU4HDYKYq6fv5sYGNG0xBTQCQrLz/QgUxTBEEkpqQWL1g0b/FSAFCr1R9//DEzK4GmaWaMyWSy2+0rVqxYvXq1QCDo7++3Wq2BDBohhBBCkw0mGhCaInJycjIyMtLS0giC4HK5y5cvj4mJAQAul7to0aLNmzdLJBK9Xs88n2Qqz5NYjQ9NOFV/P9z9DkQBFK2MjUtIBACKohobG0cPoGk6OTm5q6vrk08+OXfu3IijJpOprKxs9LIshBBCCCHAGg0ITRmRkZFbt24FgNjY2JkzZ/ofWrRoEbMhk8n89yempk1YeAgBwNBAv91mlUiloVijIdBYLNZzW1/543v/h6ZppjykP2bq0wcffEBRFJvNzs3NHTHg+vXrZWVlUVFRSqVygiJGCCGE0OSBMxoQmkbkcrmvcptEKguPig5sPGi6Obb/KwBISknj4sL+Z4CvKIM/Zm1LREREYmIiSZJcLpemaf82lozi4uJXXnkFswwIIYQQuidMNCA0jXR3d5tMJmbbbDKWXbkU0HDQ9DLQ12O3WoUi0cJlKwIdCwIAYLFYqzc8NyLpQ1EUQRASiaStrc3j8TC9LbVa7Yhz5XJ5amrqxMWKEEIIoUmF8BV/QghNeTRNl5aWajSapqYmm83GYrNXbnw+KS3jng82ERpbn/3xd1aLuWDW7KWr1gQ6FvQXFrP58rnTTfV19zyakZGxatUqkUjEwSY1CCGEEHpkOKMBoWmEIIi5c+du3Ljx7bffZrPZXo/n1MH9pw9/Q9O0Ua/DtCMaP1r1kNVi5vJ4OJ3hWSOWSNY+92JOfqFvj68JLpvNnjNnjlwuxywDQgghhB4LFoNEaDoSi8UzZ868ceMGAHS0Nn/w3r9SFFW0YNHsBYsDHRqamqpulgFASloGMxUfPZmO1hajQS9XBIVFRPZ2dUbHxknuVl15GgRBsPx60LDYbMrlAoD58+fHxcU9/fURQgghNN3gH3wITVN9fX3MhtfjAQCSJEMeoRFAU221x+3OLpz50JEI+ZiNxsaaKoIgMnJGNi9Aj85htx/e9xUz84jFYnm9XpIkV63flJmb98TXpGmapmmNejgqRhkTF9/W3NhUX+d2uZijvb29YxM6QgghhKYZTDQgNB21tLT09/f7XhYUFc+ct4AvEDz0xCtnv3U5ncrEJJlcMZ4Boiml7OolmqYzcnLjEhIDHcskZjTofeubmIaUFEVdOHOKy+Mlp6U/wQVtVut//+m/HHY785LFYlEUxWyHhIQQBNHe3j44OBgZGTkW4SOEEEJoGsEaDQhNRyOmr4sk4tFZBq/H4/vU4SOWSGmabq6tHt/40BTicrmaaqsBIDuvINCxTG7hkVHrnntx6ao1EXcb0/L5fI/bfWT/1ycOHXiCGiscLlcqlTHXKS4uDgkJEdz9PZCQkLBx48b09HS5XD6Gt4AQQgihaQJnNCA07Wg0GrVazWaz3W43s8doMIwYY9Bp93/xqVgq2/bmj/x7UkTEKLXqYa93ZAICofspvXiOpunUjMzY+IRAxzLppWfnAEDBrNlXzp/t6+ke7O9jsVgKhaKpvs5sMs2etyAhOeXRr8ZisZxOJwA4HI7Ozk6LxWKz2VJTUxcsWEDTtFwu37Zt23jdCUIIIYSmNEw0IDTtXLp0qa7uTis7sUS66eXto9dBVJRcc9jtFEVRFOVfJY6mKABQD6kmLFo02bU3NwJARjZWZxhLTPOO0quXSy5f1Ov1ANDf23Pw693L1qwLDQt3OhzhkVEisfjBF6mtum006KOjo0mS9JVj4HA4e/futVqtCoVi7ty5mZmZQqFwvG8HIYQQQlMMJhoQml6+/fbb7u5u38u4pOSgkNARYzxud1tTAwCs2vSCf5YBALhcHgD4z3GwWS2drS1iqTRaGcfGHnjou66eO221WKRyuTIuPtCxTEHFCxbxeLzqWxU6rYbZc/7UCWYjMjpm00vbWCyW/6oovU57ZN/XAOByOSOjY9pbmgFg1qxZEolk165d8+bNS0xMtNls9fX1AKDT6Y4fP65SqdavXz/RN4YQQgihSQ4TDQhNL83NzWazmSlZDwCKkJDRY6rKb7hdruT0zPjk1BGHJHIZANisFuYlRVFnjhzq7eoAgNSsnFWbXhjf6NGkQlFUa0MdACxcuoLH5wc6nKmpsGhOYdGc7o72A3t2+u8f7O/77MP/9LjdaVnZCxYvs1jMLpersa5Gq1EDAIvFamlsiIuLEwgEhw8fZk4JDg5OTEzs6elhs9kej4fZyeFwrFarSCSa4PtCCCGE0KSGiQaEpoV9+/aRJLl58+akpKSKigqCJMHrDYuMysjJHzHS6/W2NzcBQEpm1ujrMIsshgcHWhvqYhOTTx85yGQZAMBiNo3zTaBJpvzaZavFIpMrsNnEeGPyhmKJJC4hqaWxnim/4nI6AaCxtqa9pZnZ9klNTc3MzIyNjT137hyzh8ViBQUF9fb27ty505dlAIDS0lKPx7Nu3bqJuxmEEEIITX6YaEBo6qNpuq2tjSTJvr6+yspKmSJowfKVVTfLlq3fOKLZBE3TZ44cHB4cAACzcWSFSADg8njMRkXJNa1a3d3eCgDBoWFhkVG5M2aN/62gScPj8dTevgUAcxcufpTOqehpxCUmLVq+MiIqOiY2jqKpxtoa/6MjsgwA0NjY2NjYCH7LoLxer0ql0mq1vhqxPtnZ2eMWOEIIIYSmJkw0IDT1EQSxdu1aoVDY3Nzs9XrTsnLik1MTUtJGj/R6PEx1hsgYZXpO3ugBvk8sXB6vuqIMADhc7urnN48u9ICmuYaq23abVREUnJgycgEOGnMsFmvmnLnM9qzieWaj0Wa1MoUb+Hz+9u3bz50719PTw+Px7Ha7/4m+ppgcDqe8vNw5KiUhFApjY2PH/w4QQgghNKWQgQ4AITQR8vPzU1NT+Xw+ANy8dvnG5Yv3HHbrxnUA4PH5G7a8whcIvX4zqBn1VZUAEBYWNtDb43I6uTze9/7qJ5hlQKNV3bwBADPmFON0hgkWGha+dccbm7bc6Uzpdrtv375tsVgoivJlGUYUeWWGaTQas9ns27N06VKFQmGz2UZnHxBCCCGEHgxnNCA0jcjlcmZDp1GPPup0OOorbwNARFSMw247vv8rvVbz2tt/zeFymQF6raaztZnL5fqmW8fEJfh3oECIoRlWmYwGFouVkZUT6FiekGpwMDU2asTO1LT0irrGgMTzuIKCQza8uGVYNdjd2XH79u3HPZ0giOvXrwuFwpdffpmPhTyfATRNf/rpp4ODg0qlMj09PTQ0NDQ0VCqVBjouhBBC6N4w0YDQNEJRFLNht1k9bvdAX09jdVV8ckpadi5FUedPHLVazAAQm5S066P3KYoKCY8gyb/MezIa9ADgcrmGhoaYPR0tTUMD/a//5F3/YQidPnyQpun07BxfUY9Jp7lpciQUHiA1IzM1I3Pe4qVffPSB9ru5RaZ45APQNO10Op1OJ/5oPyNcLtfAwABBkn39A11dXQDA5/OLiooKCgoUCkWgo0MIIYRGwkQDQtNIdnZ2a2trTU3NYF/vzWtXWGxWS0NdS0OdTBHk9XjamxsBIDYhicvlMSmJuUuWsdh/+S3RXFc7+ppWi9lmtYgl+GAN3TE00K/XagBgyYrVgY7lyTU3NgDAy9/bsWXbK76dwknY5ZEgCObHmcPh+Ao9RkbHDPb33e8UFou1aNGikpISh8Nx7tw5Ho+HZRoCjsfjpaamtrS2rvv+O1aj3qgZbqu+deXKlStXrjz//PN5efcoqYMQQggFECYaEJpG1Gp1S0sLsy2RSn2fNLTDQ5fPfstss9jsa+fPAACXx4uJS/A/nffdGdRCkVgeHBwWHikSS8Y9dDR5XD5ziqbpnPxC3mSect/U0AAAq9euX7ZyFU3Tk3eJEE3TFosZ/Oo+AgCb/aD//aVS6cKFC/Pz83/3u98NDQ1duXJl+/bt4x4oepjMzMympiZNf09senZoTFxS3kxVV3v5mWPHjh0jCCI3NzfQASKEEEJ/gVMiEZou3G73tWvXHA4HAKRkZMXEJxh0WubQjSuXfHUfe7s6nA4HALicTpNB73+FiKho/5dL1qx7cfvrC1asmryfwdB4YNqjFi9cHOhAnkpTYwMAXDx3NiNBGSrmL5w988jBbwId1JMY7O9zu1wA4PGr7drb3TV6ZGRkZH5+PkEQ8+fPpyiqvLyc2U8QhH+SAgVKamoqm83uarjTu5QgiMiE5MUvfY8vlh46dKiysjKw4SGEEEL+MNGA0LTQ0tLy3nvv1dTc+QvVYjbt/e+Phwb6mZc2q8U30nN3cjX4NbNk+K+3j4qNS0xNf9wwfEUi0FR1/cJZiqLiEpMkk7xMHZNo+PzTj/v7+lwuV9XtW9/buvnzTz8OdFyPRKtRWy13fqj9Vz8p4+LTs79TnjM5OZlZ4c9ms5cuXUqS5LvvvjtjxoyBgYGrV68yY1pbWzs7OycqdnRffD4/PT1d1dVuM5t8O6VBIWHKeJqmdTpdAGNDCCGERsBEA0LTgslk8n+eOdjXyzzkHGFEJ8LWxgb/1ICv/QSLxVqxftNjBWC3WU9+s+/Pv3uv5tbNxzoRTS6VN28QBJFXODPQgTwVnVZrMZv5fP7bP3u3S6W5VlGZnJIKAL/6h7/3dYh8ln39xWdfff6pyWAAAP9qjnkzZhXOmu0/0mAw6PV6APB4PKdOnbp9+/bg4CAASCQSFotFkuSsWbPS09Ox3OAzoqCggKKo7sYa356BjpaO2ttpaWlLly4NYGAIIYTQCJhoQGhamDFjxvLlyzkcjv9OgiBIkvSlDwDAYbcDgCI4RCKVAUBlWUlz3Z2/aAf7ek8fvjN1PDImVir/ywcPr9dbeulCe3NjZVlJ+fUrQwP9I2raq1WDez/7uL250e1yaYaHx+cWx96h/XvXLVmQHBGcHhOxee2qKxfPBzqiZ93tG9cprzdaGZuSnhHoWJ5KUHDwsNk+bLb/+29/HxQcnJuX//f/+M8AoNNqWyZDNwoej2806L/5aldzQz2bzV6z8fm0zCwAaKit7upo9x+p0Wh820ajkcPhREREAACLxeLxeBRFaTQah8NhMpkAPQMSExMFAsFQTxfz0m4xN5WXcjicjRs34hI2hBBCzxQsBonQtEAQRHNzs9tvWQQAbNq06eTJk+D35ylJkhRFZeTmJadnHt//NUVRUco71eZLLp6z22xsNtvj8SSkpvpfp6utpaLkqu/ljcsXI6Jj1r64hSkSadBpTx85aDYZmaMCgXCc7nFs/eb//su//+9/9r28dP7spfNnP9711fMvbQ1gVM+4xppqgiAycqZgUbq4hDuFUVWDg3kFgY3l4dZsev7kkYM6reb4wf0AQJIkM6+ho7Wlr6ebGTO68oLX6/V6vQ0NDSRJBgcH22w2AGAWTeh0uri4uIm+DTQKQRChoaH9fd1ndn3sdbuNWjUAZGZmiiZhPxSEEEJTGyYaEJousrKyent7me3Q0FCHwxEZGZmZmVlVVQUAS5YsKS8vpyjKZrPJg4JliqBXf/S271yapvVajUAgoCiKxWZn5RX6X1kZnxgUEqrTqAEgJyeHpum6uroDX3zG5fOtZjNFeZnqkoxJUabB5XL9/r1/A4CXXtn+Vz/9a7fb/Z+//Y8TRw796z/+AyYa7sdmtRh0Wi6Pl5CUEuhYntaRg9/8+YP/AoB9h4+JxGIAqKmuYg7GYaL3AAAgAElEQVSlpKUFMrJHE62M3f7mj04eOdjV3gYAFEX5fu58hVeYLEN8UnJ/b4//Qqpz585RFBUVFcXj8ZxO56JFi5RKZXJy8oTfBLq3NWvWnD171mAwcFmsOXPmREVFZWVlBToohBBCaCRMNCA0XcyePZskyaqqquHh4fXr1zPPJ3k8HgAoFIrc3Nxr164xUx7EEikAmIyG3s4OsVQal5g8NNBvt9mY66zY8Jz/agsA4PJ4a1546eK3JwZ6ulkslsvlYk4H43cCiIlLUCYkFBQVT8TdPh2jQc8kR/7h//vXGGUsAPzd//qnE0cO9fV0ezyeB7cGnLY6W1ooioqKUUplskDH8rTCwsOvXr4EAD9+87U3fvCjIZXqX//5HwEgIzMrPiExwME9GoFQ+MK2V29cu1Jeet2XR2CmLPkPMxuNIaFhvk63cDcVODAwAAAymWzJkiUTGDV6uMjIyB07dgQ6CoQQQugh8M9lhKYLgiCKioqKior8d86dO1elUuXn57e3t/sWVgz294ZFRp04sFczpBKKxG/89G/OHT/CHAqLjErPyfO/gtlkLL92hcvja4ZUAMDMjwCA1NTUlpYWAODx+Zl5haHh4WnZk2ZGfWhY+Iyi2bdulv3+vX/76c9/4Xa7//N3vwGAWXOKMctwP/09XQCgjIsPcBxjoXje/Bde2nJw/76jhw4ePXSQ2SkQCt//+FP/2orPOIIgihcsyiuceeroId/UhhFjtBr1A65gNBoPHTr0/PPPj2OUCCGEEJqKsDk2Qgjcbvdvf/tbh98CB6FIbLNauDzezLnzuVzepdMnAYDFZr+4/fXwqGj/c08c2NvR0uR7KZVKAcBXOo7N4by0482Q8IiJuI0xZTQYNixb1FBX69uTmZ3z5f6D8YlJAYzqWfbx737tcNi3fO/1qZFrcLvdH3/4/p4vv2hraw0LC59ZVPRP//J/Jst0hhFomj55+Jum+joujzdzdrHNZhtWDTKzGGiaJggiPj7eYrGIxWKmIgOHw/GlHUNCQn7yk58EMnqEEEIITUL4aA6hac3j8bz//vtGo3HEo06b1cJisZ5/ZceRr3c57vbzm7d0+Ygsg9vl6u5o898zojq9x+1W9fdNxkTDr//lfzNZhqzcPKfD0dbS3NvTXV15GxMN96QeGnQ47GKJJCpGGehYxgaHw3n7Z+++/bN3Ax3IGCAIYu1zLy5avorNZtM03dRQJ5PLo5Wx+TOLKsvLbpWVdnd3b9u2LTg4+MMPP0xLS1OpVFqtlulK8/LLLwc6fIQQQghNPpNmCihCaDxYLBa9Xk9R1Oii5Ymp6SHhETRNi0SisLAwuFfDCJLF8no8zDaXx1u0as2IhRUCoTA5Y/IVKjt94thH//UHAPjDR59cLq+8Udv4i1/+o9lk+qvXtnd3dgQ6umfR9QvnACA1I4vFYgU6FnQPBEGIJRK+QHDt4vkL3568fO5Meen1I/u+ypsxc9HylRRFNTc3V1dXezweHo+XkZGxYMECgUBA07RUKq2rq+vowG97hBBCCD0GTDQgNK3JZDKZTAYAVquV2ZOens6sQs/MLyi5cM7pcIhEIo/HAwBxo7oJ3Lx6mdkQiSWbtm3PnVE0f9lK/wF2m81/YcVkcfXiRQDg8ngv73id2fPaD38EAG63+/zpbwMY2DOrv7sLAHIKCh82EAVSeen1+poq38vhIdX5b0+2NjUCQE1NzZUrVwCgq6tLLBa3tLTYbLY1a9a4XK4DBw4cO3YsYEEjhBBCaBLCRANC0xpBEPPnz2e2IyIi1q9fb7VamWUUV858W3mzlCTJ4eFhnU4nEktU/b3+5w4PDlSUXGW2Y+ITIqJjAEAgFApFYmanXC4XCASXz5xq9PtsMylI5TIAcLtcBr2e2aMeGmI2uDxewMJ6VjXVVtM0HR4ZFRwSGuhY0EhDgwNXL5yzWa3ffLWrsuKm1+v1P9rV3sY0lGGKMnC5XIlEcubMmaGhIYVCkZ+fbzQao6Oj161bF5joEUIIITQ5YaIBoemut/dO+kClUnV2dkZE3KmnoNdqwsPDmf6XoRGR4VHRR/fuaW9upGna5XQ2VFfWVd7yXaStqYFZQ+FyOt3uO730kpOTSZL0uN3d7d+p4/Dsm7tgIQDQNP3my1uuXDx/9tSJn/7wTQAgSXLOvPmBju6ZU3u7gqbptMwsgiACHQsaqeTKpZsl1778+MOu9jaz0Th6gE6r8W27XK7u7m4m1bh69eoTJ058+umn/f39x48fH7qba0MIIYQQeigsBonQdLd06VKFQkGSJJfLHRwcrKioAIDY2Njc3NzGxkbm04VaNRiXmNzR0nTym31BIaFWi9np16ICANKyclhsNgAMDfa7XS4AYLFYYrGYz+dbrVa7zeb1eifR6v35i5Z8780f7Pzsk2uXL167fNG3/+f/8x+SU9MCGNgzyOPxDA8OcDicxJTUQMeC7sFkMACA1WJhXpIkObrJ5T0dPXrUt6LKYDDU19eHh4ePU5AIIYQQmmJYv/rVrwIdA0IokPh8fkJCglKpPHz4cFdXF7NTJBI1NjYODw9zuFzK6/3/2bvP6DbOLGHQF1XIAAkSIEEw5xzEnBWpYFnRsiW3Q9vdtr/psNO907t7Zs63v/qc3XN29ttJnvm62+0ee5zasmUlK9PKiSLFnDPBABIMAJEzULU/yoJpipJIESRI6T4/+hSqXrx1IUpu4tb73pucnplbXNLWWA8ANqvVWwDSq2zLtiCpDADE4gC73W6zWOx22/DwcHBwsNlsNup18vDwYFnI6n6yZdm1Z29iUvLM9LTVYhGJxfmFxf/Pv/zbz/7ml/6Oa81pb6wfHuyXK8JLKjb6Oxa0gLjERMrjmVJPAIBcLs/MzFSr1TRNR0VFcblcq9U6b7xIJGK2UXg7XAIAQRB5eXne5U4IIYQQQo/Homna3zEghPzvxIkT7e3tzDFJksxGbg6XW/XivupvT4ZFRMpC5QadTjWiXPDtxZWbSzZt8b60Wa3jo8P1d27NamaYx6fJGVkvHHx5xT8GWnWf/fHfDXrdjj37cvIK/B0LeiS9bvajP/w7AHA4nM2bN1ssluDg4AsXLswbJpFIpFKpUvmjf+ZpaWn79u17uDENQgghhNCj4NYJhBAAwOTkpPfY4/FwuNySjZudDufVC2dpmp4cV02Oq5irzNJrgiCkoXKRSDwyNAAA4dHRc2cTCIVJaRmyUPlXH3/IJBqG+nqm1RPy8IhV/ExoxZmMBqNBT5JkWkaWv2NBjyMJCo6MjhkfG3W5XFeuXHnUMIPBYHhQx0EkEvF4PKfTuWfPnsnJycTExNUKFiGEEELrHiYaEEIAAPHx8TMzM96XBEHklZQf++Q/mYILAYESi9nEpAwoiuJwuTkFxeVbqwDAZrEYDfqwiMiH5wyWhRSWV9bevA4AHrdbp9V0tbVIgoLySspX6VOhFWa3WWmaTkhOwWYcaxyLxUrLytbMTG+q2tHW1MjspPAKDAwkSVL3oMcKIyUlpbu7m8vl/vWvf52cnPzd737HtMJFCCGEEHoiTDQghAAAqqqqenp6jEYj8zI9OxcAOBwuAGQXFFEU1Tmnx0R+SVnxxi3MsUAkEjx6TbU4INB7fPXCWY/bzeXxMNHwzKi7fRN+/FNGa1ZuQVFuQREAjA0r5yUagoOD5XJ5fX393JPNzc0AYLfbjUZjampqYCD+lBFCCCG0WNjeEqHnmlKpnJ6eBoDp6WlvlgEAMvPydVqNdmYKAIb7+7xZBg6XW761Kn1D3mIm12k1N6p/2ATOlJCMTUjyYfzIv8aHhwEgPSvb34GgJTA+2Bwhl8ulUilz3NXV5R2QnJzMZv/wHEIikRw4cAB7lyKEEEJo8XBFA0LPL7PZ/Omnn0okkt/97nckSQYFBen1eubS0f/8AACYvRImo8H7lm2796ZkLvZbpdPhcLtcAECSJIvFcrvdHC53887dPv4YyH+cTodUFhIahs0I1gqX06nTzcof+xPJLSiaUI0BwPT0NEEQAQEBIyMjzKWioqLs7Gy1Wt3f3x8aGvraa6+1tLRkZWUJhcLViB4hhBBCzwpc0YDQ80skEmVkZERERABARETEu+++S5Ikc4miKCbLMFdMfOLiswwAEBYRybSi8Hg8brcbACKiYh6zzwKtL8119wBAHBAw9+k38q/aO7c+/8sH927ffMyY5PQMwZzEgc1m8x7X19d/8803ly5dAgAej2ez2bZt2yaXy1cuYIQQQgg9kzDRgNDzi8ViHTly5NVXXwUAmqZra2sFAoH3qndLNpfHS07PZHM4WflL7l8oDQllDgQiUWxCUn4ZVmd4dphNRgBITs/wdyDoB5kbcnl8fs3N63V3bz9qzFB/n81qJQgCACiKYpKAXiaTiel7rVKpvvzyy4cTjgghhBBCT4SPoRBCAABWq/Xu3bvel0KhcMOGDbdv3w6SyrbvPRAeFe1xu8mlP7hmvrEAQEFpOdaAfJbYrda2xnoAcDmc/o4F/UAqC4mJi+/v6W6orYmOjYuIin54THxi0sZt2yOiok8fO+qw2zkcjsvlYi4JhEKb1cocR0VFBQUFYWkGhBBCCD0FXNGAEAIAEIlERUVF3pdWq/X27dsAsHP/S+FR0QDwFFkGABCJxMwBNiZ4lnQ0N3707/9MeTwA0N7S5O9w0I9s2/VieGSU3Wa7dfXygusROFxuXmFxmCKcuerNMgAAk2UQi8UEQYyPj/f399fU1Kxa5AghhBB6ZmCiASH0PY1GM+9MREysPDxiOXOGKsK5PB4AaGdmljMPWjvuXrt8/eI5iqKi4xM4XK5uVqsc7Pd3UOgH4oCAF/YfZLPZ42Ojn//lA/ucEgyMM8e//tO//n9/+Z//5l1wNA9N0xKJhCAIh8PR09Oz8iEjhBBC6FmDiQaEEACA2WxWKpVzz+SXVlRs3b7MhdNsDoc5UKvGljMPWiMmVKPNdfcIgti0feeBV18vqdwEANVnz/g7LvQjUlnIvpePkCSpmZlurLs376p2ZsblctmsVqYpTFJSUkpKSkREBJ/PZwZYLBadTldVVfXGG2+89tprqx09QgghhNY/8ve//72/Y0AI+RlN05988onZbPaeycov3LTjBXHgcvc79Hd19HV2AIAkWJqWvWGZsyH/cjmdX330Z4/Hk1NQVLZ5K0EQYRGRXa0tFrNJKBIpIiL9HSD6QbBMRpDkqHJoZnoqPinZu4kJAERi8dBAn3dXxZYtW7Zv315QUJCenk4QRGlpqdvt1mq1crm8uLiY8yBXiBBCCCG0eLiiASEEKpVKrVbPPRMdF++TmQd6upmDnMKix49Ea99gb7fL6QwLj6is2sGcIUmybMtWALh19fLK3ffqpQvXqi+u3PzPJIvZPNDbAwAOu/2zD/90+fxZb2YhJT1j36HDzHF4eLjdbnc4HAAgk8leeOGFrKyshIQEWGgvFUIIIYTQImGiASEELS0t884IBMLHv8Vht1vMpscMsNtsHrdb2d8LAImp6QkpacsMEvkXRVE3Ll0AgOT0DPacyqAp6ZlyRbh7TkFBHzKbjB/82z+3NNxvrq+z2+0rcYu1ZkQ51Fx/3+lcbi+PCdWYelzlfdnW3NjT0e59OTYyzByo1eoLFy7cu/ej7RUJCQkymUyhUCwzBoQQQgg9t7C9JUIIeDzevDPjYyORsXELDraYTW0N9b0dbU6n4+Wf/lwaEjqvjoPZZKz+9uTUuEoRGU2QJEVRYRHLqiiJ1oKRwQGXyxkapsgrKZt7ns3hhIYpZqYmrWazUCx+1NsXb3pSfezzT91uV2RM7Niw0luw0KDX8RXhy59/zXI6nSePfjE+NgoA92tu/7ff/I4gnv5hQEJySnxSsnLghzqdly+cFYnFUbFxVouls+1HuUWT6UdJQ7lc/pvf/Oapb40QQgghhDUaEEJQX18/b5m02WDgCwTVp08A0GFz9t573O5Lp050t7dQHo/L6WxvapgcV0mCgwMCJd4BX3/8oWZ6isvl6ma1zGptmob0HCzQsL59/V8fUh5PTkHhw9tqJlRjE2OjbU0NspBQaUjIMm/U19010NtD07RBrwOAlIws/awWAIrKKvgCwTInX8s6W5tbGutZLBZfILRaLM31dQRBRkRFtzTWf/3ZJzW3btTcujEyNKgIjxQtIqFDEEREVPRAX6/jwUoQiqK62tt6Ojt6OtuNBsPcwTKZLCMjY0U+FUIIIYSeS5hoQAhBY2OjXq8HAO/aBIfdPtjbY7NaVSPDYRGRkmApc76rpam1oQ4ASJIkCIKiKINe19XaLBAKQ+Rh9Xdu3ai+YNDrioqKNmzYMDIy4vF4ACAiJjYxFbdOrGOqYWVnS5M0JHTXgUMPP2YPCZWPDStNRkNvV4d6XBUZHePtX/AULGZzb1cHSZIJyan7Dr+alVfQ09Fut1mHhwbyikqW9znWLofdfuLLzymKKt3xYv6mqpH+HrvVMjI0ONjb09HSTFFUiCLCajKajMbOtpbi8srFtIPh8wUb8gv1s9q5zWXtdpvNap07LCAg4J133llmfxmEEEIIobkw0YDQ885gMFy+fJlZehAXF2cymbyL1QGApqjRocHE1DTmYfLFk984HHYAoCjKW1sOAEYGB/hCYXtjvdGgBwA2m93Y2CgSiRwOh1AkfumNt5ezCBz53fVL5w06XWZufmxC4sNXOVxuUloGm8OZnBjXaTXNDfeHBweyc/Of7l6BQUEtDfddLpdOqymu3MzlcuOTk/u6O00Ggyw0NCRUvryPska1NzcO9vWGRkSVbN/NF4rS8ooIkpwcHbZYzARJFm3bVbpjT0JmtkY9YTYa9LpZgiClshAAcLvd504eb7pfKwuRBzzUJoYgiMSUtACJZFQ5RJKk999sYFCQd6WDXC4vKChYzQ+LEEIIoWceJhoQet6Njo62trYCgEAgOHToUHFxcX19/dwBbpdL2d8Xn5JqMZkaau48ap7xkWHvVxeDwUDTNFPKPjwqOj0ndyU/AVpx1y6cpSlq045d4oCABQdwOJyo2LjwqGir1aKf1ZqMxu72ttbG+tT0DA6Xu6R70TR998Y1AGCxWHklpVwuj88XuJzO8dGRyYmJgpJSH3yeNcNsMn764R9rb98c7O+jaTqntDI0IgoACIJQRMdxeXwOl5dRUJKaV8QiCL5AyBcIRvu6Z6amejs7QuRyWUjo8S8/Vw70m4zG7vbWhOQUkXj+D4ggiLDwCNXI8KxW6z3pcjq9+US73b5x48ZV+8gIIYQQeh5gMUiEnmtOp/PkyZMAUF5enp6eHhERAQBbtmy5cePG3GFGg/7SqeOhYQtUoWez2W63GwCYXRIMFotF0zSHw3G5XHa7bUU/Alppnc1NHrc7NEwRFv6Eop7RcfHRcfFNtTW3r17W62YB4MP/+Fcen+9xu1MyMgHAaDDYrFa73eaw290uF03Th998Oyomdu4kTKfMmPiETTt2eb82bygsbm9qMBr0FEU9S6tjVKOj3nIJkfFJqXk/6gKbUViaUfijxEpMSvrmA4dHeruHutqG+vqmJiZGlUNcHj9YHjatGv3yk49+9Xf/B2+hfSsbCopGlEPel96lDQRBpKSk+PhTIYQQQui5h4kGhJ5rJEkyrQojIiKio6MBwOPxNDc3zxsmEAqn1RPT6omHZ2CyDPMwD0tdLhdBEHGJyb6PG62ijuYGAEjPzlnk+LySsowNeZTHc+bY0Sn1BEVRDoejvbnJO4Bks4VCkUAg1Otmr148//Yvfu29pNNqp9QTAJBdUCibs0tCIBSmZW9oqq0ZHVbGLbR9Y82y22xd7a1pGVkLtuTo6WwHgJjktOjk1Oik1MVMGJOcxuMLhrrautpbAYAkybJde6OTUo++/48et9tg0Mv5CyQEwyOjxAEBZtP8lrRhYWGvvPLKkj8VQgghhNBjYaIBoecaSZIHDx784osv1Gp1VlYWADgcDptt/hqEg6+/VX36xKxmZqE5Hic9J7dk0xafhIr8wmm3a2emSZJMSl9sVwIWi8VU9Djys3dpmiYIor+7kyAIgVAkFIlE4gAujwcARoP+q4//otXM/PFf/gfQwKx88a7nF4nmfy0XiUQAcOXCuff+9n/11adbBZ9++EezydTb1fnaz971nmxvaWpvbpKGhMxqNAAQEZeQlLWE7UVh0bFF23bVX6sGgIzCsvj0LAAgSJIvEMgXWnYEAOKAgJ//8m/PnDg2MjQIAPHx8UqlEgDKy8uX8eEQQgghhBaGiQaEnndJSUm/+MUvpNLv+0oIhcKoqKihoaG5Y7pbW7xZBjabnZmZmZOTc/LkSYvFwlQB7GlvnTu+uLj4/v378OP9FGg96uvu9Hg8EdEx3g6mi+fd45CSkfXw1UBJUGZuflNtjcvlcrtcAJCamS0Ui8VisTgwUBEZNW98TkFRY909phbpeqFWqZhFBOpxVf29u8mp6dPTk9+dPeN0OmianpwYj0tI1M1qDbPaJ041T0ZhKVPNQab4fj8Lm8O1Wa0DvT1JC3V4qbl1o7O1xbuPSa1WV1ZW2u127GqJEEIIoZWAiQaEEISHh3uPHQ4H86hzrrbG+97jkpKSHTt29PT08Pl8i8ViMZt27n9pqK/H6XAwDS8BoKevnxnMfIFE61dbYz0AJKWlr8TkFVurKrZWWc3mof7eIKksKjbuMYPZHI5QKNJMT7U1NeTkF65EPD53+/oVAGBzOG6X69bVy0z5CQAIDg2jaVqvmbZarSwWy+VwPMXkTKLBKzY1o7e5/sK3J3/79//nvJEup/PerRvel4ESidFgqKmp+bu/+zuSJJ/i1gghhBBCj4ddJxBCP8Jms2NiYrq7u+cuRpjb8HJsbGx8fPzWrVvMDguz0RgklZZt3hYqD6uo2uHxeGYm1d72E3abbUNRybNUve+5QlHUzeoLALDrwCEOh7NCd+FwufLwiMCgoEXE4xkZHBAKRQs+tF+DLBbzqHKIoiipXMGUYLBbLbmVWyp2H0jK3tBVf89sMgJAQLA0Li1zmfeKiE9UDfRZjIbx0ZHMnFyaphtqa9hstjgggCTJKfWE7sG6CUmw1GI2kyRZUlLC4/GWeV+EEEIIoYfhigaE0HwJCQnvvfdeU1OTw+GIjIw8d+4ccz4zN7+zpQkA+vu/X7CQX1pBU1RUbLw0JFQaEgoAXO7331sEAoHdbqeBXugOaH2ovXkNABKSUwVCob9jAQAQikQAYLdZ/R3IYhWXV9pttobaGg6PV7ZrL01RbreL8/2/EU7pzj1Nt65xeDxFdOwTJloEgiCKqnZ999VnYyPDADA9qb519bIkKJgvEFjMprm5wpmpSQBwu9319fVVVVXLvzVCCCGE0DyYaEAILUAul6elpZ07d669vR0ASJLc9+rrckUEl8eXKxRWq0UcEOhxu1OzHupE8OD7TGZmZltbGwtYLBZrlYNHvtLf3QkAqVkLVFjwi5HBQQBgc7n+DmQJFJGRAMBsjmARxIMsAwBAck5+ck6+D+8lFAV4EwocLhcAbDYrTVNmk2nuqiJmTHJyctaa+ckihBBC6BmDiQaE0MJ6e3s1Gg1zHKoIl4XKeXx+ZdWOx7+LzeEAQEpKyu7du+12e0dHh8vp5PH5Kx4u8jWTwWAyGARCYVRsvL9j+V6ARAIAvZ0dW7bvFIkD/B3Oolw+d4am6ejkRbWuXCahOIBksz1ut9vtZtp2BAQEvv2LX1stFi6P9+03XzEtJwBg69atmzdvXoWQEEIIIfR8wo3TCKGF7dixIy8vjzmeHFe11t8HgFHl4NzCkF4et7v25vWRoYGElFQA4HA4//Ef/9HR0UGSJBc3ga9PrQ11NE1HRscyGxbWguLKTQnJqTRNnz91wt+xLIrb7Xa73UJxQE7ZplW4nYfyeNxuABga6OtqbwUAj8fj8XhYLBZBEBvyCwMl3xfCCA0NXYV4EEIIIfTcwhUNCKEFdHd33717d3Jy0ntmVjNz7cLZrtZmmqYDg4LjEpPnju/paKu/e4tks19+82cAYDQa9Xo9ACiionHrxDrV09EGACmZyy1S6EMEQRRVVKpGh8dGhpvu1+UXl/g7oicY6Ol2u90iLm916qHy+IKkrNyBjpZrly4oIiIBwGwy/uf//DerxRIULNXNaaKpUqmwsSVCCCGEVg6uaEAILaCurk6lUrndbu+Zob6ezpYmZnf33G9NHo+noeZ23a0bAOBxu5X9fQCQkZHBPDLdvvfAKkeOfIKiKI/LxeFyk9LW1tdRRWTUll27AWCwr8ffsTyZUCwCAIvJMDE8uDp3LN+9ny8UWczmWY0GANxut8Nup2l6bpYBAGpqajo6OlpaWtRq9eoEhhBCCKHnCiYaEEILSExMVCgUj3oM29fZ4T0eGx66d+OaxWxiXjbV3gWA9vZ2k8kEADrNzMoHi3xvZmrS6XTyePw1uCAlPDKKxWIxvRXWuJi4hISkZLfLde3kV5OjSp/Pbzbo9ZrpuWdYLFZuxWYA8GYW5qYL56qtrT19+vSNGzd8HhVaIRqNhmkGZLPZent7mQbDCCGE0NqEiQaE0HwOh+P69es0TaekpMy7xHztJEjSeyYqJk4eHuF96fF4qqqqJicn7XY7AAwPDKxKyMjHptUTAJCUlu7vQBYQJJWlZ2+gaZqiKH/H8mQv/eSN2PgEt8t15fiXVpPRhzNPjg2f/PDfz3764b3qc3PPJ2TmBAQFP/HtKpUKAPLzfdn2Aq2cmzdv/vnPfz5z5swHH3zwT//0T0ePHr106ZK/g0IIIYQeCRMNCKH5eDzeli1bCgoK9u3b95Of/CQyMtJ76Y2/+fUrb72zeccL3jNsDict+4cml5mZmYGBgeSDTITHs/DTVLTGDXR3AkCQVOrvQH7gcjrHR0cGersddrvT6QQAs0+/t6+cV954SxER6XG722rv+HBal8NB0zTl8fS1Npp0s97zMxMqs9Gw4FsEIvH2w29IpCHeM319fT4MCfmcTp1J1l8AACAASURBVKdTKpUqlerGjRsul4s54/F4AIDL5QKAy+U6f/58c3Mzs4gMIYQQWiOwGCRCaAGbNn1fJD8tLS0sLOz9998HAKFIHCSVzVtL31Jfe/tyNQCEhYVt3bo1ODj4L3/5C7NaO0gqyy8tX/XYkQ/otBoACI+K9ncgP7h5ubqzpQkAhGKx1WxmsVjknJU1a9yWHTuPff7pcHdHRFxCdGIKyxe1IfkCofe4s6G2aOtOks0GAP3MNP2ItR4ZhSWR8UmcF7gXv/wviUSycePG5OTkBUeitUCj0Xz44YdMWm2eoKCgrVu3Dg4Onj9/fnZ2FgBIknz99dcTExNXPUyEEEJoAZhoQAg9AfNbLAA47Da3y8XhcudeVQ0PMwcsFistLW1sbIzJMvD4/PzS8iCpbHWDRb5hs1qFYrFkESvwVw1TiJTH47kcToFQVFBSKhIH+DuoxYqKiQsLD5+cmLh+6mtZWHjx9t3yyOUmcWxWi/e4t7ne5XBs3PsSAKTkFjrs9p6m+06HnbnKYrFomhYFBCZkbvC43dopNQCYTCaxWCyRSJYZBlohZrP5s88+c3s8CVl5E0N9yfnFDqtVPzMlVURYjYbR3s7333/f4XAAQHh8UlxGzr3zJzs6OjDRgBBCaI3ARANC6AlGR0eZA4FQ1N3eEhAoiU9OdbtcdbdvcjhsDocDAGw2+5VXXgGAgYEBAJCGhL70xltCkdiPYaPlIEm21WyeHFfFJib5O5bv8QUCAHjzvV8GBa+h9Mfivfaz9459/sn42Kh2Sj2hHFx+oiEqMUURHTc5Nsy8VPZ0bCjfFCiVsTmcvI1bU/MKay6eUY8qKY+HpmmCILLLNvKForP/9YFeOwMAFEXV1dUlJiYy/4TRmkLT9BdffGE0GisPHIlKXqBUilQRMdbbFSELjU5Nj0hIAYDWW1eUSqXVahUKhQ+PRwghhFYZJhoQQk8wNjbGHNislpvVFwHgrV//dnigj2kwweByucHBwQAwOTkJAC++fITH4/sjWOQbadk57U0Nulnt2kk08Hg8ADCbDOsx0WC32T77y5/MZjMAxKdnJefkLX9OgiA2H3jl7KcfWk1GFotFU9T108cIgkjOyUvLLxaKA7YffsMwqxnp7WqvveN2uWq/O6+ZGDfMarwzKJXKgYGB9PS1WPLzOafRaCYnJwNloSGRMQsOSC0si0nNZHO5XL4AAPqb73vcbr3JOjk5mZCQsLrBIoQQQgvARANC6AkyMzOHhoYAgKlAlrEhL1AS5HG7ASAqKkqj0bhcLqFQ+PHHH/P5/JGREQD44s9/iEtM3vfq6/6NHD21tOwN7U0NDvsa6p/H9JgwGhYuc7iWURT1+X9+YDIaRYGS8Jj48t37fdU0lC8UxaVldtXfY9YsMK0u5/7UJNKQnLJNMkXE1RNHaYoa7GpjdqAwCIKQy+U+iQT5FvM3xKidab9zvWjn3nlXp8eG71efNetnASA8ITkxJ7/p2iUAkMvlc2v3IoQQQn6EiQaE0BPcvXt37ku5ItxutXa1tgCA3W53Op0URRkMBgBgiqIDAJvDmdvzEq07QcFSALBZ10qiYVYz03y/lqZpLpfn71iWbHxsxGgwCMUBe376nsDX+4kKNlUBTXc11HqTF3ardd6YyPikyhcP3D53al6RyLS0NJkMq6isRSEhIRkZGV1dXUyBz7kM2pmacyfA466srBwbGxsZ6p8aHhQKhb/85S8DAtZN1RKEEELPPGxviRB6gnlfRW5dvvTFh39guhJoNBqKoqRS6S9+8QuBQOAdEx4ZXVBWsdqBIt9pb24AALttrSQarl4453Q4YuITklLT/B3Lkt26egUAknPyfZ5lAACCJIu27cooKmMWHAHAQHuzbmZq3rCEjJzyF/bNO+ktv4J8zuPx6PX6R12ladqblvUezDUyMsLUu0krLGPOTA4PXv/m87bb1y598ie7xZyQkLB9+/bt27cDQFBQ0Ouvv45ZBoQQQmsKrmhACD2OWq0eftBXgkFR1Lzvn1ar9ZtvvjEajd4zY8NDF08d33fktVWJEfmednoaAGLWzGZv5lt0YGCgvwN5ej6py/AoRVt3xiSlVn/1KU3Tbper+qvPth36ybx6kzy+gM3luuf0SlywbyJaJpqmp6amvvnmG61WW1BQ8OKLL87tw9rc3KxSqSYmJrRabXZ2tl6vHxkZ2bJlS2VlJQAYjUaBQHDq1CmtVut0OiWyUL44AAAmhvoarlywGg1TI0MSiSQ/Pz8nJwce7LBITk7GHRMIIYTWGkw0IIQeyeFwVFdXu1yukJCQ/Pz8pqYmiUQyODjIXI2Ojrbb7TMzM3a73W63z3vvyGA/TdO+2ouOVtmochAAxAFr5Yv9hsKi786Md7W3vbD/JX/HsmRMGcvBztacsk0rdAuryXj7/Clv/QWHzXr1+JfbD78RGhHlHdPVWOd2OjOKyrrq7wFAaGjopk0rFc/z7MyZM83NzQAQECxrbGwMCgrauHEjc6mrq+vbb78FAC6PTwOrsbGROT89Pd3T0zM4OFhfXx8UFMQshQiLid965C0AcDkd9d+ds5lNERERJElWVVXFxcUxb4yMjDx8+DBWf0QIIbQGYaIBIfRIVquVWVwdFRVVXl5eXl6u1+v//Oc/22y2mJgYkiRLS0s7OjqUSuW8NyoioxJSUjHLsE6pVWMOu10cEBgZvXDF+9WXlpXTcr9uelJNURRBrLNNf5kb8kaHlb0tjQkZOWJJkE/mvH7qa712JrukIik7DwCcTofF+H2ZTJLN5nB5dqvlwhcfFWyuyiqpBICxgd6psREAYLIMAMBms5OS1kpLkWfGnTt3mpubZYrInI3b5NFxp/74Tz09Pd5Ew927d9kc7q63/kYsCXbYrG6Xs6Pm5nBXG4MZw2QZopLTvTUgle3NNrMpLy9vz5497B+XbGCxWJmZmav4+RBCCKHFwkQDQuiRgoOD8/LyJiYm9u/fz5xxOp3McmudTmcymeamGFgsVlhYmMPh0Ol0k+OqyJg4v8SMlm9mahIAElJSHy5E5y8t9XXTk2qSXCvxLEl6VvadG1eNev13X3/2wms/Ez7tOhGr2dR440puxeaAYKlRN2uc1d777rxeo2FzODnlmyTSEKZ1pcftjkvNZBGEsrt9sLOdINl8oTAwWMYiiLnFINVqdXNzc3l5uW8+JAK4devWtWvXpIqIjYde4wtFABCTmjnQ2qDT6YKDg81m8/j4eNKGwoBgGQDwRWIAKH3xpeT84onBfoJghUREj3R3DHU0A4AkRM4TCJlpxcFSADCZTNSPa3kihBBCa9k6ey6EEFo1ra2tf/jDH5qamuaWNOvt7WV2y5tMpnnjaZqenJzU6/UicQAAaGemVzNa5EPtjfUAEBQc7O9AfmC1WACgYvOWdbecgfHWe78UicQmva63pfGpJxkb6B3qahvp6wKAuLQMAKA8ns76mtaam0ff/0er+Yd/khr1eMXu/S+997dxaRn116pvnzvlcbtDFD9qBMNms7F8oK+4XK6TJ09eu3ZNpojccvinTJYBAAKkMniwSGF2dhYA+CLRvPfKFJHZFVsyyzaHxSbwH5QL7bx3c2KojzmOSEhJyM4fGBi4cOHC6nwchBBCaPnW5W9sCKFVMDs7OzMz88orr/zyl79kvt2dOnXq6tWrABAeFZ2xYYHKdnkl5W/96jfv/PZ/O/z2uy8cfHm1I0bL1lR79z/f/6dZzQxfIEhKz/B3OD8QCoUAcPfmdb1O5+9YngaPz9/+4l4A6G2uf+pJmG0Xg53tLqej5c6NuZfcLpfL6fC+NOlnb587BQDeb7zXT31d/sK++PQs7xgWi8Xn8586GDTXt99+29bWFp2Ssfnwm1zeD3+q4XGJANDb2wsAcrmcy+X21NdQD/qDPEwzMQYAhw8fBoBbJ48Od7Yy54t37YtKSmtpaXlMJwuEEEJoTcFEA0JoYVu2bPntb3+bmZkpkUiYMzMzM8yBWjXG4wvYHM68t0xNqAKDggFAERnF4XJXM1q0TBdOHvvDP/5fd69dsVksslD5CwcOBQRK/B3UDzJz82PiEzwez83Ll/wdy1Pi8rgAoIiNf+oZJpSDAGCY1bDZnIIt2zlcHgAEBAQ8nC+gKGqoq+3uhW/ND76XOuy2+1erK188KJUrmDMul+vEiRPe+pHoqU1OTnZ0dMSkZlbsPzw3ywAAAdIQkSSIqXTjdrsVCoXb5aIfvQOC+XFIJJKDBw8CwMz4GHPeoJ0xaGfgQZsJhBBCaO1bl/tdEUKrgMViSaVS70uapt1ut/dle1P9w8/l4pKSVyk45FPtTQ1DvT0ESaZnZodFRGwoLPZ3RPNxebzyrVWqkWHl4IC/Y3lKAoEIAAKDZU89g81qAQCaoroaa7OKKxTRcbfOnjDpdXO7J86lHlWqR3+ooqIeGWq+fT0yPml2epI5k5WVhV9cl0+j0QBA2EIpJBaLJQ6STo+P0jR97Nix0dFRks32eNzkQ1laRmpByYxqpK6ujmkI4i3T0F13x6TTVlVVedO+CCGE0BqHKxoQQoui1Wqnp6cBgCCIlMxst8s1rzKZQCRKTE33U3To6ZkMhlvfXaRpetP2nTv3H1yDWQZGWHhEbGKSx+NpqL3n71ieBlO1ZO4Gh6XKLCxlDhquX7528quQ8MgXXv95ZHyS59FL8efpuH+3ve6O92VKSspTB4O8mP8wysKjFrzqdjpFIlFPT8/o6GhsevbOn/4Nly941FSBslAAaG9v//jjjwFgrLfTajTMTk4Md7VJJJLKysqV+QQIIYSQ72GiASG0KFqtljmgKKqvs/3hAcGyEEmw9OHzaA0y6vW1N691tjQBQPW3JymKSkxJyyko8ndcT5CQnAIAQ/29/g5kyXq7O8+fPrHMSWSKiIwHuYaxgd6mW9f4AmFR1a6nnlC3PgterDUWiwUAxEELF0+VR8UaDIa+vj4AiE3PkshCHzNVoDSkeNe+mNRMm83G5nBN+tmextrhrjYAyM3NxeUnCCGE1hHcOoEQWpTW1lYAEAgENpttwQEToyMTYyPY1XKtuX2lWjM1uffwa96qGR3NjbcvV7vdLgAY7OmamlABQOX2Hf6McnFSM7OvXjinmZn2eDyP2i/gExazqbn+vsViJkmSpuixkWGn00HTUFKxMbewaKmdL86fOtHT2Q4AmUXlOeUblxNY4ZYdE8NDes00ALTX3rYYDYIHfQokEonBYAAAkiQVCsX4+PjDb+dyuQEBAWazmcVi7d69OyNjDdX7XL9MJhPJZpPshXdDBMhkANDe3g4AwoAnb3xIyM6Pz8qbHBkSCwV2u32gpZ6mKA6Hk5SU5NuwEUIIoRWFiQaE0KIoFIqurq6goKBHJRo4XG6AJGiVo3rOURTVcO+OxWis2Lqdw+N5H3iOjwzfufpdVn6hyWhouV8LALW3rm/cvgsALGbTzeoLFEUFy0IMutmRoUEAiE9OkTzieeyawuZwhGKx1Wx+/x//743bdhSVla/Qjc6dPK4aHWGOaZpmsVgcLs/ldFz/7uKdG1eBBoryZObk7tiz74lTdbQ293S2EwSRXbpxQ8XmZT6UZhGERCpjEg0AMNTV5r3EZBkAQCgUvvTSS5999pnRaJz39o0bN27cuPHMmTNNTU0ej6e6utpkMv3kJz/BR+VL1dnZeenSJZIkKyoqlEplWEz8o/4MmfKQbrc7LCY+KDRskfNHJaUNdTR7X0ZHR0dHRy8/bIQQQmjVYKIBIbQoBQUFd+7cmZmZIQiioqKivb19XqO1zTt3B2KiYXU13rtTd/M6AHS2NFEUlV9aXlm1EwBqb92YnlRfv3jO21Ogtb4uRB6WnpNrt1kpiopPTtl/5LXx0RGHwy4SiWXysHXxVZPFYr38xlu3r14eHuivvXNz5RINzJ9Gam6hSa9jc7mJmTmR8Un9bU3ttXcAgMsXGLQz7S1NPD5/U9XjVoLMTE19d+4MABRu3ZleUOKT2OZVZMjOzmaeljMCAgJMJtPRo0cfzjIAwNWrV4eGhux2OwC0t7c7HA69Xs9kUnwS2zPP7XYTBDE+Pn7ixAm+OMDpcJ4/f55ks5NzH7ntKPDBXono1EWtHxlqb2q6dkkWES0QB9jMppSUlL6+voiIiOPHj2/btm1ugV6EEEJoLcNEA0JoUUQi0dtvv93b23vr1q3Z2dns7Oze3t6ZmRmSJCmKoijq9pVqgiBSs3L8HelzhMvlAoAkKFgilY4ODbY13NdpNBazeWZKDQA0TZMkue3FvSaDvvbWzbvXrqTn5DbcvQMA4oBAAIiMifVv/E9BGhJ64NXXv/7ko5lJ9YreZWxk2GYx7zjypvdkWn5xWv73lTIH2ptrLp1taagvqdjIe6i7JMPtdn/zxac0TcelZXrfuHzJOXmqwT7vS7VazWaz3W43yWZ73O7S0tLa2lpvRZWHKZVKAIiLiysqKkpJSWG+OfsqtmcYTdO3bt2qqakhSdLtdhMke9urbwNNT6tGFDEJwkf3gg2UhvAEQofNupg/5/Y717vu36EpampkiDljMBjEYnFwcPCdO3cUCgXWg0QIIbReYKIBIbRYkZGRbW1tLBYrIiKCxWKVlpZ2dXUNDHzfbtBht3935hTJZiel4cbvVSKWBAFATkFhXknZ8c8/mRgbHR7sZy6FR0XvfullgUDI5nCcDkdXa6vRoHfa7S6XEwCS09fxz8ho0M9Mqr2LNVZCWmZma2O902F/1ICk7LyepnrtlPqjP7x/+Kc/O3v8mM1m9bjdHo8nJ7+w6oUXAeDY55/YbNYgWWjF7gM+XDIQk5xW9fJrqqEBNptjmNVMKAeY/i8etxsAbt68mZ2d3djY+PAbCZL0tqTNzs5mCjSw2fhrwJO5XK6jR48ODQ0FykLN+lkuX1C6a59YEgwA4qAnLzGITEydnVbLYxbofzlPb2MtSRAlZWV3795lzkxNTQFAdHT0e++9Fx4evrzPgRBCCK0e/A0DIbQEgYGBbDb78uXLACAWiw8dOuRNNDBGhwYx0bBqgqUyALDZbCwWq3Tj5muXLuTkF3C43FmtNjElNeDBU1Yuj5ees6Hu9s1vv/6rLDQUANb1Q2y3y+XxeOSKFfzS1VhXCwBSueIxY7a9/Np3X31mmNV89uGfAIAvFImDpLqZqZaG+2w2WygSqcdVHC5vy0tH2JyFywQ+tajElKjE7ztTmnSzN88c1059v77D6XSazWaZTPbwogZqzp4LgeCRHRbRw2pra4eGhpI2FOZt3UVRHhaLWNLPtPiF/YsZZpzVUB53enr6jh07srOzP/30U5vNJpPJysrK5HL508aOEEII+QcmGhBCS1BRUcHhcO7evZubmxsSEhIbGysWi81ms3fAUH9voWEjFmtYHYFBwQBgtVgAIDo+4e1f/e2jRqZmZjXfr9VMT7mcTgCw2ayrFqTP8Xh8AOD4+tu719BA30BvD4vFin3spnqhOGDXa29XH/3UMKuJT88q2rZLIBL3tTbWXb7QWHeP2dVStG2nRBqyQnEyAoKlu9945+rxL9WjSuZMb28vh8PhcDgul+tR71rXmaZVRlFUQ0NDQLAsv2o3QRDkiv3ipFWrKIrq7++/ePHijh07XnvttYaGhtLS0oiIiBW6I0IIIbRyMNGAEFosmqZPnz7d2dlJUdTU1NSWLVsuXrw4N8sAADaL5fqFcwKRSBEZSbCI9A15K9qG8DnHZrNZLJbd+uSsQbAsJChYOj2p1s5MA8Bi3rJmMTURtDPTbrfb5yv/a25ev19zBwCySirlkU+o8y8QiXe/+Y7ZoJfKFczmiJQNBTRF3b96yeFw8IWiyIRk34a3IJLN3nzw8PnP/mLS65gz3hRDQkaOKCCwq7GW2VjhdfHixbS0tFWI7RkwODhoMBiyyjevaHZmuLO17fY1AHA6nXV1dfX19eXl5YcOHVq5OyKEEEIrChMNCKHF8ng8fX19brcbAPr7+zs6OpgC+Dk5OWNjYzrd919yRpWDANDb0QYA42Ojuw7g78oriCAIq9WymJEvHDw0q9V0tbQQJBkZG7fCca0gNocTECgxGQ0jysHE5FQfztzf01175xZN01GJKbkVmxfzFh5fwOP/aBtCal4Rly/Qa2YiE5KE4gAfhvf4MBKzNrTcucG8JAiCKdww1NWmiI5jsznzEg0hISu7zuJZUldXR5BkYk7BCs3f23CPw+NNq0ZtZpNIJLJYLABAUdTs7OwK3REhhBBaBZhoQAgtFpvNfuedd/r6+i5fvuzxeE6cOJGQkPDb3/5WKpXev3//woUL3pHx8fEej2d0dFSn1fgx4OcBm8NZ5PKEYFlIsCwkMeVZeI5dumnz5XNnTAt1cHxqZpPx/KnjNE1vKN+cW7llOVPFp2f5KKglyCgsHe7p0mumAYCiKBaLFRwcbLfbJ8eGmQEhISFxcXENDQ0AoFavYM+OZ4lWqx0YGIjL3CBYmZyR02FvvvEdAITFJgAAk2UAAJIkq6qqVuKOCCGE0OrARANCaAlCQ0N/VJFhaOjzzz9nSpcplcru7u7s7OxNmzYFBgYeO3YMAAQCof+CfS6w2Zx1XXDh6XD5fACw/njbzjKNDis9Hk+QLDSnfJMPp101HC5vz0/fu3vx2+GeTgAQS4LmPRKPjo5uaWlhs9mJiYlRUVF+CnOd6e7uBoDE7LwVmt9boZPpZ8n0KC0pKSkrKwsKwko3CCGE1jFMNCCElkYkEnmPZTLZ7OzssWPHtm7dunfv3oyMjIyMDJIkjx49Ojg4KBSJK7fv9GOozwMen2/RmLrbW9OzN/g7ltXD1IMcV435cE5ZqJzFYhn1sz5sRbnK2BzOpr2H7FbL5OjwvHUuJEmKxWK32y0QCI4cOYKVUxapq6uLJxDKwlcqL8Pl8QGAzeG6XU4AoGmaIMmenp7du3ev0B0RQgih1YF1pxFCSxMcHMzj8QCAxWLJ5fLMzEwAaGho6OrqysrKIkmyu7u7t7cXANgcjjQk1M/hPuuYsn9TExP+DmRViQMDAWBUOWQ2+WD3BEVRx7/8/OyJYzRNs1gsoOnlz+kvLIIo3LqTxWK5nI6554uKirZt21ZUVBQSErJ+MymrzGw2T0xMRCalESuWlyFIUiAOYJMEALDZbMrjoWmaXs9/AxFCCCEGrmhACC2NXq93OBwAQNM0s64YAEwm0/nz58PDwwcHB2/evMmctNus+JVmRdmtVrPRIBAKiyoq/R3LqgqWyrLyCjqaG8+e+Oa1n7371PM4HI7zJ4+PKAeZogZ8oahgy3bWOm/9KAsLL9+9v+bimbnfVx0OB4vF2rNnjx8DW3emp6cBQBbug+6SlMczOzUhVUTOa13hdjkdVgtTuZP5X5Igdu7EhWAIIYTWPUw0IISWJjQ0tLy8vKamZt55qVTa3t5eX1/P/LoMAFGx8ase3fPl3s1rNE1HxcaLVqu7wdpRtmlLZ0uTelw1q9FIl95DgaKo6nPfDvT2OB0OgiTj07Myi8tlYeErEerqS8rKpSmq5tJZ75mRkRE/xrNO9fT0AIA0zAeJhvY717vr78Zn5Rbv2j83/UpTlPc/mLGxsUqlMjAwMCvLD8VEEUIIId9a389tEEKrbGJi4qOPPiIIgtk9MZfNZqurqxOJA1IyszNz819+82e7Dx32S5DPCafd3tPRBgDp2Tn+jsUPhGJxblEJTdNnjn/9FG+/dPZ0V1ur0+EICAre9epbm/a9/MxkGRjJOfmK6DgAYLPZADA7O4u5hiVxu93d3d1BckXwsv9iuJyO3qZaAFB2tMxOjs9OTjRfr3babQDgcny/wyUuLi4nJwcAFArFMm+HEEIIrQW4ogEhtARGo3F8fJymaYfDMe+SzWZjsVj7Xn1dFir3S2zPm7bmBrfLpYiMio5P8Hcs/pFbXNLT0WY2m57ivUxVi9CIqBde+9nK7cBfBTaLeaS3y2o2G2Y1CelZsakZ3kvCgEAAcLvdzMv29vbY2Fj/RLkO9fX1mUym3PzS5U9lM5sojycqKkqlUvU21NqtlumxYQDQa6anR5XMmPz8/JSUlBs3buj1+uXfESGEEPI7TDQghJYgLS3tv//3/+7xeE6fPs2sK55LFirHLMOq6WhqBICsvHzmkfVzKFASFBgUrJ2eeor37j7w0hcffTgzoXI67Hyh6MlvWKta7tzoa21kjqdVo1K5IiBYCgCUxzPS1zV3pFarbWtrYx6boyeqq6sjSDIu0wfNXCwGPQCw2ezw8PDR3k7mZG9jLQAw2yhIkoyNjeXz+eHh4SqV6vuipAghhNB69pz+eooQemocDofD4QiFQgAgCMK7wRgAImPimAOb1dLT3hqTkIR5h5VDEgQAOO12fwfiTzw+3+PxTE5MKCKWtpFeERHJYrHCYxPWdZYBAHLKN/EEwinVyLRq1G61KHs6cso2AQBBkjuP/LSnuV47pTbOagFAqVQqlcrr16/v2bMnKSnJ34GvaX19fSMjI8m5RT7568HmcgFAIpGYTCZ4kHEYGxsDABaLpVAo9uzZI5FIAODIkSNMXdLl3xQhhBDyL0w0IISWjKZpi8UCDx7HPezejWudLU3C2nuH3nw7WLbkQn3oiSiK4guFoJvV63T+jsWfJEHBozR99NOPNm6t6mprTc3IDAkLoyk6KTWtq621o63F43Zt3LY96kEKzGt0eIjFYrE5HH9E7UuigMD8Tdtomr519sRwT6fL4fRekkfFyKNihns6b5457j2p0+l6enow0fB4169fJ0gys2zT8qcyG3R2i1kYENja2sqckcvlBw8e/Oijj2w2G0VRBw4c8NZlIAiCWOdNTxBCCCEGJhoQQktWX1/f29sLAB6PZ+75ob4ep9ORmJo2MTYKAFaL2WI2YaJhJVR/e2JyXAUAcYnP9TfGzTtfMOh1o0ODt65epml65sE2Ch6f73Q4mP6OX3/2SUxcvNvt0ut0LpeL8nj4AoHVYqFpOijkGVlxw2KxCrfsn6qYKQAAIABJREFUGO3v6bh/Ny49c25hy8HOtnmDJycnPR4PuZ4rU6yosbExtVqdkJ3PF4mXP1vdhdMz46PMMbMEzOFwyGSyv//7vx8bG1MqlWFhYcu/C0IIIbTWYOIcIbRkHR0dC543GQ3dbS3nvvlKp9UwZy6dOl59+gSTd0C+RAMASENCo2Lj/ByJX5Ekue/wT+KSkpmcwobC4uLKTUKRiMPhhsjDCsoq8opL2Wz26LByQqVyuVwBgRIWQVjMZpqmCYLIKi739yfwGVGgJCQ8EgCunfxKr5lmTjoddtVgH3MsFAqZAg0qlaqpqclfca5xNE2fPn2axWJllFYufzaryejNMgAARVEkSVZWfj9zdHT0pk2bcKMEQgihZxKuaEAILZnuwXL9EHmYdmaapmmSJHNycpqbm+eNtFmtfV0dJJsdER2z6mE+y/JKypT9vbOamdHhocSUNH+H409sNnvPocMTY6NCsThEHgYAZZu3zh0Qn5zS3tQoEAozc/PkinDN9JTFZLp38/qUeuLCFx/t/dkvnplqmqHhUdOqUavJeOGLj9LyS0IU4cqeTu/V6OjoLVu2hIeHV1dX19TUFBUV+THUNaurq0ur1YbHJ4klwcufjScQcnl8p8MOAHw+PzExcXBwUKPRLH9mhBBCaI0jf//73/s7BoTQOpOcnJyamtrd3W02GQGAIIg333yTIIiBgYHQ0FA+n19YWMh0wWSuslisrLwCf0f9TBEHBvIFguHB/ui4eHn40uogPnsIkpQES4WPWOguCQpOTs+IT0oWiQMAQCgSB0ml4VHRA709ZoN+pKczMj6JJxCubsgrggZa2d0BAJTHM60aHe7p1GtmvFe1Wq1ard6/f//ExITVas3Ly3tmMiw+9O2335rN5k2HXvfJXwmCICShYbLwSO2EKjo6au/evbdv3x4bG6uoqMCtKwghhJ5tmGhACC2ZSCSSSqUAoFQqAYDFYr344ouRkZGRkZE7duwoKytLSEgoKSkxmUxTU1PMeofcYh+0o0dzuZzOnvbW8MioyJhYf8ey/ghForjEpIGebrPR2NN0XygKkCnWfb4mMFiakJEdm5oxPTHmelCiYi4Wi2WxWJqbm0mSLCgo4HK5folzzers7KytrU3aUBjvi66WjIBgmd1qUXa0pKWlpaenGwyGmJiYtLTnehUSQgih5wE+zUAILZnL5Tp27BiTZQCAmJgYDofT2tpqMplSUlIAYGho6MKFC3a7PSoqSqVSBQb5YBEymkcSLAUAm9Xq70DWK1mo/NAbb92/c7uvq6P++ncsgpWck+/voJal/lr1QHsLTyAo2fHi1RNHHx5gNpsnJydjY2MPHz4sEq3vvp4+p9Ppzp8/zyKI2PQs387MLI5g1nYdPHjQt5MjhBBCaxMmGhBCS3b9+vX+/n7vy9LSUhaLde3aNaPRqNPpent7meaXABAREQEARoPeP4E+0ybHxwATDcsjC5XvfunlafWEXjd7r/oc5fGk5q3XygU0Tfe1NrpdLpqmBjvaaIp6eIzb7e7v7//1r38tFvugn8Iz5sqVK1artXjXvtAoXy4RcrucHTU3AYBZBYYQQgg9J7DrBEJoybxl0qOiol599VVmGXBeXh4ANDU1ebMMAMBUuScIwu1y+SPSZ1lrQz0AhMifkQaNfnT4rZ/nl5bTNF135eLxD/7NbluXuRsWi5WSWwgALqdT2d3+8AC5XF5RUbF3796QEOw4O9/g4GBnZ2dMamZCto9Xtdw88eXk8CCbzU5ISPDtzAghhNBahokGhNDSUBSlVquZY5VK1djY+MEHHwwODvL5/IcHezweANDPamuuX6UWesSKntrUhIokyfjkFH8Hsu4JxeLKbdtLN20WCIUWo+GbP/5L062r/g7qyWiK6m2uN89ZLhSXki6RhrA5nLnDNmzYAAAkSe7fv3/Hjh2FhYUEgf/X/yM9PT2nT58m2ezczTt8OzPl8WjGR+Pi4v7hH/4hKCjIt5MjhBBCaxn+toEQWpq6urqhoSEAYLPZYWFhSqVycnJyYmKivX2Bh6g3btxgDlob6lob6j770390tc5vgYmewpVz31IUFSIPk4aE+juWZwGLxSrZuOUn7/y3sPAIyuPpqLtrs5j9HdQTGPWztZcv3Dh9zON2M2dCI6MPvve/vPD6z+emEsLCwiQSicfj4fw4AYG87ty5YzKZCra/KAyU+HZmt8tJ0zSHw8E/fIQQQs8b7DqBEFoam83W09NDURRFUW63+913383Ozs7JydHpdKOjo/MG2+1277HJYNDPaocH+vhCQVhE5OpG/Uxpqqtpqq0hSXLHvoMSLLTpOzwePyuvwGa1Tk2M80UieWSMvyN6HL5AqB5RatTjs9NTipi4qbERgVjc39okU0RQFKVRjzPDBgcHHQ4HAJjNZrlcjjUg53G5XDdv3iQ43LI9h3w+uXFWO9jaKBAICgqwvy9CCKHnCyYaEEJLI5PJSkpKsrKygoKCduzYERYW5l0S3Nvb637wcPVhXB7PYbcDgMvpzNiQt0rhPnNGlYOXz5wGgIKyiqy89d0lYW2yWS1Dfb0a9Xhmcbm3HMnaJAmWKbs7DNqZgbbmgfYWs9HQUXeXZHNkYYqRvu55gzUaTVdXl8FgSEhIwN0TDI/H89e//nV6ejq7cmtIRJTP5x/ubJkaUe7atUuOtVQQQgg9Z/BXDYTQkvF4PIVCUVlZOfe354SEhK1btz7mXUa9jjnILS5d2fieaU337gJAVl5B2ebH/Wmjp5aRkysNCXU5HOc+/XCNFxaRR8UceOfXJJvtdNgBYGpsBAA4PG5celZEXKJ3mCggkGSzAcBisdy/f99gMPgr4DVFrVZ//PHHSqUyJjUzJb9kJW7B5vIA4Pjx43/84x9nZ2dX4hYIIYTQ2oSJBoSQz2RnZ5MkOfcMszOZaXL5w0kud1XDerbYbTYA2FBYhA+lV86uAy8JRSLdzNTZTz7QTqn9Hc7jECRJ0zRzbDUZAaDp5tVjf/hn9ciQd4zL6WQyJqGhoSkpKd7xzy273V5dXf35559PTk2lF1eW7X15hZauJG0oLN61LzmvWKPVnjt3biVugRBCCK1N+HsqQshnbDYb02bCKzw8/De/+c27775bXFzs/WLsefT2iifSaTR3rn5nNhmXFeh6xhcIAIB5QI1WiFwRfuAnbwiEQr1m5vxnfzn36Yf+jmhhHrfbpJvl8uY3fLFbLXOzCU6HnaYoAJiZmenr61uwbuvzw+PxnDp16t69e26K3vzyGxs2Va3cBhkWi5WQnR+bnkWS7LkFaxBCCKFnHiYaEEI+Mzk5Oe+MVCqVyWQkSVZVVXlLOcxMzR+2SF2tzV99/Ofmunt//fMfdFrtsmJdt0TiAACouX7N34E84+SK8PIt24RiMU3T2im11bwWc1tDXW3VX31qt1rmnuQLRcSchUXz0hD79++vqKhYpfjWHoqiTp482dvbm5CVd/BX/7s8Om4VbjrW1+1yOkwmU3Mz9txBCCH0vMBEA0LIZwIDA+e+LCoqAgCTyQQAZrPZu0W5reG+2+Va0sxOu7362xNXz59xu918gcDpdJ499lcfRb3OFJRVEgShn31O8yyrxuV0Xrt43mo2s1is2NR0oTjwye9ZdfKomHk7aLhcrsvpmHuGKd/AUCgU+fn5z3Orxbq6us7Ozpi0rMKde4kf7/NaOUJxAACYTKaRkZHVuSNCCCHkd5hoQAj5jFQqnfu1p7GxsaWlpbOzk7kUFfV9UXeb1To2PLTwFAvpbG768F//R19nBwAUVmx681e/FQhFBp3uzNfPY65BGhrK4/F1s9qJsfnNRJEPNdbW0DQtFAe88PrPtxw44u9wFiaRhlTueSmjqIx5GRUVlZiY6HG7qR/vYBKLxUlJSQAwOTn5/vvvazQaP8S6BszOzt6+fVscJC3dfXA1S5y43S4AOHLkyN69e1ftpgghhJB/YaIBIeQzIpHo4MGD4eHhzEuFQgEAV65ccblcBoNBpVIx54UicUx8IkVRU+oJ55P2LZ/75ui1i2dpmo5PTj3w+k9LNm/l8flbdu9hczgjgwO3r1Sv6Cdam8JjYjxu95KSNWhJxoaV9XdvA0DJ9t3yyGh/h/NIeu1M3eULow86WRoMhvHx8XljWCwWTdNsNnvbtm0AoNPpbDbbage6BlAUdfz4cZvNVrRjz6qtZWCEhEcBQG9v72reFCGEEPIvLCeGEPIll8ulVn9fpd9iscTGxvJ4PJIkT5486R3jdDo+/Jf/1+12A0BQsPSnv/qN95Ldam1vbtBMTxn/f/buM76N60oU+JlBLwQIgiQI9t6bRElUoahOy5bVZctSXLN2HPvFu5tkU3aT7MvLbpLNepN1Em+8cdzt2JYtW1bvkqnO3hvYO4lCEJWoM+/D2AxFNZAECZA6/w/5AXcGdw5kKuKcufcc/ajZZLTbbS6nk8vjLS0ozFm2YvwhZHxK2uZd7GMHPqwtL12xdgP7PquMuKygsKOl2Wqx+jqQBauloZ6iqKTsRdHJab6O5W7YbI4wQKLXDDNvmW1Kk9A0bbFYmpubm5ubhULhqlWrIiIi5jZMv9Dc3DwwMJCxYo0iJn6OL820/KipqcnMzExKSprjqyOEEEI+cX/9do4Qmm0Ta93bbLZnnnkGANxu9+joKACQJElRlNvlClaESWVBfd2do/qR+qqKQFnQ0GC/XqvtVLXYv95SzuPz5SGhkkBZxuK8yJi4SReKjk+Mikvo7WzX6zQhCuVcfT+/UHK5GACwveUsaVc1N9VWA0BaXr6vY7kHsTRw2zPfthgNxtERvkB47tO/Ws23yTWMs1qtUqn0PvzJcblc58+fZ3O4Kb74b1p75QIAsFgshUIx91dHCCGEfAITDQghb4qP/+ppIZvNzsvLY16zWKx/+Id/6Ozs/PDDDwEgOTN749YdAFBbXnL5zKkvTx2fmJ4IkAY+sGO3VBbEFwrvciGCIAz6EQCwWix3OW3hMRkM3e1tAJCale2rGH7/8m/+30/++baHvvO9f/rFf/znHMfjXVfOnaUoShaisM+TLQYiiVQkkTIvrGaTJEhuMRomNpHlcrkKhaK3txcA7s9KkDdu3NDpdIvWFnH5gjm+tNNhZ9pnbt68eVK5XIQQQmgBu+8eayCEZpVYLA4NDc3Ly/vxj39cVFQ0Ps48zeNwOARBBAYFMYPpOYtDleE0TfP4/I3bdqblLErLWfT4Cy8pIiLvnmUAAPXggNlo4HA4MfGJs/h9/E/FjauU2x2XlBwadn+t45gzYRGRAKDXDJ858H53S6Ovw5kCFpvNYrMffvI5krypBoHD4WCyDAAwPDzsi9B8yWazXblyRSoPSVq0bO6v3lx6bWRoQCqVJiQkzP3VEUIIIV/BFQ0IIW+6ceOGWCzevHnzxLoJNE339fUNDAzQNE3TdEnxxej4xFBlOJvD2fGNp7TDQ7LgEL5AkJI5hUf0vZ3tFEVFRMfMwpfwX+XXLjdUVwJA5qLFzGNSn9jxyKNZObkTR4ovXvjjb1/mcDg7H/HTBg2e27hla2RsbG9nZ0tDXfGRg2t3PBqdlOrroDySvmS52TDKYnOClRGD3TfVCmVKQgKASqUqLCz0UYC+YbVabTZbwqL86dWAHB7o35SVEJuYfKSkdtL473/xs8vnTo1ZLMkZWVv37t/33IuTPmvQqlurywBg69atQV8nWBFCCKH7ASYaEELe4Xa79Xr9wMBAR0eHXq8PDQ0dP9Ta2spsmhjncjqZFxwuVxkVPdVr0TTd1dZKEERGbt4Mw55HGmuqbhRfBID4pJTYBF+WlIuJjYuJ/VvVDI1a/eKzzwDAT3/x74vylvguLu9gsdkZOYvSs3NZbHZjTVVj+Y35kmiISkxhXqzd8cihv7xqs361q4jFYu3fv//9998HgJCQEJ/F5yMSiYTFYlkM+ml8tqtN9cNnn3A6HJPGh/p6H1mbrx0eYt5WlVyrKrnW1d72z//xu4mntVSUOGxjBQUFuJwBIYTQ/Qa3TiCEvOPUqVOvvvpqR0fH/v37J2YZAODWlnvNdTUzudaY1TLU1wsASekZM5lnHim/fuXcscM0Tecuzd/66GN+Vc/vuy88rx4aKly3/jvf+ydfx+I1BEEUbiyCCUmxeYQgSKfDPv7W7XaPjY2lpqampKSsWrXKh4H5BJvN5nK59+ykO8mvfviPDy/JeHBRal1F2a1HX/vPX2qHh8IiIl/79MjZ+vYnXvj7YEXYlyeO2ibU9Rjqau+oq4yKitqwYYMP1x8hhBBCPuFHv6oihOY1Zq+ESCSKjY2ddGjZsmUbNmwICwsbHxno6Z7J/RtfIGSx2TRND/T1THuSeWR0ZKSk+CJBEAXrN65av9HX4dzk4tkzJ44eJknyV7/97wV2N8Xl8QiCMGg186Uq5DgOl5u2OJ83ofDhoUOHOjo6QkNDg4ODfRiYr4hEIotxdEofaayubG9puu0hq8V87JMPAeC7P//V2s0PR8bE/ct/vnK5beB0bStf8Lc/c4IkAcDpdDpuWRCBEEIILXiYaEAIeUdRUdGLL774ne98h8vlTjokEomWL19eVFQkEomYEYN+pPj0iWlfiyTJ/DXrAKD86uVpTzKPnDnyOUVRyemZeStWsaa1z3yW0DT9kx98HwB2792Xnpnl63C8jCAIRXiEy+WcVO9gXshbu3HT3ifYX/eYcLvdDoejqen2d84LnlQqNWjVqsoSzz/ywZlLTSaqyUSt3fzwpEOqhjqrxQwALBbryQfXLQ0P3L485/3X/jDpNEV0XHLe8qGhofb29hnGjxBCCM07mGhACHkHQRChoaF3ug2+du3ae++9Z5nQirKrTTWxq+VURcbEsdjsno72of6+aU8yX2iGBgFg1foNvg5kshtXrzQ3NgDA9358+26X89rwQL/JYACAsfnZQlWuUOYWrGWWmQiFQubFTP7SzV979uyRSqVt1eVemU2n/qpzx4+ee7LsSrHZZFQ11P3qh//4h3//v5POjEvPBoBTp04ZDAavXBohhBCaLzDRgBCaC0rlTb0Y+ULh/udenMlK+5AwZWpWDk3TpZe/nGlw/q2lvpaiqLCIyACJ1NexTHbgrx8AQEpaekpauq9j8b4LJ49bzCaBSBzp09KbM5GxdKVEJgcAPp//xBNPmM3m9957z9dB+YBAIBCLxZTb7ZXZRrQa5kVKVs6JyqbzDZ3L16wHgLd+//LoiG7imUylDKPRODbfdt8ghBBCM4SJBoTQXEhOTn788cfH3254eLvg620U05aYlg4AFvO8fNrsufqqSgBITEn1twoINE0f+fwgADy8Y6evY/E+zfCQTqNmsdh7XvhuQKDM1+FMh9kw2lJV5rDbAGBkZKS3t9dms1mtVl/H5QNOp3NoaCgwNOzep3pgvPjFD3/5clxSSnh0zD//5r8BwG6ztdTf1AJTO9ALAARBXLhwASs1IIQQuq9ge0uE0ByZ2EZeIBBOOjo6ojPoR6LjEz2/nS4+dQIAQm9eK7HAUBQ1PNDPYrFiE/3uoXpnR/uoXg8Ay1cuwEYGYxaL2+1WxsT5VYMPz6n7em6cPaHXDI+PEASxdetWhULhw6h8Ra1Wu93uwJDQe5/qgaDgr1qExsQnMi/Co2OYF8bRm5pojplMAEDTtEqlunbt2tq1a70SAEIIIeT/MNGAEJojLpcLAHh8ftGO3YqIyImH3G735++/PWaxbNy6IyUrx5PZRrQak2GUzWave3ByqbaF5PzxI263KzhUIffSPZIXNdR99fA2NiHBt5F4RX9P95enT1ot5tjE5E0Pb+Px+QDAF8503Y2vNJRdn5hlAIDY2Njo6GhfxeNbTPrSajR6ZbbohK/yC0111WGRUQBQV17KjMQnp048M3PVWq5A2N1Yazbo4+PjvXJ1hBBCaF6Ylw9qEELzkU6nAwCxRBr99WPAcSMaNVNvb2ig38PZDCM6t9s9XlR/QdJphlvqa1ks1pqizb6O5TYa6+oAgCTJqK8f585fjTVVB99/R6setlosbc2Ng329XB4PABx2u69Dm6YVDzwsC7lp8YJQOHkZ0f1DLBYDgHFE65XZouMS8lYUAMC/ff+lc0cPXThx5F9feh4A4pJSYhOTJ57JEwjjMnPMBj1JkhRFdXR0AIDBYGhra2MSrwyTydTQ0KDRaLwSHkIIIeQPcEUDQmiO9PX1AUBgkPzWQ2bTV08a+7s6W+pqPFnUIA9V8Ph829jYn//r1zRAXFLygzsf8W7APldXWUHTdEpmdmRMrK9juY0f/ez//uhnk8vsz0f6EV3x2dMEQUQlpdrHrMO93YcPfJieswgAnPM20cAXigq37mqrq2kou8aMVFdXb9y40bdR+cTw8LBKpQIAmqYsxlGRJHDmc3735798Zuumwd6el/bvZkY4XO5P/+sPLPbkX6sEogC5MkI32P/e++9TbndhYWF1dbXRaAwICHjxxRcFAsHAwMBbb73lcrk4HM6PfvQj9i0zIIQQQvMRrmhACM2F6urqmpoaAHBPeI43Tjs0CADh4eF6nfbiyWPVpdfvOaEkULZ9/5MCkYjD5dEU1dbUeOjD9yiK8nrkvjLY11tXUQYAKekZvo5lgetqVTnsdnlY+LodjxbtfVKuUNpttqqS6wAQHjePd4UEBoeGhEeERcUyb+/PO1iLxfLWW2+dP38eAHSD/RXnTnpl2ryVqz8+f237/iejYuODgkMKix78+Py1les33Xomi83euP/vIhJTmZ4Xly5dMhqNQonUZDLV1dUBQGdnJ7O6wel03p/NRxFCCC1I9+OvHQihudfV1WU2mwGgq03V1tSQmHbTzXNfdxdBEEKhcOPGjVeuXKm6fi132Yp7zhkSpvzmP/wTAHS2tpw9/HlfV2ddRVnO0vxZ+gpzyWQ0XDh5DAByl+ZHx8/je915obuzAwCScxYDAEmSRXuf/OgPvwEAgiBSFy31cXAz4Ha5Lh39jMm+xcXF5ebm+joiH2hra7Pb7UKhcPXq1cXFxcM9HTRFEVMp8Pnap0duO56eu/g//vyOJzMQBLFiy87hnk42h1t+9jiHx1tWtPX8x+9cuXJFLBbn5eVRFPXll19KpVLOgt4LhhBC6L7C+vnPf+7rGBBCC19cXNzg4KBerweAwCB5ZGzc+CGKoi6dOk5R1MjISHZ29uDgIEXRufn3TjSMk8mDJYGy9uamAKk0Lin53h/we2/898tWixkAHti+k39Lhw7kXR0q1YhWs37XPuYti82WyOSjGvXi1esVUfO4eiJJkpr+PtPoyJIlSx599FE+n+/riHxAIpGMjY0VFhbm5OQYjca+3t7IxFSBOGCOwyBZLElQsFgqS168LCE7jy8Ss9nsrpbGhoaGqKioxYsXh4eH5+bmBgTMdWAIIYTQLMEVDQihucDj8QoLC9vb2wHAbrdNPKTXatxut1KpjI6Olslko6OjMYlTThYEK8IAwGQY9VbAPtRSX0vTdFBwyNoHHrxtSQvkXTw+n6Zpl8PB5nKZkfj0rPj0LN9GNUPq/l7NQO9Qb5dYLN6wYYOvw/EZoVC4bds25nVgYCAA9Le3yBS+74mbtGhZX1uLurdLIpEAQFKS3/WvRQghhGYCazQghOZIcHAw80yVaTAxrq6yHACKiorEYvHbb7/tdrsdNtvtp7gzoUgMAEajwUvB+pJWraZpWiqTRU1Y94FmD4/PJwjikz/9rr70qq9j8Y6u5oaTf32r/OJZt8uVl5cnEAh8HZFfYHZvNVy/1NVY6+tYAAjCYRsTiURKpe+zHgghhJDXYaIBITRH7Ha73W4HAJE4oLeznRnUqYeba6qYHMTFixeZwb7uzhtfXpjS5Dw+n8Pljmg0PV/PPH9FxcbRNK0eHPR1IPeL7LwlEmmg02Fvqij1dSzeYdTrmBdbt24tKCjwbTD+IzQ0lM1m0zR948ShgY7WuQ/A5XSWnj566H9ePv3+6xXnToxqhhctWjT3YSCEEEJzABMNCKE5QpIkU1O9trzkyEcfdLWpAMBoGHW73VFRUUajcWLPCIN+ZEqT0zQtkwcTBKEdHvJu2HOs+PSJ4wc/JghCIMTSDHNEIg18+v/8vSgg4LYtUeajwa5OAOByuTk5OVhfcFxubu7WrVuZ1zeOf+5yOuY4gIH2lo66SpfDrh8ebKspj4mJWbt27RzHgBBCCM0NTDQghOaIVCqdWI6u/MolAHA5nQBQVVX10UcfMeObNm0CALPJOKXJB3t71IMDLBYrNSvHaxH7gqqh3uVyxSelFG3b4etY7iM9He0Wk4mez+1RbVbLqFYNAKZRvWawDwBcLtdf/vIXg2Eh7CfylqysLKb7BovDIYi5+xXI5XRe+eJA6ekjABATEwMAPB7vqaeeuj97jiKEELof4L9wCKE54nK53G73+NvAIHlTTdWtxQ6ZDRSjI7opTd5QVQEAcckpTLGGeerqhbM225hQLH5o9yMsFsvX4dwvaJqurSgHgNjUjHue7J86m+ovH/ucpmmeQMjl8ZilGRRFqdVqrVYrlUpnfgmn08liscipNIb0QyRJMv8vlL16PWtObvLHzKbGkiuavu5RzTBBEPn5+StXrvz8889zc3Pn+x8mQgghdBeYaEAIzREOh7Nhw4ZTp04xb1vqa1vqaxURkRPPYbZXZOUtS87I9Hxmi9mkaqgjSXJ54XpvRjyHdJrhy+fODPX3AcC6zQ9hlmEuVZVc72htIVmsjGUrfR3LNKn7e2maZrPZ9jGrfczKDIaEhHzrW9+a+dYJh8Nx+PDh5uZmNpu9dOnSwsJC7tftOeYdm83W2NgYEhEdl5E7B5fra20qPX3UYRsDAC6X+9JLLzENLJ955pk5uDpCCCHkQ5hoQAjNndzc3KGhoerq6vGR4f4+giCY2g0AQFFU0Y7dSelTyDIAgH1sDACksiCZfL42gzz80QcWsxkAAmVBEVExvg7n/tLX0w0AYmmgRBbk61imiS8UAoAroRWwAAAgAElEQVTr6xoTJElu27YtKytr5hkriqKOHj3a0NAAAG63+8qVKyaTaefOnTOc1lcIgnC73cScLCUY6mq/dvSgQCDYvW+fy+UKCAhgsgwIIYTQ/QATDQihucPn83fs2GE2m9va2sYH2RyO0+EQCARjY2MhYcr4lDSKoqa0qLi3qwMARPP5l3irxRIgkX7juW/zJpSxQHMjb/nKzlaVcYq7dfxKd0sT8yIhISE7OzsiIiI4OHjm046NjX300Uc9PT1sDsfldGZmZtbX19fU1KxZsyYoaF4mZVgsFp/PN2jVlNtNzvK6IVVlCYvFev755yUSyaxeCCGEEPJDuD8QITSnRkdHR0Zu6iix+YEH9uzZs2XLFgCIiIk7d+TQ6y//6uKJo+PLHO5JIBQBQGRM7D3P7O/pqq0oo/ys5l912Q2mzQRmGXxCJg8GAL5Q5OtApk8k+aoKQ3JyclZWlleyDDRNf/LJJz09PelLV2x75gUA6OzsZJZIjI6Oznx+n3C5XBRF2ceswz2ds3qh5rKrg13t8fHxmGVACCF0f8IVDQihOdXU1DQp0cDn8zMyMs6fPw8ANaXXmfxCY3WlQChaWlDoScG2jpZmALCYTHc5x+FwHD/4cV9XJwA0VlfFp6SohwaXripUKMNn8nVmqK68rKrsukGvBwCCIHwYyf2Mx+eTJGmzWowjOskt1Unnhbi0jL52FQCcPHmSz+fn5Hih90pdXV1nZ2daXv7SdUUAEBYVO9TbxRwy3fXvmj/j8/lhYWE9PT3c2UzqDXa2VRefCw4OXrNmzexdBSGEEPJnmGhACM2pZcuWRUREfPrppy6X67HHHnM6nfHx8QCgVCpZLFZwcHBWVlZPT49Kpaq4dtlkGN20fdc95xQHSADAMKq/0wkmg+HA26+PWa0EQXC4XK16SDM8CABDfX1RcXGbtu70Sfl3vVZbfPYkTdN8gWBN0ea4xOS5jwEBAIvFWpS/ouL6VdPoyHxMNDgdjmunjjKv2Wx2bGysV6a9fPkyXyDMLVjLvF264YFj7/2FpiiCJOvq6rySy5h7brd7YGBAGZcoV0be++zp6myoAYB9+/bJ523VGIQQQmiGMNGAEJpTLBYrOjr6pZdeommax+ONj6enp6enpzudTpqmU1JSaJpua2vrbG3xpF7DssK1NWU3ejs7OltVcUm3uV0/9OF7Y1ZrYJC8aMfuxurK+spyZnzMalE11Bv0o48+/Xde/I4eaqytomk6NTP7ge3ztbTegmEYGQEAq3lePqhnczgCkdhsGAWAkJAQrzSzVKlUGo0mNDKay/vqyX9QaNhD3/im2+VqqijpaPPoL6bPVVVVURS1ePHi8eVCDofD5XIFyGbr/t/psFddOD3Y0QoA/rZFCyGEEJpLmGhACPnAndrjvfnmmxqNBgBkMhlN0+FRMZ7czHB5vMS0jLamhmOffiQPCd3/3Avjh1wu18dv/tmgHxEIRbuefEYgFKVm5wJBiAMCQpXhLqfzwvEjep3GW9/LEy6XSzs8VHr5y57ODgBISEmZy6uj29Jq1ARJKmMTfB3IlLldLpfTIQyQMImG4eFhu90+MYU3DS6X68KFCwRBLCpYN3E8WBlhNoy63W6KotRqdVhY2IxCn2Xd3d2HDx8GAIqili5dyrw4efIkAMhCZyvymkvnO+qrFApFcHBwYGDgLF0FIYQQ8n+YaEAIzZHe3t76+vrk5OSEhDveztE07Xa7AUCn0/F4vO721k5Vc1xy6j0n37R914hWM6JRG/Q3FYA4e+RzvU4rFIk3bN3O1IxUhEcowiPGTwgqvTHY29Ohao734CozNNjX293eWn7tClOHgiTJlWvXJ6amz/Z10V2M6kcGenvcLheLZIklXlgLMMeunTra0Vg7/nb16tUzzDIAQFVV1dDQUM6qNWHRseODToej9tqlpsoSt8sFAFevXt29e/cMLzSrjEYj82K8KExxcXFtbW1EQkpsevZsXFE/PNheUx4WFvbss8+yPSgugxBCCC1g+A8hQmiOHDt2bHh42GAw3CnRoFarDQYD81oul+fn5x8/ftxht3syOUmSBRuLjnz0waTlyv093QCwedcjyqjo235QER450NN94rNPNmzZlpadO4XvM0VjFstn77/NpBjikpITU1LloQrflqJEY1brob++bzSMAgBJzm6zQ6+zmoxH3/mz3TYGAFKpNDs72+12r1q1aobT2u32a9euCUTirPyC8UHK7b7w+UdDPV1RUVHLly/v6elJS0ub4YVmA0VRFEUxN/lJSUlKpdJkMi1atAgAysvLi4uLZQpl/oPbidnZ9NHZUEPT9I4dO5gA+vv7h4aGEhIScGkDQgih+xAmGhBCc2TLli1DQ0O5uXe8mb9y5YrNZmNex8bGulwuABCKxR7OHygPBoCgkNDxkasXzo5ZrVJZULDijiulV6zb4HTY6yvLzx8/EhYRFSCVvvM/r4xZLEtXrV6+Zr2Hl/YEh8ejKCo6PmHlmnUhYUqmTSDyLZ1GbTSM8oUigiACg0N8Hc7U9LarbGNWkiR37NiRnZ3tra4lFy5c0Ov1uQVrJzZ8qbh0fqinq6CgYMOGDQRBZGRkeOVaXmSz2T755BNm49VLL73E5XL5fP7zzz/PLJL68MMPVSqVMECyfu9THO5MV3zciW6wj8fjMTtKKIp65513nE5nTk7Ozp1YhAUhhNB9x98rOSGEFozo6Ohly5bdqToDAAQGBvJ4PGa9w+Dg4PXr1wGAxxd4OL9QJAYAt8vJvDWOjrY3NwHAssK1nDtflCCINZu3ZC5eQtP08ED/qUOfjlksAFB545qnX8wzbDabJEkOmxMWEYlZBj/B5fEAICwq5tH/8/2ivU96d/Khgf4UGX/z0ptW6dM0/cHrf9qzoSA3PGhZnPIbD2388vSJaUxOUVTV5YvMi5CQkIlZhrNnz7777rtms3l6Ybe1tYmlgSmLlo6PmPQjzZWl0dHRTJZhetPOtt7e3o6ODpPJZDKZ2traxscJgmhsbFSpVNEpGau2Pzp7WQYAEEllTqdTq9UCAEmSycnJAJCejnujEEII3Y9wRQNCyF+sX7++sLBQr9e/8cYb/f39ABCqDA/0uN0gi8XiC4VjFmtDdWVfd6eqoR4AuDxeZGzcPT8bGRtXX1ne1tzQ2apiczjiAIlBP1JTeiNn2fKZfKOJTAYDAFitFm9NiGaOx+cDwEBXh9dn7mxVfffvnnA6HJPG/+m5pw999P74W616+HrxhT++9/GW3Y9Oaf7mihL7mJXNZiuVyokr82maLi8vt9vtfX19qanTKTtit9vFQSF8gXB8pPb6Zcrt3rRpk99mGQBgYk2ESfUR2traSJJcsmkL1+Os5fREp6T3NNcfOHBAKBTGxcVZrVYAuHbtWgoWfEUIIXT/wUQDQsiPkCR58OBBp9O5Yt2GtJxFfIFwSvc2InGATj184cRR5i2bwwmPimFWOtzzgwDQ2aoCgPScxTK5vPj0ifrqyviUtMobV21j1jVFD7G53JkUeGuorqBpWiwOmPYMyOv6u7sAwG4bc9hsXD7fK3P+4gf/eOX82baWplsP9XR2MFmGx7/14rN//73ujrYX9u+xms3v/u+rU0o0tNVXM8mRTZs25efnTzxEEMSuXbva2toSExOnETxN0xRFTVpxo9cMh4SEREVFTWPCORMbG1tUVKTRaNLS0pilBOP0er0wQDrbWQYAiExKS126srnsGkEQ/f39BQUFOp0uJGSebclBCCGEvAITDQghP9LX1zc8PJyxeMniFQX3PvsWQpFYB8N8gYDD5a3Z/FBMQpKHHwwNj8hYlNfe0iQOkCSkpimjoq+cOz2i1bz7p98z5RtVjQ0cDnfvN78lk3u6wmKS5rpaAIjHZ5t+w+1ynT12BABCwiO9lWUAgPrqyttmGQBgsK83LCISAL7zo5+Ehimj4+JXFK47f+Ko/evSJB5qKL0+qlUDwG33R6SkpNz9EbparRaJRCKR6NZDFEXZbDb2zVuNzEZDVIS/Vy0lCGLlypW3PaTRaHhiiVGnkchn/Z4/Z/WGqOQ0VWVpd1NddHT02rVrZ/uKCCGEkH/CRANCyF/09PS8/fbbADDY29NQWZ6xeMlUZ0jOyCQIYuX6jfJQxZQ+SJLk2gcfXvvgw+Mjq4serC0rMehHpLIgqSxIr9OOjugOvP36t//pnz2flqKos0cOtauak9IyzCYjSZIpGVlTCgzNHpLFYnM4LqdTKg/24rSfnL3EvHh2z7YLJ49NPJS/es01VQ/zekSruXHpy9IrlwBg3zefm9IlCrbs6Gisayy7XlJSkp+fL/a4YCoAdHZ2vvvuuyEhIS+++OKty4XMZjNFUaKb23xyeTyNRuNwOO5SYMWfiUQinVZ9+v3XNzz2TFDY7GZMCJKUKyONIycEAkFsbOysXgshhBDyZ5hoQAj5C6lUyuVy7Xb7iEb95anjCWkZfMHUVjunZuemeqlFZcaivIxFeeNvnQ7HoQ/e0QwNGvR6qUzmyQxa9dDRAx+ZTUYAaKqtJggiKS2DnJ2+emgaCILYvGPXyc8PdjTUUm73svUP8D3YZeMV+hHdkpivcmFPvfDSY89MLdEgVyjlCqVePTzY3XHhwoVt27ZN4dJ6PQBotVqXy8XhcCYd5fF4ADBmNk0cTF+yvOTcyTfeeOPb3/72fPwB/va3v33mzJmysrIzH/wlIiFl+UM7ODyvLWCZyOmwN1y/bLOYjDqNPChoPv5ZIYQQQt6C/woihPyFVCpNS0tjXkfHJ/K8t5p95jhcbnR8IgB8+MZrTFuKezp/7IjZZOQLBPmr1zDFHVIzcTmDf0lITo2IiaVpurOp/uD/vqIbHpyb63I4nKWrVstDQgHg3df++Of//s9pTLJu56MESTY3N0/pUzk5OStXrly/fv2tWQYA4PP5kZGRmoG+iYOpi5eFhEeq1Wqmn8K8w+FwtmzZsmHDBhaL1d/eMtjZdu/PTEt7TUVz2dWuxlr37ZI4CCGE0H0FEw0IIT8yNjYGANHxiUU7do+v63a73RRF+TQuAICMRYuZlfb9vd2enK8ZHgKAR5/+u+WFa7c/9o2d+x6PS0q+56fQlPR2df7Pb3757muvOm7p7+Chnfse3753vzIyyu12l1047d3w7kQcIDlwpri4vm31hiIA+K+f/1Q9NOUch8vpZLM5brebKSPiIRaLVVRUtHr16judIBQKHbfUjFBExgCARqOZapD+Y/Xq1cuWLQOA2fs/E5r+28zjOVOEEELo/oRbJxBCfsRkMgFAT0fb+aNfPPTIYwDQ1tRw6cxJFsna960XuTyeD2OruH7V5XQKRKL4ZE+7BoZHRcuC5AAQ5UGLzfuH2WTsbG01GkYjoqNjE5IAgKbp6bVOPPXF5y6Xa3RE9+ff/kYoEu375reGBwfKrl7OylsaEx8/3nCk5NKXXe1tdpvNbreFKsPjEpMyF+WNr2yPTUwKDAp697VXhz1LIU3bQG9PV3srAKxcuwEAhGLxE8+/ePn8GbfL1VRXExqm9Hwql8Nx+M0/OR32oKAgL3adNJvN3d3dwgDppHHxhA6a85dcLgcAt8vprQm1A70Om03d22XUaY0jWsrtGj8UERHhrasghBBC8xEmGhBC/oKmaWYDuVQq7WxtOX3oIEEQrY31LBbL7Xb3dXXEp/jsIWGnqrmhspwgiO2PfcOTrdc6zTDM5rPT+auq9MbVC+fcbjcAlF8DkiRpmiZZrL1PfTNkKnfaDIFQYLWYAYCiKLPJdOLQwaGBfrfLNdjfBwCyILnDYXe5XA67nXnsT5BkV1trV1trY0314uUruTwuk+lgczgAwBcIvftlJ6kqvfHSk48BwIWaltjEJABgSngAgDx4ag0RKi6dt9vGACA+Pt6LEV65csVutxc8vGHSuF49DAAxMTFevNbc4/P5AMBieeE3H+OIVlVR0lZTPnGQIAgOh+N0OiMjI7ESJEIIofscJhoQQv6CIIinn376gw8+MBgMANDW1MCMBwQEjI6OkiyWD2NrrK6iaXrx8pUhCo9uhusqK2iaZjbhI4bJYOhsU10+d4am6ZDIGGmIQjfQyxeJrUaDQav+5N23Hp16ruHRp5998w+/c9jtyvikwY7W/p5uAJAplAKxZKC9RT+iY3O4LqeDLxRlFqyLy1qs6eseGexrKrk6PDhw8tBBgiCkMlnB+k3BCgUACCWSWfnmX8tdms9is90u149efPYff/rzUZ3uP3/2zwAgkQYmpWV4Pk9j+Y2WqjLmdWRkpFdis1gsra2tpaWliqiYyITJe3yG+3o4HI4Xl074RFhYGABYjKMzn6r01BHtQK9SqYyIiIiLiwsJCXE4HBRFmc3m1tbW9evXz/c/K4QQQmiGMNGAEPIjoaGhTqcTAJ555hmNRlNVVdXf3z86OpqSlROTkOSrqGiatlrMBEGsWDv5Se+ddLQ0AUBcks9i9h+dbSr14GBNeemY1cqMpCxdmV248W81OFyuS5/9VdPbderwoSeef3FKk3O53CXLV14rvigODBKIA8bMJoE4oHD3N3hCkdNuY3G4lNvV01wvV0ZKg0MBIDQqNjQqNiQq9tKnH1CUmyCI0ZGR4599wpTu88qz7ruIiI554fs/fvU3/1529fI3HvzqZ4kgiF+88qrnpU8tRsN4LQmZTOaVVQYURb3++usGg4HL46/aPLmHBeV2j2rVJEny/ak+6zQwGUw2Z6ZNOimK0g32AYBcLi8qKprU9TM9PX2G8yOEEEILACYaEEJ+hCCIPXv2HDhwoKSkpKWlxe12kyQZk5i8fK0vnxC6nE714ADL4yUVzXU1VouFxWbHJ6XMamD+r7ai7OKpE8xrkSQwITdPIJZEJqdP/K/JYrMLd+0//KeXdRr1ay//Wh6qWL2xSBlxtwf1Tqezpb7OMKpPz87NW1lw/dKXTrt97aNPqipKYjOyeUIRADAtDEmSG5+1eNLH5crIHS/9iCAIq9HQWlXaXl3ucDhomhZLJtcm8Lrv/esvElNT333t1bbmJqFIlJKR9dKPf5q3YpXnM/CFIoFIPGYxA4DRaPTKzX9bW5vBYIhPz16ybpPglh6fVrMJAOLj4z3/K+CfzGYzAJhG9TOch3K7A2Ry44i2vr4+Pz8/KirKG9EhhBBCCwomGhBC/oV5PNjV1cVs46coqlPVPKJRP/LMc75qeMnhctkcDl8g8KQ6AwBU3rhO0/SqdRvu2+XTbrdbPTRoMhiY/4iJuUujUjMk8hDeHYogsDicJUVbqy6edjnsg329hz/+67e//6O7zP/Rm6/rdVoAqLxxjSl24HLYA4KC8zZt8TBC5j+NUCLNWbMpdenKlrLrLRXXe1pbxizmW++0p+eNg0duO77t0f3bHt0/7WlZbHZgcCiTaHC73X19fUkzXjgTGBjIYrHu9N0JkoSvCxzMa0xrkrbqstQly8WBQdObZKBDVXH+pMUwShDE5s2bMcuAEEII3RYmGhBC/iU6OvonP/mJw+G4ceNGc3OzRCJpbm426EdGdVrFXZ9yzyqhSGy3jblcrnNHv9CP6AIkktjE5BGthi8QLCtYM+nkEa2aJMnkqey6X0goinrr1VesZjMA8AUCABAHykIi77HCPzotKzota2Sw/8bxzy3GUc3w4J3KYVw+d1qv0/IEwkCFUtPb1aFqAQCHfXJHRs/xhKLsNRt1Q/2a3q5P//S75Zu2JOfmTXu2OeByftXLk8fjhYWFtba2trW1GY3GNWvWMGUIpio0NFSpVGo1wzRFETdn0yi3u7OxlmSxtFqtF0L3qezs7L6+vpqaGtOIbhqJBpfTUXv5Qlt1GY/H27hxY15enkAgmI04EUIIoQUAEw0IIX/E5XJJkjSbzcxqbb5QKA9V+DAegUhkHNW/9fvf2u02ANAOD3W2qphDuUvyuRMe9n556jhN01Fx8aKAAN/E6muqpgar2SyUSF0Oh21sDABcHjcUDFJGhETGmOtHyq9dfXDnnltP6OnsqCy5AQBLH9weHp880KG6fvSg2+l0ziDRwFi5dU/ZqSMDHaqqKxf9PNEQHpegGehbvXp1amoqn88/fPgwsylAIBBs2za5woKHMjIyTp8+3d/VHhl/0/qIxoobFcXnAYApYzGvud3u3t5ekiSDlFPrPUnT9JjJWF18tqelQSaT7d27d3oJHYQQQuj+gYkGhJCfqqurMxqNRqMRAGxW67EDH27d97ivdokHhyqG+/vYHI5coUhOzzSbTKKAgMtnTlIUZTIZ5V8nGoYH+uurKgiCWLxsuU/i9AmrxUwQpED41baIiutXASBp0bLQ6Lj+tha+SBSVMoXFHaHRsZ31VeOVI8cN9vV2tbdWldwAgNSlq8LjkwEgPD55xdY91498KpIEzvBb8ISi/C07z7z3utUbXQlmlVQmBwCm5UFVVZXZbI5MSB7oah8ZGZn2nAkJCQCgVw9NTDTYrJamilIAWL16dUrKvC840tzcPDIyooiJv9MWnjspPXWks6EaAAIDA5944omgoGluu0AIIYTuH5hoQAj5o8HBweHhYeZ1WlpaU1NTf0+X1WwKkM70fnJ61mzesnrTZhb7pv/PLLl0kXZTTA/LptpqoVjc1tRI03R23tKYhESfxDn3WhrqT33xGUmSD2zfdensaduYlaIoAIjNyOEJRTLPuoFOpBvsBwAujzdp/LMP3mUqPogDgzJWrR0fD49P3v2PP5nJVxjH4fEl8hDz6IjL5WKz/fffR5E0EACOHz8uFArtdjsAjFnMlNs9k5ogTP2CSR0ZDDqt1WQEgJycnODg4BkF7QfCw8MDAgI0fd02q4UvFHnyEYqiGq5f6mttYt5u3boVswwIIYSQJ/z3FymE0P2My+WKRCLmf10uFwAEBsmFYp9tRiAIgnXLnadQKBrRat78w28DJNLhgX6SJGmaJggiLnEhd7WsLivRDA+ZjUarxWK322xWKwBQFHXy0EEAEEtl0tAwmSKM59mN3K2kwSEAMHJzRQCHw0FRFIvNFgcGxWRk3/rfwisctrHBDhVBEARNz8b83hIaEbX64Z2l50599NFHGRkZAKAbGoiKinrkkUemPWdzczMAyG7eoDS+54VJHs13YWFhmzdv/vTTT68f/1wRHRuTmiW6a+KSpqjLhz4a7GwDADabTdN0eHj4XAWLEEIIzW+YaEAI+SO5XP6DH/wAAGw226uvvgoAeSsL/K27XkpWdk1pidVsZgofUhRF03R6dm7swk00XDp7qqq0ZNIgSZLJS1a215QDwNq9Twln1iQyIWdJ3aXzY1bLxMHa8lKapoOUkev2PjWTye+uo64SAAiC+OS13y1atS41b9nsXWuG4tOzAeDysUOVlZUAoFQqCwoK3nvvvejoaKvVumXLlinVKXQ6naWlpcHKiNCI6Injva0tzAvrLTtZ5qnw8HCCIIa7O4a7O2ovX1i0tihlyYo7nXzl8CeDnW1paWlFRUVCodBqtQoEAqbn7n3bUAYhhBDyECYaEEL+y263v/3220yhu+sXzwtEopgEP7qHX7yiIC1n0cUTxyi3u6ejjabpoOCQdZsf8nVcs6ituRkAMletjUrN5PIFJ/7yBxabvfzh3aHRcWn5q0iSxfJGyUCeUGTS684dOywOkJhMRrPRONDbAwBxmbkzn/wuxIFBXL6AJEmb1VJy/iRXIIhPz5rVK85EdFIai300KjIyPz+fx+N99tlnFotlaGgIADIzM1NTUz2fanBw0OFwxKVmTGzg6nI6e9tVAPDoo4/GxsZ6O3zfkMlkL7zwgtvtPnfuXHt7u81iudOZFsNof3uLUqncsWMHj8draWlhs9kURb3//vsKhWLfvn1zGTZCCCE072CiASHkv0ZGRsYrNVgt5v7ubr9KNACAQCh6aM/eK2dPd7e38nj8x7/1Anlzd8AFRhwQYDIaXE5XgEwOANte+D58vamEw+Pf69OeSl9RWHLiUENN9cRBWVh4ZHK6ty5xW5FJaZFJaS6no/bS+baq0vKLZyovXVizbXdIuM/6qt4Fm8MJkMoGBgbCwsI6OzstFgtJkqtWreLz+VMt3Dg4OAgAQTcX1Ci/eIYp0BAdHX37j81PoaGhAFBYWNje3t7X2pSzZuNtT1NVlQKAXC6/fv261WotLS2VSCQSiWR0dDQy0h9/HhBCCCG/gokGhJD/UiqVQUFB47X0zUaDb+O5k7amBgDg8ngLO8sAADv2P/Hay792jH21kN4r6xduFZGUlrvWQrJYfJGYJxTxhCK+SMz1XiLj7tgcblxGTnt12ZjFDACttZX+mWgAAEVUTEt1+aFDh5huixRFNTY2pqWl/f73v3/66acDAz2tnDo6OgoAspDQ8RGXw6EZ6AOA3NzcKe3CmC+qqqoAgM3l3ukEmqIAoL6+fnwkODjYYDAEBASsX79+DiJECCGE5jVMNCCE/NrERENrY33O0nxFhN/d9WXmLSkpvnhrR8a7sFrMpw8fslosS1auMhmNsiB5QkoqAOjU6sH+3uS0DC5/ju6rPWe1mI988jEAOB32Wb0Qm8NJvvPO+TkgCwvf8dKPzCO6sx/8xT425sNI7o5JvvT09PT19TEjOp3uypUrzAsPEw00TXd2dpIkOXFNSvXV4hH1UGho6I4dO2YhcN+Li4urrq42jmgdtjEu/zaZlKxVa82j+oEOFfM2MDBwx44dIpEIAPytWAxCCCHkhzDRgBDya3v37u3o6Pj4449pmubx+fKbq+L7CZE4AABkcrmH5x/79OOujna3ywUAp774nBkkSTIiOqavu4um6damxp37n5ilaKftevHF4YF+AEjIXeLrWGYdh8vjCoUAMNTb5XI47vLo24cy8ldSFKUd6h/u7Z506MyZM2vXrk1LS7vnJBqNZmhoKDFr0fh6HMrtbqkpZ7FYTEuLBYnH4wFAcHgUh8sDAINOM9jRGpeZyxMIAYByuzvrq7X9PSwWy+12BwUFPfbYYwGgbA0AACAASURBVBKJxMdBI4QQQvMHJhoQQn6Nw+GkpKTs3bu3uLhYrVb7Opzb6+/uAoCU9My7nKMdHjr00Qd2m83tdgMAm8OJS04NCg5hc9hWs6W/u1Ov0/Z2dTInm02m2Y96yuKTUhqqq2iadjudvo5lLvCF4gCZ3KTXnT341wf3P+PrcG6DxxcsWbdJVVMxnmgICAgwmUwAMDw8PDAw4EmigelboYj6WyEGgiAolyspKWnNmjWzE7jvMasSZAolQZI0TV878qlBp3HYbNmr1wNA3dUvm0qvAMC+fftEIpFCoeDMzi4hhBBCaKHCRANCaB5ISUk5deoUTdPqwYHw6BhfhzMZXyAEAEVkxK2H1EODn//1PafTySJJp9MZFBwiD1WIJdKouLiouISJZ7bU19aVlwaFhLY1NTjss7s3YXrikpKXFRSWXC4es/hjHsTrWGz2mkeeOPHGHww6LUVRfluAIy4t0zCiayy7DgAPPPCAQqFoamrq6OjwZD2CSqW6ceNGaGR0dNLfulRUFJ+nKMrulz+E3tLU1AQA8VmL9MODlRdOGXQaABBKJABgH7M2l10NDg7et2+f3ONlSgghhBCayE9/bUIIoYkIghAKhRRFHfnofbPJ6OtwJhMFiAHg3NEjtx469ukBu81Gud1Op1MqC9r15DeLduxeuX7jpCwDAKRkZu95+tkV6zYQBGE2Gf/wq1+886c/zEX0UxEWEQEADpv/li3wLqFEyhcH2Mesx959naIoX4dzexwuLyzqq+xbS0tLYGBgYWHh008/zVSIvLtr166xudx1O/eO19p0Ouxt9dV8Pn/FCl+WyZht3d3dstAwYYDkxolDmv6egIAAABBLZTaL+dhf/kDT9MqVKzHLgBBCCE0bJhoQQvPDN77xDYFA4Ha7h/v7fB3LZMyKBhroSeOD/X12uw0AspfkP/LMc3v/7nnevUo8qgcHmOUMNE0b9PqThw76VWIlQBIIAI4xm68DmTsFOx7jCYR6zfCxd1+vvHS+u6XR1xFNVvHluYuHDgAAh8PJzMz89a9/fe7cOU8+qFaru7q6YlMymB9ghkGntY9ZxWJxQsLkXNjCcPjw4TfffFOn08mVkZreboNOs2LFioKCAgCwWS3114qdDntSUtKiRYt8HSlCCCE0j2GiASE0PzQ1NY2NjQHA2cOfW8z+tXRfJg8GAJPBUHnj+vhge0vzJ++8yWQNxJKAUGU4x4OCgpJAGUEQQSGh+WvWAYCqseGtP75y6dzpWYt9aqQyGU3T98+KBgAIDA1bvWs/ly/Qa4brbly5dOxzX0c0WWdzPU3TAJCSkhIQEEDTtMPh8OSDn3/+OQCE3bwXyWoyAoBWqx0aGpqFYH2vv7+/t7cXAGwW89WjB0mSzM3NtVgsAMDhck16HUmSW7duJQjC15EihBBC8xjr5z//ua9jQAihe+vt7W1ra2Nep+cuFgiFdz9/LoklUpE4oKtVNdjfm5iaLhAK3/nTH+urKgAge0l+wcYH4lPSPNzhLxAKMxbn5SxdHhkTFxYRqVOrrRbz8EB/Zcn1lPTMey6ImG0kSZZcLhZJZVEpC7Yfwa0EAZKw2AR5eOSY2TxmNsqV4RKZHy2qlyuUQ71dDrvNbrcnJSVt3LgxPT39nvfJAwMDxcXFiVmLslcUjp9M0/TJv77ldrsCAwM3bNjgt2UpZiIzMzMxMbGlpWVEPcTlcpYtW5adnV1TUzM0NJRTuFHb3zuqVRMEsVAXdCCEEEJzYwH+DoEQWpDy8/OfeuopkiQJgjAbDb4OZ7LUrJyQMKXT4Th79Av10KBBP0LTNIvFWla4Niwyiilx7yGhSMycHx2fuGz1Gr5AwBMIHHZ7T2f7rIXvkeHBgbf++ApBEPfVigZGYGhYbEauIiaepunyi2d8G4zFZLSPWcffsthsHl8gC1EYDIYLFy6IxWJPnsYPDg4CQGzqTSmJhrJrDrsNAKRS6ZR+aOcRgUAQFxf37LPPPvzww9/73vc2bdoEAH19fSJpoEgSGBoVA1//4SCEEEJo2rDrBEJo3oiLi0tLS2toaCi59OWtxRR9i8VmxyYla4YG5aGhlTeuMYNut3tUp1VERE572viUtPiUtE5V84mDB0zeSK/oNJoD77zhcjrZHE6IImxx/oqwiAiROMCTz6oa601Gg1AiDYuNn3kk81Ha8gJVxfVRrebcwQ837tnvkxgoijry1mskSe781ktMBceK4vO64a9ujKOjo+/66a/QNH39+nUujx8cFg4AVrPp4qEDJItlt1oBoLCwcP369bP2DfxCcHBwcHAw81qj0Wi12uiUDAAQSqQA4ElbUIQQQgjdBSYaEELzya5du4aGhob7+z5+43+Xr10fm5js64j+RigUAYAyMqqptoYZCY+OCVGGz3xm7fAQAFhMt6lMQVGUTjMslcm5dygAcfnc6ZaGervdTrndHC6XIEinw8HicJwOx0Bvz0BvD0EQm7ZuT8vKuWcYfB4fALIK1sekZ8/sC81XbA63YOe+q1983N/R+uUXn6zd8ejcx0CSpEAkNoxoiw8fzMxfKZWHDPV0jh+12Tyq02mxWLRabVpePk8gBABVdYV2sH/8KIfD8XrYfqilpaW8vFyn0zmdTgBIzssHABYLfy9CCCGEvAD/QUUIzScsFuvpp5/+7W9/q1MPV1y7EhYRxRcIfB3UVwQiEQCcPXqYpmkuj/fQnr3KqJiZ73I3m4xlVy4RBJGQOvkp66Vzp6tKbgCAVBZUtG271WxOTE2fdE5TXa3dZpPIQ5x2u8U4CgABMvm6x562Wy3dTfWjmqGhzrbSK5c9STQ01FQDgNvtmuE3mtcUMfErtu65fvRgt6qpt10VleCDVFdyzuKyi2cGutoHutqJm3/A2GyP/llnbq3Hb6qDFH9rhLljx4709Mk/RQtPWVnZ8ePHAYAvEpMsVk7hhuDwKABQVZUBADa2RAghhGYIEw0IoXkmICAgMzOzvr5+qK/3/NEvHnrkMT+pDz++ASE2MTk9d1Gkl/YXsFgspqdAeORNq+IHenuqS0sAgMVmG/Qjn777NgBExsTufvwp5gSKoiwmk91mI1msoqe+7bTbyk4fpdzu9BWFfJGYLxJnhygA4PD/vGw1m84dP2IbG9v40Fb+natsEgRBEER0apZXvtf8pYxPzli5tqb4bHdLo08SDal5+SbDaHNlKQDQFDU+/uSTT0ZFRXkyA5P/oig381YWHEqSJEVRAEDT9J1WxywYarX65MmTXL5g9c7HQiJu+mvlctg5HE5MTMydPosQQgghT2CiASE0/+zevXvlypWnTp3qalN1qprjU/xiQ7UiInLTtp0cHi86PtGLhfQEQlF8SlpHS5NOow6P+ttN0fHPPqVpOjlveUCQXD88xBMIWytL+nq6B/p6wiOjjxz4sKu9DQBomg6NiQcADo+/ctsjt87PE4qMOk1DdRUAyOTBq9ZtuFMkXD6fpmmb1SyWyrz17eapIGUEAHQ01AYEynJWrpnLS5sNo92qRqY6w0Tp6enx8R7ltmiaPnv2LHy9BgcAAmRBy4u2VF/50mo2icVi7wbsh+rq6iiKyl2zcVKWAQB4AqHT6ayoqOjv78/Pz4+IiPBJhAghhNB8h10nEELzD0EQ4eHhW7ZsIUmysbrK1+F8hSCI5MzsuKQUr5frj4qNAwC9Tjtx0OV08ISizIJ1CTlLlhQ9nLV6fVzWIqDpCyeO26zWrvY2mqZpmuYJRcs2b7/L5PkP7li+ZZdcGQkAFvNtykCME4pEAHDlsw/VE4oC3J9CImNy1z1A03TN1eLW2sq5vHT5xTPlF8/WXr80cTArK2vbtm0eznDy5Mn6+vrIhOSMZauYEbttrLdNRbJYAFBV5S9/oWZPZ+cdf4ATc5ewOdyTJ0/W1tYeOHDAaDTOZWAIIYTQgoGJBoTQfKVQKMLCwnTqYe9O+8WnBx5etzo5TJ4eGfbIQw9cvnjeu/NPA/Pk+eKpE5qhr5oL9HZ32e12ksVic/62yj1r9XoWm63TqN957Y80Tcdm5Gx9/rtbn/8uX3S3Z9SysPDotCxFbAIANNfVtjTU3+nMTVu2CYRC44j2y0/ea7xx6U6n3SeS85ZnFqyjabr6avFcXpe8XRqrvr7ew/SWRqMpLy9XRscVbt01vufIZrX0d7aZDaMAEBgY6MVo/ROz9GNUq7n1UGhU7JKNDzF/Mkaj8dy5c3MdHEIIIbQgYKIBITSPyeVyq8XsdnmtPOFvf/Vv33p8X+m1q6N6vVajLj5/dvfmTV98esBb809PdHxiVFyC2+2+ePokM2IfsxIEEXNzuQQ2h7tq+142h2u32QiSTMxdKgiQ3Pa+9FYZK9ck5CyhafryudPUhG3/EwnF4sefeyEsPAIA+lubZ/adFoKkxfkCcYDFaOiZqz8Np8M+1NM1/pYgCA6Ho1Qqt2/f7mGriNOnT9MASzc8wOHymBGapq1mk/DrCiNKpdLbUfsdrVYLAFHJt99y1V5XxVRFAQCJRDJ3YSGEEEILCCYaEELzmM1m82IlSIfD8cpvfg0Ae/Y/fvZ62clL1x7avhMAfvmzn3jrEtPD4XLXP7yNJMnBvt4//vrfjn76cWXJDQBgcyffW4bFJW58/Nn1+57Z+vx3mToCHiIIYvHGh3gCocVsPvTh+3c6TSgWM80volIWfmOCe+JweUmLlxEEMWeLGowjujGLefxtdnb2D3/4w+effz43N9eTj2u12ra2toT0bFmIYnywu6XxzMfvMcsZUlNTMzMzvR62X3E4HBqNBgDsVsutRymKotxuAAgLC9u2bVthYeFcx4cQQggtCJhoQAjNV0ajcWBgwO122+02r0xoGNXbbTYA+Jdf/HvO4ry8/OU/+Om/AkBfT7fLe4smpkccIHnokccU4REURXWoWgb7egEgJuM2PSkl8pDgiOi7b5e4LYIgCvc8zuHytBr1XU5jykYOdXVMdf4FKWXpKoIk3U7H3FxOGCAZX4kAAKOjox4uZGAMDAwAQOzNPVD72luZF0lJSbt27fKTHi6zp7i4WKPRKKLjQiJv01pCVXFdN9gXHBy8e/fuxYsXL/gGHAghhNAswUQDQmi+slqtFosFANxut1cmDAlVLF6WDwC//82vuzraW1ua/+d3/wUAS5avYLN936MnJiFp15PfXPF1V4ggRbhI4uXt9DKFUhQoc9hsmuHBO50TGhZGEIS6pxNLQgKzeYHLczqdc3M5gUgsCZKPv+3v7x9f5O+J/v5+AOALRRMHjXodABAEsXXr1gV/X+1wOG7cuCEODCrcuY8nmNzJta2mvObyBZlM9vzzz4eEhPgkQoQQQmhhwEQDQmi+ksvlLBZLGRUdIJF6a84DR0+mZWa9+5c/L0tLWpWdfvCjv6ZlZv3xjbe9Nf8MkSSZm78yJSsHAJwO+2xcIjAkjKKo6tKSO53w4M496Tm5NE13N9bNRgDzDpvLpeZwwUt0Usr46wceeMDzBQgul6u2tjYoNEweFj5xPEihBACapvv6+rwYp38qLS11u91JuUtYt1sJoqooEYtEjz322JTWiSCEEELoVphoQAjNVxwOR6FQ6G9XOn7aXv63/9dUXwcAGdk5ickpANDX011bNaf9C++OJMn0nEUAYDGOzsb8afmrAEDV2HCt+MKdztm4ZRtJkvYx62wEMO9wuDyK8s6aGk9kLlsVGhkNAEFBQTk5t9k7cyd1dXVjY2PJuXmTxkMjIgGAxWIpFIrbfW7hcLlcFy5cEAcGxWcvvvWoQaseM5usVuuUFokghBBC6LYw0YAQmscoinK5XE6Hd3bInz5+9PVXfw8Ar/z5jYtlVdfqmr7/Lz8zGY0vPPV4d6cflSRgsdkAEBQ2hVqPnhNJZXJlpMvlKr18yWwy3vYcnVoNAA7b2GwEMO9wuDzKffs+HbOBZLEylq4AgJGRkVdeeUWn03n4wbKyMr5AGJ+eNWk8Ii6RxWa73e6RkREvx+pn6urqKIqSKyMm1rkY11Ff7XTYhUKhWDzl+iYIIYQQmgQTDQiheSwkJMTldA70dntltisXLwIAl8d77MmnmZEnn/sWADidzgunT3nlEl7R2lAPABzebW6WZo5ksQofeZwgSTaHw79lEzujpqKUpukAmfy2R+8rVqNhVDNM0XOXaAAALp//1dWtVg/LlKpUqoGBgYTM3FvvsVlsDofD5XA4C/4Gu7S0lM3hLtm05dZD6t6utuoyAHjggQcW/J8DQgghNAd8X94MIYSmx+l0NjY2enFCSaAUAJwOh0Gvl8nlAKAZHmYOcWfnrn56mBUN6ctnq/Eeh8vj8QVup4Oibn//3NbcDACRyamzFIAP2SxmDo/P8rj250CHyuV0TOwWOdvcLpdhwnYhFovlyacqKyvZHE5m/spbDznsNofdFhsbq1QqvRal/2ltbR0cHExenD8x1UJRVPnZ432tTW6X0+1yZWZmpqSk3GUShBBCCHkIEw3/n737Dm/ruhJFv85Br0QhCPbem1jFIlK9RbJsybJlyXViZ+JkfDOJ371TMpl5X957M5k7LZPM+KY6iROXxI5tyZItyeoSJUoUu9h7B0GQBIjeDs55f8BiZIoSQRIEKHL9/vB3cMraCxI/i1jYe22E0KOKw+EkJSV1d3c33bpJEERsYvIyA5ZVbgYAhmFeOXbk9e/+ncPh+Kd/+B4AkCRZsqnCDxn7A8MwHooCAIfVsnKjCKQhBq3mTt3tovK5b7yloc5us/IEwojE1JVLICj6WxrqPj8lCwtPLy5XRETxhKJ559jPctptTZc/JwgiPb84MBlSLtfJ3/7cbNADgEgk2r17d2hoqC8PGo1GgVgyZ78JL6FYIg8L930JxqOIYZhLly6xOdzMkj/9PNst5upPP5ocHZJIJGaHPSQk5MCBA9gGEiGEEPILLDQghB5hmzZt6u3tHR0aGB0aePzY8zEJScuJVrFl2/Mvf+2dX795/erl61cvz55//W+/520MuRo01VQ3194CAIpawS0VczZtu/bRuyajcc55i9l05dxZAMiu2LZyowdFS9WlnoZbADCj09767GMAkMiVFU8eu3+FCOV2OW02l8OuGx6gPZ4QZej9HRZXiHZk0FtliIyM3LZtW0pKii9Pud1unU4XHpsw71XK5TJOT6rDwvyZ6Cpjs9nGx8cFYknbrSr9+Biby03I2tBw6azL6cjKytq5c+fp06fz8vJ4q2niEkIIIfRIw0IDQugRFhcX99WvftXhcLz77rufH/9w8559qVlze90tyn/85Oflm7e89Yuf9XR2kCxWekbWq9/+zt7HHvdXwsvhdrlGB/tvV10lCCK9pCIuY1nv9OH4IjEAjA3PbX7xwVu/pj2eqOT0pA1FKzd64OlGBjtqqoAgYlMzRBLppGbUbNCbDdNnfvVG9qatqUXlt08ft8zovRtt2C3m2QcJgsjeuClgeQpEYhab7aGovLy8yMjIK1euFBUVLdhTwOl0ejyeEOX8cx/6O1oot7ugYJ6NGNYMHo/H5XLtFnNP423vmYnhAZFIVFa6paKigsPhPPfcc8HNECGEEFpjsNCAEHq0xcTEAEBSUlJfX9/5Tz6+deVSXFJyceUWoWgpHd0Ignjq2HNPHVt1nzp045orZz6d1I4DQHhCUk7F9hUdTiCRsjkc/dQkRVHsuw0LLGaT2WQUiCXFe1dF5cWPaIoCgIT0rM0HDnvPuByOix+9N6kZbb1xpe3mNYamCZIkCIL2eAAgPDZeNzZCezyxqenJOXkBy1MZHhkeEz820Hv27NmWlpaRkRGaprdvX+CHwbssQiSR3n/JajbdOn8aAGJjY1ci4VWCzWY//fTTOp3OarXGxMScOnVKrVY/+eSTEokk2KkhhBBCaxMWGhBCa8GxY8fGx8erqqoGBgZaG+omNGMR0bGp2TnqyBXZAzKQGIbpaG68eeWiw2ZjcziZZVtSCkpWelCeQJict7Gz9sbZEx899tQz3pM3Ll0AgIiEFC5fsNIJBBiHzweA8cH+wa62+LQsAODy+V957uX22ptNN666XU6CIA689HW+UDTY2R4WFaMMD3LfRJqmo6KiMjMzk5LmXy7kcDiGhoZiYmIEAoHRaAQA4XyFhtsXzjA0XVZWplKpVjbjYEtJSZldaZKRkRHcZBBCCKE1DwsNCKG1gM1mx8TEPPvsswzD/PCHP5zUjk9qx9ubG45+7RshckWws1u00cH+zjvNJuOMxWSyWcwejwcAFOFR2599mSQDtC2xOj6xp7Gmr6uz9kZV8aZKAOjv7gaAuKzcwCQQSFJFqFimsMzor538KP6vsmbPZxaXpecX6zSjirBw76aSGYUbg5cmAIDdagGAjRs37ty5k/2A3THcbvebb745NTXlfen93p59X5tD2uMZ7euOiYnZunXrCmaMEEIIofUHCw0IoTWFIIjHH398bGxMoVAcP3788mendh86vLRlFIHEMExL/W2j3rBhYwmbwzl34mOb1cJis1lsjkAiFYgkYXHxWeUB7b+ojkvMqdzRdPnz6iuX6qpv0LSHoihxiFwZGRPINAKDw+NvPfJi3flPtQO9fW3NSVkbZi+RbHZ4bHzwUpvLYbMCgMvlelCVAQDef//9qakpvkAokSsYhpkaH5MqlKqouX9xBElyuDyLxYJNEBFCCCHkX1hoQAitNbNzpNvb2zs7O9/92RuHX3pFEbqKZoa7nE6rxSxTKAmC8L5sb6q/cfE8APR1tgvFYrvNKlWEfuWV/xHcPOOz89xOR29jrdvlpD0eZWRMYm5+wKZUBJhQGhIel6gd6G29dePeQsOqQtM0i8MBALFY3NPTc+nSpSNHjsjl8nvv6ezs7O3tDY+N33zgsEAkBgCTflookd4/o4GhaY+HClvT+00ghBBCKCiw0IAQWrMqKyv5fH5TU1Nt1dU9h54KdjpfsJhN7/z0vz0UlZVfKJXJGm7ecDocAEAQBFcgsFrMNquFzeFuf+6VYGcKXB4/q3xrVvnWmcmJGZ02Ji2L9eBv0dcAg04LAEAQwU7kgawmo3d7S41G09raOjMzMzExMafQUF1dzWKzK/YfEtydyCNVzN2h08tutVBut1Q6T+8GhBBCCKHlWMu/MiKE1rmoqKioqCidTjc2PBjsXP6EoWkPRQFAW2M9ABAEIVOFCyXSsLiE5PyNxskJqVK12j7Py1RqmUod7CxW1lhv51D7HYIgth08EuxcHsik/6LtQn9/P4vF4vP5c5pBTk9PDw8Px6VlzrvHxBwCsYTFZo+Nja1IrgghhBBax1bX77IIIeR3JpOJzWJ3tTRHJySKxMHfzU4gFAEAQRAMw4hCZJllWxKy/7Q/olwd5O0M1i3vkhAOj/+g7/+DjnK7G69fmX3p8Xg8Ho/ZbFYo/tTutL6+HgAyi0p9CUiSpESm0Ov1drtdIFhrO4kghBBCKIiw0IAQWuOkUqlGo7lw6oQiVHXoha/yg/2Bis3hcLhcNpdfcegolhVWj4jEVFlYuFk/RdP06uxD4bTb9BPjABAdHR0TE3Pz5s2Kiop7qwwA0NfXJ5RIw+7r+zgvhmEsRoOAz2exWCuSMUIIIYTWq9X4uxRCCPnRCy+8UFBQkJmZqZ+aPP7OWzRNBzef0aEB2uPxUO41VmWY0IzlKfkHS+ZufjmhGfveN17ekhy5MSLkuZ0Vv//lT4KSni+4fIGHohqvXQp2IvOzWcwMwxAEcfTo0fLycg6HYzKZ7r3BYDBMTEyoIqN9DDjY2Ua53cnJyVwudwXyRQghhND6hTMaEEJrnEAgePzxx2maPn78eEtLS1dLc8aG/KBk4vF46q5fq7txDQDC4n39NPhIGOzt/puvveB2ueac146OPLO1ZGpC633ZVFPdVFM93Nf7N//7hwHPcWEJ2Xm64QGL0RDsROan12kBgGGYTz75ZHR0NC8vb/fu3ffeUFtbCwApuQv/eLtdzsHOtubqayRJlpb6tM4CIYQQQsh3OKMBIbQukCS5Y8cOAOhuaw1WDpPjGm+VITo1s/zA6u04uCj//NffOVCUtT8/vbW+9v6rP/vXf5qa0Kqjon/yx5Oft/Y9/82/DFWHXz59ymG3Bz7VBemGBwGAXJXrCGiPZ6iz3XtssVicTqdAIODcs2MlRVEtLS0SuSIyPukBMb7gsNs+/d0vq8+espqMPB4Pt7dECCGEkN/hjAaE0HrhXXjvdATtIy6XzwcAdXxi+eNPBysHv2tvaujv6pj3ks1q+eyD9wDg9e//YMvexwDgu//6o+/+648Cmp/PKLdruLMFAMp2PxbsXOYxPjwwPjzwxfH4eERERGVl5b03dHZ2ms3m4u17iIW257z1+acm/TQApKamFhcXL3g/QgghhNBi4YwGhNB64Xa7ASAqNj5YCQiFIgAw6nRB7xPhR2+fu9ZmptvMtLeUcK/uthab1QIALBbrz76yrSRSdqh0wzs//a9gpLkAi9GgHezzUJRIKmOvyoYFMqXKe8BisQQCwfj4+CeffDJ71Ww219XVAUBsSvrD4+hGh4e6OwCAy+U+8cQTKSkpK5YyQgghhNYvnNGAEFovKIoCAP3UZLAS4AkEQpHYZrVMa4ZV0fHBSiNgpnUT3oO//fMXPR4PAHS3tfzzX3/HMD39rb//f4KaGgCAXqsxTemcdpvTbu9tvE25XXB31skqxBMIeXyB02FXqVQ6nY4giNbW1qysrIyMDABoa2sbHBxURUaLQ2QPj9NzpxEAvA+KRKJApI4QQgih9QdnNCCE1gu1Wh0fHz862O+hqKAkQBBEceUWADAb9EFJIMAMd2s6aTkbPm3oON82ULJlOwD85sf/NqOfDmpqAABX3n/r9tlPmq+e77x93e1yykLDinfs2XXk+WDnNb/GqkveVT9arZYgyfzN2wFgaGjIe3V8fBwASnbte3gQyu0e6m5ns9mHDx/Ozs5e4ZQRQgghtH7hjAaE0DpC0zRN03a7TSyRBiUBoUgEADbjpbNolAAAIABJREFUTFBGDzAeX+A9+Kt/+reElDQA+Nt/+c9DpRucDkd3652Nm7cFOB+3y2kzzjhsVqfN6rTbaJrm8vkV+w+JpSESuZLNXr3/II72dXvXO3jFp2XxBUIACA8PBwCapjs7O8NjE5QLbZhq1E+5Xa7MzExvvxKEEEIIoRWyen+vQgghv4uIiBgeHtZP6oJXaBADQFfdreyK7UFJIJAUoV+0FYhNTPYeRMbGeQ9MM0HYQvLC2780G740k4Lk8WKSUgOfyaLQNN1zp9FqMs6eiYhPqL10DgD4fD4ANDc3O53OqMQFNpuAu1NpvOUJhBBCCKGVg99pIITWkfz8fA6Hc/7k8WAlIBSLAYBZQ80gHyI26Yv6QmdLk/egpe629yAhdYGehSvBQ7lZLHZaflF+5TZVZLRAJE5IfwSWD3Q11g73dHqPS0pKWCzW9c9OOO02lUoVHx/v8Xja2toAIDEzd8FQTrsNAAQCwYomjBBCCCGEMxoQQuuIWq2WyWRmqzVYCXhXE4So1MFKIJBiEpIKyioabl7/x//5LYqiWCzW//7r1wEgISUtPjnQ8wjsFrPb5SJZrNJd+wEgt2xzgBNYstntJwmCSElJiY+PP3nyZFRUVFlZGZ/Pr6mp6e3tTc7OE4olC4Ya6GwTiUS5uQuXJBBCCCGElgMLDQihdcRoNE5OTmZsyA9WAlwej8ViuRz2YCUQYN/5/j+9cmDX+Mjwt5897D3D4XL/7t//ixXwhgjGyQm300GS5NS4JjQiMsCjL8fsRhjR0dHJyckA4N1pAgAoiurq6gKAvIqtvoSyGGdkMhmPx1uRRBFCCCGE7sKlEwihdcTbA087OmK1mIOSAEEQAqHI7XIEZfTAKyyvfO9i9RPPvhgdn6gIVVXu/sp7F6vLt+8KfCaqmPiIxBSaps/+/q3Aj74cdqsFAEpLS1966aU5l7RabX9/f4giVCQN8SUUwzAzM+uiESlCCCGEggtnNCCE1hGpVFpSUlJTU3P17Ol9Tz0TlBz4QqFjFWzu6Hc/+ePJec9n5hX84OdvBTaXebDY7PLHj1z6w29mJsaDncvicLg8AGCxWPfvi8HhcAAgMmHhNpAA4HY5XQ57UmKi3zNECCGEEJoDZzQghNaXPXv2kCQ51NvdXHsr8KMzDEMQBO3xBH5oxGKzFepIhmEolyvYuSyC2WAAgPr6eoZh5lzq6ekBAGX4Artaes1M6ii3OyYmxu8ZIoQQQgjNgYUGhND6QpKkWq2mafr6+c9b62sDPLrZODOpHYe77f1QgHF4fAD4/P3fURQV7Fx8oh0eaL19AwD4fD7x5R8biqKampr4QlFcauaCcRiGqblwhiTJpCSfpj8ghBBCCC0HFhoQQuvOc8899/LLL6tUqptXLrqczkAOzeXxAUCqUAVyUDRLLJMBwNT42CdvvkE/CrUGLl9AslgAYDQaLRbLvZfq6+unpqbCY+PZHM6CcYz6qemJ8fz8/IgIn6Y/IIQQQggtBxYaEELrjlgsjo2N3bRpk8vpHBsaCOTQPD6fxWbPTGr1Wk0gx0VeibmFu1/6hlAitZiM/R2twU5nYYqw8OJtu1lsNpfLFYlE917q6+sDgA3lPu3TqRnoA4CcnJyVSBIhhBBCaA4sNCCE1qnJyUkACPCMBgDg8fgAAPett0eBIVOpYzNyAcBusyx482rA5nA8FKVWq+9dOqHT6bq7u6OTUmWhYb4EoWkPALjd7pXKEiGEEELoHrjrBEJonfLu8ydThnooinVfP/8VMjY0YLNa2ByOTI0z2IODoemxng6CIOQqdbBz8YlJrwcAFotFURSbzXY4HF1dXTabDQDi0jJ8DEK53ADgcKyXfVURQgghFFxYaEAIrVPezQI/fOtNkVhy5JWvC0XiAAzKYrEBgHK7L7zzy90vvhqAEdEc+gmN2TDN5nCiE1OCnYtPXE4HAAwMDPzsZz/bvHnz2NhYTU0NQZIAEBoR5WOQ6YlxFouFW04ghBBCKDBw6QRCaJ0qKytLS0srLi62Wsw1Vy8HZtCwyKjSrdv5AoFxckLT1x2YQdG9vP04PY9CJ0gvk0HvPZiamrpz5050dHR6erpcJiNJMkQR6ksEp92mGx1OSEiQyWQrmSlCCCGE0Bew0IAQWqfCw8OPHTu2f//+xMTErpbme5s1dLe1vPPT/z778R/dLpd/B2WxWIXllRs2ljIMc+PEH+xWs3/jowVJFKFRyekMw9A0HexcHshDUbrRYbfLCXfbKwBAaWnptm3bcnJyjh496nK5eAIh4ds+qY3Xr7icjpSUR2MGB0IIIYTWAFw6gRBa71JTU/v7+/WTuvDoGACor666deUSABgN+vCoqIwNBTw+378jFpZXTut0vR1tNZ9+vPWZl/wbHD2ch6JM+ikAcNgsQrE02OnMo+VWVdvtm06HnccX5FVs1U9ovee3bt3K5/MBgGEYiqIEkhAfAxomJ8RicUlJyUpljBBCCCH0ZVhoQAita6dPn25ubgaAlvravq5OAGiqqQaA0NDQqampW1cvV1+6sOfQU0npmX4clCCIwvKK4f7emUmtH8MiX/Q23jbrp7h8AV8YiK4cS9DT0uR02AHA6bDXXDjD4XBIkszOzubfLXg1NTU5HI6IhGQfA7rs9pXKFSGEEEJoPlhoQAita1qt1ul0AkB3W4v3DEmSW7ZskUqlJ0+eBIbhcrk3Lp6PT0ljsVh+HDdUHS4PVek0GoNWIw+P9GNk9HDe5QZCsZgkV+Piwd7WJofVOvtSIBC8+uqrfD6ff8+0mqmpKQDIKa3wJaDDZjUaplWhPnVzQAghhBDyCyw0IITWtRdeeKGmpqapqSkvL4+m6dbW1uLi4uLiYgCIiooSCARtbW1nz57t7WhLy87179BKVdjE2Ghn7Y2yA0/7NzJ6iOi0rPZbVQ6bdeFbA67h2qWWW1UAoFAoXC6XxWJJTU29v4Ojt9DgYyfI4Z5OhqYLCwv9ni1CCCGE0INgoQEhtK5xOJyKioqKii++HN68efPspbCwMAAoKCi4ePFiZ3OT3wsNxZVb2psazHf3FECB4Z3IQK3KXScGO1sBgCCII0eODA8PnzlzJj8/f849Vqu1r68vPDae9G2KzWhfDwCEhPja0AEhhBBCaPmw0IAQQg/D5XLj4uJ6e3vtVqtAJPJjZIFASJLkjE5r0k9Jfft2Gi0TTdM1Z064HHaZUhXsXOZyu5zmGQNJkgkJCY2NjXv27MnMzBSL/9RIwu12czic5uZmiqLS8op8DGueMRAEER8fvyJJI4QQQgjNZzWuUEUIoVVFJBIBQE9Hq3/Dstjs/NJNAGCa0vk3MnqQ7rrqicE+ksXa9czzwc5lrknNKMli0TTd19fX1NTkdrvvrTLcvHnzBz/4QUNDw7Vr14QSaUxymo9hnXabVCrl8XgrkzVCCCGE0Dyw0IAQQgvwfkibmfb/Ggd5aCgA6EYG/R4Z3W9qbLj1+mUA2PzYk6ttY0uLcab6zEna4wGAnJyc73znO3NKAwRBMAxz69Yth8ORW1rBYvs6IVEWGmbHXScQQgghFFhYaEAIoQVkZ2cDwGBPl8Nm829kiTQEAAbuNPo3LJrXQEsTTdMJGdlxaf7crNQvXE6H1Wxis9kkSWZkZAgEgjk3REVFsdlsnU6nDI9MzNqwiNAM43K53G63P9NFCCGEEHooLDQghNACYmNjt2zZYjYZT73/rn8jR8bGxSQkeTyrsTHh2sPmcgGgYMvOYCcyD5lSRZCkUqn87ne/m5k5Tx0kJiamoKAAAMr3HuBwuT6GpdxuvU4bGRnJ9fkRhBBCCKHlw0IDQggtbNu2bZmZmbpxjdvl8m9kqUwGANeP/8G/YdH9ODw+AJx662eUv/8Sl8/ldDA0rVarORzOg+7R6XR8gVAik/setrel0emw5+Tk+CNHhBBCCCFfYaEBIYR8EhkZCQBm44x/w2blFwKAYULj37Dofsl5RVKlyuVwjK++phh8oYjD5T6kmQJN0xqNRhkeyeH62tZxemK8/tpFNpvtnQqBEEIIIRQwWGhACCGfSKVSALBazP4NqwqPEIrEdov5w//8R70Wyw0riC8Sy1RqALBbLMHOZS4PRQEQRqPxQTcMDQ25XK6I+AQfA470dp1//22g6SeffBK3nEAIIYRQgGGhASGEfCIUCgHA7u9+kACw59BTcmUo7fGM9/f4PTjyotyutuor2sE+giDCY+ODnc5cBEG4Xc6oqKgH3TA4OAgAkfFJvkTzUFT12VMcNuvZZ5+dt+MDQgghhNCKwkIDQgj5RCKRAIBRP+33yJGxcZv37gMAu7+nS6BZU6PDbdVXXQ67SBoilSuCnc5cHo9n9r/zGhsb4/EFstAwX6INdLY6bNbt27cnJib6LUWEEEIIIZ9hoQEhhHzi3XFwxmBYieBCoQgAnLZVN6V/zTAbvqgQJWRkBzeTeZln9HC3mDWvqakpqTKUIAhfok2MDJMk6d2WFSGEEEIo8NjBTgAhhB4N3m+bZYoV+TKcLxQCgNX0wCX6aJl0I0MEQWSXVORXbgt2LnN1NdaODw8CQFLS/CsjpqamHA4HXyLzMaBhckKhUOCWlgghhBAKFiw0IISQT5xOJwCwH7z74HLwBUKSJI2TE8bJiRCVeiWGmJfdYrabTSwOJ8S3OfmPLi6PzzBMXsVWHycFBExvS+Ot86cBgMvlxsfH338DwzBvvfWWw+GISkr2MSZfIJwcm/J4PCwWy4+pIoQQQgj5CAsNCCHkE5vNBnfXOPgdSZJ5JeUNN68bp3QBKzQ0Xz3fVVsNACSLFZGQUv7EkdX2IdyPODweADhsFqFYGuxcvmRmagoApFIpj8cjyXnWMzocDovFwhMIMwtLfYwplEhdLpfL5fKu90EIIYQQCjDs0YAQQj7xFhp4K/bJLVStBoDWG1dWKP4cHoryVhlCw9S0xzPW2+mwruUOEW6nE1blxpYTo0MkSb722mvf+MY35r1BIBBERUU57TaXy+ljTN3osFgsxioDQgghhIIFCw0IIeQTo9EIANIQX9fJL5YqPAIAbOYAtWkY6rgDADKF8tjXvpGYlg4ATvs8O3e6nQ7jlG7eS4+W0Z4OAOBwecFO5Es8FDWt1ZAkSRDEQ5Y5GAwG8LmFh25sxKifelC7B4QQQgihAMClEwgh5JPJyUkACFmxnRE9FAUAXB5/heLPxTAAkLEhD+6uB7n03q9omi597HB0Sob3lomh/qqP3qVpWh4eufXIi6vtU7rvrMYZmvbwhUKr2dTb2pRbvoXN/tI/f5TLVXPxjNVkDIuKTc0r4HL57IB0UpyeGGcYJjk5+eGNG5VKpc1m4/F9mqHQ09wAAJWVlf5JESGEEEJo8bDQgBBCPhkdHVWEqljslfrf5rRuAgDEcuUKxZ/DbNADgMftBoDUrOy+zg4gwG6z1Xz2sT6/xOOhnHbb1NgwTdMAYNBqPv/NT0KjYtM3bpKFhQcmQz/Sa8c8bjcwzPkP3mEYuq32ZmJmDgAUbt3FFwgB4NLxP4wPDQDA+NBAc/VVksVKzskr2/3YSifW19oMAN4/5IeQSqUAIBQ/cPPLe2kG++RyeWho6PLTQwghhBBaGiw0IITQwoxG49TUVFZB0coNYZieBgB1XOLKDTHLND3ZXXeTIIjouAQAiIqN/9rrfwUAZ49/2NPR1ll7Y/ZOsUQqFIlnDNM2s2m4s3ViqL/swFMhoWG8lWmKuUK8czE8FEWSZIhcOaOf7m1pAgDDpE4ZHpG9cZNubITFZheUbjLOGAxTk5Pa8Z7mxhUtNNA0XX/lfH9HCwBER0c//GadTscXCIn5WkXejy8UOSwmP6SIEEIIIbRUWGhACK1r/f3909PTJElmZ2fzeA9cGtDZ2QkACSmpK5eJd8cHqSIQX0SP9nQwDBMZExcVF3/v+b2HnkrNyiEIIjRMfeXsZyw2u2LHbqlMRtO0y+H48O3fGKanrnzwOzaHE5+Vl5CdJ1YoH4n1FHyR2HsgEIqeffW1/q6O21VX9ZO6aa1mWqvpa2n2eCh1ZNTGzVsBgKbpcyc+6utsdzkcXP5KrWTRT4y3190SCAQRMTEL9lNwuVwiaYgve4IwDGMyTKempPgpTYQQQgihpcBCA0Jo/ero6Hj//fe9xxcuXDh69GhcXNy8d7a0tHB5vKjY+JVLpq+zHQBYHM4KxafcLt3wQGhULAC0V18FgLySebZLTExN8x4ceObZ2ZMkSfKFwudffe3UB+/pJyeNM4beptreplpRiDwpr1AiV3rc7pj07NWzO6bDZjHr9TyBQKpUAYA0NIzD47udjqi4eIIgktIzk9IzB3u7aY+n5upl/dQkAKRkZXufJUlSKBIDwPE33zj8je+wV2axzMToEADEx8c/88wzC95st9vDwyJ8CWs26Cm3G9dNIIQQQii4sNCAEFrjKIpqbW3NzMy8t9+eRqMxmUynTp3iCwSPPX3MNGO4fPaz3//+9zt27CgqKprzgVmr1Y6OjmYXFrNXrAoAAFw+n8ViRSatyKSJ/paGwZamKc0IXyiiaZqmabkyNCk1fbFxDhx5FgAmxjXVly/oxjU208ydqxe8l7SD/XJ1uCwsXBU9f7EmAJx2a39zw1BHi2l6EgAIgjj8+t+TJHnr1IdupyNErtiyd//szfHJqQCgjooeHxnmC4UR0bGzlwo3VQz39xoN+g9/+kMOh5ucm7+hfIt/U227fRMAsrOzF7zT4/G43W4W26efPZ1mBABiYmKWmR5CCCGE0HJgoQEhtJY5nc7f/va3Go1maGjoiSee8J4cHx9/8803vR34Hj/6XER0TER0DJfHq7pw7rPPPmtvb3/mmWf498yZP3v2LEEQOSvZoAEABEKRx+OpO/dpkf9aA3TX35ocGbJZTAathmEYFovlcbs5PK5YFbaxYumfnNURkYeefREAGm7dmJqY4HC5bU0Ng21Ng21AEASHx0stKsss3eyvdzEvmqYthmmzfpor4Kui470nrx9/f1ozAgAcLlcRqprQjH32ix9x+QLT9CRJkrsPHubetzpGJJYkZ2Tdf/LxY8+feOe3ZpPRabe33q7OKirz4z4UtMdDEIRAIMjKmjv0/VgsllgstppmfImsGx0hCGLBpg8IIYQQQisKCw0IobXM4XBoNBoAaG5uViqVFRUVAHD8+HGGYbILiuRKZVxisvfOhJS0mPjE6ssXm+tqfvWrXx06dCgyMhIA6uvrBwcHFaGqEMXK7geRW1Q80N1p1k8t9kGapp02q81sdFgtISq1OETuPT/e39185RwAkCyWUCjKKd64cZOfP/wXlG7yHiSmpo2PjjTW3KIot8vhaKm61FlzIzm/OHfzTn+NNdLZ1nL9otvlpD0eyu1m7tmpIXfzzvSNmwAgRBk6rRlJSEnbvHef3Wr95L3f2S1mu8XM5fFKtmwLi4j0fTipTP74sy803b410t9nmjEM9XYmZeb66700Vl22WcwAMDMzI5PJFrxfpVKNjmkYmn54P0irydjX1hwbGysQ+LQRJkIIIYTQCsFCA0JoLQsJCdm4cePt27dpmr5y5Up5eXl7e7tOp8vKL9x2zyx6LzaHs3n3XqlcdvPKpV/96lfJyckFBQVnz54FAP3U5Ds/+a/03DyaprMLiyTSEL+n6p2673LYF/WUaXry9pkTeq3G+5LD5bF5vKTcArFM0XTlHMMwBaXlm7bv8nu2c8QlpbBY7Lrq6xwut2zbjqaaW6YZQ+ftGz31t+Kz8wt3zf2jXqyGC6f7musYhvG+lEhDIuPiBUIRRblb62s7aq6nFpSQbHZ8dv5AaxOHyxVLpGKJ9PlvfIvyUAKBcGmbksoUyq1793e13rlw8nhn/W0/FhpG+7q9Bz4WGvh8vsvpcDrs/Idu9jHU3UF7PFu2+HmVB0IIIYTQYmGhASG0xoWFhXkPOByOy+Wqrq4GgPyN8/RB9MorLg0Lj7x2/mxXV1dXVxeXx9u8a++ta5ctZlPdjWsA0NfZ/vw3v+X3PFlsNpfHczkcvj8y3NHSeOms025jczhJqek67bjZOGM3m1pvXPHeIFeGBqDK4HXt/OcMw2QXFOcUbkzPyevrbG+urZma0PY111FuV8m+Q0uOrB3s622qBYCCsoqB7k6jQZ9dWFRQVuG9OjrQP6Of/vSXP47Lyu2uu8UwDH13sgNfKFz++1JHRvH4fMPkxPJDedEej91qYbFYe/bsiY+P9+URiUQCAG6X6+GFhpHeboFA4GNMhBBCCKGVg4UGhNAaR5IkAERHR4+Ojv7+97/XaDRhEZGyh66DiIyJPXjshea6GoIgsvIKRGLJhuKSjjtNLBbr808+Nhr0Lqfz/tX+y2Qxm1gstodyLXinx+02TGrrPj9lNkwzNK1QhT357IsCkQgAaJpub24c6u+dmtCKxNI9Tzzp3yQfhKbp6ckJACgsrwAADpebnpuXkpk90NN17sRHk6PDywl+89SHAFBYXlm6dXvZth0Mw9zbrfOxZ5498c5vLWZT1+1qAEjNyqnYtWdZb+bLZAqlSh0xMth/5+a13LLlrj1xOuxn3vm102GPjY0tLi728SmFQgEA5z94u3DLzri0zHnvodzuSc1Ieloa+dDlFQghhBBCAYCFBoTQGldQUJCWlsbhcGprawUCwdDQUGrWwhsx8gWCksqt957JyM2jafrcyePyUJUft59gGKa79c6MXt/VesdusxIEMTHUr45LvP9Oh81qndGbDdMNF05TbjcA8Hj89Jzczbu/MnsPSZLZ+YXZ+YX+Ss9HDTXVABCfnMq7p4kmi81Ozsi6du6M1WjQDvaFxyctIfLk2LDb6ZDK5MUVX3zIn/N3FyJXHHnl6+1NDZNarUgsKdmyze81oIy8/NGhgabrV4a6OyJiE4q27V5yKLNBb9RPAcDw8HBbW5svu04AQHFx8dTUVF1dXX97y4MKDdqRQQ9FYRtIhBBCCK0GWGhACK19IpEIADZt2jQ0NAQAbNYS/9fn/a5YJJb45Utjj8dTW3V1QjM2OtgPAARBsFgsj8dz48T7uVt2ylTq0KhYyu0y66dvnzkBBGExTHsoyvtsiFwRn5xSWrmVe88H+yDqarkDAEnpGfdfyi8pq750ofrkB195+TWBWLrYyJMjgwCQkJL2kD4LAqGosLxysZF9l5ianpqd29PWop/QGnQTNqtl82NLnCpCUW4AiIqK8ng8crncx6dIkty/f39PT4+3heS8OutvA0B4ePjSEkMIIYQQ8iMsNCCE1hEejwcAjkU2XLwXi82226x+Sab59s366iqCINgcTtmW7blFG0mSPP7e70YHBxounCZJUhEeZZyedDv/1LVBEapKycxSqSPik1MWnJQRAEP9vVfOfmY2GhmG4QsE0QnzTMTIyM3vbmudmtB+/tZP9/zZNxdba9D0dQOAQqXyT8ZLwuZwdj1+qLhis3Z05PLpUwPtLQWbd4iX1BCUw+ECQHp6emXloisjFEU95N/sqfExuVyODRoQQgghtBpgoQEhtI6oVCqBQNDW2CCTKxJT0xe7GcFwf5/b5XK7Fm6jsKBJ7XjN1csAsP+powkpqbPn9z919Jc//BcgCGCYKc0IAIgl0uSMTJU6XBkWplJHLH9of+lqvXPu5HEAEIklKZnZ8SmpYsk8RQS+UPjEsy+eePe307qJ+vOnKw4d9X0IyuWa0WlJkoxJXMqyC/+SKZQyhVI/OdlYU331xAf7X/zzJQSZ0moAwLX4HyGHw2GxWBQR86+MoGmaotwuF7kayk8IIYQQQlhoQAitIywWa+fOnZ999tnZEx/JFMqktIwNxRtFYomPj5MkSRBEWETkkhNgGMZqMZtnZq5+fpqm6aT0jHurDADA5XJf+9t/AACb1dLV2iJXKmMTk1dnez/v5g6ZeQVFmyolIQ/bo5EvEOw59NR7P/8/mr6u22dOhEbHJuYUAIDL4XjI0g/DxPiNE3+gPZ6ouPiV2E90afLLyu/U356eGDdMTshV6sU+7nY5ASAkZNFvx263A4AsNGzeq8bpSQBQqxedD0IIIYTQSsBCA0JofSksLExKSqqvr29oaKi/eX1KN3HgyDEfvwcODVMTBNHT3rp5zz6+QLDYoT0U9dHvfj2pHfe+5PH4ux9/4FJ/oUicX1K22CECyfvhXyqTPbzK4CVXhpZv31l96cJgW/NgW3PDhdMMTTMMwxeJJXJl2eNP8YXiOY9c/ePbLoedx+fvOHBwRd7AkgiEoqy8wjt1NdVnT+1/4WuLepah6f62Frjb7GNR3G43ANAez7xXnXa7h6KwQQNCCCGEVgksNCCE1h2ZTLZjx45t27b95je/Gerraa6riY6ND1Uv/CHNaJwBAEWoagn7Gtht1nMnPp7UjnM4nKT0THloaHp2LnuRazdWFW99wWl3LHinV37pJplCOaHR9HW284VCgVCkGR50WC0Oq+XUT38oV0duPfIim8v13qzXapx2myJUdfilV3iro+HlrJyi4q7W5mmtZlqrUYYvYnqLxThjmJwQiUS5ubmLHVSpVJIkaTYa5r2qjonjCYQjIyOLDYsQQgghtBIe4d9xEUJoOUiSPHLkyE9+8pOq858DwJ4nnkzNynn4I+1NDQzDuN3u/q6O5IysRQ137fMzo4P9LBbrwJFno+Lil5z26nGn/jYAOJ2+FhoAICE1PSE1vXTrdu9Lh91uNOgbbt7o7+rQa8c+/cV/pm+sSN+4yUNRVR+9SxBEfEraaqsyAIBMoUxKz2xvahju6VxUocE0owcAoVC4hAITi8USiUQu+/x9TN0uJ+V2LWFFBkIIIYTQSliN634RQigwJBLJa6+9dvjwYT6f39JQt+D9uUXFLDbbbJypOne2q/WO2ThjffB2g7M8Hs+FUyd6O9pIknzu66+tjSoDAJiMMwAQl5S85Ah8gUAdGfWVw0eeffU1qUzucjjuXLtw/u1ffPbLH3unMxRXbPZfvv6UkpUNAJ2NtYt6yrvtDQU8AAAgAElEQVRiYgmdIGcft5hm5r000tvloaikpOC3zEQIIYQQApzRgBBa58RicU5OTnV1tdloXPBmpUr98v94/b03f2q1WC6cPA4APD5fHqqyWSyJaRnAMGaT0WycsZhMhZsqcotKvE/ZrJaulmaCIDZt3xUil6/s+wmg0YEBABAIRcsPJVeGPvPKqy31t29duWSYGAcAkViy64knOXdXUqw26ogoRahKPzXZXncrs6jUx6cMkzoAKCwsXNqgQqHQ6py/SDHU1cHlcjMyMpYWGSGEEELIv7DQgBBCEBoaqtW2MgyzYFdIvlB49JVXa65dGR0ccLtdVotlclxD03RTTbX3Bjab7fF4qs6d9Xg8+SXlAKCf1AGAPFSVt9HXT6SPBJqhpTK5Omr+DRcXi8vjFZZXJqZlcLhcgVDEYrH8EnaFcLjc3OKSK2c+bbl1PT2viPRhKQRN08M9nSwWawkNGrwsFotIHjpPZI9HNzocExPDX33LTBBCCCG0PmGhASGEQKlUMgxTc+1K6ZZtC94sFIm3feWxe8/0tLcxDK0Kj5QrlQBw88rF+ps3qi+ej0tKEQiElz87BQCxCYkrlHxQ2KwW2uOhPR7/br0pV87zQXp1Ss3Kabh5wzRjOP7mG4e/8Z0F72++cXViZIjFYkml0iUMR9O03W6XR8xTShgf6nc67CkpKUsIixBCCCG0ErBHA0IIQXl5uUKh6GprWdrjKZlZqVk53ioDAJRt3ZGQmgYA50589PHbv7FazFKZrHLnHr+luwpMasdpmvZlq44AOPHH9x/bVpkarsyMDn96356qyxcDMCiHy33i2RdEYonFZBzsbFvwfv3EOABwuVwf91Kdw2q1UhQlnm8n0Z6WJoIg0tLSlhAWIYQQQmglYKEBIYSAy+WGh4ebZgxOxyL2UHiIbXv3s1isad3EjH5aIBA+cfQFv4RdPXo62gFAGaYOdiLwHz/4/77+/LHb1TdmDIapSd3Vi+cP79114o/vB2BoqUyeX1YOAFdPfvjhz3589r23+tvuWExG7fBgb0tTX1vz7J1XT36oHR4EgLKysqUVGjweDwB4KGrOeYtxZqirPTk5Wb6G2n8ghBBC6FGHSycQQmuKxWJxOp1yuXyxU/pFIhEA2G1Wv+ynKBSJizZVjg4OhMgVm3ftXbVNDZdsRj8NANEJCcFNw+Vy/ehf/hkAnnr2+Ve/9W3K7f7v//i3058c/6d/+N7Bp58JQAK5RSU2i7Wtsc5qmrGaZiZGh2YvMQxTf+XCYy/9eWdD7VBXO8MwAJCenr60gYxGIwBIZXOrCd3NDQBQXFy8xDeAEEIIIbQCsNCAEFo7GIZ54403HA4Hn8+PjY0tKChITU31seIgFAoBoOrCucqdu2UK5fKT2VixZWPFluXHWZ104xoAsFutwU3DeHcSyt/9v/8YHRMLAH/19//36U+Ojw4PURTF9qFH4zIRBFG2bUdOUbHTbu/v7jQaDAKBkCfg0x66ufaW3Wqpu3JhqLONYRi+UOiw2T766KNvfvObSxjIYDAAQMiXe1jQNN3b0qhUKrFBA0IIIYRWFSw0IITWDoIg1Gr10NCQw+Ho7u7u7u6WSqV79uzJzMxccL76pk2btFptT0/Px++M7z14ODI2LjA5P6JohgGA9qbGlMzsIKahClMXbCxpuF3z43/559f+r//ldrv/zw//HQCKSssCUGWYJZZIxRLpnIUkUXHxn7z3u4H2FgBQR0XzePzh/l6appc2hHdGg+jLPRomx0bsVkvpxuKlLcdACCGEEFoh2KMBIbSmPPnkk1FRUd7jtOxcN0X98Y9/fPfdd20228Mf5HK5x44dO3z4sIdyf/TOW9UBaSj46EpISSUIQjM8ePHTT4KbyfunzmRk5/z2lz/fmJGyKTfzw9+/m5Gd899v/ia4WQFAVFz8jgMHvbNj2Cy2bnwMALwLKJZgZmYGAHh8wb0nB7vaASAjI2O5uSKEEEII+RXr+9//frBzQAghv+Hz+QUFBTExMXfu3FGqwp44+rzT6exsa21qagoLC5NKpSwW6yGPh4WFRUREaLXa3q6OhORUkUQSsMwfLamZ2TqtZkY/7XQ4NmwsDWIm//i9737+6UkAyMrdEBIi009POx2O/KLitMysIGblFRqmztyQn1NUzOfzu9taACAsLCwvL28JoQwGQ19fX1RisuRumwaGYarPnlSFKrdsWbMrdBBCCCH0iMIZDQihtYYgiOTk5MjIyOH+XoZhtu3dv+eJJ11u97vvvvv22287nc6HP56UlLR3714AaG2sD0i+j6rHnj4mEkucDnsQc/j8s1O/eOPHAPCjn795ubaxuqXjf/7dP5hNpm++9PzQQH8QE5vF5nBEYsmkVut9mZqaurQ4w8PDACCShMye8a6biIvDNT4IIYQQWnWw0IAQWptKSkocdnvdjSoASM3KOfry17PyCoaHh3/0ox+dPn3aZDI95Nno6GiSJG3B7nS4+nF4XJfTueS+A8t3/fJlAODyeEdf/DPvmRf//OsA4Ha7L31+NlhZ3U+n1XgPFlzC8yASiQQARvt7Zs+MD/UDQG5u7rKzQwghhBDyMyw0IITWptzc3IiIiKbaWy6nEwBkCuX2fQf2HnpKKJbcvn37Rz/60YULFx707PT0NE3TYRERAcz3kcTj8QHAaQ/apAapLAQA3C6X0WDwnpmcmPAecHm8YGV1v8iYL+YdiMXipUXYuXOnSCTqbWmaPTMxOiIUCsPDw/2QH0IIIYSQX2GhASG0NhEEkZGRwTBMU+2t2ZMpGVnHvvaNx54+GqoOv379+sDAwLzPNjc3A0BC8hJnua8fPB4PABzBWz1RVrkZABiGeeXYkarLF8+f+ewv//xlACBJsmRTRbCymmNkoK+9qQEASkpKSkuX2M+Cy+WGhYVZTUbvS4Zh9BPjkZGRPu7eihBCCCEUSPgLCkJozaqoqAgPD2+suemhqNmTBEEkpKTt2P84AHR1dd3/lMvlampqUoVHqMJxRsMCBEIRALgcjmAlULFl2/Mvfw0Arl+9fHjvrucOHmhvuQMAr//t95JT04KV1RzVly7YrBYA4PP5y4ljt9t5QqH32GoyOh32sLAwP+SHEEIIIeRvgdtmHCGEAowkyejoaK1WazLOyJWh916Shsi4PF5tbW1UVFRjYyNFUU6n8+DBgxEREVVVVQ6Ho7K4JFhpP0IEIhEA2GzW1vpamVIZHZ8Y+Bz+4yc/L9+85a1f/Kyns4NksdIzsl799nf2PvZ44DN5ENPMF8s6Hr7jycMZjUatVpuUtcH7crCzFQBiYmKWnx5CCCGEkN9hoQEhtJYZjUYAMExPzSk0cHm8wy989cR7vzt16pTL5fKerKqq4nK5zc3NkTGxadnYY29h3u0/665f041rWGz2noOHE1LTA5wDQRBPHXvuqWPPBXhcH+mnJl1OZ0pKilqtXk7jRo1GAwBRiclOh72rsbbl1nWFQrHkPSwQQgghhFYUFhoQQmvZjh07enp6DNNT918KDVOHRUQN9fVIpCGlW7Y13r7V3t4OAKrwiD0HDxMEEfBkHz3eHoe6cQ0AeCjq3CcfV+zc43a7bGaLy+XMLS5RhKqCneNS2K1WvlDol5+BS5+dBACpVLpz587lxPGWzEQS6cUP35vUjCqVysOHDy9nigRCCCGE0MrBQgNCaC3jcDgAYLPMv1Hl3oOHu9taUjKzeXx+QkpazbUrlIfaWLFZLJEGNs1HlToicteBg11tLdIQmdViHujpvnLm09mrYqn0USw0TGjGPv7drxPTMvYcemo5cTwej9Ggt1utJEnu2LFjmVlRFAUAdVfOT2pGi4uL9+7di1UGhBBCCK1aWGhACK1lQ0NDACCRhcx7lcvjZRcUeY95fP7m3XsDl9lakZ6zIT3ni8YBn374h/6uTgDY//TR0x++77T7s0mkh6I8Hs9Kb1ppt1nrb1TRNN3b0bZlzz7+3eaLS3Dh5PHejjYASE5OFi4jjpd3RsOkZpTD4WzevBmrDAghhBBazbDQgBBayyIiIgCg6vznkdGxYRGRwU5njXvsqaO3rl4iWWzvzqDDA30lbjebw/FL8PMnj2tGhjbt2N3Z3LT38BHe8nZwmJdmeKj2+rXRwX7vy6G+HqlM7nQ64he/0elAd6e3ygAA6el+6Fvh3bFCIpF89atflUgkyw+IEEIIIbRysNCAEFrL1Gr1hg0bmpubvfsLopVWumW794DL4+kndTP66VB1uF8iW0xGu9Vaf6PKMD119exnuw8efvj9HooiWSzf+yzYrdZPP3jPfbczKADcunLJbrMyDPP1//VdFntx/1x2tbYAQFFRUXZ2dmxs7KKenVdUVJRMJsvOzlYoFMuPhhBCCCG0orDQgBBay0iSzMnJaW5uNhlngp3L+pKamd3aWO90+m31hLdJgbevZ19ne90NVdGmzQ+6ub+r4+rZ0wpVWOGmCqvJlHZ3cQcAXP38dG97q1gaEpeUkl1YJJZI3S6Xw26rOnf23ioDAFjMJu/B5TOf7jxwEABcTqePazc8FAUANE3Hx8cv9p3OKz093S8zIxBCCCGEAgALDQihNY5hGACg3O5gJ7K+CMViAHDa7fee9H6S53C5Cz5Oud0ESbJYLM3w0K2rl+TKUIFQNHuVpun+rs6cwo21VVflSiXJYmVsyJ+9yjDMzcsXbVaLzWrRjo0AQEpWDkmSAHCnrqa1vhYAHHb71IS2rak+LSv3Tl2N94fkQaZ1EwBw+fSp9qaGgrKKsm07ZpO8cek8j8cvrtxyb9OEnvbWwd5uqVS6b9++Bd8pQgghhNDag4UGhNAaFxYWRhBEx53mgtJNwc5lHfHWBRxfLjQcf+cts3Emp2hjckaWw2abnBg3zxg3bCwxG40CkcjlcJz9+I8SmWxj5ZZLn54UisUHn3upq/XO+Mjw+MjwnPhSmVw3PtZce8v7Mik9UzMyNKOfVkdEnT953Hx3Aou3wDQ+OhwVG++w2WquXr43iMNmm43wEKYZwwe//sWkdhwAxoYHRwf7h/r6lCpVV8ud0aEBAEjJzFKGqb0326yWqnNnWSzWV77yFfYiF1wghBBCCK0N+DsQQmiNCwkJiY+PH9dqg53I+iKRhgDAvUsnpnUT3s/qtVVXa6uukiTJEwjsVmtrQy3DMDRNe2+zmE2fvPc2AJhNxl//+N/nLGeYxePzO1vueI9ZbHbjreq6G9fuv43FYnk8nrGhwajYeDaH43I6H5Qwi8USi8UURVmtX2yGKpfLDQYDALicTm/mADClHfemNytUHa5Qhc2+vHn5ot1m3bdvX0ZGxkP/hBBCCCGE1iwy2AkghNCK4/F4Drsd+0EGklgqAQCX408f7L11ATabLZfLAYCmabvVCgAej2e2yjArMjIS7i61mPdSe1NDd+sXhQYPRd1fZRCJRBs3bvR4PADgbQlJkKRAJIL5CIXCF154ITs729sJAgBkMtnBgwcBICYmRiAQiESiXbt2SSQSb8B7qcIjZltOdrXe6bzTJJPJiouLH/angxBCCCG0pmGhASG09imVSgC4fOaz+z8lohUSEiIHAIfjT0snzMYZkiRff/31v/zLv3z99dcVCgVBEGFhYZGRkUVFRbM9DqKjo8vKyp555hmJRMK5b2tMqVTq/QwvFou9j4jFYu8lbxcG74FYLN6wYUNdXR0ASKQhMfGJADA+Omy/O1thljeI0+mMiIigKMrpdAKAQCAoKyvzPq5Wq+12e0ZGRlFR0bz7Ss5uSMEwTHdrCwBkZGT4vtsFQgghhNDag0snEEJrX15eXl9fX3935+jQQFxicrDTWRe4fD5BEC7Hn5ZOMAzDMIxQKCQIIiQk5OWXX9br9d6tHxmGaWpqAgCSJPft2+eds/Dtb3/b6XS+8cYbdrsdAJRK5fbt21NSUux2u1AotFgsjz322MTEREVFxblz54aGhoqKiurr610u14YNG/bt26fVam/fvs3hchNS0xtuVYvmqxEAQF5eHp/PdzgcExMT+fn56enpFy5c2L59u1wur6mpAYDU1FSKosrKyi5cuKDRaOY8zmKzk9K/WCLR29E23N8LAPfXRxBCCCGE1hUsNCCE1j6VSvXUU0+98cYbXa0tWGgIpHubQQrFYoZh2tra4uPjxXd5LxEEUVxcPDMzs337dpVK5T3JZrN1Op3zbleFuLi4rKwsAOByuUePHh0aGiosLPROHHj66ae992zdunV2uPDw8IKCgtu3b9+pq5k9SZKkt94xe2Z0dDQpKamiouKnP/2px+ORyWR5eXlJSUnvvfeeXq8HgKtXryYmJvJ4PO9YJEmy2OzZNR2lW7ZFxyV4j71bWnK53IiICH/9ASKEEEIIPYqw0IAQWhdCQ0NTUlJ62lsLyzYp72ndh1YOi8Vy3rN0IjRMDQAffvhhbGzsyy+/POfmPXv23B9hbGzM276BJMmkpKTZ87Gxsd6pEA+3devWwcHB6enpkJAQvV7PZrOfeeYZiqLGx8evXfuip8PExMTExERvb6/L5WKxWNPT01VVVTRNd3d3z+YwNjZ2/fp1DofjbS3JY3O8hYaYhKQNG8tmhxsdGgSA559/3pfcEEIIIYTWMOzRgBBaL0pLS2maPnfyOHZqCICRgX6Px3NvN8eMDfnxyakAkJqa6mOQ5ORkPp8PACkpKd7pDIsiFAr/4i/+4m/+5m9efvnllJSUQ4cOpaSkZGRkzHZzYLFYHC4XAKampgRC0XPf/JZILHG5XM3NzXC3+QKHyxWIRAzDuFwu70+O3fZFo4fYpKTZXgw0Tfd1tiuVSqwyIIQQQghhoQEhtF4kJSVVVlZOTWjPnzwe7FzWPrvNyjBMfEra7BmSJOWhKgAwmUwmk8mXIHK5/NixYzKZrLy8fMmZcLlcsVj83HPPzZYqenp6vAeqiEhJiAwAaJomSXJKO+4tIuj1eplC6Z35kpKZffC5l2ZrE/dqqas98e5vdeMaAKivrqLc7sLCwiXniRBCCCG0ZrC+//3vBzsHhBAKkLi4uN7e3uHBgfjklAd1B0R+0d/TNTo0GJuUFBkbN3tSJBb3drQNDQ0xDJOc7FOzDJlMVlpaKpPJ/Jgbi8UaGRlxu90Wk2l2eoLb5eppb2MYJisry2QyWS1mq8UMAMkZmQmp6R13mlxOx5w4TofDbJxhGGbGMF17/ZpcJnv88cdnt89ACCGEEFq3sNCAEFpHSJIMCwtrbm4eGx7K2pA/79fUyC8unznlsNszcvNC1eGzJwUiUUpmVmtD3cjISGpq6ry7RQaAt08kTdMzMzOuexZ3AMCOHTv27NmTl5dH03R8fLzBYBjs7YlNSubxeWNDg/eHYrPZunHN+OiIh6J27doVHR0doPeAEEIIIbSKYaEBIbS+hISEsNnsttYWhoGY+IRgp7M2dbe1tDY2sFisbfseZ7O/1HWYx+e7XC7t6Eh6erpSqQxWhhwOJzk5OSsri8/nu93uXbt2xcTEqNXq7du3EwTB4/FSUlKSkpIUCkVLS8twXy+Xx5/WTcwJUllZuXPnzsbGRtrjSU5OnrefJUIIIYTQOoS7TiCE1p3y8vK2tram2lv5JWV8gSDY6axBF0+fAoBNO3fz+Pz7r5qNMwAQEhIS6LTuExISsnXr1ns3xZwjLS2tqKiorq6uq6X5/qsDAwM7duyQSCQmkwm3tEQIIYQQmoXThhFC6w5BEJWVlZTbXXPtSrBzWYP6ujoot1sRqsouKJ73BofdzmazZ/ePXM0Igti/f/+BAwfkcjmHw5lzVafTvf/++1arVaFQZGZmBiVDhBBCCKFVCAsNCKH1KCMjQ6lU9nV10DQd7FzWFLfLdf7UCYZhEtMyLGZTzdXL9dVVc+4Jkcspirp8+XJTU1NQklwUgiAKCwu//e1vP/30096mHrPtHl0uV0dHB0mSX//613FGA0IIIYTQLCw0IITWqcTERKvFbLNagp3ImjKlm3C7XARBsNissx99UHfjWn31/9/enQZHdd75Hv93t7q1tBa0b9aCBdrYBMIysiGKJEMmEGGgsBkveOx4kknq1lTFt6amppJZkjtTd+5MTU0qmZtb1zfjGIwZ27ENtnFsbDbLgEHCYAshtK8gCam1Ian37b7oCYkZBwE+9NONvp9XR6ePdH7NC9T61XP+zwmv1/v719z/teri5WVer/fAgQMOx/VbOYSswsLCbdu2VVVVXffQR2BrTFWpAAAAQhCfjQDMU4ENAvq7u1QHuXu4nM7hywOB467Wi6PDQyJS9Y2N1+34GG02137r4crqWq/X+/rrr1+370MoW7p0aXV19XXlyI4dO0wmk6pIAAAAIYhhkADmqdLS0rfffnvo0sCSslWqs4S32ZnpV1943hwXb52dsVuter3e5/Nd26PB/Qd6hLyCxZ81nOru7m5ubi4vLw9i3q9q69atU1NTR48etdvtKSkphYWFqhMBAACEFlY0AJin9Hq93++3XBlmTMNX1NPRZrfZxkau2K3WnJwcnU73+69m5eZ96Xclp6Wv37xVRCYnJ4ORUjuLFy9ubW212+0i4vF4VMcBAAAIOaxoADBP6fX6rKyswcHBoUv99+QtVB0njLU1nxeR73//+0lJSUajsaen56WXXgq8FGE0jg4PJaWm/dfv8vv9zZ+e0el09913n4h0dnZ2d3eXl5enpqYGM/ztuTZ1oqioSG0SAACAEMSKBgDzlE6nq6ysFBHrzIzqLGFsamL86uSEXq+PiIgIbAAZExMjImlpaSLicbs/ev9dv98fuNjr9R56Z//Bfa87bLYL5870dXWUlZUFZisePnz49OnTu3fvDouRDddWwZSUlKhNAgAAEIIMP/7xj1VnAAA19Hp9Y2Pj0KUBt9udlZN73Zp/zMnv95848uGVwctJSUn3339/oGgwm81+v7+ysvLBBx+02WwjIyMdLc1eryc9657OluZPT3w8OWbp7+7quNC8YMGCJ554IrBlQ1tb2+TkpMvlysvLS0pKUv3O5pCenj40NLRixYrwmi4BAAAQHDw6AWD+Sk5Ozs/Pv3LlSuPxerM5dumq1aoThZmWz862NTeJyNatW6OjowMndTpdTU1N4DiwuuHq5MQnRw83Hq+/tv3EhGU0Pj5+586dERH/+WsoJyenu7vbaDQmJycH+23cuuzs7O9973uqUwAAAIQoHp0AMH/pdLqnn376ueeei4uLazheb7fZVCe63v7XX9tUvW5RRnLxPRnbN37j42NHVCf6ndbznx87+BsR0ev111qG6xQVFWVkZBQVFRkMBo/b7XQ4Nm7cGBkZGRMT88wzz/z+yoXy8vI1a9Y8++yziYmJQXoDAAAAuDN01x6dBYB56/Tp0wcPHlxft6V42QrVWX7nX/7n3/+vn/zddSd/+fIrWx/ZoSTPdX7503922O2lpaUXL15ct25dbW3tDS52u90nTpyIjY297777JiYmvF5vWAx9BAAAwG1gRQMAyPLly0VkdHhYdZDfcblcP/2nfxSRRx5/8sipMwc//mTTw1tF5B/+5keqo4ll5MqBX7/isNsLCgoCbXV/f/+Nv8VoNFZXVwc2mEhKSqJlAAAAuItRNACAxMTEmEwm62wIbT9xdWrS6XCIyI/+xz+sWFW++v41f/nXfysilwf6PR6PqlQ+n2/66tSpY0f6ujpExGq1Dg0NicjU1NT4+LiqVAAAAAgpFA0AICISHR0dUjMaUtPSyyvuF5Gf/tM/9vV0d7a3/du//ouI3Lem8toAxSCzWWdf+9X/2/2Ln/X3dGVmZu7YsWPTpk2B+Y7T09MtLS1KUgVNZ2en3W5XnQIAACAMMKMBAEREnn/+eZvD+dT3/1x1kN+5OjVVV1t18ULztTOlS5e99Pq+/HsLlOQ5+v67LZ+dTUhIsNlsNTU1lZWVIuJyuaxW6/j4eE5OTmRkpJJgQdDV1fXyyy9XV1dXVVWpzgIAABDq2N4SAEREcnNzGxoaejvbFy4uUp3lP/3z3/8k0DIsWb7C6XB0dbRfGuhv+uyckqLBYbd3tDTn5+c/8cQTXq83KioqcN5kMplMprt+q4iIiAiTyZSZmak6CAAAQBjg0QkAEBGpqqqKiIg4+t67UxMhMWvgg98ceP5//0xEfvb8v9ef+ex0c+tf/PBvZqanv/cnT/b39gQ/T29nu9vlqqioMBqN11qG+SM/P/+HP/xhYWGh6iAAAABhgKIBAEREYmJitmzZYrdZP/3khOosIiLHjx0TEVNk5GNPPR048yff+a6IuN3uIx8cDH4eh8MuN7G7BAAAAEDRAGA+mpqa2r9//549ez744APbb2dALl26NDc3t7O1xRECM//iFySIiNvlmpqcDJyxjIwEDkwqRiFEGCJEZHp6Ovi3BgAAQHihaAAwHzU3Nzc1NfUPDJw6derFF1+0Wq2B86WlpR63+2LTObXxROSBdV8TEb/f/+3HHv342JFD7//mz7/zbRHR6/VrHlwb5DBej2dwoF9E7vpZDAAAAPjqKBoAzEd5eXkisiAx6f6vfd1isezduzdwvry8PDo6eqBHwRCE66ytqt757T8VkRP1x7b90frHttS1NJ8Xkf/+Vz9aVBjUcZV2m/Xt1/Z2traUlJSsX78+mLcGAABAOKJoADAf5ebm1tTUjI2OuBxOQ0RETExM4LzT6XS5XFG//VKtf/0/z//fXXvuf+DBxKSk5NTUB7/29ZfffOuv/u4nwczgsNv3731psL+vsrLy0Ucf1el0wbw7AAAAwhHbWwKYp9atW9fZ2Xn+bKPX6732RIDP5/N6vc4QmNEgIjqdbvtjT2x/7AmFGT756Mi4ZbSurq68vFxhDAAAAIQRVjQAmKd0Ol15eblOp4uPj1+9enXgZFxcXGFh4dDlAbfLpTZeKLg6Ndna9NmiRYtoGQAAAHDzWNEAYP4qKysrLi42Go0Gg+HaycLCwo6OjqHLA3n3LlKYLRQ0NTb4fL6qqirVQQAAABBOWOkNxRoAABEOSURBVNEAYF6Lior6/ZZBROLj40Wku71NUaJQ4fV62y40ZWdn5+TkqM4CAACAcMKKBgD4AofDISJtzU1T4+M6nc5oMtVu2hwdGuMhg+lyf6/T4Vi+fLnqIAAAAAgzFA0A8AVxcXEi4vV4Bgf6AmfOnjq5tnbebevY39UlIiUlJaqDAAAAIMzw6AQAfMHU1JSI6HS64uLiurq6uLi4zxtP9XV1qM4VVH6/v7u9NS0tLfAgCQAAAHDzWNEAAF9QWlo6OzublZVVUFAgItnZ2bt37z787jtP/tl/i4qOVp0uSMYto7Mz0+WrVqoOAgAAgPDDigYA+ILIyMh169YFWgYRycjIqK6uttusrec/UxssmPq7O0Vk8eLFqoMAAAAg/FA0AMAcysvLIyMjezs7VQcJnqGBgaioqKysLNVBAAAAEH4oGgBgDgaDYeHChcOXB6yzM6qzBMnIlaHs7Gy9nt8RAAAAuGV8iASAua1YscLn8/V3d6kOEgzTV6fsVmtmZqbqIAAAAAhLFA0AMLfAX90TFovqIMEwPjoiv33LAAAAwK2iaACAuS1YsMBgMMzOTKsOEgxjoyMikp6erjoIAAAAwhJFAwDcNJ1OdYJgmLBYDAZDUlKS6iAAAAAISxQNADA3t9vt9Xojo6JUBwmGiTFLcnIykyABAABwe/gcCQBzO3nypIgkp6aqDhIMszPTiYmJqlMAAAAgXFE0AMAczp07V19fn5KWXrRkueosd5zX43HY7WazWXUQAAAAhCuKBgCYw9mzZ/UGQ92Ox40mk+osd5zVOisicXFxqoMAAAAgXEWoDgAAoW5iYsLr8Rx59x3LyHBicsqWx58yGAyqQ90pDptNRFjRAAAAgNvGigYAmMPGjRuNRuNAb7fL6Ry6NHCpt1t1ojvI7/eLCJMgAQAAcNtY0QAAc1i2bJnT6WxpacnNza2vr+/t6rRZrYuKS02Rkaqjac/r9aqOAAAAgPBG0QAAc1u9evXq1atfe+01Eblw7tMLIkOXBh761sOqc2kvsIWn0+lUHQQAAADhiqIBAG5WTU2N0Wicnp52uVyt5z/Pu7dgcelS1aE0Fp+wQK/XDw0NqQ4CAACAcEXRAAA3KzU1ddu2bSIyNTX1wgsvHDrwVow5NjsvX3UuLRlNpozsey5duqQ6CAAAAMIV474A4JYtWLDgqaeeMplM7/z6P8Yto6rjaMwcG2e1Wj0ej+ogAAAACEsUDQBwO1JTU5988knx+z98Z7/qLBpLz8ryer1Hjx5VHQQAAABhiaIBAG5TdnZ2eXn52MiV2Zlp1Vm0VFZRmZ6Vffr06UOHDrndbtVxAAAAEGYoGgDg9qWkpIjI9NSU6iBa0ul0f7R1e1Jq2smTJ3/+85/39vaqTgQAAIBwQtEAALfP5XKJyPTUpOogGotPWPDo039a9Y1verzevXv3zszMqE4EAACAsEHRAAC3r7CwUERG7sbNIA0Gw/LyipqNdR6Pp6WlRXUcAAAAhA2KBgC4fX19fSKSkpamOsidkp2bLyJjY2OqgwAAACBsUDQAwG2y2Wxnz56NjjEXL1uhOsudYrdZRSQ+Pl51EAAAAISNCNUBACD8DA8PDw4OHj582OFwRBiNhoi79v9So8kkIk6nU3UQAAAAhI279sMxANwhnZ2dr7zyis/nC3yZnHrXPjchIiZTpFA0AAAA4Fbw6AQA3JqGhgafz6fX60UkPSt76+NPqU50BxlNJlNk5PT0tOogAAAACBsUDQBwC6ampgIDIAMrGsZGR/QGg+JMd1h8woKJiQmv16s6CAAAAMIDRQMA3IITJ054PJ7AcWpG5o5nvmO424uGrJy8sbGx/fv3qw4CAACA8MCMBgC4KT6fb3Z2dnx8XERMkZGFS5atq90QYTSqznXHPVjz0PDgpZ6eHqfTGRkZqToOAAAAQp3O7/erzgAAoW5oaOjVV18NjCpYuLho0/YdOp1OdajguXDu02MHf1NRUbFx40bVWQAAABDqWNEAAHPw+/1vvPHG9PR0Vm5e8dLlpStWzquWQUSWrlrd1dba2NhoNpurqqpUxwEAAEBIY0YDAMyhs7NzYmLCFBm5cdsjS8pWzbeWIeCb2x5Jz8qur693uVyqswAAACCkUTQAwBwaGxtFpHjpiugYs+osykRGRWXl5Pl8PovFojoLAAAAQhpFAwDcSFNTU1dXV2xc/Nra9aqzKGaONYvI6Oio6iAAAAAIaRQNAHAjPT09IhIVE2OImO9DbYqXlen1+gMHDrS3t6vOAgAAgNBF0QAAN1JbWxsbG6s6RUiIjonZ9Mgf+3y+8+fPq84CAACA0EXRAAA3Eh8fv3DhwgnLqJshiCKJySkikpKSojoIAAAAQhdFAwDMIS0tzefzzc5Mqw6insvhEJGoqCjVQQAAABC6KBoA4Ebcbvfs7KyI2G021VnUGxsdEZHk5GTVQQAAABC6KBoA4EaOHj3a0NAgIu0tzaqzqNfVetFoNObk5KgOAgAAgNBF0QAAN2IwGHQ6nYhcOPcpT0+43K6YmJjo6GjVQQAAABC6KBoA4EZqa2t/8IMfBI4nxixqw6g1MjQ4Ob//BQAAAHAzKBoA4EZ0Ol1CQsL69etFpK15/m7r6HG7D+5/w+f11tXVqc4CAACAkEbRAABzq6yszMzM7GhpdjocqrOoca7hk+mrU+vXr1+0aJHqLAAAAAhpFA0AcFMyMzP9fn9r8+eqgyjQfPbMpyePi8iSJUtUZwEAAECoo2gAgLl1dHScO3dORM6d+sTr9aqOE1QDvd0fHzoYHR29YcMGxkACAABgThGqAwBAGMjPz1+0aNHVq1ctFsvo8FDmPfNof8cThz80Go07d+5MT09XnQUAAABhgBUNADC3qKio8fFxi8UiIq3NTarjBI/X6706Nblo0SJaBgAAANwkigYAuClFRUWBg8t9vWqTBNNnDZ943O6FCxeqDgIAAICwQdEAAF/C7/e73e6ZmZlrZ1auXBk4MBgMikIFW/PZM43H6zMyMsrKylRnAQAAQNhgRgMAfIljx44dP37c7/fX1dWVl5eLSFJSUuAlj9utNNpN8bjdlwf63C6XwWBIzciMi0+41Z8wNND/0QfvpaSkbN++PSKCXxYAAAC4WXx2BIAv0d/f7/f7RaSvry9QNBiNxujoaJ/fv7h0qep0IiLjllG7zRoVFe1yOuMTE6OjY9xut3V2JmFBYkvTuTMnPrbbbNcuzsm/d+1DG1LSbmHOwvmzZwwGw86dOxMSbrmkAAAAwHxG0QAA1/N6vbbf/pXudDqvnTcYDKmp6Q9U1yrKJS6nU6fT+Xy+jw8dbPviTEq9Xu/z+UTEHBtnnZ1JSkqqralJSkqy2Wy9vb1NTU2/3vXva2vXLy+vuJkbeb3e3q6Oe++9l5YBAAAAt4qiAQCu9+abb1oslsTklOiYmJ6enu7u7vT0dIvFYrPZcuLilETyuN0fffBe+4XzgTZBRIqKigoKCux2u8lkGhoampmZMZvN4+PjV65cycjIePbZZ41GY+DKpUuXVlRU7Nu3r/6D971e78qKyjlv19/d6XG7CwsL7+BbAgAAwF2KogEArhcfHy8iD33rYaPJ9PruF/bs2RNYL2CKjFxStkpJpEMH3upqu1hUVJSQkDAzM1NYWFhWVqbT6a67bHZ29sKFC8uXL7/WMgSkp6c/88wzu3btOnH4w+jomOJlK258u+72Nr1eX1paqvHbAAAAwDxA0QAA17PZbIEZigaDYWVFZV93pzk2LsZsnp2e3r93d0Ji0obNW1MzMoOWp6+7s6vt4sqVKx9++OEbXxkbG7tmzZovfSkqKmrnzp2/+tWvjr7/bkxsbO7Cgj/0Q7weT19XR25urtls/kq5AQAAMC+xvSUAXG9gYMAcG/fpyeOvvfjLxhP1M1enFhWXuJzO/p6u7Ozs6anJt17Zc+bkx3d0+wm3y+VyOkXEZp09f6ZRRKqqqr7izzSbzY8//nh0VNS7r7862N/3hy7r6Wx32O0sZwAAAMDt0QXGqgMAAiwWyy9+8YvAsdlsNhqNMzMzfr/f5/MVFxdv3769r69v3759NpstJ//e6m9uSkhM0vDuI0ODZ04eHxkadDrsPp8vJT1jbOSK3+/PyMj47ne/q9dr0A6PjIzs2rXL7fHck5s/M301Mjo6LT0zt6Agd2GBTqezW61v7HnRbp197rnnoqKivvrtAAAAMN9QNADAF7z33nuNjY1Go3Hz5s3Lli0TkZaWljNnzkRERGzZsiU2NlZEfD7fkSNHTp48qdfrl626L6+goLujfXZ6Oik5pbRsZUJiksFguNX7+v3+c6dPnq4/ptfrc3Jy4uLinE5nb29vYOuHioqK5ORkrd7j0NDQiy++6Ha709PTrVbr7OysiMTGxcfExl6dnHA6HJs3b161Ss00CgAAAIQ7igYA+IKGhobW1tYNGzZkZWXd+MpLly698847Fosl8KXJZHK5XCISn7AgLTNr4eLCgqISo8l0Mzd12O3v7fv1YH9fenr6jh07kpK0XCXxpQYHB2022+LFi0VkfHy8ra2tpaXF6XQmJCSsWbOG/SYAAABw2ygaAOD2+f3+/v7+Dz/8sKSkZM2aNZ2dnW+//bbT6Qy8ajSZVq15oLxy7Y0XOLhdrjdf3mW5MvzAAw/U1NRERDCmFwAAAGGMogEAtDQ4ONje3l5RUdHV1dXQ0DA8PJySnvHA12vyChb/14sddnvL52cv9fZe6ut56KGH1q5dG/zAAAAAgLYoGgDgTvH5fB999FFDQ4PT6bwnb+H966oSU1Jt1tkFSckGg+Hq5MRb/7Fn+uqUiJSUlDz66KM6nU51ZAAAAOCromgAgDvLZrMdO3bszJkz185ERUcXli7rbm+126x1dXVlZWVUDAAAALhrUDQAQDAMDw8PDAyMjo6azeaLFy+OjY0ZDIbt27eXlJSojgYAAABoiaIBAILN6/WOjY2ZTKbExETVWQAAAACNUTQAAAAAAADN6FUHAAAAAAAAdw+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Jn/D34oa5RurKlrAAAAAElFTkSuQmCC"/>
          <p:cNvSpPr>
            <a:spLocks noChangeAspect="1" noChangeArrowheads="1"/>
          </p:cNvSpPr>
          <p:nvPr/>
        </p:nvSpPr>
        <p:spPr bwMode="auto">
          <a:xfrm>
            <a:off x="368300" y="126206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4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30-dagarsmortaliet</a:t>
            </a:r>
            <a:br>
              <a:rPr lang="sv-SE" sz="2800" dirty="0" smtClean="0"/>
            </a:br>
            <a:r>
              <a:rPr lang="sv-SE" sz="2800" dirty="0" smtClean="0"/>
              <a:t>Koloncancer</a:t>
            </a:r>
            <a:endParaRPr lang="sv-SE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86"/>
          <a:stretch/>
        </p:blipFill>
        <p:spPr bwMode="auto">
          <a:xfrm>
            <a:off x="3707904" y="843558"/>
            <a:ext cx="4762466" cy="3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143002"/>
            <a:ext cx="5950723" cy="340699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066800" y="62865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 Bröstcancer i Sverige</a:t>
            </a:r>
            <a:endParaRPr lang="sv-SE" sz="3200" dirty="0"/>
          </a:p>
        </p:txBody>
      </p:sp>
      <p:sp>
        <p:nvSpPr>
          <p:cNvPr id="11" name="textruta 10"/>
          <p:cNvSpPr txBox="1"/>
          <p:nvPr/>
        </p:nvSpPr>
        <p:spPr>
          <a:xfrm>
            <a:off x="6858000" y="13144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Insjuknande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6934200" y="34861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Dödlighet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6934200" y="1923681"/>
            <a:ext cx="2030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2018:</a:t>
            </a:r>
          </a:p>
          <a:p>
            <a:r>
              <a:rPr lang="sv-SE" sz="2800" b="1" dirty="0" smtClean="0"/>
              <a:t>8361 nya fall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407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0" y="0"/>
            <a:ext cx="67834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7529844"/>
              </p:ext>
            </p:extLst>
          </p:nvPr>
        </p:nvGraphicFramePr>
        <p:xfrm>
          <a:off x="467544" y="411510"/>
          <a:ext cx="41044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Platshållare för innehåll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8570816"/>
              </p:ext>
            </p:extLst>
          </p:nvPr>
        </p:nvGraphicFramePr>
        <p:xfrm>
          <a:off x="4648200" y="411165"/>
          <a:ext cx="40386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3518754"/>
              </p:ext>
            </p:extLst>
          </p:nvPr>
        </p:nvGraphicFramePr>
        <p:xfrm>
          <a:off x="457200" y="411510"/>
          <a:ext cx="4038600" cy="403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tshållare för innehåll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9240351"/>
              </p:ext>
            </p:extLst>
          </p:nvPr>
        </p:nvGraphicFramePr>
        <p:xfrm>
          <a:off x="4648200" y="411165"/>
          <a:ext cx="40386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16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Rektalcancer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173" name="Picture 5" descr="C:\Users\zarni\AppData\Local\Microsoft\Windows\Temporary Internet Files\Content.IE5\11X9BQL0\Sketches 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630"/>
            <a:ext cx="70202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14148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Antal anmälda fall och täckningsgrad</a:t>
            </a:r>
            <a:br>
              <a:rPr lang="sv-SE" sz="3600" dirty="0" smtClean="0"/>
            </a:br>
            <a:r>
              <a:rPr lang="sv-SE" sz="3600" dirty="0" smtClean="0"/>
              <a:t>Rektalcancer</a:t>
            </a:r>
            <a:endParaRPr lang="sv-S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8"/>
          <a:stretch/>
        </p:blipFill>
        <p:spPr bwMode="auto">
          <a:xfrm>
            <a:off x="1547664" y="1113589"/>
            <a:ext cx="5686950" cy="36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303498"/>
            <a:ext cx="3394720" cy="339447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Andel som startar behandling inom 28 dagar från diagnos.</a:t>
            </a:r>
          </a:p>
          <a:p>
            <a:pPr marL="0" indent="0">
              <a:buNone/>
            </a:pPr>
            <a:r>
              <a:rPr lang="sv-SE" dirty="0" smtClean="0"/>
              <a:t>Rektalcancer.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053"/>
            <a:ext cx="4766260" cy="50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5719" y="339502"/>
            <a:ext cx="8229600" cy="857250"/>
          </a:xfrm>
        </p:spPr>
        <p:txBody>
          <a:bodyPr/>
          <a:lstStyle/>
          <a:p>
            <a:r>
              <a:rPr lang="sv-SE" dirty="0" smtClean="0"/>
              <a:t>Postoperativ vårdtid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5" t="-5805" r="1585" b="37601"/>
          <a:stretch/>
        </p:blipFill>
        <p:spPr bwMode="auto">
          <a:xfrm>
            <a:off x="611560" y="1039901"/>
            <a:ext cx="5573663" cy="345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857250"/>
          </a:xfrm>
        </p:spPr>
        <p:txBody>
          <a:bodyPr/>
          <a:lstStyle/>
          <a:p>
            <a:r>
              <a:rPr lang="sv-SE" dirty="0" smtClean="0"/>
              <a:t>Operationstyp</a:t>
            </a:r>
            <a:endParaRPr lang="sv-SE" dirty="0"/>
          </a:p>
        </p:txBody>
      </p:sp>
      <p:sp>
        <p:nvSpPr>
          <p:cNvPr id="4" name="AutoShape 2" descr="data:image/png;base64,iVBORw0KGgoAAAANSUhEUgAABXgAAAenCAIAAADhnp2zAAAACXBIWXMAABfWAAAX1gFCcJy6AAAgAElEQVR4nOzdeXhV9ZnA8XMTQgKERdkXW0VhhLIOShGsFrTapw5qH3FtKZ1xqJaRalXqbsWOVlt16lqlgGJdaN1qsUOtdWHcEFGEDCqIwKCQsKloQhKy3PnjzuShqJTgm1xIPp+/Tk5+/M6b++SJ5ptz702l0+kEAAAAIEJOtgcAAAAAmg6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Tdl//ud/pv7f1KlTG3+AiRMnZq7+5JNP7mTZiy++OHz48NatW+fn58+ePXu3N9/FywEAANBwhIam7P777687fvDBB3d7nyeffDLzC/zEiRMj5vob6XT6lFNOefXVV8vLy7dt21ZTUxN+CQAAABqN0NBklZWVPf7443UfLlu2bNGiRVmc5/MUFxevW7cuSZJevXotXbr0+OOPz/ZEAAAA7D6hocl67LHHysrKkiRp165d5swXuamh4ZSXl2cODjrooP79+7dt2za78wAAAPBFCA1NVt3zJm666abMwezZs9Pp9PZrxo4dm3lOxCuvvHL99dePGjWqbdu2Bx988BVXXFFRUVG35pvf/GbmePr06ZnFmQ/nzZt3wgkn9O7du6CgoHv37qNGjZo+fXq9nvswduzYgw46KHP83HPPpVKp66+/PmpzAAAAGl+LbA9Ag9iwYcNTTz2VJEn37t3/+Z//+dZbb128ePF777330ksvjRo16tPrf/zjH7/88suZ42XLlv37v//72rVrZ86cmSRJly5dunbtun79+iRJCgsLO3XqlJ+fnyTJww8/fMopp9SVi5KSkpKSkpdeemnJkiW33HLLLs7ZpUuXnj17rl27NkmSgoKCbt26tW/fPmpzAAAAGp87Gpqm2bNnZ/74P27cuJycnJNPPjlz/vOePbFgwYIzzzzz9ttvHz9+fObMPffcs2nTpiRJZsyYMWvWrMzJ0047bdWqVUOGDEmS5Pzzz0+n03l5eZdffvkjjzxy0003ZQLEnXfeWVlZuYtzzpgxY968eZnjESNGrFq16uyzz47aHAAAgMbnjoam6b777sscZBLDySeffPnllydJ8tBDD9188825ubk7rL/yyiuvvPLKJEkmTZq0YsWKl19+OZ1Ov/3224cffvhn7r9ly5bMnRFDhgy56KKLMicffvjhl156qaqqauXKlf369dvt4Rt0cwAAABqU0NAELV++/NVXX02SJPPSBkmS9O3bd9CgQUuWLNmwYcPTTz99zDHH7PBPvvGNb9Qd9+vXL/M0isxrSX6m9u3bP/jggzU1Na+99tptt932+uuvz58//6233sp8tra29ovM36CbAwAA0KCEhiao7mUg991335/97GeZ41atWmUOZs+e/enQ0LJly7rjnJxdekLNnDlzzjrrrOLi4syH+++/f48ePTJvVPnFNejmAAAANByv0dAEPfDAA5mDpUuXXvX/6t4q4tFHH/3iL3Pw3nvvnXrqqcXFxV27dr377rs3bty4atWq4cOHf8FtG2FzAAAAGpTQ0NTMnz9/xYoVO1mwZcuWuXPn7t7mde8u+fzzz5eXlydJMm7cuO9///udOnWqrKxcuHDh7m27gwbdHAAAgAYlNDQ1dc+buPDCC9N/65prrsl86vPee+Lz5OXlZQ4WLly4ZMmS8vLyzHtAJEny+9///vbbb//9738/duzY999/P+RLaNDNAQAAaFBeo6FJqa6u/t3vfpc5PuWUU3b47Lhx4y677LIkSebMmVNaWlpYWLiL2/br1y8vL6+qqqqoqGjw4MHz588/6qijunbtun79+o0bN55zzjlJkuTm5ta9jMLHH3/8Rb6KBt0cAACABuWOhiblL3/5y8aNG5MkOeCAAw499NAdPtu3b9+BAwcmSVJeXv7444/v+rbdu3efNWtW3759CwoKvvzlL7dp06ZDhw4vvfTSuHHjOnfu3KNHjxNOOGHBggV1b0X5i1/84ot8FQ26OQAAAA0qlU6nsz0DAAAA0ES4owEAAAAIIzQAAAAAYYQGAAAAIIzQAAAAAIQRGgAAAIAwQgMAAAAQRmgAAAAAwggNUA81NTUVFRXZnoJmp7q6urKyMttT0OxUVVVt27Yt21PQ7Gzbtq2qqirbU9DsVFZWVldXZ3sKmp2KioqamppsT9EghAaoh3fffXfBggXZnoJmZ9myZa+//nq2p6DZWbp06eLFi7M9Bc3O4sWLly5dmu0paHZef/31ZcuWZXsKmp0FCxa8++672Z6iQbTI9gCwN6mpqWmq0ZE9WU1NjT+z0Pj8xCMrampqcnL8JYzGVl1d7Sceja8J/6fWz3EAAAAgjNAAAAAAhBEaAAAAgDBCAwAAABBGaAAAAADCCA0AAABAGKEBAAAACCM0AAAAAGGEBgAAACCM0AAAAACEERoAAACAMEIDAAAAEEZoAAAAAMIIDQAAAEAYoQEAAAAIIzQAAAAAYYQGAAAAIIzQAAAAAIQRGgAAAIAwQgMAAAAQRmgAAAAAwggNAAAAQBihAQAAAAgjNAAAAABhhAYAAAAgjNAAAAAAhBEaAAAAgDBCAwAAABBGaAAAAADCCA0AAABAGKEBAAAACCM0AAAAAGFS6XQ62zPAXuMvf/lLUVFR27Ztsz1I87Vly5b8/PyCgoJsD9KwPvnkk5ycnDZt2mQ+LC8vr6mpKSwszO5UNDdbt25Np9N134fQOMrKylKpVOvWrbM9CM1LaWlpbm5uq1atsj0IzUtpaemAAQOOOeaYbA8Sr0W2B4C9SXFx8SeffLK81v92Z0ltbffysnTl5oKK0myP0rBKt3asrM15u6Tsb86u35qlcWjmyv7+EojXxH/Os6f6JNsD0Lx0b1VdXFyc7SkahNAA9ZNOUtP6Tcj2FM1UTm31Fa/f2K/DqrFfmpftWRrWzxZNXF+eN3NF+2wPAgBAQ7ly0OZsj9BQvEY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LslaFh7dq1qVRq6NChO5xJpVJlZWWjR49OpVIzZsyo77aHHnpo586d/+51v+BVxo8fn0ql1q9fX99/2JwtX768TZs2kydP/rwFCxcuTKVSS5cubcypAAAA+LS9MjTQrNTU1EyYMGHr1q07WXPrrbc22jwAAADsRItsDxCjW7du77//fpIkrVu3fuihhyorK/fZZ5898yo33HDDVVdd1alTp/Dxmqrrrrtu/vz5n/mpTZs2LVmyZNasWffee28jTwUAAMBnaiKhITc3t2fPnpnjhvsdPuQqXbt27dq1a9xQTdwbb7wxderUwYMHL168+NOfHTp0aCb9AAAAsIdoIk+dqKiouPTSS4cPH962bdv+/fuPHz/+f/7nf7ZfMGXKlFQqVVFRceedd/bv379Vq1a9e/eeMmVKWVnZ5+25Zs2aAw44oHXr1s8888wuXmW//fYbO3ZscXHxhAkTOnfu3KlTp2OPPfaJJ57Yfs3EiRO3f42GXRzsgw8+OOuss/r169e5c+dvf/vbixYtuuaaa1Kp1Nq1a7/I47aHq6ysHD9+fM+ePX/+859/5oLp06f/4Q9/+MMf/nDkkUc28mwAAAB8pqYQGrZs2XLIIYf8/Oc/37p168knn9ytW7cHHnhg0KBBzz///A4rf/rTn15yySUjRoyYNGlSbW3tDTfcMGnSpM/c8/333x89evT69ev/+Mc/jhkzZtevsnHjxsMOO+yJJ5742te+NnTo0Hnz5h1//PE33HDDzr+EnQ+2Zs2aYcOGTZs2rWPHjv/0T/+0bNmy0aNHv/LKK7vzYO1VrrjiiqVLl95zzz3t2rX7zAXHHnvsCSeccMIJJ+y3336NPBsAAACfqSmEhmuvvXbp0qXnnntuUVHRzJkzn3nmmTlz5pSVlU2ePLm2tnb7lTNnzly4cOHMmTNvvPHGRYsWde7c+eGHH66pqdlhw3Xr1o0ePXrdunWPP/740UcfXa+rvPLKK+3bt3/zzTcfffTRp5566uWXX+7UqdMVV1yx8zv8dz7YZZddtnr16mnTpr3wwgt33313UVHRSSedNGfOnIDHbg/2wgsv3Hjjjeedd567FQAAAPYie31oSKfTd9xxR7du3a677rpUKpU5+a1vfevkk09evHjxCy+8sP3i884778ADD8wc77PPPiNHjty6dWtpaen2a0pKSsaMGbNixYrHHnvsG9/4xm5c5aabbqp7FYahQ4defvnlFRUV06dP38lXsZPB1q9f/8ADDxx22GETJ07MLMjNzf3lL3/ZunXr+j1Se5WysrIJEyb07dv32muvzfYsAAAA1MNeHxrWrVtXWlo6atSogoKC7c9n7kRYvnz59ie/+tWvbv9hq1atdtitoqJizJgxy5YtS5KkuLh4N66Sl5f39a9/ffs1Y8eOTZIks+fn2clgb7/9dm1t7VFHHbX9gn333XfAgAE72XBvd8EFF6xZs2bWrFk7POAAAADs4faC0LBu3bply5btcN9BncyrIXbv3n2H85m3h1izZs32J//uW0WUlpaWlJQ8+OCD+fn5U6ZM2bx5c32v0rVr19zc3O3X9OrVK0mSHV42cgc7GSzzD7t167bD+U8P02Q8++yzd9111yWXXDJ8+PBszwIAAED97AWh4YILLjj44IP/+te/1p2prKysO878qr/93QcZmTN170aZUfesh8/TsmXLp5566rTTTvvJT36yefPmiy66qL5XWb9+/Q4vDLFu3bokSXr06LGT6+5ksMw/rHuXijobNmzY+dey93rzzTeTJPnZz36W+n+HH354kiS33XZbKpUaPXp0tgcEAADgc7XI9gB/3z777JMkSUlJSd2ZzK/umV/ve/To0aZNmxdffLGiomL72+wzYeIf/uEf6nWtdu3aDRs2LEmSSy+99IEHHpg5c+a//Mu/jBw5ctevUlVV9eyzz27/TIc//elPuzFJnYMPPjhJkmeeeebqq6+uO/nRRx8VFRXt3oZ7vv79+//rv/7r9mdKSkqeeOKJ/v37jxw5crcfSQAAABrBXnBHQ+Y3/3vvvXfbtm1JktTU1PzqV79KkiRzX30qlfrhD39YUlJy8cUX191K8Mc//nH27NkDBw782te+tnsXLSgouO2229Lp9Nlnn11dXV2vq5x//vl1NyAsXrx46tSpLVu2PPPMM3dvkl69eh1//PEvvvhi3ctJ1tbWTpky5fOeS9IEjB49+jd/6+KLL06SZMyYMb/5zW8uvPDCbA8IAADA59oLQsP48eOHDBny8ssvDxw48Lvf/e7gwYMfeeSR/fff//zzz88suOyyy/r373/zzTcPGDBgwoQJRx555IknnlhYWHjHHXfs8HIJ9fLNb35z3LhxRUVFN998865fpWPHjmVlZV/5yldOOumkY489dsSIERs2bLjqqqt69+6925PcdNNNnTp1mjhx4siRIydMmDBgwICXX34586aP7du33+1tAQAAINxeEBpatmw5b968Cy+8MDc399FHH62qqpo0adLChQsLCwszCzp06LBw4cKLL764TZs2jz766Pr1688444wlS5Zkntj/RfzqV79q27btVVdd9d577+3iVfbZZ58FCxYcf/zxixcvfvXVV0eNGvX4449fcsklX2SMAw88sKioaMKECWvXrn3mmWeGDx/+7LPP5ufnt2rVqu5BAAAAgD1BKp1OZ3uGpmO//fYrKCh45513YredN29ehw4dBg8evP3JPn361NTUrFy5MvZa7NysWbNWrlp99SE/yfYgzVRObfUVr984rNNbY780L9uzNKyfLZq4ujR/5gq3LAEANFlXDtrcu/cBEyZMyPYg8faCOxqYNGnSUUcdtWnTprozjzzyyIoVK84444wsTgUAAACfthe86wRTp0495ZRTBg4cePrpp++7775Llix55JFHevXqdd5552V7NAAAAPgb7mjYC4wbN+6pp54aNGjQgw8+eP31169atepHP/rRf//3f3fq1CnbowEAAMDfcEdDpPfee6+Bdj7qqKOOOuqoBtocAAAAorij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TItsDwB7nfSo4vnZnqGZSqVrkyQp2drxhZIh2Z6lYaWTnHYt06O6lGd7EAAAqDehAeqhZcuWqSQ5eu28bA/STKXT6SSVWru1y9qtXbI9S4Nrn1dzdPet2Z4CAIAGlJ+fn+0RGoTQAPUwaNCgwsLCYcOGZXuQ5quysjIvLy8np4k/7auqqipJkry8vMyH77zzTmlp6dChQ7M6FM3OW2+9VV1dPXDgwGwPQvNSVFTUokWLfv36ZXsQmpdFixYVFhb26dMn24PQvLz22mu9e/fO9hQNQmiAesjJySksLOzRo0e2B6F52bRpU05Ojm88GllxcXFVVZVvPBrZmjVr8vLyfOPRyN5999327dv7xqORLVu2rKn+/axpflUAAABAV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K0yPYAsDf56KOPVq5cWVNTk+1BaF42btxYWVlZWVmZ7UHYmfXr17dv376goCDbg4QpKSmpra0tLS3N9iA0L+vWrcvJyfnwww+zPQj/p6ysrKysrEuXLtkepGG9//77+fn5GzZsyPYgNC9r1qxpSv/nsL1UOp3O9gyw15g1a9aqVauyPQUAANAU9O7d+3vf+162p4jnjgaon3SSunXgD7I9BbBn2afio/Hv/O6QTm+O6vpGtmcBiDTrnbEfVra99e19sj0INEGTD/6wqf7hX2iAevswv0O2RwD2LDm1NUmSFLTYtk/+x9meBSBSbk5tkiQfbvPKbkA9+JEB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GnuoeH+++9PpVI//vGPP/2pW265JZVK9ezZc/ny5bu42w9/+MNUKvXuu++GzthMbd68edKkSQMGDGjTpk2fPn3Gjx//6Qd2V9YAAADQmJp7aPg8t99++7nnntuzZ8/nnnuub9++2R6n2fnggw8GDhz461//OpVKnXrqqfvtt9999903cODAt956q15rAAAAaGRCw2f49a9/fc4552QqQ58+fbI9TnM0derU4uLiSy+9tKioaObMmc8888xdd91VXl5+wQUX1GsNAAAAjUxo2NG0adP+7d/+rVevXs8999xBBx2U7XGaqaeffjo3N/eKK66oO/ODH/ygQ4cOCxYsqNcaAAAAGpnQ8DdmzJhx9tlnf15lKCkpOeusswYPHtymTZuuXbseccQRDz744E52mzJlSiqVKi8vv/baaw855JAOHTqMGTNmzpw5SZLMnDlz5MiRbdu2PfDAA6+55pp0Or3rV5k8eXIqlaqpqfmP//iPLl26jB8/Pu4B2FN07NjxxBNPLCgo2P5ky5YtS0tL6x6rXVkDAABAI2uR7QH2IPfcc8/EiRMzlaF37947fHb16tVDhgz55JNPxowZM2LEiLfffvvVV18944wz0un0GWecsZNtzzzzzFdfffWEE0448MADH3rooRdeeOHkk0+eM2fO6aefPmzYsHvvvffyyy/v1q3bmWeeWa+r3H333eeff363bt169eoV/lBk3bx583Y486c//WnDhg3HHntsKpXa9TUAAAA0MqHh//z2t78988wz0+n0P/7jP366MiRJMn369C1bttx+++2TJk3KnFm6dOmAAQMefvjhnYeG5cuXv/HGG23atEmSZL/99rvxxhsfe+yxhQsX9u/fP0mS448//phjjvnzn/+cCQ27fpXJkyc/+uij3/72tyO++j3Xf/3Xf02bNm316tXz58//yle+Mm3atN1bAwAAQOMQGpIkSZ588slbbrll5MiRH3/88eOPPz5r1qwJEybssOa4447r16/fiSeeWHfmgAMOaNmy5YcffrjzzS+66KJMZUiSZPTo0TfeeONpp52WqQxJknz9619PpVKbNm2q71XOOeecJl8ZkiRZtGjR/fffnzkeNmxYXl7e7q0BAACgcXiNhiRJkrfeemvkyJFz58797W9/27Jlyx/96EerV0grF8MAACAASURBVK/eYc1hhx32ne98p02bNqWlpfPnz7/tttvGjh27bdu2v7v59q/1kHlBge3fySIvLy83N3c3rnLEEUfU86vcK5177rnV1dWrV6/+6U9/eu+99x5xxBGVlZW7sQYAAIDGITQkSZIccsghc+fOLSwsHDRo0NVXX/3xxx9/73vfq62t3X7Nli1bzjnnnIMOOqhdu3ZHHnnkPffc06dPn5YtW/7dzXNydnyQP31mN67ymc/vaJJyc3O//OUvX3XVVaeddtqKFSvmzp27e2sAAABoBEJDkiTJ4YcfXlhYmDmeMmXKqFGjnn/++V/+8pfbrzn99NNvv/32ESNGPPHEEx9//PHChQvvvPPOXQkN9bLrV2nRosk+7WXJkiUTJ058+OGHdzh/yCGHJEmybt26XVwDAABA42uyv6zutpycnHvvvXfw4MFXXnnlscceO2TIkCRJtmzZMnfu3MMOO+y+++6rW7lt27bYW/Qb5yp7vtzc3OnTp69bt27cuHHbn1+1alWSJH379t3FNQAAADQ+dzR8ht69e990003btm377ne/W1FRkSRJXl5eTk5OaWlp3fMpqqurL7nkkqqqqpqamqjrNs5V9nz9+/c/8MAD586d++c//7nu5GuvvXb33Xd37tx5+PDhu7gGAACAxic0fLaJEyced9xxS5cuveSSS5Ikad269YknnlhUVHTMMcf84he/uOiiiwYPHvzXv/51//33X7BgwdSpU0NuOmicq+z5UqnUHXfckZub+61vfevII4/8/ve/f/TRR3/1q1+tqqqaMWNGu3btdnENAAAAjU9o+FzTp0/v2LHjzTff/PTTTydJcvfdd59//vnvvvvu1Vdf/eyzz55xxhkLFy687rrrunTpctddd+3K20/sisa5yp7vmGOOmT9//kknnbRs2bLZs2e///77p556alFR0dixY+u1BgAAgEaWSqfT2Z4B9hqzZs1auWr11Yf8JNuDAHuWjuWbz1k6/fBubxzdY362ZwGIdOubp28qb3/1ko7ZHgSaoCsHbe7d+4AJEyZke5B47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Atsj0A7H26l5VkewRgz9Kh8qMkSUqrWq/b2inbswBEqq5tkSRJ91bV2R4E2JsIDVAPqVQqlaR/8NasbA8C7Ine2Nz3jc19sz0FQLBUKvlB3y3ZngKappycpvkkA6EB6qFfv36pVOqAAw7I9iA0L8XFxRUVFb7x9nAbN25s165dfn5+tgcJs3bt2pqami996UvZHoTmZc2aNbm5uT179sz2IPyf8vLyrVu3duzYMduDNKxVq1YVFBR0794924PQvKxcufLggw/O9hQNQmiAeigsLOzVq9fhhx+e7UFoXpYsWbJlyxbfeDSy1157raqqasSIEdkehOZl/vz5eXl5w4YNy/YgNC/pdLp9+/aDBg3K9iA0L1VVVYWFhdmeokE0zfs0AAAAgKwQ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aZHtAWBvUl1d/eGHH65cuTLbg9C8bNiwoayszDcejWzTpk3V1dVZ/MYrLy/PycnJz89vhGtt2bKlbdu2OTn+AJN9mzdvbtGihZ94NLIPPvigsrLSNx6N7KOPPurUqVO2p2gQqXQ6ne0ZYK9x//33v/POO9meAgAAaAr69Onzne98J9tTxHNHA9RDdXV1Okn+9OVvZnsQgKbvuDV/6Zz/4WFdFjf0hTZXtH1pw9DlH7dc/nHLhr4WANQ5rmdpdXV1tqdoEEID1Ffqtc6Dsz0DQNP3rTVPtc0rG9bpzYa+0JpPur60Yei6rbmvbW6Mp2kAQMZxvUqzPUJD8VxE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TZK0PD7373u1QqNXny5J2sGT9+fCqVWr9+/a5ve+ihh3bu3HknC9auXZtKpVKpVFlZ2ejRo1Op1IwZM3Z9/90erHkaPnx46lP69eu3/Zpt27ZN/V/27j1O5zp//P/7MiinGaccmmyLdLAOOS6LLFpKqyO1WT72k6StUNxE2t3SrqXN2k8S8ZGSanVgKaVoUQ4hfWWsLS2xOY02MpqxgzHX94/r953fJBX14loz9/tfc73mdb2v51x9Pre9XQ/v6/0eObJly5apqanNmzcfNGhQZmZmsgYGAAAgiqKSyR4Ajm3z5s0VK1Zs0KBB4cXvfe97BT9nZ2e3adMmIyOjYcOG3bt337Bhw/jx42fNmrVq1ar09PRTPi8AAABRVIRDw9ixY++///6qVasGPGaNGjW2b98eRVHZsmVfeOGFgwcPVqpU6T9hsKLns88+27t3b58+fZ588smv2jNixIiMjIyhQ4c++OCDsVgsiqLx48cPGjRo9OjREyZMOHWzAgAAUMhp+dWJ41G9evW6deumpKQEPGZKSkp6enp6enosFqtatWp6enrZsmX/EwYrejZt2hRF0XnnnfdVG+Lx+LRp09LT00eNGpWoDFEUDRw4sFWrVtOnT9+/f/8pGhQAAIAvKrKhoV+/foUvhTB06NBYLJabm/vYY4/Vr1+/TJkyderUGTp0aE5Ozlcd4eOPP65du3bZsmUXLVqUWMnNzR0xYkTLli0rVKhQv3793r17//Of/yz8lFq1anXr1m3Xrl19+vQ566yzqlat2qVLl3nz5n33wfbu3du/f/+LLrrorLPOuuaaa9auXZv4gL1jx47v/l79B/rG0LB58+acnJymTZuWKlWq8Hq7du2ys7NXrVp10kcEAADgWIpsaDim++6775577mnVqtVtt92Wn58/duzY22677Zg7t2/f3qFDh927d7/00ksdO3aMoigrK6t58+ajR48+cOBAjx49atSo8eyzzzZq1Gjp0qWFn/ivf/2rdevW8+bNa9euXZMmTd58880rr7xy7Nix32Wwjz/+uFmzZlOmTKlSpcpPf/rTjRs3dujQoWh/lt68eXMURR9++OEll1xSsWLFc8899+qrr3733XcLNiT6wpc70YEDB6Iocq1NAACAZCleoWHatGlr1qyZNm3aH//4x7Vr15511lkvvvjikSNHjtq2c+fODh067Ny5c+7cuZdeemli8fe///2GDRsGDRq0fv36adOmLVq06OWXX87JyRkwYEB+fn7Bc1etWpWWlvb3v/999uzZCxcufPvtt6tWrfrrX/86cXGHbzfYvffeu3Xr1ilTpixbtuyJJ55Yv379dddd9/LLLwd9b/6zJM5ouO+++z7//POf/vSn6enpc+fObdWq1YwZMxIbzj333IoVK65atarwbSZycnISb4t7TwAAACRL8QoNd955Z926dRM/V6pU6Uc/+tGBAweys7ML78nMzOzYseOmTZv+8pe//OQnP0ksxuPxiRMn1qhRY8yYMQVXBOjatWuPHj3WrVu3bNmywkcYN25c9erVEz83adLkV7/6VW5u7tSpU7/dYLt373722Wdbt27dr1+/xIaUlJSHHnroW1we4jSye/fuypUr/+///u/atWuffvrpFStWzJ8/PxaLDRw4sOBshREjRuTk5Fx11VVr1qzJycl59913r7jiio8//jiKosOHDyd1fAAAgOKreIWGH/7wh4UflilT5qgNubm5HTt23LhxYxRFu3btKljfuXNn4maKZ555ZuH9ifMdPvzww4KVUqVK/fjHPy68p1u3blEUJY75LQb74IMP8vPzO3XqVHhD5cqVj7rvYxEzf/78PXv23HzzzQUrl1122S233LJv377XXnstsTJ48OD+/fuvXr26RYsW5cuXb968eWZm5sCBA6MoqlGjRnLmBgAAKPaKV2j4xptKZmdnZ2Zm/vnPfz7jjDOGDh26Z8+exHrimos1a9Y8an96enoURYl/RU+oXr36UXeUOOecc6IoOuqykcc/WOKJX/7k/OVhirxLLrkkiqL169cnHqakpDz22GPvvPPOuHHjhg0bNnPmzNWrV6elpUXF8s0BAAD4D1Ey2QOcUgXfevgqpUuXXrhwYbNmzf7+97//9re/HTZsWOIrD4mgUPgch4TESuK3Cbt3787Pzy9R4v8vODt37oyi6Oyzz/52gyWe+OWrG37yySdf/7ecvuLxeH5+fiwWK/w2RlFUsmTJKIoqVapUeLF58+bNmzcvePj+++9HUVTwPRQAAABOseJ1RsM3Sk1NbdasWRRFI0aMqFu37rRp01asWBFF0dlnn12uXLnly5fn5uYW3v/GG29EUXTBBRcUrBw+fHjx4sWF97zyyitH7TkhF154YRRFBbfYTNi3b1/BP+wXPZs3by5ZsuRR3xaJoujtt9+Ooqhhw4aJh7feemunTp0K33giKytr3rx5bdu2rVev3imbFgAAgMKEhmM788wzJ0yYEI/Hb7311ry8vFgs9stf/jIzM3P48OEF95h46aWXZs6c2bBhw3bt2hV+7uDBgwtOQFi3bt3IkSNLly7dt2/fbzfJOeecc+WVVy5fvrzgcpL5+flDhw496hqWRcl555138cUXL1my5MknnyxYXLp06YQJEy666KLLLrsssVKlSpVFixaNHj068TAvL++mm27Kzc29/fbbT/3MAAAAJJzGX52YP39+jx49vrz+3HPPHXXK/bdz2WWXde/e/cUXX3z44YeHDBly7733vvrqqw8//PCCBQtatGixdevWpUuXVqhQYeLEiYUvylClSpWcnJwf/OAH7du3z87Ofuutt3Jzc3//+9/XqVPnW08ybty4FStW9OvXb9q0afXq1XvnnXdKlCjRvn37N998M3FJgqJn6tSpHTt2/O///u8pU6bUq1dvy5Yty5Ytq1Sp0rRp00qXLp3Yc/fddz/33HOjRo164403ateuvXz58m3btl1//fU33HBDcocHAAAozk7jMxo2b9784rHE4/FQL/E///M/FSpUuP/++7dt21axYsU1a9YMHz68XLlys2fP3r17d8+ePTMyMtq2bVv4KZUqVVq9evWVV165bt26d955p02bNnPnzr3nnnu+yxh169Zdv359nz59duzYsWjRopYtWy5evPiMM84oU6ZM+fLlv9uf+B+qWbNm77333u23356Xlzd79uy9e/f27dt3w4YNrVq1KtiTlpa2fPnyvn377tq1a+7cuVWrVp00adLMmTO/8UocAAAAnDyxgB/LqVWr1plnnvmPf/wj7GHffPPNihUrNm7cuPBivXr1jhw58tFHH4V9Lb7e9OnTP9qy9YHmdyd7EICi79fvjq1bflufei+d7Bf6+PPq0/5xzZLMMm/uLnuyXwsACvym8Z46tWv36dMn2YOEdxqf0VB83HbbbZ06dfr0008LVmbNmrVp06aePXsmcSoAAAD4stP4Gg3Fx8iRI6+//vqGDRveeOONlStXzsjImDVr1jnnnHPnnXcmezQAAAD4Amc0nAa6d+++cOHCRo0a/fnPf37wwQe3bNkycODAv/3tb1WrVk32aAAAAPAFzmgIadu2bSfpyJ06derUqdNJOjgAAACE4ow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KZnsAeA0E4viw957ONlTABR9JeL5/8yu8WDGTSf7hfLzoyiK2lbPbXXWwZP9WgBQIJbsAU4eoQFOQK1atfbt21epUqVkD0Lxkp2dnZeXV7FixWQPQvGyf//+eDyelpaWrAGysrJKlChRoUKFk/1C8Xh8z549FSpUOOOMM072a/GNsrKyYrFYampqsgeheNm3b1/JkiXLly+f7EEoXvbt21erVq1kT3FSCA1wAmrWrBmLxTp06JDsQSheMjIysrKy2rVrl+xBKF7efffdw4cPt2rVKtmDULysXLmyVKlSzZo1S/YgFC9Lly5NS0tr1KhRsgeheFm8eHGNGjWSPcVJ4Ro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CM0AAAAAAEIzQAAAAAwQgNAAAAQDBCAwAAABBMLB6PJ3sGOG3MmTPnvffeS/YUwGksFvO/vABAFEVRLBZr3Ljx1VdfnexBwiuZ7AHgdJKVlRWPovcrX5jsQYDT0jmfb089nF03dfuZKYeSPQtf8Pd9dXLySmzNLpXsQQAoRi5KPZiVlZXsKU4KoQFOVOyFOlclewbgtHTDpr+k7vvwJ2e/XaPsnmTPwhf8dm3/f+WmvLC1fLIHAaAY+U3jg8ke4WRxjQ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EZoAAAAAIIRGgAAAIBghAYAAAAgGKEBAAAACKZohoZ169b17t27YcOG5cuXr1mz5o9+9KP7779/37593/Gwo0aNisViy5cvL1jZsWNHLBaLxWI5OTkdOnSIxWKPP/74d3yVYmXNmjWxWGzDhg1f/tWePXtuu+22Bg0alCtXrl69er179968efNRew4dOjRy5MiWLVumpqY2b9580KBBmZmZp2RwAAAAjq0IhoaJEyc2adLkmWeeSU1Nvfbaa1u1arVr166RI0fWqVNn48aNyZ7uC958881YLPbggw8me5CkeeSRR465vnfv3oYNG06aNCkWi91www21atV6+umnGzZs+P777xfsyc7ObtGixf3335+bm9u9e/eUlJTx48c3b958x44dp2p8AAAAjlYy2QMEtnHjxjvvvLNKlSoLFixo0qRJYjE/P//RRx8dOHBg9+7d169fH/DlatSosX379iiKypYt+8ILLxw8eLBSpUoBj19UffrppxkZGdOnT3/qqaeOuWHkyJG7du0aMWLEqFGjEitTpkzp37//kCFDXn311cTKiBEjMjIyhg4d+uCDD8ZisSiKxo8fP2jQoNGjR0+YMOHU/CEAAAAcpaid0bBkyZLDhw8PGDCgoDJEUVSiRIkBAwZ07tz5b3/729atWwO+XEpKSnp6enp6eiwWq1q1anp6etmyZQMev6hq0qRJp06dvqoyRFH017/+NSUl5de//nXByi233FKxYsXVq1cnHsbj8WnTpqWnpye+z5JYHDhwYKtWraZPn75///6TOj8AAABfpaiFht27d0dRlJKS8uVfDRs2bMyYMfF4PIqiCRMmxGKxSZMmFd6wYcOGWCx27bXXJh5u27atd+/e9erVq1q1ateuXWfPnv3lY+bm5o4YMaJly5YVKlSoX79+7969//nPfx615/nnn7/kkkuqVauWmpp68cUXT5gw4ciRI1EUdevW7cc//nEURcOHD4/FYm+++WYURQMGDIjFYkeOHPnTn/5UrVq13r17Jw6SmZnZv3//xo0blytXrnr16pdccsmf//zn7/ROJdXUqVPnzJkzZ86c9u3bH3NDlSpVrr766jPPPLPwYunSpbOzsxP/BTdv3pyTk9O0adNSpUoV3tOuXbvs7OxVq1advOEBAAD4GkXtqxNt2rSJoujBBx8sFRk97wAAIABJREFUVarUzTffXLly5YJfdezYsWPHjomfr7/++jvvvPP555//5S9/WbBhxowZURT94he/iKJo7dq1l1566d69exs1atSiRYv33nvvuuuua9y4ceHXysrKatOmzYYNG37wgx/06NFj69atzz777EsvvTRv3rx27dol9owbN27IkCGpqant2rWrXr36ggULBgwY8MknnzzwwAMDBgy46KKLHnrooWuvvbZr164XXHBBwZGfeOKJwYMH16hR45xzzomiaOvWrRdffPHnn3/esWPHVq1affDBB++8807Pnj3j8XjPnj1Pzht5cnXp0iXxw4svvnjMDYnsUtgrr7zyySefdOnSJXH+QqIv5OTkHLXtwIED0f/rTQAAAJx6Re2Mhk6dOg0ZMuTzzz8fNmxYenr6ZZddNmbMmJUrV+bl5RXeVq1atQ4dOrz11lsFNynIz89/5plnzjrrrMsvvzyKooEDB+7du/ePf/zjunXrnn322Q0bNgwdOnTdunWFD/L73/9+w4YNgwYNWr9+/bRp0xYtWvTyyy/n5OQMGDAgPz8/sWfcuHFVqlTZsmXLvHnzHn/88YyMjEqVKk2ZMiWKos6dO19xxRVRFLVs2bJv3741atQoOPKAAQNmz569a9eu0aNHR1E0derUrKysRx55ZOHChZMnT37zzTffeeed6Ks/pRclb731Vq9evdq2bXvVVVf94Ac/SLx1URSde+65FStWXLVqVeHbTOTk5Lz88stRFLn3BAAAQLIUtdAQRdHYsWMzMjKGDx/eqFGjv/71r/fcc0/r1q2rVKly66237tq1q2DbjTfemJ+fP2vWrMTDJUuWbN++vVevXqVKlVq3bt2yZcvatm07ePDgxG9jsdioUaO+973vFTw9Ho9PnDixRo0aY8aMKbhGQNeuXXv06JF4emLPZ599Vq5cuTJlyiQ2VKpUadWqVa+//nri/P+vcscdd1xzzTUFD6+44oqnn366T58+BSu1a9cuXbr0Z5999l3eqNPC2rVrn3nmmeXLlx85cqRZs2aFvygxYsSInJycq666as2aNTk5Oe++++4VV1zx8ccfR1F0+PDh5I0MAABQrBXB0BBFUcOGDUePHr1q1arPPvvstddeu+WWWw4fPjx58uSmTZtu27Ytsefaa68tXbr0888/n3iYuDBh4sN84i6Y3bp1K3zMUqVKFXzzIoqinTt3Zmdnt2nT5qjrCFx66aVRFH344YdRFMVisZ///Ocff/xx3bp1hw4dumDBgqysrHr16jVu3LigTRzTJZdcUvhh69atf/7zn5crVy47O3vlypUTJkzo1q3boUOHvuW7c1oZNGhQXl7e1q1b77vvvqeeeuqSSy45ePBg4leDBw/u37//6tWrW7RoUb58+ebNm2dmZg4cODCKosKnhwAAAHAqFbXQcPDgwcKfwMuXL9+lS5fJkydv3779+uuvz8zM/O1vf5v4VcWKFS+77LJly5bt3LnzwIEDs2fPbtKkSeIqDIkT788+++yjDp6enl7w844dO6Ioqlmz5jH3JP5dPYqiSZMmTZ48+Xvf+964ceO6dOlStWrVLl26JL748DXq1KlT+GFWVtYdd9xx3nnnpaamtm/f/sknn6xXr17p0qWP9005zaWkpJx77rn333//z372s02bNs2fP79g/bHHHnvnnXfGjRs3bNiwmTNnrl69Oi0tLTrWfxcAAABOjaIWGmrWrFm3bt0vr1euXDmRGN57772CxZ/97GeJb0/MmTPn888/T1wGMoqiWrVqRf8vJRRW+JsXiaBQeKXwnoIkkZKScsstt6xcufJf//rXSy+91KtXr7feeuuSSy75xz/+8TV/RcmSX7hI54033vjoo4+2atVq3rx5+/fvX7NmzWOPPVaEQ0NGRka/fv2+fAWK5s2bR1G0c+fOoxbvuuuuMWPG3HDDDampqe+//34URcf8vwEAAABOgaIWGi644IIdO3Yc85SBTZs2RVFUv379gpUrr7yybNmyzz///IwZM0qVKlVwB4fEDSDmzZtX+Ol5eXmLFy8ueHj22WeXK1du+fLlubm5hbe98cYbBUf46KOPhg4dmvh2RuXKlbt16/bEE0/cd999ubm5r7/++nH+RVlZWfPnz2/duvXTTz/dtWvXM844I4qiQ4cOFXyDoOhJSUmZOnXqE088cdT6li1boig6//zzEw9vvfXWTp06Fb7xRFZW1rx589q2bVuvXr1TNi0AAACFFbXQMHDgwHg8ft111x31Sf6DDz4YMGBAFEU9evQoWCxXrly3bt2WL1++cOHCbt26Va1aNbFev379Dh06LFu2bNy4cYmVeDz+q1/9KvFBNyEWi/3yl7/MzMwcPnx4wT0mXnrppZkzZzZs2DBxe8uyZcuOHTv2zjvvzMrKKnjiRx99FEVR4etKfn0yKFWqVIkSJbKzswteJS8v75577jl8+PCRI0dO9P05LdSvX79u3brz589/7bXXChbffffdJ5544qyzzmrZsmVipUqVKosWLUrcmCOKory8vJtuuik3N/f2229PwtAAAABEURRFJb95y2nlxhtv/D//5/+MHTv2sssuq1WrVt26dcuUKbNjx46MjIwoiu69997EHSUL73/uueeOHDlS8L2JhHHjxl166aVDhgyZPn16gwYN1q1bt2HDhmuuueYvf/lLwZ5777331VdfffjhhxcsWNCiRYutW7cuXbq0QoUKEydOTElJiaKoRo0avXv3njFjxnnnnffjH/+4QoUKa9asWb9+/Q9/+MPOnTtHUVS2bNkoiqZPn37w4MGbbrrpmCf8ly1b9uqrr549e3bnzp07d+68Z8+eefPmlSxZ8vvf//7q1atHjhw5fPjwxGkORUYsFps4ceIVV1zRtWvXdu3a1a5de/v27UuWLClRosTjjz+empqa2Hb33Xc/99xzo0aNeuONN2rXrr18+fJt27Zdf/31N9xwQ3LnBwAAKM6K2hkNURQ99NBDS5cu7d27d0pKyqpVq95+++14PP7zn/985cqVv/vd747a3KVLl5IlS1arVu3yyy8vvH7xxRe/9957vXr1+ve//z1//vxatWrNmjWrb9++hfdUrFhxzZo1w4cPL1eu3OzZs3fv3t2zZ8+MjIy2bdsW7JkyZcof/vCHmjVrLly4cNasWbFY7He/+92CBQsS96po2rRpr169MjMzJ06c+Omnn37VX/TEE08MHjx48+bNDzzwwOLFi3v27LlmzZoxY8ZUq1Zt8uTJRfL2E507d165cuV11123cePGmTNnbt++/YYbbli/fn3hW4GkpaUtX768b9++u3btmjt3btWqVSdNmjRz5syvv6MHAAAAJ1UsHo8ne4ZkWrBgQZcuXQYPHvzHP/4x2bNwGpg+ffpHW7Y+0PzuZA8CnJZu2PSXC/d9eOuFL9QouyfZs/AFv13b/6Ps0k9uSk32IAAUI79pvKdO7dp9+vRJ9iDhFcEzGk7IH/7whyiKjvreBAAAAPDtFLVrNBy/G2+8cePGjWvXru3atWvDhg2TPQ4AAAAUBcX3jIbdu3fv3Lnz5ptvnjFjRrJnAQAAgCKi+J7RsGjRomSPAAAAAEVN8T2jAQAAAAhO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EomewA47cR7fDQ32TMAp6Wzc3ZGUbRwZ+szUw4lexa+ID+KnXXmkR7fz072IAAUJ/FkD3DSCA1wAtLS0mJRVH/vB8keBDhdxWKxzfvPSfYUHEPZlPz6aQeTPQUAxUgsFktLS0v2FCeF0AAn4IILLkhLS+vQoUOyB6F4ycjIyMrKateuXbIHoXh59913Dx8+3KpVq2QPQvGycuXKUqVKNWvWLNmDULwsXbo0LS2tUaNGyR6E4mXx4sU1atRI9hQnhWs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QgMAAAAQjNAAAAAABCM0AAAAAMEIDQAAAEAwsXg8nuwZ4LSxaNGi9evXV6pUKdmDULxkZ2fn5eVVrFgx2YNQvOzfvz8ej6elpX3rI+Tm5ubk5FSpUiXgVBR5WVlZsVgsNTU12YMkQTwe37NnT4UKFc4444xkz1Ls7Nu3r2TJkuXLl0/2IBQv+/bta9CgQceOHZM9SHglkz0AnE62bdv22Wef7fr838kehOJo5/4DyR6B4mhHVs63fm7pI4dKxPMPZn8Si8UCjkRxkLNvZ7JHSIL8eOzgkVJ7sz7Py/f/MsnyabIHoHg5MyV/27ZtyZ7ipBAa4MTEo9iDFw9K9hQAp4H+G56o8e9PBjd8unSJw8meBU4D23OqT914zfJPyizJLJPsWYBT4TeN9iR7hJPFN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AQAAAAhGaAAAAACCERoAAACAYIQGAAAAIBih4Qv27NkTO5bq1au3adNmxowZ+fn5hfdXqlQpFosdOXIk8fCZZ56JxWJ33XXXl488fvz4WCyWnp7+4YcfRlG0efPmY75QgVdeeSWKorvuuuvrt8Visb/+9a8n/435NtasWROLxTZs2PDlX+Xm5v7ud79r2LBhuXLlzj777M6dO7/11ltH7Tl06NDIkSNbtmyZmpravHnzQYMGZWZmfovjAAAAcCqVTPYA/4kqVKjQpUuXgod5eXmZmZkrV65csWLF6tWrH3nkkRM94KOPPjpo0KD09PTFixfXq1evYL1y5codO3Y85lNq1KgRRVHjxo27d+9esLhmzZqtW7e2bt06PT29YLFatWonOs+p8VVvVG5ubqdOnVasWFGtWrUrr7wyJydnwYIF7du3f+yxx/r375/Yk52d3aZNm4yMjIYNG3bv3n3Dhg3jx4+fNWvWqlWrCv724zkOAAAAp5jQcAzp6ekvvPDCUYtvv/12+/btH3300dtvv/3CCy88/qNNmjTpjjvuSE9PX7JkyXnnnVf4V+eff/6XX6iwX/ziF7/4xS8KHvbr12/q1KnDhg276qqrjn+AU+zTTz/NyMiYPn36U089dcwNU6dOXbFiRZs2bRYsWFC2bNkoiv7+97+3adNm8ODBXbt2rVWrVhRFI0aMyMjIGDp06IMPPhiLxaIoGj9+/KBBg0aPHj1hwoTjPw4AAACnmK9OHK/WrVt37do1Ho+vXbv2+J81ZcqU22+//ZxzzvlyZSiqmjRp0qlTp6+qDFEUPffcc1EUPfLII4k6EEVR/fr1Bw8efODAgUWLFkVRFI/Hp02blp6ePmrUqERliKJo4MCBrVq1mj59+v79+4/zOAAAAJx6QsMJOPvss6MoKvig+40ef/zxW2+9tVhVhiiKpk6dOmfOnDlz5rRv3/6YG7Zs2XLGGWc0aNCg8OK5554bRdE//vGPKIo2b96ck5PTtGnTUqVKFd7Trl277OzsVatWHedxAAAAOPV8deIErFu3Loqipk2bHs/mJ598sl+/fonKUKdOnZM82n+QgstbvPjii8fc8Oqrr5YsWfKoiLBw4cIoimrXrh1FUeJXOTk5Rz3xwIEDURTt3r37OI8DAADAqSc0fLMjR45s3779kUceWbFixc9+9rMWLVp841NmzJjRt2/feDzetGnTr6kMH374YY8ePb68XqJEicT3AoqkRo0aHbXy/PPPP//882lpaYkrX5577rkVK1ZctWpVZmZm4qKYURTl5OS8/PLLURQV3HviG48DAADAqSc0HMMHH3xQcGmAwu66664//OEP3/j0119/ffz48T/60Y/2798/d+7c6dOn9+nT55g79+7de8x/9i9Zsrj8dzlw4MCYMWMS12KYPn16WlpaYn3EiBF33333VVdd9eijj1500UUffPDBkCFDPv744yiKDh8+fPzHAQAA4BQrLh9oT8hRt7eMx+O7du1auXLl1KlTf/KTn1x++eVf//T333+/bdu28+fP/+ijj1q0aDFw4MD27dt///vf//LOVq1avf3222GHP43MmTNn4MCB27Ztq1Wr1pNPPln4Tp+DBw/evHnz5MmTC84fueCCCwYOHDh+/PiCcxyO5zgAAACcYkLDMRzz9paLFi269NJLBwwYsGnTpq9/evPmzefPn1++fPlGjRo98MADw4cP/6//+q8lS5aUKOHSm/+fnJycO+6448knnyxbtuyvf/3ru+++u3z58oU3pKSkPPbYYzfffPPSpUt3797dpEmTyy+/fOzYsVEU1axZ8/iPAwAAwCkmNByvjh07NmjQYP369fv3709NTf2anW3bti34uDt06NCXX3556dKlDz300LBhw07JpP/p8vLyunfv/tprr7Vo0eKFF15I3CfimJo3b968efOCh++//34URXXr1j3R4wAAAHDK+Df2E5A4af+zzz47/qeUKFHiqaeeKl++/G9+85v33nvvpI12OvnTn/702muv9erVa9myZV9VB2699dZOnToVvvFEVlbWvHnz2rZtW69eveM/DgAAAKeY0HACEt99KLi94nGqU6fOuHHjDh061KtXr9zc3JMz2mkjHo9PmjSpYsWKkydPLl269Fdtq1KlyqJFi0aPHp14mJeXd9NNN+Xm5t5+++0ndBwAAABOMV+dOAHnn3/+66+/vnHjxpYtW57QE/v16zd37txXXnnlnnvu+dOf/lSw/lW3t4yiqFWrVkOGDPlO4/5H2rVr15YtW8qXL9+pU6cv/3bAgAE9e/aMoujuu+9+7rnnRo0a9cYbb9SuXXv58uXbtm27/vrrb7jhhhM6DgAAAKeY0HACGjduHEXR0KFDe/bsmZKSckLPnTp1aoMGDR5++OGf/vSnBZ+Nv+r2lkXYli1boijKzs5euXLll3/bvXv3xA9paWnLly+/9957Fy5cmJGRceGFF44YMaJ///4Ftx09zuMAAABwisXi8XiyZ4DTxvTp0z/asvWB5ncnexCA00D/DU/U+PcnIy5+vHSJw8meBU4D23OqT914zZu7yy7JLJPsWYBT4TeN9tSpU7tPnz7JHiQ812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AYoQEAAAAIRmgAAAAAghEaAAAAgGCEBgAAACCYkskeAE478Wb/WpfsGQBOA2Xz/h1F0dpPLyhZIj/Zs8Bp4LNDqVEU1SyT16zKwWTPAvCdCA1wAkqWLBmLop/+87VkDwJw2pi/vW2yR4DTyfmph85PPZTsKYBTpGTJovmRvGj+VXCSNGrUqEyZMhdffHGyB6F4+eijj/4ve/ceZ3VdJ378c+bCMMMMw02Q4S4iggyU4CUlU0PR0FSyzBbT3ZQemu5ql+3Rpi5bWo/dcks3fdjFgodZSeFaGoqS6KYgEiAIjIKggKAyOIjMDZhhfn+c/c1Og+mIbxgZns+/zvmczxk+x8c7bV58zzk1NTXl5eXtfRAOLWvWrGloaBgxYsQ+/4SGhob6+vri4uLAU9HhVVRU5OXlDRs2rL0P0j7eeuut4uLinBzvbj7QnnvuuS5duhxxxBHtfRAOLcuWLTvyyCPb+xT7hdAA70FeXl737t39R4gDrLq6evv27QaPA2zbtm27d+82eBxgW7Zsyc/PN3gcYJs2bSotLTV4HGDr16/vqFc0yKU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C5r9Z5AAAgAElEQVQAQBihAQAAAAgjNAAAAABhhAYAAAAgjNAAAAAAhBEaAAAAgDBCAwAAABBGaAAAAADCCA0AAABAGKEBAAAACCM0AAAAAGGEBgAAACCM0AAAAACEERoAAACAMEIDAAAAEEZoAAAAAMIIDQAAAEAYoQEAAAAIIzQAAAAAYYQGAAAAIIzQAAAAAIQRGgAAAIAwQgMAAAAQRmgAAAAAwggNAAAAQBihAQAAAAgjNAAAAABhhAYAAAAgjNAAAAAAhBEaAAAAgDBCAwAAABDmgx4ali9fPm3atIcffnjvhxYuXDht2rRbbrnljTfe2N/HePDBB6dNm1ZVVZW9e999902bNq26ujrq5//kJz/5j//4j6ifBgAAAO0lr70PsI+eeeaZhx56qGvXrpdeemnPnj3b+zgAAABASgdpaFi0aNHs2bO7du162WWX9ejR48Af4Mwzzzz11FOLiooO/B8NAAAAH2QHX2hYvHhx+1aGlFJxcXG7/LkAAADwAXeQhYYlS5Y8+OCD2XdM7F0Zqqur582b98orr1RVVXXq1KlXr17jxo0rLy9v3jB79uxnnnnmxhtvXLhw4ZNPPjl06NDJkyenlBoaGp544ol169ZVVlaWlpb27dv39NNP79at2986xh/+8IclS5Z89atfzRaHRx55ZP78+ddff/2zzz67cOHCbdu2lZSUjBgx4tRTT+3UqVPzs1auXPnMM89s3bq1oaGhe/fuxx577Lhx43Jy3uZjMrZv3/6LX/yipqbmc5/73JAhQ9ry0gAAAOCD4GAKDc8+++wDDzyQvZahe/furR59880377zzzp07dw4ZMqR///5bt27dvHnzrFmzUkqtfiF/9tln58yZU1xc3LVr15RSfX39z3/+8y1btvTu3fuYY4558803n3vuuRdeeOFzn/vcoEGD2n68efPmLV68eMSIEUceeWRFRcX8+fNramouuOCC7KMLFiyYM2dOQUHBoEGDunTpsnbt2tmzZ9fU1Jx22mmtfs5bb701ffr0mpqaiy++OFsZ2v7SAAAAoH0dNKFh2bJlv//975uamvr27bt3ZUgpLVmypL6+ftKkSccdd1x2ZcuWLXfccceqVata/TY+e/bsiy66aMSIEdm7f/7zn7ds2XLiiSdOnDgxk8mklNasWfPrX//6oYce+uIXv5hdaYulS5dOnTo1e53FKaec8qMf/WjVqlXnnXde9pqFBQsWFBUVXXPNNYWFhSmlurq62267bfHixa1Cw44dO6ZPn75jx46LL774iCOOeK8vDQAAANrXwREa1q5du3DhwgEDBuzcufP5559/9tlnP/ShD7XaM2zYsF69eh199NHNK927d8/Nza2rq2u18/jjj2+uDE1NTYsWLSouLp4wYUJzUxg2bNjIkSNXrFixYcOGtl/UcOKJJza/m6OwsHDAgAHPP//8rl27Onfu3NTUVFdXV1RUlJeX17zh8ssv3717d1NTU/OfW11dPWPGjKqqqilTpgwdOnQfXhoAAAC0r4MjNFRWVg4cOHDKlCnbtm37yU9+8tBDDw0ePLjVZygMGDBgwIABKaVdu3Zt2bJl8+bNFRUVjY2Ne/+0lu1gx44du3btOvLII5sTQNYRRxyxYsWKN954o+2hoX///i3vtvyBmUxm9OjRixcvvu2228rLy4cOHdqvX79W38rZ0NAwY8aMrVu3Zk+1by8NAAAA2tfBERrKysqmTJnSqVOnPn36nHbaaXPnzv3v//7vyy67rOX7Gurr6x977LEXX3xx27ZtOTk5ffr0KSsr27Bhw94/reU7L7K/0u/9LRLZj2/Yvn172w/5zt92OWnSpLKysqVLly5YsGD+/Pk5OTlDhgw5/fTT+/Xrl92wa9eu6urqCy+88P7773/00UeHDx/e/APb/tIAAACgfR0coWHgwIHNX99w8sknr169ev369U899dT48eOb98yaNWvNmjWjR48+++yzhwwZkr2gYPny5Xv/tJZf9FBSUpJSqq6ubrUnGyCyj4bIyckZO3bs2LFj6+rqNmzYUFFRsWLFil/84hdXXnll9tKG3NzcSy65pKysrLKy8oknnpg7d+4nP/nJ9/rSAAAAoH29zXcrfsBlMpkLLrigU6dO8+bNe+2117KL9fX1a9asGTBgwOTJk4cNG5b9VbyxsfFd319QUlLSqVOnDRs2NDQ0tFxft25dSqlXr14hZ962bdsjjzyycuXKlFJhYeHw4cPPP//8U089taGhYe3atdk9BQUFZWVlKaWPfvSjPXr0WLp06caNG9/PSwMAAIAD7+ALDSml7t27T5w4sbGx8b777ssGgtzc3Ewms2vXrqampuyePXv2zJ07t7GxsXnlbWUymXHjxlVXV8+dO7d55wsvvLBixYo+ffoMHDgw5MD5+fnz589/+OGH6+vrmxe3bduWUiotLW21OS8v7xOf+ERTU9ODDz64Z8+efX5pAAAAcOAdHG+d2NvYsWNfeOGF1atXz50796yzzsrPzz/66KMrKiruvvvuoUOH1tbWrl69Oicnp1u3bps2bXr88cfHjx/f6uMem51yyilr1qx5+umn165dW1ZW9uabb27YsKFTp06TJk1q+SaL96O4uHjMmDHLli277bbbBg8eXFBQsHnz5tdff71///4tv12i2ZFHHjly5MhVq1Y9/fTTJ5100j6/NAAAADjADsorGrI++clPFhUVLVy4MPs2h/PPP/8jH/lIVVXVE0888fLLL5eXl0+dOnXChAldunRZvHjxO7zRoHPnzlOnTh0/fnx+fn5FRUVNTU15efmVV14ZdTlD1rnnnnvGGWeUlJSsW7du1apVKaXTTz/9kksu+VuN4KyzziooKHj88ce3b9++zy8NAAAADrCMy++h7SoqKl577bXTTjutvQ/CoWX58uXbt2//6Ec/2t4H4dCyePHi3bt3n3jiie19EA4tTz/9dH5+/tixY9v7IBxa/vznP5eWlo4ePbq9D8KhZd68eYcffviIESPa+yDxDuIrGgAAAIAPGq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CYDh4aXn755WnTps2cOfNtH33wwQenTZu2atWqA3yqd5U9WFVVVXsfBAAAAN6bDh4aAAAAgANJaAAAAADCCA0AAABAmLz2PsAHyH/+538efvjh55577ty5c9esWZNS6tu37wknnHDUUUe9pz0ppZUrVz7zzDNbt25taGjo3r37scceO27cuJyc/8061dXV8+bNe+WVV6qqqjp16tSrV69x48aVl5e/w9n24SkAAABw4AkNf6W2tvauu+7auXPn4MGDd+7cuX79+nXr1p1xxhknnXRS2/csWLBgzpw5BQUFgwYN6tKly9q1a2fPnl1TU3PaaaellN58880777xz586dQ4YM6d+//9atWzdv3jxr1qyU0t8KB/vwFAAAAGgXQsNfeeWVV/r06XP55ZcXFxenlF599dVf/vKXjz322KhRo7p27drGPQsWLCgqKrrmmmsKCwtTSnV1dbfddtvixYuzoWHJkiX19fWTJk067rjjsj9wy5Ytd9xxx6pVq/5WNdiHpwAAAEC78BkNrU2cODFbEFJKffv2PeWUUxoaGpYsWdLGPU1NTXV1dfn5+Xl5/xtxCgsLL7/88ilTpjQ1NaWUhg0bNnny5DFjxjT/tO7du+fm5tbV1f2tI+3DUwAAAKBduKLhr+Tm5g4ePLjlylFHHfXQQw9t3bq1jXsymczo0aMXL1582223lZeXDx06tF+/fj179mzePGDAgAEDBqSUdu3atWXLls2bN1dUVDQ2Nr7DqfbhKQAAANAuhIa/0qVLl+aPbMzKvhti+/btbd8zadKksrKypUuXLliwYP78+Tk5OUOGDDn99NP79euXUqqvr3/sscdefPHFbdu25eTk9OnTp6ysbMOGDe9wqn14CgAAALSLDh4aOnfunFKqr69/20ezbz3I7smqqalpamrKZDLNKzt27EgplZSUtH1PTk7O2LFjx44dW1dXt2HDhoqKihUrVvziF7+48sore/bsOWvWrDVr1owePfrss88eMmRI9h0Wy5cvf4dXsQ9PAQAAgHbRwUPDYYcdlpeXt3nz5p07dxYUFLR8aPfu3Rs3bsxkMmVlZc2LjY2NL7300hFHHNG8kv0Oy5bvfXjnPdu2bVu0aFG/fv2OOeaYwsLC4cOHDx8+vFevXnPnzl27dm2XLl3WrFkzYMCAyZMnt/yB7/A+iPr6+vf6FAAAAGgvHfzDIHNzc0eNGlVfX3/vvfe2fPvDjh07Zs2a9dZbb40YMaLlFQ0ppTlz5lRXV2dvv/baa48//nhubu6xxx7bxj35+fnz589/+OGHW15GsW3btpRSaWlpbm5uJpPZtWtX9oMhU0p79uyZO3duY2Nj88reL+G9PgUAAADaSwe/oiGlNGnSpK1bt65bt+7WW2/t06dPSUlJdXX1li1bGhoaysrKzjvvvJabi4qKdu/efccddwwaNGjXrl3r169vaGj4+Mc/3r179zbuKS4uHjNmzLJly2677bbBgwcXFBRs3rz59ddf79+//9ChQ/Py8o4++uiKioq777576NChtbW1q1evzsnJ6dat26ZNmx5//PHx48c3f11FVn5+/nt9CgAAALSXjv8Lan5+/he+8IUVK1YsW7asqqqqsrKypKRk0KBBY8aMKS8vb/lRCymlzp07X3HFFY888sj69evr6uoGDhx4wgknDB8+/D3tOffcc3v37r18+fJ169Y1NTV169bt9NNPP+GEE7I54Pzzz+/WrVtFRcUrr7xy2GGHlZeXn3zyyRUVFY8++ujixYs/8pGP7F0N9uEpAAAA0C4OiV9QM5lMeXl5eXl5WzYXFha2uszhve7Jy8s7+eSTTz755Ld9tKCgYOLEiRMnTmy5OGrUqFGjRjXfPeecc84555z39BQAAAD4IOjgn9EAAAAAHEhCAwAAABBGaAAAAADCHBKf0dBGX/7yl0P2AAAAwCHLFQ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IzQAAAAAIQRGgAAAIAwQgMAAAAQRmgAAAAAwggNAAAAQBihAQAAAAgjNAAAAABhhAYAAAAgjNAAAAAAhBEaAAAAgDBCAwAAABBGaAAAAADCCA0AAABAGKEBAAAACCM0AAAAAGGEBgAAACCM0AAAAACEERoAAACAMEIDAAAAEEZoAAAAAMIIDQAAAEAYoQEAAAAIIzQAAAAAYYQGAAAAIEymqampvc8AB4dt27ZVVla29ykAAICOoKmpKZPJHHbYYd27d2/vswRzRQO0SUNDg8oAAABEyWQyKaXKysqGhob2PkswoQHapLa2tuVdlwIBAAD7ptVvE61+1+gAhAZok7y8vJZ3s/URAADgvWr120Sr3zU6gI72emA/afXvgpycnNzc3PY6DIeOPXv2NDY2Nt81eBwYrQYvNzc3J8ffTLDfGTzaRWNj4549e5rvGjwOjFaD1/H+FlNogH1RUlLSp0+f9j4FHV91dfXmzZub73br1q1Xr17teB4OEdu3b3/99deb7/bo0aPjfUgVH0CtPnS5V69epaWl7XgeDhFbt26tqqpqvtunT5/i4uJ2PA+HiNdff3379u3tfYr9SK4DAAAAwggNAAAAQBihAQAAAAgjNAAAAABhhAYAAAAgjNAAAAAAhBEaAAAAgDBCAwAAABBGaAAAAADCCA0AAABAGKEBAAAACCM0AAAAAGGEBmiTvLy8d7gL+4nBo120mrTc3Nz2OgmHlFaT5t94HBj+U0u76PCDJzRAm+Tn55eWlu59G/arzp07FxcXZ2936tSppKSkfc/DIaKoqKioqCh7u3PnzgaPA6OkpKRz587Z2y2HEParkpKSTp06ZW8XFxc3DyHsV6Wlpfn5+Xvf7jAyTU1N7X0GOGjU1dU1NjYWFRXl5Ih0HDi1tbVNTU1FRUWZTKa9z8IhxOBx4DU1NdXW1mYyGZWBA8ng0S727NlTW1ubm5tbWFjY3meJJzQAAAAAYfytLAAAABBGaAAAAADCCA0AAABAGKEBAAAACCM0AAAAAGGEBgAAACCM0AAAAACEERoAAACAMEIDAAAAEEZoAAAAAMIIDQAAAEAYoQEAAAAIIzQAAAAAYYQGAAAAIIzQAAAAAIQRGgAAAIAwQgMAAAAQRmgAAAAAwggNAAAAQBihAQAAAAgjNAAAAABhhAZok9/85jcTJkzo3r376NGjr7vuutra2vY+ER1NfX39TTfdVF5e3qVLl7KysjPPPPN//ud/9t5mFNl/Vq9e3aVLl2uuuWbvhwwe4ZYuXfqpT32qd+/e3bt3P/XUUx977LG99xg8YtXW1n7729/+8Ic/XFxcPHTo0M997nNr1qzZe5vBI8Rf/vKXTCazcuXKt320LWN2cI9iE/BuvvnNb6aUevToMXny5GOOOSal9KEPfaiqqqq9z0XHUVdXd9JJJ6WUevfu/dnPfvbcc88tKChIKd15550ttxlF9p+GhoYTTzwxpXT11Ve3esjgEe6BBx7Iz88vLCw844wzJk+e3Llz55TS73//+5Z7DB6xdu7cOW7cuJTS8OHDp0yZMmHChJycnIKCgsWLF7fcZvCI8vnPfz6ltGLFir0fasuYHeyjKDTAu1i0aFEmkxkyZEhlZWV25Utf+lJK6brrrmvfg9GR/Nd//VdK6eSTT66pqcmurFy5slu3bkVFRRs2bMiuGEX2q5tuuin7NxCtQoPBI1xdXV3Pnj179erV/P+/n3vuuaKiorKysj179mRXDB7hbr311pTSZZdd1tjYmF155JFHcnJyTjjhhOY9Bo/3r7Ky8k9/+lO2MrxtaGjLmHWAURQa4F1ceeWVKaVf/epXzSv19fXFxcU9evTYtWtXOx6MjmT8+PEppSVLlrRc/Na3vpVSmj59evauUWT/Wbp0aX5+/pgxY/YODQaPcDNmzEgp3XHHHS0Xv/3tb0+YMGHt2rXZuwaPcBdffHFKadGiRS0XR44cmZeXV1dXl71r8Hj/+vfv3/INBHuHhraMWQcYRZ/RAO/i6aefzs3NPeuss5pXCgoKzjzzzKqqqueff74dD0ZH8tJLLxUUFIwaNarl4qBBg1JKzW8fNYrsJzt37rzkkkv69ev33e9+d+9HDR7hpk+fnpube9FFF7VcvP766x999NEjjjgie9fgES77nsRXX321eaWhoWHr1q1NTU05Of/7O5HB4/372c9+dv/9999///0f+9jH3nZDW8asA4yi0ADvYvPmzWVlZd27d2+5OGLEiPTX/62C92P27NlLlizJz89vufjoo4+mlIYMGZK9axTZT2644YaVK1dOnz69a9euez9q8Aj34osv9u3bt0ePHn/+85+/973vXX/99bNmzdq5c2fLPQaPcNdee23Pnj2vvfbaefPm1dbWrlu37rLLLtuyZcs//MM/dOrUKbvH4PH+TZw48bzzzjvvvPMGDBjwthvaMmYdYBTz2vsA8IHW0NBQWVnZ6u+ZU0o9e/ZMB8//zvngGz16dKuVmTNnzpw5s7S09MILL0xGkf3mySefvOWWW6699tqPfexjTz31VKtHDR77w+uvv3700Udffvnld911V/PiMcccc++992Y/8MzgsT+MGTPmqaeeOu64404//fTmxa985Svf+973srcNHgdAW8asY4yiKxrgnWzbtm3Pnj0lJSWt1rMrW7ZsaY9D0cHV1tbeeOONF198cWNj44wZM0pLS5NRZP+oqam59NJLjzrqqO985ztvu8HgEa6qqmrXrl3Lly+///7777777q1bt65fv/4b3/jGypUrL7744oaGhmTw2D/eeOONSy+9dMeOHePHj/+nf/qniy66qKio6OGHH37uueeyGwweB0BbxqxjjKIrGuCddOvWLZPJVFdXt1p/6623UkqtLmeC9+/+++//x3/8x40bNw4YMGD69OnNf+tiFNkfvvKVr2zYsOGpp57Kfrng3gwe4ZrfIzZ9+vRzzjknpdSzZ8/vfOc7L7744m9/+9s//OEPkydPNnjsD5dccsnChQt//OMfT506Nbvy8ssvn3jiiRMmTKioqOjZs6fB4wBoy5h1jFF0RQO8k/z8/J49e1ZVVbVaz6707du3PQ5Fx1RTU/P3f//3F1xwwRtvvHHDDTesWrWq5bWdRpFw8+bN+/GPf/yNb3zj+OOP/1t7DB7hSkpKioqKunTpMmnSpJbr5513Xkpp2bJlyeCxH2zatOmhhx4aM2ZMc2VIKQ0ePPif//mfKysr77777mTwOCDaMmYdYxSFBngXZWVlr7766o4dO980R58AABs+SURBVFourl69OqXUr1+/djoUHU1DQ8OFF144ffr04447btWqVd/61reKi4tb7TGKxFq1alVK6dvf/nbm/8t+zeqPfvSjTCZz2mmnZbcZPMIdfvjhBQUFmUym5WL2X3q7d+/O3jV4xKqsrEwpDRs2rNX6UUcdlVJ6+eWXs3cNHgdAW8asA4yi0ADv4rzzzmtoaMh+/n9W9u6gQYP2/gA/2Dc/+MEPHn744SlTpjz55JPZb7Xcm1Ek1siRIy//a9nr2LPrzX/bbPAIN2HChKqqqpUrV7ZcXLBgQUppzJgx2bsGj1jDhw/Pzc1dsWJFU1NTy/Xly5enlI4++ujsXYPHAdCWMesIo9gEvKOXXnopk8mMHj26pqYmuzJt2rSU0k033dS+B6PD2LNnz5AhQ7p169Y8Y2/LKLK/Pfnkkymlq6++uuWiwSNc9le7k046qaqqKrsyf/78wsLCsrKyN998M7ti8Aj3yU9+MqV08803N68sXbq0tLS0sLBw7dq12RWDR6ApU6aklLJ5q6W2jFkHGEWhAd7dl7/85ZTS8OHDr7322jPPPDOTyRx11FHbtm1r73PRQWzatCmlVFxcfOLbueeee5p3GkX2q7cNDU0Gj/3giiuuSCn17t3705/+9IQJE/Ly8goLC//4xz+23GPwiPXqq68OHDgwpTRq1KgpU6Z8/OMfz8vLy8nJ+dnPftZym8Ejyt8KDU1tG7ODfRSFBnh3e/bsueOOO4455piCgoI+ffpMnTp169at7X0oOo7sb3d/y/e///3mnUaR/epvhQaDR7jGxsY77rhj4sSJPXr0GDJkyEUXXfTCCy+02mPwCLdjx45vfOMbxx57bHFx8RFHHDF58uQlS5a02mPwiPIOoaEtY3awj2Km6a/fpwQAAACwz3wYJAAAABBGaAAAAADCCA0AAABAGKEBAAAACCM0AAAAAGGEBgAAACCM0AAAAACEERoAAACAMEIDAAAAEEZoAAAAAMIIDQAAAEAYoQEAAAAIIzQAAAAAYYQGAAAAIIzQAAAAAIQRGgAAAIAwQgMAAAAQRmgAAAAAwggNAAAAQBihAQAAAAgjNAAAAABhhAYAAAAgjNAAAAAAhBEaAAAAgDBCAwAAABBGaAAAAADCCA0AAABAGKEBAAAACCM0AAAAAGGEBgAAACCM0AAAdHC33357Zi/FxcVjx4792te+9tZbb7X3AQGgQxEaAIBDUU1NzZIlS77//e8fc8wxVVVV7X2cfTFnzpxsNLniiiva+ywA8H/y2vsAAAAHyMiRIz/zmc+klBoaGl544YX77ruvsbHxlVdeueGGG26//fb2Ph0AdBBCAwBwqBg5cuS//uu/Nt/96U9/OnXq1JTSQw891H6HAoCOxlsnAIBD1Pnnn5+9sX79+p07d6aUzj333OybERYvXvyrX/1q+PDhf/d3f9e8/9e//vWkSZMGDx5cWlp6/PHHf+lLX3rttdda/czGxsZbbrnl1FNPPeyww3r37j1+/PgZM2bs2bOn5Z7t27dfd911xx9/fHFx8cCBAz/96U8/9dRTLTc0H2PhwoX//u//fvLJJ5eUlBx99NE33HBDfX19856zzjore/tnP/tZdnPoPx4A2EeuaAAADlGZTCZ7o1OnTvn5+S0fmjVr1ne/+92U0rHHHptSamhouOCCCx588MHmDYsWLVq0aNE999xz7733Tpw4MbtYU1Nz2mmnLVq0qHlbZWXlU089NXv27HvvvTe78vzzz5955pkbN25sfsrGjRvvu+++W2+99eqrr251wuuuu27BggXZ2y+88MJNN920adOmn//85yml3r179+nT5/XXX08pFRcX9+rVq6CgIOQfCwC8T65oAAAOUffff3/2xrBhw3Jy/ur/FN1yyy2dO3ceNWpU//79U0o/+MEPspXhsMMO++EPfzhz5swLL7wwpbR9+/YvfOEL1dXV2WfdfPPN2cpwwgkn/PKXv7znnnuGDRuWUpo5c+bMmTOze66++uqNGzfm5+fffvvtzz777N133923b989e/Zcd911y5cvb3XCZ5555gtf+MLtt99+ySWXZFemT5++devWlNJdd901Y8aM7OJnP/vZl1566UMf+lD4PyIA2AeuaAAADhWrVq36t3/7t5RSQ0PDmjVrfve732XXP//5z7fa+eEPf/jBBx/s1atX9u53vvOdlFJOTs7cuXNHjx6dUvr0pz/9qU996r777tu0adOMGTO+9KUvNTY2/vCHP0wpdenSZc6cOaWlpSmlHj16nH322SmlBx544DOf+cyiRYv+9Kc/pZSmTp161VVXpZTGjBlTW1v7xS9+saGhYebMmdkf3uzGG2+88cYbU0pXXXXViy++uGDBgqampueff378+PH7758SALxPQgMAcKhYtWrVtGnTWi1++MMfvuaaa1otfv3rX2+uDBs3bnzzzTdTSh/5yEdahoCpU6fed999KaUVK1aklNavX19XV5dSOuWUU7KVIaV01llnZS9AyMvLSymtXLkyuz5z5sw5c+Zkbzd/7MKqVataHeOMM85ovj1ixIjs2yhqamre8ysHgANIaAAADkX5+fkjR448++yzp02btvenG2TfMZH18ssv772YUho4cGD2xrp161pu69OnT8ttPXv2bL790ksvZW9UVlZWVla2+kPXrFnTaqVTp07Nt1u9uQMAPrCEBgDgUHHhhRf+9re/bcvOlr/VDx48OHvjlVdeablnw4YN2RuDBg1KKZWVlWXvbtmypeW27Oc15ufn9+jR4/DDD88u/vSnP7388svf+ysAgIOANA4A8E4GDBiQfSvEggULWn5e45133pm9UV5enlIaOnRo9qsrHn/88earFR544IHDDz/88MMP/+pXv5pSGjFiRHa95VdRPvfcczfccMMNN9zw+9//ft9O2NjYuG9PBID9wRUNAADv4l/+5V++/vWv79mzZ8KECd/85jfLysp+85vfZL+0ol+/fpdeemlKKT8//6qrrrr11ltra2snTJjwta99LZPJXH/99dmfkP2Wio9+9KNjxoxZtmzZXXfd1adPn3POOWf16tXXX3999tsum7/Jso2av5LzL3/5y/Lly4cNG1ZYWBj4qgFg3wgNAADv4stf/vITTzwxe/bsysrKa6+9tnm9W7du06dP79q1a/but771rXnz5i1fvnz58uXNX0iZUrrqqqs+8YlPpJRyc3N/8pOfnH322VVVVTfffPPNN9+c3ZDJZH70ox+deOKJ7+lUI0aMyM/P371793PPPTdmzJinn376hBNOeL8vFQDeN2+dAAB4F3l5eX/84x/vueees846a+DAgcXFxePGjbvqqquef/75CRMmNG/r2rXrX/7yl+9+97vjx4/v0aPHYYcddsopp/zud7+7/fbbm/ccf/zxK1euvOKKK0aPHl1UVDRkyJCLLrromWeeyX7b5XvSt2/fGTNmHHXUUZ07dx40aFCXLl1iXi0AvD+Zpqam9j4DAAAA0EG4ogEAAAAIIzQAAAAAYYQGAAAAIIzQAAAAAIQRGgAAAIAwQgMAAAAQRmgAAAAAwggNAAAAQBihAeD/tXevMVFcbQDHz4oCiohR5CYXrwgqKqgISH1Nq6mIebFVa6MWFa3WO0WqeEm9VGOTSisVFaJEAW0VrQ2giW1tTdNUqdIIRrRWLV64WKsJKhRBYd4P83ay3WVnFxxcwf8vfHDnnDPn2TPyzOZhdgYAAACAZig0AAAAAAAAzVBoAAAAAAAAmqHQAAAAAAAANEOhAQAAAAAAaIZCAwAAAAAA0AyFBgAAAAAAoBkKDQAAAAAAQDMUGgAAAAAAgGYoNAAAAAAAAM1QaAAAAAAAAJqh0AAAAAAAADRDoQEAAAAAAGiGQgMAAAAAANAMhQYAAAAAAKAZCg0AAAAAAEAzFBoAAAAAAIBmKDQAAAAAAADNUGgAAAAAAACaodAAAAAAAAA0Q6EBAAAAAABohkIDAAAAAADQDIUGAAAAAACgGQoNAAAAAABAMxQaAAAAAACAZig0AAAAAAAAzVBoAAAAAAAAmqHQAAAAAAAANEOhAQAAAAAAaIZCAwAAAAAA0AyFBgAAAAAAoBkKDQAAAAAAQDNtrR0A/kV3rLrJY6UJ7U01rVy58vLly/v37586deqrr776wQcfNHkWAHjh5Lg1fex/72gXBwC0DLo3tj/LcOnrJVpFAqC1otDwUjh79mxeXt6TJ09OnDjh7Oxs7XAAAAAAAK0WhYaXwqlTp+R/SJJk3UgAAAAAAK0b92gAAAAAAACaodDQ+uXn58+YMSMgIMDR0XHo0KExMTFXrlyxdlBCCFFVVaXT6b766ivjJnd3982bNzd3AM9nFgAty5QpU/r27WvtKCylkkibxmxi1HxGrfj7+69ateoZd1JaWqrT6b7//vvGDjx+/HhaWtozzt4gS05VzTe7vsLCQp1OV1hY2NwTocUhbbbQtGmABKiCBNgEFBpaufXr14eEhBQUFERERHzyySejRo368ccfhwwZsnPnTmuHpiYsLMzHx6d1zAIALUjLTYzBwcG9evWy1uzHjh3bs2dPc+zZkiPSfLMDMKvlpk2tkADRIO7R0Jrl5uZu2LBh8eLFiYmJtra28sZNmzbNnTt3yZIlISEhQUFB1o3QlOdT9H3xS8sA8Jy13MSYnp5u7RCaRcs9IsBLgl/S5sPatmhc0dCaLVmyJCAgYNu2bUqVQQjh4OCwZ88ed3f32NhY8c9VUufOnZs/f76np2ePHj0WLFhQVVWl3iQ7evRoWFiYo6Njr169Nm7c+PTpU3m7v79/UlLS3r17hw0b5ujoOHr06IsXL5qNdvPmzba2trm5uUIILy8v5UKpvn37pqamJicne3p65uTkCCG6deuWmJioDExNTW3fvr2pzvX19Rs2bOjXr5+bm1tMTMzp06d1Ot39+/cNZgEAs6qrq9esWdO/f//27dt37949JiamoqJCmMuWpkaJhlKWEGL79u1BQUGOjo6BgYGffvqpchPfy5cvR0VFubi4ODk5jR49+ty5c8YR6idSU7tSj1Y/MTZhRgNNCMAslVOPqa9ONGqdhRBVVVUxMTEeHh7e3t5z58598OCB+jt65ZVXUlJS8vLydDrdr7/+KlQPuqlVNbXd7BExnl1llYyXQiXUmpqa+Pj4Pn36uLi4TJky5e7duxYeI0BB2jQ7owHN0yYJkARoNRJeJCL37yb/GOzq5s2bQogdO3Y0ONHatWvbtWtXW1tbUlIihPD19Y2IiMjIyPjwww/t7e1HjRolSZJKkyRJ8kVKMTExhw4dWrFiRdu2bWfNmiU3+fn5hYeHjx49Ojs7+8CBAx4eHgEBAcYxVFZWCiGOHDkiSVJiYqKNjU1WVpbc5OnpuWnTJvnfffr0GTt2rI+PT3x8/JUrVyRJcnZ23rp1q7KflJQUe3t7U53nz59vZ2e3YcOGL7/8MioqqmfPnkKIe/fuGcwCoAXLdm36j5HJkyf36dOnwXlmz57t4OCwevXqgwcPrl27tmPHjvPmzZPMZUtTo6SGUtbq1at1Ot3SpUsPHToUFxfXpk2buLg4SZJqa2s9PT0HDx68ffv2lJSU/v37u7i4VFdXqyRSU7tSj1ZJjE2Y0UDTAlCnfupJSEhocJTl6yzH5urqGhkZmZmZKcc2bNiw+vp6lVHl5eXTp08PDAy8ceNGTU2NykE3taqmtltyRIxnV1kl46VQ+f8ZFRXVrl27lStX7t+/f/LkyZ07dxZCFBQUWHKk8IITEz9/lh+DvZE2X+S0SQIkAVoLhYYXi4aFhuPHjwshTp061eBEBw4cEEIUFRXJOSUkJKSurk5uOnTokBDiu+++U2mqrq7u1q2b8qsoSVJSUpIQ4vr165Ik+fn5ubm5/f33/0NKTk4WQsj5Qp+Sdnfu3NmmTZvMzEylyaDQ0Llz55s3byqt6oUG/c7Xrl2zsbFJTU2VX9bX1wcHB1NoAFqb51VomDFjRnJysvJy3rx5wcHB0j8fzhrMliqjJKOUdffuXXt7+1WrVimd161bZ2trW1paKl8Xlp2dLW8/c+bM3LlzS0pKTCVSlV2pR6skxsbOaKDJAagwe+pRKTRYuM5ybCNHjpQ/WCuxZWdnq4ySJOm9994LCQlRmkwddFOramq7ZMERMZhdfZWMT6mmQs3LyxNC7Nq1S2maMGECn7NbjedWaCBtWjdtNmrFSIAkQG3x1YlWTqfTNbjdxsZGCPHw4UP5ZXR0dJs2///PMGXKFCcnpzNnzqg0/fbbb3/99Vd0dLSyw+nTpwshrl69Kr8cO3as8nUGNzc3IURdXV2DkWRmZi5atKhTp07jx4839S5ee+01b29vS96vQefTp0/X1dVNmzZNfqnT6d566y0L9wMABuR8JYQoLS3Nysr65ptv6uvrlVZTiVR9lH7KKiwsfPz4sX5qjY6Orq2tLSgo8Pb2dnZ2XrlyZVpaWklJSUhIyO7du7t3764fmH4iVdmVerSKxs5o4NkDMGb21KPCwnWWX86cOVM5e8qx5efnmx2lz9RBN7Wq6qsts6SPJatkcEo1Feovv/xiY2Mze/ZspeesWbPMrjNggLRp3bTZqBWTX5IABQlQIxQaWq2BAwcKIYqKihpsLSoq0ul08vcIhBAeHh5Kk06n6969++3bt1Wabt26JYQIDw/X/cPZ2VkIIX9fQwjh4uJiYZzHjx/funXr48ePV69ebaqPEmeDJL3vlRl0vn37dseOHTt27KhskaseANAEBQUFY8aM6dKlS1hY2JEjR1xdXfVbTSVS9VH6Kau0tFQI4e7ubrDPkpISR0fHn3/+ecSIEQkJCV5eXv369fv888+V7GecSFV2pR6torEzGnj2AIyZPfWosHCdTcV2584ds6P0mTroplZVfbXVxzZ2lQxOqaZCLS8vd3Z2trOzU3oaf6YHzCJtWjdtykiAJECroNDQanl7e/v4+KSmphpfSlBVVbVv374RI0Yov05y+pBJklRWVqZkmQab5F+27Ozsgn+bOHGi3NPUlRTGPv7447i4uBUrVuzevTs/P7/BPm3bqj0e5c8//zTV2cPDo7KyUr5iTXbnzh0LAwMAfZWVlWFhYa6urj/99NPNmzezsrJCQ0P1OzSYLc2O0k9ZcmotLy9XtpSVlSnbfX199+3bd/fu3QsXLkRERCxbtiwzM1PuZpxI1XdlKlqDt9yoGQ1oEkCD+1Q59aiwfJ2NYystLfXx8TE7SqF+0E2tqspqmx3bqFXSXwqVUD09Pe/du1dTU6N01l8WwBKkTaunTRkJkARoFRQaWrPk5OQLFy4sXbq0trZW2VhZWTlnzpzbt29/9NFHysaMjAzlmrTDhw9XVFSMGDFCpcnPz8/JyenatWuD/3Hr1q3Fixfr/0JaqEePHkKIhIQEHx+fRYsW6V8aZ4qNjY3+rV+PHTtmqufw4cN1Ot0XX3whv5QkKSsrq7ERAoAQIj8/v7q6OjY2dsCAAfIWg0vGGsyWZkfpGzRokL29fUZGhrJl3759tra2gYGBX3/9tbu7+6VLl3Q6nfw4oS5duly6dEnuZpxIVXalEq1+MI2d0fL3YmEAxrQ69ZiNLT09XflD2aFDhx48eBAeHm52lELloJtaVfXVVh/7LKukEmpoaGhdXV1aWpr++zW3tMC/kDatnjYbtWLySxKgIAFqRO0PxWjpJkyYsG7duk2bNp06dWr8+PE9e/b8/fffc3Jybt++nZiYOGbMGKXn5cuXx48f//bbb1+/fn3r1q3h4eERERFy6a7BJiHE+vXrly9ffv369ZEjRxYVFe3YsSM0NNTLy6tpobZv337btm1RUVFpaWnvvvuueuegoKCUlBRfX9/u3bunpaU9efLEVM8BAwZER0cvXbq0rKysb9++Bw8elG9LYfkFFwBeQg8fPkxPT9ff0qVLl6FDh9rZ2a1duzY+Pv7p06c7d+48f/68jY3N+fPn5S+LNZgty8rKTI0y/nzm4uISFxe3ZcuWysrK0NDQvLy87du3x8fHe3h4DB8+/NGjR++8887ChQuFELm5uRUVFQZf9DVIpKZ2pZ7bFU2Y0cL3oh7Arl27jh49unv3bvlDuT4HBwdNTj1mYysvL4+MjJw6derVq1cTExPHjRv3n//8RwhhapQQws7Orri4+OTJk8HBwb6+vqYOuqlV7dWrl9nVVjki+rN36tTJ8lVSCTUoKOjNN99ctmxZcXFxQEBATk7OlStXGrXOeKmQNsULmTaNkQAVJMBm9/zuOwkLaPjUCcXZs2enTZs2YMCADh06+Pn5TZ8+/dKlS0qr/N2qrKysmTNnurm5eXl5zZ8//9GjR+pNsvT09KFDhzo4OPj4+Cxfvlxp8vPzi4+PV7odOXJECFFZWWkQmP7DfmSRkZFdu3a9f/++wVMnDG4kfvPmzYiICEdHR19f3zVr1nz77bf6T50w6FxbW5uQkODt7e3t7b1q1ar09HSdTvfkyROJp04ArYbWT50wPlcOGTJEkqScnJyBAwd26NAhMDBwz549Fy5c6NGjR1hYmHq2NDVKaihlSZKUlJQ0ePBgBweHQYMGffbZZ8rdv3/44YeRI0c6OTk5OTmFhYXl5uZKqonU1K7Uo9VPjE2Y0ZL3oh5AbGysEOLixYumjrbKqUflqRMWrrMcW0FBwbRp01xdXXv27Lls2TL9pyaZOjr5+fn+/v4dOnQoLCyUVA96g6uqst3sETGeXWWVjJdCJdSamprly5f37t27a9eukyZNKi4uFtx0vbXQ/KkTpM0mz2jJe3mWtEkCJAFai04yuosGrEh3rLrJY6UJ7ZswqrS01NPT88SJE6+//rrlTS1FdXX1H3/80bt3b3t7e3lLUlLSxo0b79+/b93AAGgp5xlu8vpfDe7b0rKypdWjNRvAggULYmNj+/Xr16jd+vv7T5w4ccuWLVrECLRyuje2P8tw6eslzxiA1RNRo1g92mZKm0Cz4h4NaM0qKysHDhyYk5OjbDl58uTgwYOtGBIAQN2NGzc8PT0bO6oJNwkCgNahaWkTaFbcowGtWbdu3d54443333+/rq7Oy8vr8OHDx44dU7l5JADAujIyMiZNmuTg4GD5kIqKiuzs7OLiYvkxZgDwUmlC2gSeAwoNaOX27t27Zs2aFStWPHz4UL66ITIy0tpBAQAaFh0d3dghZ86cWbhw4bhx4+bMmdMcIQHAi6wJaRN4DrhHAwAAAAAA0Az3aAAAAAAAAJqh0AAAAAAAADRDoQEAAAAAAGiGQgMAAAAAANAMhQYAAAAAAKAZCg0AAAAAAEAzFBoAAAAAAIBmKDQAAAAAAADNUGgAAAAAAACa+R+1A1VcNslI2wAAAABJRU5ErkJggg=="/>
          <p:cNvSpPr>
            <a:spLocks noChangeAspect="1" noChangeArrowheads="1"/>
          </p:cNvSpPr>
          <p:nvPr/>
        </p:nvSpPr>
        <p:spPr bwMode="auto">
          <a:xfrm>
            <a:off x="63500" y="-102394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5"/>
          <a:stretch/>
        </p:blipFill>
        <p:spPr bwMode="auto">
          <a:xfrm>
            <a:off x="2195736" y="789552"/>
            <a:ext cx="5017963" cy="33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9" b="-1"/>
          <a:stretch/>
        </p:blipFill>
        <p:spPr bwMode="auto">
          <a:xfrm>
            <a:off x="2195736" y="4083918"/>
            <a:ext cx="5019405" cy="5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303498"/>
            <a:ext cx="3394720" cy="339447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Andel som </a:t>
            </a:r>
            <a:r>
              <a:rPr lang="sv-SE" dirty="0" err="1" smtClean="0"/>
              <a:t>reopereras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Rektalcancer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9" y="-16456"/>
            <a:ext cx="4916753" cy="51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6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54760" cy="2581796"/>
          </a:xfrm>
        </p:spPr>
        <p:txBody>
          <a:bodyPr anchor="t">
            <a:normAutofit/>
          </a:bodyPr>
          <a:lstStyle/>
          <a:p>
            <a:pPr algn="l"/>
            <a:r>
              <a:rPr lang="sv-SE" sz="2800" dirty="0" smtClean="0"/>
              <a:t>30- </a:t>
            </a:r>
            <a:r>
              <a:rPr lang="sv-SE" sz="2800" dirty="0" smtClean="0"/>
              <a:t>dagarsmortalitet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Rektalcancer.</a:t>
            </a:r>
            <a:endParaRPr lang="sv-S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-7102"/>
            <a:ext cx="4796241" cy="50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png;base64,iVBORw0KGgoAAAANSUhEUgAABXgAAAenCAIAAADhnp2zAAAACXBIWXMAABfWAAAX1gFCcJy6AAAgAElEQVR4nOzdaXDU54Hv+6dXtVpq7fu+7xJCbBLCbBbYYAxm8xI78cQ5yTkzmXOmbtWtmvvSVTNVc1KVW5U7k3NOTc7ETmITvGGz2ixmk9gFEkIS2iW0odaCdqn37vtCPuA4XjDu7qfV+n5eQSPU36QKkH/6/5+/wuVyCQAAAAAAAHdQyg4AAAAAAAD+g6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qGUHAAAAAF9wOBx9fX0ul0sIoVKpNBrNwut6vT4sLExqGgDgcTE0AAAAwCNmZ2dtNtvX/tKtW7cmJib++vXJycnBwcG/fl2tVpeWlpaWliYlJbm5EgDgboqFwRgAAAB4YtPT07W1tV/+wtJqtd64ceNbfotKrX54wcKX6XSBZeUVCoXi4Sujw8N3btUKIdRq9bPPPrty5Ur3hQMA3I+hAQAAAD/U9evXP/vss79+vWxNRaBeL4Sw2+1Oh+Ph6wqlMregMDI65vHf4srF8zcuVQsh4uPjS0pKUlNTF17X6XQKhSI4OPhrZwsAgPcxNAAAAOCHGh0dff/998fGxpJS03bsfXHhRaVSqQ0IcOO7dLa13LxyeXTY6PjSZrEgMjIyPz8/KCiovLz8y1dDAAC8j6EBAAAAbmAymX7729/Ozc3lFBRt3bFT7bHrC/rv9UxOjAshLGbzwpey3R3tQwP9C7+q0+lKS0urqqrUag4jAwA5GBoAAADgHh0dHYcOHTKbzZHRMa/9/L947coCp9NptVgmHozdrr3R09VhtViee+65VatWeefdAQBfoXrzzTdlNwAAAMAfREZGlpSUdHV1jY2OKBWKhOQU72wNCoVCrdEYQkKz8wuiY2Jbmxu7u7vDwsLi4uK88O4AgK9Qyg4AAACA/wgJCVm/fr1Wq71afaH2co33A1IyMsvWVDgcjk8//XR2dtb7AQAAhgYAAAC4U1FR0auvviqEqL16ubXpjpffXalUrq/ampNfaLFYPv30Uy+/OwBAcOsEAAAA3C4sLMxsNvf19XW2tdodjpT0DC8HJKakNtbfMhqNY2NjDocjNjbWywEAsJQxNAAAAMD9srKyIiMju7u7h4fuJ6WkGkJCvfnuGq02JCzsXmeH0WhsbW01m82pqakqlcqbDQCwZDE0AAAAwCNiY2PHx8cHBwZam+4kJCWHhoV7892jomOWry6Pjovr6+nuvXdPp9OlpKR4MwAAlizOaAAAAICn7Nq1q7Ky0uFwVH9+emZ6ysvvrtFqc/ILd+5/WQhx9uzZBw8eeDkAAJYmhgYAAAB4UGVlZXR09Oiw8eBb/7u3u8v7AQnJKQUlpU6n02Qyef/dAWAJYmgAAACAB+n1+p/97GeFhYXzc3NXLpyzmM1eDlAoFJHR0UIIpZIvfQHAG/jbFgAAAJ6l0+n2798fHh4+PHT/gz+9PTHu1VsYJifGL58/K4RQq9XefF8AWLIULpdLdgMAAAD838zMzPvvvz8wMBCg0219fldmTp6n37GlseH8qc+EEFaLZfny5Tt37lQoFJ5+UwAAVzQAAADAGwwGw09+8pOVK1daLZZjH75/985tT7/j2MiI1WLJSE8vLi5ev349KwMAeAfXjwEAAMBLtFrtjh074uPjjx07NjU56em3czqdQoji4uLCwkJPvxcA4CGuaAAAAIBXZWVlCSG8cHmBISRECHHo0KG6ujqPvxkA4P9gaAAAAIBXLZwRphAeXxrK1lRUPfe80+m8dOnS1NSUp98OALCAWycAAADgVV8MDV45MaGgpLS54fbQQH9NTY1Op1OpVOXl5YGBgV54awBYshgaAAAA4FULQ4N3nn2mVCqXr14zNNB/8+bNhVeuXr2anp6+ffv2oaEhhUKRnJys1+u9UAIASwdDAwAAALxq4VqGG5drcgqLwiMiPf12icmpCckp9/v7omPjomPjBnrvtbW1dXZ1Oex2IURRUdG+ffs83QAASwpDAwAAALwqLCysuLi4sbHRNDfnhaEhKDh4zyuvjRiHwiOjAvX6+dnZU8cOT46PB+h04w/GmpqaCgoKCgoKPJ0BAEuHwjsXrQEAAAAP1dXVHT169KXX34hPSpaYUX/j2sUzp/R6fUpKys6dO7mHAgDcgqdOAAAAwNu8eR7ktyhctjwnv1CpUre2tv7+97+/f/++0+mUmwQAfoBbJwAAAOBtX1xUK3to0AYEbN+zb2525tNPDg329f7ud7+LiIh4+eWXY2Ji5IYBwKLGFQ0AAADwti8ePOEblw8EBRv2vvqTyo2b45OSx8fH//CHP7S2tsqOAoBFjKEBAAAA3rZw08TJI5/IDvmCUqlcVfnUvtdeX7Zy9fz8/HvvvTc6Oio7CgAWK4YGAAAAeFt+fn5cXNzc3KzskL+gUqk2PbNt+epyIcQHH3wwNjYmuwgAFiWGBgAAAHhbUFBQZGSk9MMgv9aK8oq4xKTR0dG33367s7NTdg4ALD4MDQAAAJDA5XL55tAQbAjZ99rrRaVlc3Nz77777pUrV2QXAcAiw9AAAAAACXx2aBBCqNXqqueef+rpLUql8vTp0//0T/90+fLlL56UAQD4LgwNAAAA8DaXy2Wz2Xx2aFiwonztCy+/WlBS6nQ6z5w5Mzg4KLsIABYHhgYAAAB42+3btzs7O1UqleyQ75CSnrH1+V0V6zcKIQ4dOiQ7BwAWB4YGAAAAeJXL5erv7xdCrNtcJbvlsSxbuTo6Nm5iYuLChQuyWwBgEWBoAAAAgFfdv3+/rq5OoVAkp6XLbnksATpd5cbNSqXSaDTKbgGARYChAQAAAF519+5dIcS6zVXBhhDZLY8rLStboVC0traeOHGCUyEB4NupZQcAAABgCXG5XJcvX1YqlbHxCbJbvp9tu/d+dvjj2traBw8eZGRkXLlyJSEhYfXq1ZmZmb5/2AQAeJOCRRYAAABeU1NTc/bs2eLlK57evkN2y/c2NjJ84tCHE+MPvvxidnb2Sy+9pFbzDTwA+AJ/IQIAAMBLhoaGrl+/rlKrk9MXx+kMXxEVE/vi62+MDhuFEEql0mw2XTh1sqOjY2JiIjo6WnYdAPgKhgYAAAB4SWNj4+zsbFZufk5+oeyWJxSo16ekZzz86fjo6JWL57mcAQC+jMMgAQAA4A3j4+NNTU1CiC07dspucRu7wyGEaG5ulh0CAD6EoQEAAADeYDQap6enUzMytQEBslvcJjo2Vq1WNzQ0yA4BAB/C0AAAAACPs9lsx48fF0IsX7VGoVDIznGb7LyC8Mgobp0AgC9jaAAAAIDHPXjwYH5+PjElNSE5RXaLmzkcDoYGAPgyhgYAAAB43OHDh4UQKWnp/nTfxAKH3T47Ozs1NSU7BAB8BUMDAAAAPGtsbGx6ejoyOqZ01RrZLe6nDwqamJhobGyUHQIAvoKhAQAAAJ51+fLl+fn5iMioAJ1Odov7Pb19hxCivr7+7NmzLpdLdg4AyMftZAAAAPCg8fHxe/fuKZXKZ3btlt3iEcGGkOjYuKnJiZqamoGBgcLCwrKyMqWS7+cBWLoUzK4AAADwnLq6uqNHjyampO7/8d/IbvGgEePQ8Y8+mJ6aFEKEhoYqlcqAgICFuUGn073wwgshISGyGwHASxgaAAAA4ClGo/G9996bnJx86W9+Fp+YJDvHs2xWq/H+4K1rV5xOp9VqdTmdQgizyTQ1OaHX61euXFlWVhYWFiY7EwA8jqEBAAAAHtHU1HT06FGr1ZqUmrZz/8v+97yJx2G1WD4/cay9pVkIYTAYXn755cTERNlRAOBZDA0AAABwv+np6XfeeWdsbKxsTUXFhk1q9ZI+Gmx+bu7MiaM9He0ajSY7O3vjxo0xMTGyowDAUxgaAAAA4GZ9fX0ffPDB7OxsVEzsaz//L7JzfILD4bhafaGp/pbZZCouLt6zZ49CoZAdBQAewdAAAAAAd7Lb7b/+9a/NZnN6ds72F/ZqtFrZRT5kanLij//rt06ns6SkZM+ePbJzAMAjeO4OAAAA3GZiYuKtt94ym81pWdnP73uJleErQsPCX/zJT/VBQS0tLd3d3bJzAMAjGBoAAADgHpOTk7/73e/u378fGR2zoWrrwsMd8RVxiUn5xctsNtu7775779492TkA4H787Q8AAAA3sFgsJ0+eNJlMmTl5r/6n/xweGSW7yHdVbNgkhHA6nQ6HQ3YLALjfkj7+FwAAAO7y8ccft7W1BQUbKjZs5FqGb2ezWoUQq1atyszMlN0CAO7H0AAAAIAfxOl0njt3rr29PSg4+MXXfxoaFi67yNc5HHYhhF6vlx0CAB7B0AAAAIAn5HA4RkZGzp0719HRoVKp1m7czMrwOOx2uxDixo0bRqNxzZo1Wq02NDTU4XBYrdbW1tb+/v61a9empKSoVCrZpQDwJHi8JQAAwBdGR0etVuv58+fHx8ddLld2dnZVVZWW5yZ8A5PJ9OGHHy48OiEkNGzb7r3xiUmyoxYHu93++Yljg329M9NTC68EBATY7fYvH9kQHBxcWVlZXFwcHBwsKRMAnhBDAwAAgGhpaWlqampubl74qSEk1Gazmk2mqKio5OTkbdu2MTd82fT0dEdHx4ULF2ZmZoINIWueWp+RnRMUbJDdtcjMzcwMDvQ5HY6ezs625kYhRHHZypDQUIUQvT3d/fd6hBCRkZGvvPJKVBQnawJYTBgaAADAEmWxWPr6+s6ePTs1NWWxWJxOp1qtLl+/URcYmJmTZzbNf/rJoYnxB3abLTIycu/evQkJCbKTfcLAwMCHH344NTUlhEhJz9i+e58uMFB2lL9xuVyTE+NnPz0+0HtPp9Pt37+fYyMBLCIMDQAAYMmpr6/v7OwcHR0dGRkRQkTHxoVHRKZlZeUVlXzlcQnTU5Onjh4e7OtVq9VbtmxZs2aNpGRfYbVaf/WrXzkcjqTUtPVVWyOjYzhHwHPsNtvFM6ca62+pVKotW7aUl5fLLgKAx8LQAAAAloT5+fm2trbZ2dmLFy/a7XalUqkNCAgJDStfvyE5NV3zzXdGOJ3O65eqr9dcFEKUlJRs375dp9N5Mdy32O323/72t5OTk0KIxJTUZ3ftNoSEyo7yc/U3rl08c0oIsWbNmmeeeYZHhwLwfQwNAADAzzkcjhMnTty7d298fHzhley8gvySkozs3Mf/JPc6O06fODo/OxsVFbVv3764uDjPxC4CJpOpurq6ra1tfHzcEBL67K7diSmpsqP8XHdH2+ljR8wmU2Zm5t69e3kuJgAfx9AAAAD83MGDB9va2gJ0upi4+HWbq9RqdWR0zBN8noe3USiVyueee27FihVuT11ErFbroUOH2traVCrVhi3P5Bcv+5arQvDDjY0MH3n/4Mz01L59+4qKimTnAMC3Ub355puyGwAAADzo1q1bZovllTd+Xra6PNhg0AcFPdnnCdDpCkqWOez2wf6+9vb28fHxtLQ0jUbj3trFQqVSFRYWKhSKvr6+7o72m1cv26xWlUoVEhYmO80/6YOCQ8PD2u82OxyO4uJi2TkA8G3UsgMAAAA8S6PRKFWqsPCIH/6pFArFus1Vickpn396/M6dOzqdbvv27Y/zGwcHB41G48OfOhwOq9X65U9bXFwcEhLywwu9SalUbty4MTExsa2t7ebNm7euXbl980ZIaFj5U+vjk5JDQlkc3Cw8MkofFNTW1uZwODiDE4Av49YJAADgz2ZnZ//0pz9NTk393f/9/7jx005PTb79P/7V5XIVFhY+PBvS4XDYbLaHP/7ylNDf3//wl76WRqNRq9U5OTkFBQU5OTkKhcKNtV4wMzPT2Nh49+7dgYEBIYQ+KCg5LWPNuqdCwyP4T2I3OnX0cEtjw/r16zdv3iy7BQC+EUMDAADwZ/X19UeOHAmPiHz9b//evZ+5uaH+3GcnHA7Hl19ceJjFw58GBDx6PkVuUXFmTu5ff6TL5aq9fGl2dmbUODQ/NyeEiImJyc/PLywsjIl5krMkJHK5XB0dHY2Nje3t7RaLRQgRGR2zY+/+8Mgo2Wl+ore76+gHBzMyMl599VXZLQDwjRgaAACAP2tsbDx06NDuV15Lzch0+ye3Wa0Oh0Ot0ajVbrgddXpqcmhw4HpN9fTUpN1mE0IUFhbm5ubm5+cvupMgbDbblStXWltbh4aGAnS68IjIZ1/Y45a7V/A/f/3frRbLSy+9lJ+fL7sFAL4eh0ECAAB/NjEx0dTUlFNQ4IlvqqtUKrVGo1Qq3fLZAnS6qOiYZStXpaRnGEJCjIMDw8PDLS0tly9ftlqtSqUyPDzcLW/kBSqVKi0trbS01GQymUymkWFj/717y1askt3lD1QqVW93l9FozM7ODgwMlJ0DAF+DoQEAAPizqampO3fuZObkPtkjLaUINoQkpaatXrc+Oi5OqVSNDhv7+/ubm5vv3LkTEBAwPT0dGBi4KK5xUCqVGRkZRqPRaDQGBASUrloju8gfhEdG3R/oHzEam5ubY2NjF7aG7zwIY3h4eGRkZGJiQqPRaHkQKQAP49YJAADgz/r6+t56660tO3YWLlsuu+UJTU1OdLTc7e5ov9/ft/BKWFhYUlLSpk2bwsLCfPmoxcnJyY8++mhgYECt0WzfvTcjO/e7fw8eg81qvXD6ZHND/ZdfDA8Pf+211/R6/alTp3p7e7VabVVVVX19/czMjEaj6evrs9vtQgiDwVBYWLh+/Xq9Xi8pH4D/Y2gAAAD+7PLly2fOnNn0zLZlK1fLbvmh7nV2WG3W5tv1g/19C4c4JCcnZ2dnV1ZW+uDc0N3d/cknn8zMzETFxO7Y9yIHNLjdnVu1M9PTLpfLYjaPDhuN9weDgoICAgLGx8dVKtXDY0p1gYEBATqn05lXXDIxNtbZ1iKE4IgHAB7lhoOLAAAAfNa1a9cUCkVwSIjsEDdIy8oWQuTkF87NzrY0NjTV1/X39/f39587d664uDg3N7ewsNBHnou5sO8IIXILizc/uz1Ap/vO34Lvq+RLZ17YbbaLZ0719XQ7nK6U9IzN254bHrpvtViEEJnZufrg4Icf2d7S/OnHH2m12pGRkc8//1ypVBYUFJSUlEj4HwDAf3FFAwAA8Ge/+c1vDGHhe1/9iewQ93M4HBMPxuquX+vpbDfNzwshYmJiCgsLCwoKoqOjZVWZzebjx483NTUpFIq1GzevWrtOVgm+VnND/ZnjR8vKyhoaGh5e9bBu3bqnn37aR1YqAH6AKxoAAIA/02g0NptNdoVHqFSqqJjYrc/vmp2ZHuzvq79+bWx05Pz58+fPn8/LyysuLs7IyNBqtV6+q6K6urqpqUkfHLxt157ktHRvvjUex8JlDnV1dUKIsjUVMXFxp48duXTp0tTU1M6dOxfFIaMAfB9DAwAA8Gcajcbqp0PDQ8GGkNyCotyCoqGB/r6e7pvXrrS2tra2tgohQkJC1qxZU1xcHOKVm0cuXrx45coVIcT+1173xPNE8cOp1WohRJDBsGX78ws344SGhR8/9GFjY+PY2FhqampqairHNwD4gbh1AgAA+C2n0/n73/9+bt70N3/3X2W3eFXb3aaBe/fGRkeGBvqFEHq9PjY29qmnnkpKSvLQow3n5+ePHj3a2tqqVCrXV23lSZY+y+VyjY0MBwUb9EFBD1+cnBg/+v7B8QdjQgilUmkwGJ5++umQkJCkpCS1Wj01NXXy5EmDwbBt2zZurwDwOBgaAACA37p58+bx48dDQsPe+Pt/kN0igdPpnJ6avFZ90Tg4MDkxLoSIiopKT09fu3ZtWFiYG/+LcXR09P333x8bGzOEhG7fvTc+Kdldnxne5HK57t653dbc1NfTvfBKbm5ucHBwY2Oj1WoVQvzjP/5jYGCg1EYAiwNDAwAA8FvXrl07efLk9j37cvILZbfIZDaZ+u5137p6ZWx0xGG3CyFycnKys7NXrVr1nb/3O929e/eTTz6x2WwJySk79r745e+TYzFyuVx93V3T01NnPz3+8EWNVmuzWisqKqqqqnzwWaoAfA1DAwAA8Fu3bt06duzYS6+/wffYF0yMP+hsbbl59bLFbBZCBAYGrly5MisrKzU19ck+4cL/w0KIkhWr1ldtXbj/H37A5XLVXq6ZmZ4ODQ8vXr5iaKD/syMfW8zmlJSU4uJit0xUAPwYQwMAAPBbd+7c+fjjj/f86Mcp6RmyW3yI3Wa7P9DfVF/X1d7qcDgUCkVSUtKKFSsyMjK+15mRRqPxvffem5yc3LJjZ+Gy5Z4Lhi8YHrp/4tCHszPTGo3ml7/8pXeOFwWwSDE0AAAAv9XS0vL+++/vfPHljOxc2S2+6MHoSG93V9Pt+vGxUSGERqMpKSnRaDQbNmz4zlvxm5ubDx8+bLPZktPS9/zox5wRuEQc/+iDzraW4ODg9PT0Xbt2qdVql8vlcrmUSqXsNAA+hMvbAACA39JoNEIIu90uO8RHRUbHREbHlK2p6Gxr6Wpra2lsuHXrlhDi2rVr6enpy5YtKyoq+tq7IRZO2RRClK5a89TTW1gZlo6tz+9SKBT3B/sbGxuHh4eLiora29sHBgaEELGxsZs2bcrIyPDQk00ALCJc0QAAAPxWb2/v22+/XfXc80WlZbJbFgezyXSt5uK9zo6Fp1RERkbm5OSUlpbGxMQ8XBOGhobee++9qampZ3a+kF+8TGov5JiZnjr24fsjxqGFn0ZERWs0muGh+0KILVu2VFZWSq0DIB9DAwAA8FtDQ0P//u//rlKr3/i7/xZkMMjOWTTMJtOIcehazcUHoyMLx0bm5+fn5OQUFRUplcp/+Zd/sdvtqZlZL7z0I65lWLKcTqfZZLLZrEKIoKBgl8vVdrfp8xPHnnnmmYqKCtl1ACTj1gkAAOC3YmJiCgoK7t69Ozs7w9Dw+HSBgSnpGSnpGWMjw/e6Oq/VXGxra2tpaTl27FhkZKTdbs/Izn1u735WhqVMqVTqg4KEePQ008ioaCGEzWaTFwXAVzA0AAAAv6VSqXJycu7evWvnP36eSFRMbFRM7MqKyu6Otrbm5rbmxtHR0fCIyIoNG1Uqlew6+JaFC6XPnz8fFBS0YsUK2TkAZGJoAAAA/mzhLEO+y/oDZWTnZmTnVmzYaDGbIyKjNJz2h78Sn5S8vmrrlQvnjh07NjAwUFJSkp6eLjsKgBw8hwYAAPiz//PgCYYGNwgLj4iNT2BlwNdSKBRlayq27d6rUqnq6+vffffd+vp62VEA5GBoAAAA/uyLoYErGgCvyMzJ+9l//b82bn3W4XBUV1dfuXKFs+eBJYhbJwAAgD9bGBq4dQLwGn1QUOmqNQ03ayfGH5w+fbq6utpgMOzcuTM5OVl2GgAv4YoGAADgzxaGBofdLjsEWFpe/9u/f/mn/ym3oCgyJnZ0dPRPf/pTa2ur7CgAXsIVDQAAwJ9x6wQgS1xC4rbde51O55UL525du/Lee+/p9fof/ehHSUlJstMAeJbqzTfflN0AAADgKTab7dq1ay4hsnLzVGq+xQJ4m0KhSEnPMISE2G22sdGRpqamnp6ewcHBzMxMhUIhuw6AR3DrBAAA8Gd6vV6v1/ff67nf3ye7BVi6Cpctf+HlV1dVPhWoDxq8f//GjRu9vb2yowB4CkMDAADwZxqN5oUXXhBC2HjCJSCVUqms3Lj5p7/8b8tXrRFCVFdXyy4C4CkMDQAAwM9ptVrBMQ2Az1jz1IZAvX7h/BQAfomhAQAA+Dm1Wi14wiXgMxQKhdVi0el0skMAeApDAwAA8HM8eALwKXabzeFwdHd3379/X3YLAI9gaAAAAH6OoQHwKSq1Ois3f3Z29o9//KPsFgAewdAAAAD83BdDg8MhOwSAEEIoFIptu/cmpqRaLJYPPvjg9u3bIyMjsqMAuBNDAwAA8HNc0QD4GpVKVblxc6Bef/fu3cOHD7/99tvd3d2yowC4jVp2AAAAgGd9cRik1So7BMAjCckpr/38b2dnpu/eaWi4eaOzszMjI0N2FAD34IoGAADg59RqtUqlaqy/da+rU3YLgEeCgoNj4xPK1pQLIXgIBeBPGBoAAID/27BhgxBienJCdgiAr7KYzYKhAfAvDA0AAMD/5eXlCSFsHNMA+B6GBsD/MDQAAAD/t3AepMNulx0C4KssFoYGwN8wNAAAAP935coVIYSNoQHwPQtXNLS2tsoOAeA2DA0AAMDPDQ4ONjU1aQMC0jOzZOtBi7sAACAASURBVLcA+KrI6JgAna69vV12CAC3YWgAAAB+rr293WQyZecVJCSnyG4B8FUPRkcsZjO3TgD+hKEBAAD4s/n5+YaGBiHEyrWVslsAfI0Ro1EIUVnJn1DAfzA0AAAAf3b9+vXJycn4pGRDSKjsFgBfw2I2q1Sq5cuXyw4B4DYMDQAAwG9NTEzcuHFDpVaXr1uvVqtl5wD4GhYL900A/oZ/cQEAgN+6cOGCyWTKys1P5RhIwFdZzGaLxdLW1pabm7vwisvlqq6uttlsKpVKp9MtW7ZMr9fLjQTwvTA0AAAA/9Tb29vQ0KBQKKqee152C4BvlJaReb+/r7+/Pzc3d35+/vbt23fu3DEajQ8/oKGh4Y033tBqtRIjAXwvDA0AAMA/DQ0NCSEq1m/UBQbKbgHwjbILCq9cPD8/P9/b2/vxxx9PTU0JIWLi4rfs2KlWq098/JHRaGxsbFyxYoXsUgCPi6EBAAD4IYvFcv78eSFEZEyM7BYA30ahUAgh6urq6uvrXS5Xakbm2o2bI6Oi1RqNEKJsTfnnJ47V1dUxNACLCEMDAAD4oaanp5uampxOp8vlKi8v12g0sovE6dOnLRZLRnZuZk6e7BYA3yYsPGLXi69cv1Rtmp8vLltRtqZCqXx0Yn1BSenVixfGx8cHBwcTExMldgJ4fAwNAADgh6qpqamtrV348aVLl9LT0/Py8oqLi1UqlZSevr6++vp6hUKx6dltUgIAfC/p2Tnp2Tnf9Ksp6RnNDfVXr17du3fvwuUPAHwcj7cEAAA/yOXLlxdWhj0/+nFuYbFGG9Da2nr48OE//OEPnZ2dZrPZyz0ul+vs2bNOp7NsTYUhJNTL7w7A7VaurVRrNE1NTSaTSXYLgMfCFQ0AAODJzczMXLx4UaVSbXxmW0p6Rkp6xvzc3IhxqPrMqf7+/nfffTciIiIxMXH79u2B3jqRsbW1tbe3NyQ0rHTVau+8IwCPCo+IzC8qaay/1dLSwkkNwKLA0AAAAJ7cuXPnrFZrdl5B8fIvvvrXBwWlZWbFJyb19nQ13Kx9MDrS2NjY19eXnZ1dXl4eHh7u0fspzGbzhQsXFApF6arVXM4A+I2E5OSm23UdHR0MDcCiwNAAAACe0KVLl+rr64UQm57d/pVfCtDpcvILc/IL52dnT584eq+z4+bNmzdv3oyKitq3b19cXJyHkpqamoaHh8MjIsvWVHjoLQB4X15RyZnjR3t6eoaGhuLj42XnAPgODA0AAOBJzMzMnDt3TqlUbnp2uz4o6Js+TB8c/MJLP7Lb7bVXLvV2dxkHB/7jP/4jKCho9+7daWlp7k1yuVzd3d3i64YPAIuaQqHIL17W3FA/NTXF0AD4PtWbb74puwEAACwy4+Pj77zzzvz8fH7xsrUbNn3nxyuVyuTUtIKSUoVCYXc4xkZGmpqampqa1Gq1RqPR6/Vuqerv7z99+rQ2IGDl2kqdt46EAOAdVou5q611cHCwvLxcdguA78AVDQAA4Hu7cePGgwcPktPSN2x55vF/l1KpLF+/cfW69fU3rrU2NY4MG48cOaLVap955pmsrKzQ0B90pILT6Tx58qQQomx1eVh4xA/5VAB8UEZ2bmR0zPzsjNls1ul0snMAfBuuaAAAAN+Dw+E4c+bMtWvXFArF9j37QsPDv+9nUCgUCUnJJWUr45OSA/V64+BAa2vr9evXNRpNXFzcEx8VefPmzbq6utCw8O179imVPMAb8Ddqtbq7vW1sdKS7uzs/P1+j0cguAvCNGBoAAMDjunXr1pkzZ5qamgJ0uuf3vZSYkvpDPltYeERaZlZcfII+KHj4/mBXV1dNTc309LTdbo+Jiflen2pubu6DDz6w2Wxbn98VGf39fi+AxSIlLb23u2tk2BgSEpKUlCQ7B8A3YmgAAADfrb+/v6am5uLFi5OTkyGhYS+8/KMfuDI8FBYRkZqRmZKeoVQqx8dGBwcH7969Ozk5mZaWplY/7j2eFy5c6O7uTknPKH9qI5czAP5KGxCgDwrqaLnb09Oj0WhCQ0MDAgJkRwH4GgqXyyW7AQAA+LS6urrjx487nU61RvPc7n3p2TkeeqP5ubmBvnsXT5+cm52NiYnZt2/fY17a8Nvf/nZqenrXi68kpaZ5qA2Aj2i6XXfusxNOp1OtVldUVKxYsSIsLEx2FIC/wNAAAAC+UU9Pz507d+rr61UqVcWGTTkFhSGhHv+Cfnpq8tOPPzLeH9RoNHl5eatXr05OTv6Wj29oaDhy5EhUTOyPfvYLT7cB8AX3+/uaG243N9QLIcLCwn7xi1+46+E1ANyCoQEAAHyNmZmZlpaWM2fO2Gw2lUq1bfferNx8r7273W6/fP5s/Y1rQgiFQrFly5a1a9d+7UeaTKa33357ZGRk87bnSspWeq0QgHR2m+3jg+/e7+/LzMw0GAwajSYnJyc7O1t2FwCGBgAA8Fd6enoOHjxotVoVCsW6zVUFJaWBkr5beONS9ZWL54UQ+fn5O3bsCAoK+soHXL169dSpU9GxcS+9/oaaU+iBJaa7o+3spyccDrvZZBJCqNXq/fv35+bmyu4ClrrHPWMJAAAsBWNjY++9997ExITD4cgvXpZXVJyakSmxZ/W69fFJyaePHWlpaTEajdu3b4+Pjw8ODl741bm5uZqaGoVCseap9awMwBKUkZ2b8Q9fzAq1l2suXzg3Pj4uNwmAYGgAAAAP9fT0fPTRR3Nzc3EJiTkFhWVrKmQXCSFEclr6y3/zs9PHj/R2dx04cMBgMLzwwguZmZlCiJqamvn5+fTsHG/e1gHAN8UnJQshAgMDZYcAYGgAAABCjI+Pv/vuuwvfCSxctnzTM9t86gKBIIPhhZdfbW26093e3tF695133lm/fv26deuGhoaEEBu3Pis7EIB8FotZCHHt2rWsrKyH1z0BkIIzGgAAWNLsdntfX9/hw4enp6cTklNy8gtKV62RHfVt7tyqvXD6pNPpDA8Pn5iYCNTr3/jlP2i0WtldACSbn5395L0Do8PGwsLC/fv3y84BljSGBgAAlq6JiYmDBw+OjIwIIXILirY8v0utXgRXOxrvD5468snE+AMhxLO7ducVlcguAuATzCbT//7//l+n01lRUREZGRkcHJyTk6NQKGR3AUsOQwMAAEvUyMjIgQMHpqamYuMTipaXFS5brlQqZUc9rvm5ubGRYZVKFZ+UvIiyAXhaw80b50999vCnqamp5eXl+fkc4wJ4FUMDAABLzszMzKVLl+7cuWMymdKzc3bsfVGlUsmOAgD3mJuZMZtN4w/Grlw4PzUx7nK5fvzjH2dkZMjuApaQRXB5JAAAcKPx8fF33nlnYmJCpVIVlZZtfGYbKwMAfxJkMAQZDJHRMdl5BVerL1yvuTg1NSU7ClhaGBoAAFgqLBbL8ePHu7u75+bmklLTdu5/WRsQIDsKADwoKiZGCHHmzJnly5fLbgGWEIYGAACWhIfnPgbq9QUlpZuf3e5TD7AEAE/IyM6NS0icneaKBsCrGBoAAPB/IyMjf/7znycnJ+MTk3bsfTHIYJBdBADe0NXWMjoyHBEeLjsEWFoYGgAA8HO9vb0HDx40m83p2TnP7dm/KB5gCQBu0dPZ6bDby8rKZIcASwtfagAA4Odqa2vNZnPhsuWbnt3OygBgiXA4HJ+fONbS2BAQEFBRUSE7B1ha+GoDAAB/Nj09PTg4KITYvO05ni4BYIkw3h88efjjyYlxrVa7a9cu2TnAksPQAACAPxsdHZ2YmEhITlEqlbJbAMCzxkaGhwYHAnS6m1cuT06Mp6Sk7N27NzQ0VHYXsOQwNAAA4M+uXr0qhMgvKlYoFLJbAMBTXC5XY93NmnOf26zWhVcSEhJef/11ruQCpGBoAADAb7lcrtHR0aBgQ0pGpuwWAPCg7o62cyc/VSgUpaWlQ0NDer3++eefZ2UAZGFoAADAb129enVqaiouITE0jEe7AfBbZpPps08OCSF27ty5fPly2TkABLdrAgDgtxwOhxBi9bqnZIcAgAcd++h9u91eVFRUUlIiuwWAEAwNAAD4K6fT2dnZKYQICjbIbgEADzIODkRGRm7evJl7JQAfwdAAAIB/MplMvb29hpBQgyFEdgsAeIrNanU4HFlZWREREbJbAHyBoQEAAP9048YNIURaVrY+OFh2CwB4yr3uTiFEYGCg7BAAjzA0AADgn4xGo1KpzMkvkB0CAB50/tRnQojQ0FDZIQAeYWgAAMAP9fb2trW1KRSK5LR02S0A4Ckul8s8P5+Xl1daWiq7BcAjDA0AAPihyclJIcSKikrZIQDgQTar1el0hoWFKRQK2S0AHmFoAADAD505c0YIERkVJTsEADzIbDYJDmgAfA9DAwAA/mZiYsJms8XGJ2TnF8puAQAPMpsYGgBfxNAAAIC/uXnzpsViMYSEKpX8Qw/An1ktFiHE+fPnHQ6H7BYAj/D1BwAAfsVut/f39wsh1j1dJbsFADwrLiExPinZZDJdv35ddguARxgaAADwK1NTU319fYaQUJ2Oa4kB+Dm1RrOivEKhUCwMrAB8BEMDAAB+pb6+XgiRV1yi46ZlAEtAx927LpeLYxoAn8LQAACAX+nv71drNKnpGbJDAMAbJsYfBAQErFixQnYIgEcYGgAA8B+dnZ39/f1arTYpNU12CwB4g9PptFgsg4ODskMAPMLQAACA/zCZTE6nc9mKVbJDAMBLKjduFkLwkB3Ap/AHEgAA/zEwMCCEiIiOlh0CAF4yPTUphOCMBsCnMDQAAOA/bt++rdZoDIYQ2SEA4A1mk+n8qc+EEMHBwbJbADzC0AAAgJ9oaWmx2+0JSclxiUmyWwDAG0ymeSFEUlJScnKy7BYAjzA0AADgJ/r7+x0OR1pmluwQAPASjUaj1mgGBgZmZmZktwB4hKEBAAB/MDs7W1dXJ4TIysuX3QIAXhJsCCkpWymECAgIkN0C4BGGBgAA/MHc3JzZbE7PzgnmgAYAS4nZZFIqlQwNgE9haAAAwB+cPn1aCBETF88z3gAsKWaTSafTKRQK2SEAHuFrEQAA/IHT6QzU65etWCU7BAC8ymIx22y2np4e2SEAHmFoAABg0RsbGxsdHXU4HPqgINktAOBV8UnJDA2Ar2FoAABg0RseHp6dnU1OTZcdAgDell9ULIQIDAyUHQLgEYYGAAAWvStXrgghcgoLZYcAgLeZTSbB0AD4GIYGAAAWt9bW1qGhobDwiKTkVNktAOBtFotZCDEyMiI7BMAjDA0AACxuXV1dTqezuGxFkMEguwUAvE2nC1SpVDdu3Jibm5PdAuALDA0AACxi09PTd+/eFULkFZXIbgEACRKSUzJz8+12+x//+MeZmRnZOQCEYGgAAGBRq62tnZubS83MCtTrZbcAgBxPb3suLjFpZGTk9u3bslsACMHQAADA4jU1NVVXV6fWaFasqVAq+TcdwBIVoNOVP7VBCHHp0iWLxSI7BwBDAwAAi9a1a9fm5uYSU1JT0jNktwCATGmZWenZORaL5eLFi7JbADA0AACwOE1PT1+9elUIsXHrs7JbAEC+dZueFkJweRfgC/hzCADAonTy5EkhRPHyFeERkbJbAEA+hVIphAgMDJQdAoChAQCARairq6urqytAp1tRsVZ2CwD4BIvJJITQ6XSyQwAwNAAAsNjMz88fOHDAYrEUlZaFhUfIzgEAn2AxmwVXNAC+gaEBAIBF5uzZs06nMye/cN3mKtktAOArzGaTYGgAfANDAwAAi8nQ0FBLS4tao1lVuU6hUMjOAQBfMTM1JRgaAN+glh0AAAAel9Vqfeutt2w2W37xsujYONk5AOArHoyOXL5wTgih1+tltwBgaAAAYJFwOBxnzpyx2WxpmVlbduyUnQMA8jU31E+Oj2u12oZbN4UQlZWVISEhsqMAMDQAALBINDY21tbWBuh0KysqeVA8ALhcrnOfnXA4HAs/zcjIWLdundwkAAsYGgAAWASMRuPp06eFEE9v35GUmiY7BwDks1mtDocjNDT0xRdf1Gg0UVFRjLCAj2BoAADAR1ksFpvNVltb29nZOT4+bjKZsnLzM7JyZHcBgE9QqdUxcfEjxiGXyxUTEyM7B8AjDA0AAMjkcDisVqvZbG5ubm5ubjabzVar1W63WyyWhx+jDQiIiIwqWJa6bnMVT5oAgAUqlSo7v2DEOKTT6WS3APgLDA0AAEjQ3t5+5MgRs9n88O5iIYRKrU5ISlZrNBq1JkCnU2s0ao1Gq9UmpabFJyZJrAUAHzRiHGqqrxM80hLwPQwNAABI8ODBg7m5ufTsHIMhJECn02g0ao0mLiExITlFdhoALAI2q/WDP75lt9vT09N5pCXgaxgaAADwNrvdfuHCBSHEqopKlgUAeAJHPjhot9uLior27NnDPWWAr2FoAADA28xms8ViSUxJjU1IlN0CAIuM3Wa7dP7sYF9vZGTk008/zZMmAB/EH0sAALzt3LlzQojQsHCVSiW7BQAWmfra67drr2u12s2bN4eHh8vOAfA1uKIBAACvMhqNt2/fFkJUbtwsuwUAFpnxsdHL588KIV577bXk5GTZOQC+Hlc0AADgVTMzM06ns2TFqiCDQXYLACwyM9PTQojCwkJWBsCXMTQAAOBVn3/+uRAiKjpadggALD4L5z62trZ++dnAAHwNQwMAAN5jMpnMZnNoWHhBSansFgBYfFLSMzJz8hwOx+nTp2W3APhGnNEAAID33Lp1a2pqKi4hUa3RyG4BgEWpctPmrvbWmzdv3r9/v6qqKjk5WalUulyu69evDw4OarXa5OTk0lLGXEAmhcvlkt0AAMCSYLVaf/WrXzkcjpdefyM+ibuLAeAJXa+52NbcNP5gTAiRmZkZERExMTHR2dm58KsKhUKv12u12sLCwqKiooiICK1WK7UXWHIYGgAA8BK73f7P//zP6dk5O/e/vHCbMQDgyZhNpr573dVnTs/PzTqdTiFEsCFk2wt7zGZTW1OTzW4b6L1ns1qFEOHh4cuXL9doNFqtNiAgID4+PjIyUnY+4Oe4dQIAAC9Rq9VardZuszkcDrWaf4IB4MnpAgNz8gtz8gudTufl82ctZvP6qq3agAAhRGZOnhBidNhovD/Y1tw00Hvv3LlzD3+jXq/Py8vbunWrTqeTVg/4O65oAADAe/71X/91fHx83eaqlRWVslsAwP+5XC6L2WyxmO02m81ma75d39F612wyJSYm/vznP5ddB/gtnjoBAID37N69Wwhx6dznI8Yh2S0A4P8UCoUuMDA0LDwyOiYuIfHp7Tt+8ou/CwkNm52dlZ0G+DOGBgAAvCc5ObmyslIIceLQh3a7XXYOACw5gUFB2oAAvV4vOwTwZwwNAAB41VNPPZWUlDQ1OVH9OQ+BBwBvu3Lx/NjIcGBgoOwQwJ8xNAAA4FU6nW7r1q16vb65ob6rvVV2DgAsITardbCvV6PRrF+/XnYL4M8YGgAA8LaUlJTy8nKH3X75/LmZ6SnZOQCwVNy8duV+f19oaGhaWprsFsCfMTQAACDB+vXrU1NTx8dGm27Xy24BgCXBeH/wes1FIcT+/ftltwB+jqEBAAA5XnnlFSFEa+OdyYlx2S0A4P9UKpVarRZCcBIk4GkMDQAAyKHT6dLT06cmJy6d/dzpdMrOAQA/Fx0bl1tYLIQ4d+6c7BbAzzE0AAAgzZ49e7RabWdbS0tjg+wWAPB/azduFkJoNBrZIYCfY2gAAEAag8Gwe/duIcSF0ydnZ6Zl5wCAn3O5nEIIu90uOwTwcwwNAADIlJ+fX1ZWZrNaPzv8scvlkp0DAP5s4T61urq6P//5z/39/bJzAL/F0AAAgGRVVVVRUVGDfb03LlXLbgEAfxYSGrZ9996Q0LD29vaOjg7ZOYDfYmgAAEAyvV6/c+dOpVJ543LN/f4+2TkA4M9yCop2vfSKECIwMFB2C+C3GBoAAJAvJSWloqLC4XD09XTLbgEAP1d75bJgaAA8iaEBAACfsGrVKiHEtZqLYyPDslsAwG91tN5tbbqj1+sTEhJktwB+i6EBAACfEBYWtmHDBiHExwff5VRIAPCQ6zXVQohNmzbFxMTIbgH8FkMDAAC+oqKiIjU1dX529uynx2W3AIB/MptMGRkZCxeRAfAQhgYAAHyFTqerqqoKCgpqbW7saL0rOwcA/E1nW4tpfi4oKEh2CODnGBoAAPAhycnJFRUVDrv96sUL01OTsnMAwB84nc6FH9yuveFwODidAfA0tewAAADwF9atW9fa2jowMNDT0b5s5WrZOQCwiHW1t97r7GysvyWECNDpbFZrYmJiRUWF7C7Azyk4bgoAAF8zOTn5m9/8JtgQ8vJPfxZsCJGdAwCLydTkRPvd5vob1+bn5pRKpdPpVKlUxcXFNpvNYrHk5eWtXLlSdiPg57iiAQAAnxMSEpKZmdnV1XXh1Mkd+16UnQMAi0ZnW8uZ40ctZrMQIi0tLSgoKCcnJzMzMzg4WHYasIRwRQMAAL7owYMHb7311tzc3LYX9uQWFsvOAYBFwGqx/M9f/3chRGlpaWVlZVRUlEKhkB0FLEUcBgkAgC+KjIysqqoSQlSfPTM1OSE7BwAWAYvFvPCD8vLy6OhoVgZAFoYGAAB81PLlywsLC+dmZq7XVMtuAYBFYH5uTgixfPny2NhY2S3AksbQAACA79q5c6der++/1zM2Miy7BQB8ndlkEkJkZmZyLQMgF0MDAAC+KyAgIDU1dWZ66tL5s3a7XXYOAPg0s9kkhAgMDJQdAix1DA0AAPi0PXv2BAQE3OvsGOzrld0CAD7NarEIIQ4cOHD9+nXZLcCSxtAAAIBP02g0e/fuFUJYzCbZLQDg09Iys4pKy5xOZ21trcnE35mANAwNAAD4uoXHv5v5ohkAvpUhJHTztudi4uLHxsbGx8dl5wBLF0MDAAC+buF+Y4YGAPhOSqUyJ79ACKHT6WS3AEsXQwMAAL5u4ctls9ksOwQAfN3M9FRjfZ3gSEhAKoYGAAB8nU6nUyqVFoYGAPhWLpfr0rmzU5MTaWlpDA2ARAwNAAD4OpPJpFaruXUCAL7d/NxsW3OjVqvduXOnQqGQnQMsXQwNAAD4usuXL1utVtkVAODrFgbZtWvXRkREyG4BljSGBgAAfJ1arRZCrNv8tOwQAPBpdrtdCFFdXc04C8jF0AAAgK9buNPY4XDIDgEAnxYTF5+Vm+90Oo8ePWqz2WTnAEsXQwMAAL6Ox1sCwONQKBSr1z0VFBzc1NT0/vvvu1wu2UXAEsXQAACAr/tiaDAzNADAd4iJi9//k58GG0I6Ozv7+vpk5wBLFEMDAAC+zmw2C65oAIDHExYeUVi6XAhx8ODBrq4u2TnAUsTQAACAr6uurhZC8Kg2AHhMFes3Ll9dbjabDx48yA0UgPcxNAAA4Os0Gk1EVHRBSansEABYNNZXbU3LzLLb7WfPnpXdAiw5DA0AAPi6wMBAm9XKFQ0A8PgUCkX5UxuEEA0NDaOjo7JzgKWFoQEAAF8XGBhosZhlVwDAIhObkJiRnTszM3PgwAHZLcDSwtAAAICvCwwMtFosDodDdggALCYKhWL7nn1RMbGyQ4Alh6EBAABfp9PpBE+dAIDvT61WKxSK+fn5e/fuyW4BlhCGBgAAfJrNZmtvbxdCWLl7AgC+v7TMLKvVOjQ0JDsEWEIYGgAA8Glms3lkZCQqJjbYECK7BQAWn7TMLCGE2cxWC3gPQwMAAD4tMDBQCJGQnKLRamW3AMDio1QqhRA1NTV2u112C7BUMDQAAOC75ubmamtrhRAWvhcHAE8kPik5O6/A6XQeOHCA6xoA72BoAADARw0MDPzbv/3bqVOnlEplelaW7BwAWKzWPV0VGhbe09Pz5z//WXYLsCQoXC6X7AYAAPAXTCZTe3v7yZMnTSZTbkFR0fKy5LR02VEAsIjNzcx88Ke3Z6anXn311czMTNk5gJ9Tyw4AAAB/YXp6+sCBA8PDw0KI0lVrNm59VnYRACx6QYb/n737DG/zvNMF/7zolSAB9t57F5tEqkuUrGI1y7Fs2bG9nsSznvHM+NqdsrtzJmezM7lynTk5mUwSx0lcpMiRi2R1q4sqFIsoFrFXkAQ7CRAg0eu7H+AwGlmWKAnkSxD379IHCHgB3KRsirr5PP9HmpGTW3Wj4vbt27GxsWw2m+lEAMsZVjQAAAAsFQ6Ho7e39+LFi1qtNiwyqmT12ui4eIqimM4FALAc2G223/3iZzarNTc3d/fu3UzHAVjOUDQAAAAsCS6X6/PPP+/q6iKERMXGPb//JRwzAQDgWerJieOfHnY5nW+++WZISAjTcQCWLQyDBAAAYJ7FYjly5EhXV5dE6rf35Vd3fe9ltAzgXcZGR955682U6PAohWzL2rIPf/NrphMBPERgcEh8UorVaq2pqWE6C8ByhhUNAAAADLt161ZDQ4NWq5X5B+w+8EqAXMF0IoAnMzI8tGFV8eT4+P13/uW7f/tv//4zpiIBfJfZGd3Hv/oFTdPR0dEbN26MiYlhOhHAMoQVDQAAAIyhafr8+fNXr17VGwyxiUkvvvYGWgbwRv/+b/86OT4eHhH52YnTTd19P/yrd4NDQy+cPWMxm5mOBvAgP5n/8/tfCgoJValUhw8fNhgMTCcCWIawogEAAIAZTqfzwoULdXV1HC73+f0vRcfFM50I4GkYDYaU6HCjwfDBJ4dffPkg03EA5oWm6fMnjnd3tOXn52/fvh2HUAB4FlY0AAAAMICm6RMnTtTV1QlFon0vv4qWAbxXe2uL0WAghLDZ7B2b1kcH+pfm53zwy18wnQvgUSiKyisuEYpEDQ0NTU1NTMcBWG5QNAAAACw2m832xRdftLa2isTiPQcOhkVGMZ0I4OlNTk64b/zw9ddu37yhn51tb235x/f+9t/++78wGwzg0cIiIjdt30kIuXbtmtPpZDoOwLKCogEAAGBROZ3Ozz77rKOj+SYqcgAAIABJREFUQyL12/fKa8GhYUwnAngm6qkp943M7Jw7rR3Nvf1r1m8ghPzif/6PaY2G0WgAjxETnxgWGWU0Gmtra5nOArCsoGgAAABYPCaT6dChQ0qlUuYfsP+11xVBwUwnAnhWQqHQfePHP/0fSckpUdExP/mf/4sQYrVY2lqaGY0G8BgcDie/uITD4Vy6dKmiooLpOADLB4oGAACARWI2m48cOaJSqeSKwH0HX5P5BzCdCMADFIFB7hvxiYnuG1HR35wXqNNpmckEMG9JqenP7dnH4XAqKyuZzgKwfKBoAAAAWAyzs7OffPLJ6OhoUEjo/tfe8JP5M50IwDPm+oWWe99M1Kuvu+O+kZySykwmgCeRkJwaFRdPCOnt7WU6C8AywWE6AAAAwPI3MzNz6NCh6enp0IjIXS8eEIpETCcC8Ji4+ISS0rKa25X/57t/7XA42Gz2P733d4SQpOSUhKRkptMBzEtEZFR/T7dSqUz8U3EGAM8CKxoAAAAW1vT0tLtliIiO2XvgIFoGWH7+24//lcfjDQ+pXt2/7+W9uwcH+nk83k9//gsOBz/TAu+QkJpG7hs4AgDPCEUDAADAAqJp+sMPP5yeno5NTNrz0is8Pp/pRACet7Js9aVbVS8dfC02Lj4wKGjT1ucu3apav2kz07kA5stiNhNClEqly+ViOgvAckDRNM10BgAAgGWroaHh9OnTIWHh+199ncPlMh0HAAAewqjXf37oo9kZXU5Ozp49e5iOA+D1sKIBAABgoVit1jt37hBCVpSsRMsAALBkiaXSfQdfY7PZXV1dg4ODTMcB8HooGgAAABZKV1fX+Ph4gFyRkJLGdBYAAHgUmX9AZt4Ki8Vy5MgRpVLJdBwA74aiAQAAYEG4XK4bN24QQgpLy9hsNtNxAADgMdaVby1YWWq3269du4Z1DQDPAkUDAACA59E0ferUKY1GExgckp6dy3QcAAB4PIqiVq3bwOPzh4eHjx49ynQcAC+GogEAAMDzxsbG7t27xxcINm3fyXQWAACYLxaL9cb//m5oRKTT6ZyammI6DoC3QtEAAADgeRUVFYSQ3MLi0PAIprMAAMATEIpEisAgu91eXV3NdBYAb4WiAQAAwMOqqqp6enp4fH7hqjKmswAAwBNbuXYdRVENDQ06nY7pLABeCUUDAACAJ1mt1itXrlAUta58K4fDYToOAAA8MYnUL7ewmBBy8eJFprMAeCUUDQAAAJ507do1l8uVnJ6JGZAAAN5rRclKHp+vVCpHRkaYzgLgfVA0AAAAeExfX19DQwMhZNW69UxnAQCApyeR+qVl5Vit1jt37jCdBcD7oGgAAADwDJfLdebMGbvdnldUIvMPYDoOAAA8k5wVBXyBoKWlRavVMp0FwMugaAAAAPAAl8t18uRJnU4XHBq2dvMWpuMAAMCzkgcGJaakuVwuHD8B8KRQNAAAAHjA6Ohoc3MzXyDYuG0H01kAAMAzilevIYTw+XymgwB4GRQNAAAAHlBRUUEIyS8qCQkLZzoLAAB4xrnjXxJCRCIR00EAvAyO3QIAAHhWVVVVfX19AqFwxcpSprMAAMDTczgc9dW3aUJHx8aHR0VrpzUhISGZmZlM5wLwMigaAAAAnonVar18+TJFUWs3b+Fw8BcrAIAXmxwbrb55nRDSUFuzaftOm9UaFRUllUqZzgXgZbB1AgAA4OlZLJYjR47QNJ2SkZWWlcN0HAAAeCZms4kQEhMTY7Nav/7qGMG+CYCngqIBAADg6XV2dg4NDckDg1Zv2MR0FgAAeCYul8uo1xNCNm7cuH79ehaLFRcXV1BQwHQuAO+DFZ4AAABPiabp69evE0KKy1aLsbAWAMDLHTtyaHRIRQgRCoVr165du3Yt04kAvBWKBgAAgKfhcrlOnz6t0+mCQ8OS0zEnDADAuzXUVo+PDMvl8vT0dIVCwXQcAO+GogEAAOBpjI+PNzU18fj89Vu3URTFdBwAAHgm4yMjLpcrISFh0yZshQN4VpjRAAAA8MQ0Gs0XX3xBCMkvLgmLiGQ6DgAAPKuSNWsJITwej+kgAMsBigYAAIAn1tDQoNPp4pKSC0pKmc4CAACeQFGEkK6uLrvdznQUAK+HogEAAODJ2O326upqQkhx2RoOl8t0HAAA8AA/P1lwaJharW5vb2c6C4DXQ9EAAADwBKxW65EjR1wuV3JaRmh4BNNxAADAMzhcbk5BIUVRra2tTGcB8HooGgAAAJ5Ad3f34OCgf4B8zeZyprMAAIAnZeTksdlsgUDAdBAAr4eiAQAAYL4GBwfPnTtHCClevUYi9WM6DgAAeFJzfZ3D4RCJREwHAfB6KBoAAADmhabpmpoai8WSV1SSmpnNdBwAAPCw5oZ6NpsdGYmzhACeFYoGAACAeVGr1R0dHRwut2DlKoqimI4DAAAeZjGbY2Njs7KymA4C4PVQNAAAADzezMzM559/TgjJKywWS6RMxwEAAM+zWMxCoZDpFADLAYoGAACAx7t3755arY6KjStcVcZ0FgAA8DyH3e6w2zGgAcAjUDQAAAA8hsPhqKysJIQUl63h8flMxwEAAM+7cOoEIQQrGgA8gsN0AAAAgCXNbrd/8cUXNpstNjEpMiaW6TgAALAgJsZG/fz8MjIymA4CsBxgRQMAAMCj9Pf39/T0SKR+68q3Mp0FAAAWisVijoqKCg4OZjoIwHKAogEAAOA7jY6Onjp1ihBSuKrUP0DOdBwAAFgQDofDbrNh3wSAp6BoAAAA+E51dXVGozEjJy8rv4DpLAAAsFCsZjMhZGBgwGq1Mp0FYDlA0QAAAPBwer2+sbGRzWYXrCplsfA3JgDAssUXCkPCwtVqtcFgYDoLwHKAb5sAAAAewmg0/vGPfySEZOTkBcgVTMcBAIAFxOFw3ON+sXsCwCNQNAAAADxEe3v72NhYcGjYyrXrmc4CAAALzmI2UxSFogHAI1A0AAAAPMhoNN64cYMQUrx6jVAkYjoOAAAsOIvZLBAIKIpiOgjAcsBhOgAAAMDS0t7e/uWXX9I0HRoRmZCcynQcAABYDBaLGcsZADwFRQMAAMCftbW1nTx5kqbpvKKSjJxcpuMAAMAisZjNIixhA/AQFA0AAADfaG1tPX78OE3T68q35hYWMx0HAAAWj9lskvvLmE4BsEygaAAAACCEkMbGxrNnz1IUtXrjZrQMAAC+xmrG1gkAj0HRAAAAQJqbm0+dOkUI2bB1W/aKQqbjAADAolJPTjidThQNAJ6CogEAAHzd3bt3z507x2Kx1m15Lju/gOk4AACwqBwOx4VTJwghUqmU6SwAywSKBgAA8GkNDQ1ff/01TdMbt+3IzM1nOg4AACwqo0F/7qtj6smJyMjI4mLsmwPwDBQNAADgu2pra8+fP89isbbu2pOamc10HAAAWDw67XRrU2NrY73FbA4MDNyxYweXy2U6FMAygaIBAAB8VG1t7cWLF1ks1qbtO9EyAAD4mo6W5rtVlYSQzMzMXbt2oWUA8CAUDQAA4ItqamouXLhAUdRze/Ylp2UwHQcAABabxWwmhLz77rtyuZzpLADLDYoGAADwObdv37569SqHw9m843m0DAAAvsliNnO5XLQMAAuBxXQAAACARVVdXX358mWaprfs2pOSkcV0HAAAWGw0TVfdqOhub8V5lgALBCsaAADAh9y4caOiooLD5W7dtScxJY3pOAAAsNiMev3lr88M9PawWKy1a9cyHQdgeULRAAAAvuL27dsVFRXuMybQMgAA+KDRIdX5k1/pZ2cCAgL2798fHh7OdCKA5QlFAwAA+ISenp7Lly9zuNzte16IS0pmOg4AACw2k9F47Mghl8uVmpq6c+dOsVjMdCKAZQtFAwAA+JCk1HS0DAAAvunMsc9dLld+fv7OnTspimI6DsByhmGQAADgE/z9/QkhHS33jAY901kAAGCxGfSzmqnJoKCgdevWoWUAWGhY0QAAAD4hKChow4YN165dMxoMYomU6TgAALBIjAb9pbOnp8bHbFZrTEyMn58f04kAlj8UDQAA4Cvch6WbjUamgwAAwCIZHhz4+uRxk8EgFoszMzM3bNjAdCIAn4CiAQAAfIV77lfFxfMHf/CXHA7+BgQAWP662lpNBkNWVtb27dsFAgHTcQB8BWY0AACArwgLC4uIiNBpp/WzM0xnAQCAxWAxm/l8/r59+9AyACwmFA0AAOArBALBihUrCHZPAAD4DKvVIhQKmU4B4HNQNAAAgA9x754wm01MBwEAgMVgMZuxlgFg8aFoAAAAHyISiQghtbduOux2prMAAMCCs5jNWNEAsPhQNAAAgA8JCgoKDg6eHB/TaaeZzgIAAAvOarVMT0/Pzs4yHQTAt6BoAAAAHyIQCMrKygghJoxpAADwASFh4TMzM/fu3WM6CIBvQdEAAAC+xT2mwYIxDQAAPqBgZSkhpKqqymazMZ0FwIegaAAAAN/iHtNwr/4uxjQAACx70XHxMQmJZrO5urqa6SwAPgRFAwAA+Ba5XC6TyUZUgxr1FNNZAABgwa1cs44QQlEU00EAfAiKBgAA8C18Pn/Lli2EEDPGNAAA+AB3xYCzJwAWE4oGAADwOe7dEyYTigYAgOXPaNATFA0AiwtFAwAA+Bz3PMju9jaHw8F0FgAAWEBOp/PCqRMERQPA4kLRAAAAPkcmkwmFwoG+3qnxMaazAADAArKYTDarNTk5OSYmhuksAD4ERQMAAPgcHo+3e/duQsi9+rqx4SGm4wAAwEKxWi2EkNjYWA6Hw3QWAB+C/98AAMAXuTdNdLa2dLW18vj8/KKS1MxsWUAA07kAAMCTLGYzwb4JgEWHogEAAHxRaGgoIUQklhBCTEZD9c3rtZU3xVJpXmFxRk4eXyBgOiAAAHiA1WIhhAjwVR1gcaFoAAAAXySRSAghNE3vOPCqemKst71tamxUPzNz88qlquvXFEHBuYVFKRlZLBb2GAIAeDGLBSsaABiAogEAAHwRn89PT09vb2/XqqdSsnJTsnLNJuNAd2dzXe2sTjsxNnrx9MmKC19HxcZlryiMiU9gOi8AADwN99YJrGgAWGQoGgAAwEetXr26vb3dYja5fysUidNyV6TlrtCqp4aUvfdqq80mY193V193l1giTU7PSM/ODgoJYzYzAAA8EfcwSKxoAFhkKBoAAMBHiUQiQojZZHrg/oDAoIDAoOyilaOqgYGe7q7mRqNB33inpvFOjZ/Mv7C0LCE5xT3cAQAAljiLGUUDAANQNAAAgI9yFw2WbxUNc8KjY8OjY1dtLO9tbx3s7elpa56d0V39+uz1i+c373g+NTN7EcMCAMDTcA+DHBsbi4mJYToLgA9h/+hHP2I6AwAAwGJzOBwnTpyYmprylyviU9IefbE8KDg+JW1F2Voul+tyuWZ12t6uzt6uTkLokPCIxQkMAABPQTM5MTw4wOFwkpOTmc4C4EMwTBsAAHyL3W5vamr6zW9+097eLhCK8laWzfOJFEXllpQ+/8r3C8rWEkLUkxPXLnx94rNPXS7XQuYFAICnl5VfQDAMEmDRUTRNM50BAABgkeh0usOHD09PTxNCouITV20sDwgMeorXMepne9tba69fdblcEql03yvfD1AoPB0WAACelXZac+j9XyYlJb388ssURTEdB8BXYEYDAAD4BKPRePPmzZaWFpPJFB4dm11UEpuU8tSvJpb65RSvCg6PuHbmpH5Gd+R37294bkdGTq4HAwMAwLPj8wVCkainp8dkMonFYqbjAPgKzGgAAIDlr6en57e//e3w8DCLw0lIzdi8+wV5UPCzv6xU5p+QlqFVT+mmNf093TPa6cTHjXsAAIDFxOXxZnW6ibFRhUIRHh7OdBwAX4GtEwAAsJxNTU2dO3duZGTEbrdnrihKy81XBId49i1omr5beaPh9k2apqV+sgNvvCWS4PBLAICloqez/dzxL0NCQt58800+n890HACfgKIBAACWrUuXLlVVVRFC/OWK9LwV2UUrF+69hvr7rp76ymI2sTmcmPiEtZu2yAICFu7tAABgnmiaPvybX2mnNa+//npsbCzTcQB8AooGAABYbhwOR19f35UrV6amptgcTvG6jcmZ2QKhaKHf12Q0XDr+xfjIECGEzWZv3rkrNSNrod8UAAAe697dOxUXz5eWlm7evJnpLAA+AUUDAAAsKxaL5ejRo4ODg4SQsKiYgtVrI2LiFu3dnQ6HZnKi9vrVkcF+iqJSMrPKd+xisXCYNAAAk8aGh746ekQhl7/99ttMZwHwCSgaAABg+aitra2srNTr9f6KwIKytQlpGYwcZuZyOu/evtlUXelyuWQBAa/8bz/kYVcwAACjPv7VL4wG/e7duzMzM5nOArD8oWgAAIDlYHJysqampqGhgc1mx6WkrdxYLpZImY2k6uu5euaE1WzmcDjbX3gxLiGJ2TwAAL6svqbq1tXLLBZr3759GRkZTMcBWOZQNAAAgHdzOp2nT5/u6uqyWCwsNnvDjt2J6Uvlp1WzOu2VU8cnR0cIIfnFJWs2bWE6EQCA72qqq71+6UJGRsb+/fuZzgKwzKFoAAAAL9bV1VVbW6tUKkViSWJ65sqN5YzslXgEl8tVdeVia/0diqIIRWXm5G3ctoPpUAAAvsjlcv3iJz8Wi8XPP/+8QqEIDAxkOhHAsoWiAQAAvJLBYPjss8/GxsacTqdQJN518HV/xdL9lrGnrbmjqXFUNUAICQwOeeGV1wSiBT8FAwAAHnD+xPGu9lb37YKCgqKiouDgYGYjASxLKBoAAMDL0DRdW1tbV1en0WgUwSGZBUVpOflMh5qX3vbWykvnLWYTl8fb+/KrYRGRTCcCAPAtTqdzUNmrmZysvnnd5XJJpdJXX30VXQOAx6FoAAAAb9Lf33/u3Dm1Wk0ICY+O3frCS951oINOo7588phmcoKiqJI164rL1jCdCADAF9E0ff7E8e6ONpFIlJubu2HDBg6Hw3QogOUDRQMAAHgHk8l0586dyspKh8MRGRtfsGZdaEQU06GehsNuv3nhXHfrPUJIWGTU/ldfZ7FYTIcCAPA5Tqfz6tdnuzvaHHY7l8uVSqVbtmyRSqV8Pl8uly+1iT8A3gVFAwAAMM9qtZrNZovFYv4T9+25eywWy+zsrMFgIITkFK8qWb/J278F7GxuvHXhnNPpFInFKZlZK9es5/F4TIcCAPA5MzptfU21enJidEg1d2dGRsbevXvZbDaDwQC8GooGAABYKBaLxWQymefB5XJ914vw+HweXyAQCnl8gUgiKd28VSgSL+ZHsXCmxkavnDo+o50mhPAFgv2vvh4YHMJ0KAAAX+RwOIYH+m02q8Viqb5RYTaZfvjDH4aFhTGdC8BboWgAAADPmJmZuXDhgsFgeGx9wGKx+AIhXygUCIR8oZAvEAqEQh6f/+d7hEI+X8AXCnl8wfL+gZLZZJwYGa6+emlGO02xWOvLt2avKGQ6FACAT6u6UXGn8ua7774rl8uZzgLgrbxg5Mnp06d37dqVm5vb2Nj4wENms/lnP/vZlStX6uvrpVJpeXn5v/zLv8TGxj7pNQAA8OzGxsY6OjrEUj+pnywoQPGnKkHwTZUgEs3VCt41vnFBCUXi2KSU0MioG+fP9nd1XLvw9bBqcF35VpFYwnQ0AABfNDUxfqfyJiFEhEOIAZ7BUl/RYLFY1q9fX1NT8+2iwWAwbNiwoa6u7v47ZTLZ9evXc3Nz538NAAB4xPDw8O9///s1W7en5xUwncUrNVTdqrtZ4f57OS4pedeLB5hOBADgc9STE0c/+h0h5J//+Z+ZzgLgxZbumGun03nz5s3y8vKampqHXvDjH//Y3SCsXbv2008/feeddwghMzMzP/jBD57oGgAA8AipVEoIMRoMTAfxVvmrVu848GpyZg4hpL+n+8P//PmMVst0KAAA3xIYHBITn0gI6e/vZzoLgBdboisa/v7v//5nP/uZ0+mcu+eBFQ0ulyskJEStVisUir6+PplMRgjZvXv3qVOnCCGdnZ0pKSnzuWaxPzAAgOXL6XT++Mc/TsvJX7ttJ9NZvNuoauDq6RNG/SybzS5YWZqenSsLCGA6FACAr7hTebPqRkVZWdmmTZuYzgLgrZboiga9Xn9/y/Bt/f39arWaEJKcnOxuEAghc18Lzp8/P89rAADAU9hstlgsNhmxouFZhUfH7n39rbCoGKfTWVt58/AHv+rr6mQ6FACAr0hMSyeECIVCpoMAeLElWjS8//77NE3TNO1uCr5tYmLCfSM0NHTuzrkRj5OTk/O8BgAAPEgikYyqBlR9PUwH8XpiiXTHSwc3734hIibO6XSePf7FjcsXmA4FAOATrGYzQdEA8GyWaNHwWA8tESSSb2Z0azSaeV4DAAAelJGRYbfZBntRNHgAm8NJSMvY/tLBrIJimqYb79R+9Mv/uHn1EtO5AACWOQuKBoBn5q1Fg/ZP87EUCsXcnQKB4P5H53MNAAB40Jo1awQCgcmgZzrI8sFisUo3b92y90UOlzs7o2uoqf7Db9+3WixM5wIAWLYsFjMh5IED7wDgiXhr0TA3c8Fqtc7dOTU15b7h7+8/z2sAAMCzpFKpEUWDp8WlpB1852837tzDEwg0U5Mf/uf/unP7lsVkYjoXAMAyFBkTK5ZK+/v7h4aGmM4C4K28tWgICgpy39Dr//zt7NjYmPuGe6/EfK4BAADPkkqlJpxwuQAEQlFSZva+778VEBhks9mqrl/76Ne/mJoYZzoXAMByI/WTpWVm2+32w4cPm1DpAjwVby0a5mqCvr6+uTtHR0fdN0JCQuZ5DQAAeJZEIjEbDUvz7ORlQCZX7Hn1zc27XwgIDLJZrUc/+l1dVeXYyLDNZmM6GgDA8lG6fmN8UordbjebzUxnAfBKHKYDPKXk5OSEhIS+vr7q6urJycng4GCapq9fv+5+dOPGjfO8BgAAPEsqlTqdTovZJBSJmc6yPPEEgoS0jMi4hBvnzyg7229XXCWEcLhcPz9ZVFxcZm6e1WoNj4xmsbz1ZwkAAIyjKEoWEEAIuXHjxt69e5mOA+B9vLVoIIS8+uqrP/rRjwwGw4YNGw4cOHD79u0bN24QQjZt2pSamjr/awAAwIPch/sY9XoUDQuKLxCU79nfca9hZnp6oKdLp1FPa9TTGvW9u3XuRwUCIU3osvWb+AJBTHwC03kBALxMcdmaprratra2tLS0tLQ0puMAeBlqia9u1Wg0gYGBhJDc3NwHRr8ajca1a9fW19fff6dMJquoqMjLy5v/NQAA4EGtra3Hjh3b/r1XouITmc7iK5xOp9NuH1ENjA8PsTmczqYGk9FAUX/+K14kFrPZHA6Xs7Z8a3RsPBY7AADMx53Km1U3KiQSyXvvvYevnABPxItXNIjF4lu3bv30pz/94x//ODw8nJSUtHLlyn/4h3+Ii4t7omsAAMCDpFIpIQQHTywmNpvNZrPjklPjklMJIYWr1xFCHHZ7851qQkhTbZXZZGJzOI5Z+8mjn4olkoNvvS0UY70JAMBjFJWtGVD2jQ6pamtrV65cyXQcAG+y1Fc0AACAd9FoNP/5n/9ZtGZ9fukaprPAnxkN+p7W5uY7NSajgcVmb9/zQkIKthACADyGql/51R//IJVK33zzzYCAAKbjAHgNLAECAABPcq9oMBmNTAeB/0IskeaWlO5/6+3QyGiX03n2+Bc3rlxkOhQAwFIXER0Tl5Ss1+sPHTqk0WiYjgPgNVA0AACAJ/F4PD6fj60TS5NQJH7+5deyCktomm6oqf7yD5/gXEwAgEdgs9nb9+5PTEnT6XQff/wx03EAvAaKBgAA8DCpVGo2GJhOAQ/HYrNLN21Zv2MXj88fUQ1+9Mufz87MMB0KAGDp4nA4W3fvDQkLRzMLMH8oGgAAwMMkEglWNCxxKVm5u155XSrzt5jNn/z6F51tLUwnAgBYujgcDl8gEAqFTAcB8BooGgAAwMOkUqnJaJgaG2U6CDxKYGjYvjf+IjI23uVyXTx14urXZ5lOBACwdFnMZhQNAPO3SMdbUmfNi/NGC4fega8sAADzIpfLnQ5HTcWVnS+/xnQWeBSBULTte6/cvXW9oepWc8PdyYmxvQde5QsETOcCAFhyLGZzoELOdAoAr4EVDQAA4GFr1qwJCwsz6meZDgKPx2KxitZu2LRrH18onBgd/ehX/6HFWHUAgG8xm01Y0QAwfygaAADAw9hsdkBAAMY0eJHE9MzdB9+QBcitFsvh3/667V4T04kAAJYQh8Nht9kMBoPT6WQ6C4B3QNEAAACeJ5FI7DabzWplOgjMlzwoeO/334pOSKJdrivnTl86e4rpRAAAS4hQJBocHFSpVEwHAfAOKBoAAMDzpFIpIcRkxCGX3oQvFD63/0DB6rU0Tbc1NR75/QdWi4XpUAAAzONwOEWlqwkhJ0+eVKvVTMcB8AIoGgAAwPMkEgkhxITdE96GoqiCsnXle/YLRCL1xPj5U18xnQgAYEnIyi9ITsuYmZn5+OOPsYEC4LFQNAAAgOd9s6LBgBUNXik+NX37i68QQgb7ei+cOsF0HAAA5nE4nC279oRHRRuNxkOHDmFdA8CjoWgAAADPc69oMGPrhNcKDo8oWrOepunO1uZP3v+lxWRiOhEAAMPYbHZ+cUlgcIhKpfrkk08mJyeZTgSwdKFoAAAAz3OvaDBiRYM3yy9ds+3Fl/lCoW5a8+Gv/mNibJTpRADAjIHenqobFQO9PfiqnpiS9tIbb4WEhRsMhvr6eqbjACxdHKYDAADAMiQSidhsNrZOeLvohKS933/r0ldfaCYnPv/kw3XlW7NXFDIdCgAWW8XF8zM6LSFEKBJt3vF8fFIK04mYxOFwKIri8/kZGRlMZwFYurCiAQAAPI+iKLFYjGGQy4AsQL7rldcT0jJcLlfFxfNY1wDgg6QymfuG2WS6+vXZ+poqmqaZjcQsm81mtVq7u7uZDgKwdKH2rE5WAAAgAElEQVRoAACABSGVSnG85fLAEwg27dqXnldA0/SxP3wyrBpgOhEALKqs/BVsNtt922gw3Lp6+cKpE0998sK0empqYtyrq4q1m7dwOJzKykqHw8F0FoAlCkUDAAAsCIlEYsSKhuWCoqj8VWWBoWF2u/34p39ovFPDdCIAWDwp6Zl/+X/8o0TqRwhJSkqKjY3tamsZHVI9xUv1dLYf/uDXn/7+g7PHvrDbbJ5Oukhi4hMSUtIIISrV03wSAHwBigYAAFgQEonEajbfuVnBdBDwDImfbNcrrydlZNMu143LF8+fOOZyuZgOBQBP497dO6p+5RM9hcPh7DnwCiHEarWWlJQQQm5XXLVaLE/61lwOl8ViEUL6ujuPfvz7qYnxJ32FJSIoJIQQ0tXVxXQQgCWK/aMf/WgR3ua/d3v9sqIfJXOZjgAA4E04HE53d7fZbErPW8F0FvAMNpsdl5zK4XDGh4emJiY6W1uy8le4/80AAF7hbvXtL//wSX9vT0dLs8Vi0U1r7tXfNczOhEZEPva5IrFYPTnZr+zbtGkTTdNdnR13q293tDQLhIKgkNB5BvCXKwJDQowGg35mxmwydba2+MlkgcEhz/ZhMUAqkzXeqTGZTPn5+XP7SgBgDr45AACABZGQkBAREWHGwRPLC0VReSvLtu77Ho/Pn9FpP/rlz5lOBABPwOV00jQtEAgiIiKa6mqvX7rQ0XLv+qULH/3yPzRTk499ekh4OCHEZDIJhUL3PTM67aUzpwb7euefISE5df+rr298bjtFUXab7cKpE11tLQ67/ek+IqaIxJKwiEitVtve3s50FoClCEUDAAAsFKlUajYZscB++YmKT9z3xg+kMn+zyXTmy8/wRwzgLdKyc3h8PofDOXjw4LZt21544YXt27cTQvSzM/MZ7qiemCCEsFis69evz91J03Tt7VtPmiQrv+C5Pfu4PB4h5PzJr0589ulTbMRgEJvNzikopCiqo6OD6SwASxGKBgAAWCgSicTlclnMJqaDgOfJAuT5paspFquvu+vwb37lXf9CAPBZUj9ZUmq6wWCYmJgoKirKzMzMzMyUy+U0TXe3tz326f4KBSFEr9c/99xzZWVlq1evPnjwoEAgmBgbVfY88bSC5LSM19/+q9jEJELIiGrw5GefDvT2LNBpFPrZmRmd1rMvnpKRRVHU3OIOALgfZjTMF2Y0AAA8qampqd7e3qT0LJFEynQW8Lyg0LDg8IhhZZ9BP3uvvi4mPkEixR80wJLmcrnqa6oMs7OrVq0Si8WEEC6Xm52d3d/f39XRbrVao+PiKYr6rqeLxeL2lnsjIyM7d+5MTEyMj4+Xy+UikUg1ONjZ1ioPDJQHBj1RHh6fn5qZJZZI+nt7DPrZzrYWk9EYn5T8rB/nf9XSWH/808NNdbVtTY0jKpVEKvWT+T/7y1otlrqqyri4uMTExGd/NYBlBisaAABgoUgkEkLIlVPHmQ4CCyUqLmHXq28ogkPsNttnH/++ub6O6UQA8Ch93Z1jw0MSiYTH45nNZvedQqFw7969PB6v8U7N6S+OPuLH/vLAoPiklKmpqb6+vrk78/PzX3vtNTaLdeXcmacbtZCWleNe10AIaWm423in5v59HC6Xq6G2+vinhyfHx+buNBkMUxPj81mhYNDP3rp6WSaTFRUVWcymvu7Oy2dPm4zGJw2pndY88HbDqgFCiEgketKXAvAFi7Si4f/rcbAo4tW//htWNAAAPCGJRDIwMDA1OZFdWMLmcJiOAwtCIBSlZudqNWqteqq/t8dFu6Ji45gOBQAPp56c6O3syM3NraioqK+vHx4eVigUIpGor69vbGzMbDbrtNMCgSDsuw+haG2sn9FqHQ5HUlKSSqWiKEogEEgkEpVKNTkxIZFKQ8IjnjQVi81OTE0bGhwwzM5SFDXQ1+t0OGLiE9yP1ty6UXX92qxOZ7Nak9LSCSE2q/XQB79qqK1pvFOj7O5isVjjoyNsNpvN5nS1tQhFIj5fMPfiNpu1rqoyOzt7+/btpaWlo6Ojo6MjWo0mJSNz/gm72luP/eHQ8OBAgFzOYrHMZpPFbL5dcU0/M5OXlxcS4n2nZgAsNHzbBwAAC0UkErkXNZiMBp5A8NjrwUuxOZzyPfsbqyvv3LjWUFOdlJoWFBLGdCgAeIiwiEg2m61UKgsLC1taWlpbWyMiIpqamqqrqwkhHA7Hz8/v5pVL8ckpMv8Au83W0lhvtVqT09IVQcHuV3CvBejs7Pz5z39usVj8/f3fffddiqKUSiWLxZrPMZkPxeFwEpKSx4aH8vPz6+vrR4dUtbduhEZEygICJsZG3dcM9vc5HA4Oh3Px9EmzySQWi41G49jI8NjIMCGEoig/mf+MTsvhcvceOHj90gU2h7Nj336zyUQI0el0hBA2m33w4MHf/va3g/19NE0/YpPIA6YmJgghI6rBY0cO3T/+ls1mR0VFPd2HDLC8oWgAAICFYrfbu7q6+EKhe644LGMUReWWlPZ1tmsmxv/40e83bN2WlbeC6VAA8F98fuij2RldaETkiGrQZDKtWrVKoVCEhIQcPnzYfYHD4WCz2Ww2WygUEUIqLp5vb24ihAz09hx48y/cF2imJtlsttPpdO+80Gq1TU1N6enp7m0FQpFoUNl37qsv/QPk+199/Ym++GvUakIIj8eLjo5WqVTu+kAslaZlZg/09lAUZTGbrRazjWL1dXfGx8cHBwfX1NS4n1tQUKDRaPr7+wkhDrtd2dPt3mfR2dqi1WgIIbGxsXNvlJCQMDo6Wnf7VlHZGkKI2WT64tBHNpt138HvyxWB7mv6e7qdLmd3e7vDbu/v7XYvylMoFBqN5v7MpaWlAQEBT/oHAeALFmnrxP/b4/XDILF1AgDgSfX19bW0tMQkJqfl5DOdBRYcRVFJ6Vkz2mnt1ORAb49Wo0lKTWM6FAB8w+l03q64ajYa9TMzhBCVStXe3u50OuPj44VCYXt7u/syk8mUlJYRFRt3/eL5ztZmd31gsZgFAkFIWDibze5qbzMZDXK5fG7Ew/T09MqVK7lcbm9vb3tzU2tTg9PpNBoMgcHBgcFPsKdgUNk3OTY6PDw8MzNDUVR8fLxWqxWJxGMjQzKZrKSkpL+/XzM1mZCc0lBb7efnNzw8bLVa3c/Nzs7esWNHbGxsW1sbi8WKio0bHhwghEyOj42NDIeHh+/Zs2fujRQKRVNTU39f79jI8LRGff3i+Rmd1m6zqScnM3JybVbr54c+aqqr7Wpr1UxNaqc1hBD3KoaoqKgHioZVq1YFBgY+5R8JwLK2SCsaWPNdlwQAAMsETdN1dXWEkNBILCv1FTw+372Hovb61c7W5mn11AsHv8/HrhmAJYCiqKLS1TevXLr/zqamJoFAsHXrVq1We/PmTZvNRlFU4arS458enlZPRUdHBwcHC4XCqqqqiovnZ3S65PQMqZ/ftHqqqKjIYrHo9fro6OigoCBCSE5OzsTEhEqlstts7n+WT4yNpWRkzT8h575RPjRNBwYGjo2Nzei0FEW9uH9/TEzMyMhIV1eXZmoqQK4YHBx0XymRSNauXVtYWEgICQwMtNvthJDqm9fdj7JZrKioqPtbBkLImTNnLBYLi8UaVPYNKvvmPj9jw0MG/SyXy/v2mEkej2ez2SIiIvLz84eHhysrKwkhL7/8cnKyhw/IAFg2FmlFw4+9f0XDPydhRQMAwBNQq9UXLlzgCQTrtj3P4eJLqA8Ji4pWhIQODyhndbrmhrtZufn4DwCAWcODA58f+rC3q9P925iYmC1btszOzkokkszMzODg4Ojo6MLCwrt37/KFQpfT1d/TLZfLf/jDH3K53DNnzrj/1T02Mtza1DCj1SoUiqKiopycnJSUlNDQUJfLdfr06eDg4KKiopKSkvDwcKPRqNVqJ8fHJsfG/GQyqZ9sPiGDgkNU/cq58yDsdntpaWl4eHhhYWFKSgqLxYqOjm5qalL199M0bbVY3JfJ5fItW7a4Swoej6fVaicmJrhcLpvNzsvLe+ONN/Ly8oRC4f1vNDQ0NDo6GhQSajQY5u7MysqamJiY0erik1N6Ozsslm/Wa+zcuXP9+vWJiYnT09Ojo6NyuXzNmjV8Pn94eDgvL8/f3wPHZAIsS5jRAAAAC+LWrVuEkLScfIEQR3/5nLjkVH+54sKxz2a001fPn9u+bz/TiQB82u3r10xGo0gkyszMVCqV0dHR6enp6enp7kenp6c///zz3NzckpKSmzdvNt6p4fP5L774IkVRc8dM+vv7s9ls98YBmqatVuv7779fXl6ekJDQ39/f3t4eFhYWERFBCElKSkpKSlIqlTdu3Bjo6xka7H/1B385n65BLJXuOfDKpx/+1mQwEEImJyfVavW2bdvuv8Zut1v+VDG4jY+Pa7XasLBvBtDu2bNn27ZtHA7H5XJxv6Pi3LRp0/j4+NDQ0P13KpXKiIiIvu7OsQ+G3GVHeHh4cXFxTk4OISQsLCw+Pv7f//3f29raSkpKFAqF1Wrt7e2NiYl57McF4JuwomG+sKIBAGD+XC5XXV2dTqd7bv9L+Gm2bxKKxH7+Ab3trdPqqd6uztSsbDabzXQoAB/lsNtGhlRWi6WkpGTnzp3x8fH3P6rX66uqqrq7uzdt2pSRkREaGrpmzZrw8HBCiFQq1el0AQEBoaGhfX3f7DJwuVxjY2MTExN9fX3FxcVBQUEKhSI3N/f+vQ8BAQF5eXl6vX5oaGigt0ennY6Iin7EFwGT0WixmOuqbg8P9BNCFAoFTdPh4eF2u929NYMQolar6+vr739WeHi4Xq93OBxpaX+eCMPhcFgs1iPei8PhZGVlcbnckZGRuSbFbrdLJBKn0+k+pWLt2rXPPffc/SdKsFisvLy87OxsLpfr7+/v/pC/q8sAABQN84WiAQBg/sbHx69cucLj83NLSvHPS5/lL1cEhoap+nr0szMtjfVxickisZjpUAC+KDQiMiE5pbWxQa1Wp6Sk8Pn8+x8Vi8WZmZlSqTQpKSkoKCgqKsrPz8/9EJvNTk9Pz8rKqq6u1ul0fIHA6XBs2LBBq9XOzs7a7fa6urrZ2dk1a9bc3zLMiY2NnZmZMRoMyt6etuam6Lh43bRmUNknFInmpre0NNafOHqksa62sbZGPTXpcjoJIWaz2eFwDA8PDwwMlJaWuq8cGBjo6Oi4//UtFktISEh8fPw8z5js7u7mcDgCgYDNZkul0pCQEI1GYzKZCCHh4eFqtdpqtQYEBKxfv760tJT3rSMzeDyeu1lgsVihoaFoGQAeYZGKhn/rcbAI8epf/w+KBgCAefv666/VanXeqrKouASmswCT/BWBMYnJwwP9Rv1sW1ODPDBQERjEdCgAXyQSi1ksVmdbq1gsjo6OfuBRoVAYHR390LLATalUTkxM0C6XSCQqLCykKGpwcDAqNs5oNKhUKveSh7mLXS6Xy+Xq7e0Vi8U5OTkFBQUCgaCzo6Olob6ztVnZ3dXX1ZWeneve4HD6y8/MJpPT6aRp2uV0Zubm67TTcwsNXnvtNZnsm20XwcHBTU1NcydNsFgsFov1gx/8QCaTjY+PWywWqVT60PA6na6iomJ6evrEiRNKpTI2Nra1tfXTTz/t7Ow0mUxcLvell14qLy8Xi8Xd3d1lZWWrVq2iqAdH2ZtMpvr6+q6urujoaBaL9SSfewBftEhFw796/4oGFA0AAPPk3jeh1+u37HuJ/d3ftoKPEIrFiekZ01OTumlNb2eH0+mIjo1//NMAwNOkMlnjndrp6eni4uJv/0P60VJTU6VSaVFR0Y4dO+RyeUNDw+Tk5JpN5evKn+toaR7o74+Ojm5vb1coFIODgx9//HF1dXVDQ0Nra6tSqQwLC0tJSTEajRKJxM/PLy4ubmCgf2pinMfnyfwDmuvv2v7UHRBCktMzhCKxenLC/dv4+PiQkG/OyKQoKjo6ms1mW61Ws9nMZrMdDofRaLx06VJDQ0NjY+PQ0BCPx3vgvMnZ2dn3339/cHCwt7eXEGI0GnU6XWtrq/t8CoVC8dZbb7mnS4SHh2dnZycnJz/0k3P69OmqqiqVShUYGDgXCQC+C77/AwAADxseHlapVDw+H9MZwE0oEj+3/0DVlYut9Xfqq6tSM7IVQVjXALDYGmprCCHf3hHwUFqt1mg0RkZGun9LUVRBQcHco2azmRDC4/F5fL5ILJ4cH/vd735HCNHr9R0dHWaLRSKRRsYEqScn+vr6tFrt22+/vWPHjrmn63Q6pbJvWDX4V3//fxWsXFVx8fzcQ9U3KtZv3UbTdEfLPUJIY2NjVtafz8iMiIiIiIiwWq39/f1BQUENDQ0URbnXOLjXUPT397/33nvi+3ZpcblciUQyN0KSzeH09PQQQrg8nt1mCw0NPXbsmN1uf+utt7hcrlwu/65PSEhISEtLi1wuv3/tBgB8Fyz7AQAAD7tx4wYhJH/VaiwuhTksFqus/LnI2HiXy/Xphx/093QznQhgqXDY7VMT4wv9LhdPn2yqq2Wz2S+99NKZM2cOHz78wPENDzh79uzHH388t4XhAbOzs4QQf7mcEHL/z/+7urrsdrufn+yNd97NXlFgMZtdLpdardbr9fc/3T3dIK+wmKKo2ZmZufvdM32unDuj6le67xkcHLx37x4h5N69e3PTKPl8fmpqqkKh2Lx5c0JCwv1PdzqdtbW197+XUCgsLi4mhISGRxSsLH3lrR+mZ+dm5ua7h0FkZWW5XC6apt1HeD5CWVnZ3/3d3/31X/91cHDwo68EAIIVDQAA4Fkul8tsNvP4/LTcFUxngSVn0+59l776clQ1cPrLzwpLy1at3cB0IgDmVd+8Xl9TlZW3YsNz2590R8P8TYyOEEJeeOEFuVw+MjIyMTFx9epVrVYbExOzevXqb1+/YcMGjUbz0L6Ypmm1Wh2gCPST+RNC4pOSJ8ZG3Q9ptVqn05mSnkkIsf6pyIiIiPD397//FcbGxiiKEopEdVWV3e1t5E8dAUVRxcXFt2/fNhq+KSacTueJEydGR0ebm5vlcvn9tYJbe3v73O2oqKiBgYFbt25lZGTcv7vB3V/kFRWnZGQRQsp37lL2dLU2Ncjl8qSkpNTU1Hl+DuemRXR0dJw6der111/H6gaA77JIMxp+0uugKOLVv/5vzGgAAJiHgYGByspKLo9fULaW6Syw5HC43MT0TKvFMjk2MqJSjY+OpGZmMx0KgGEURXW1tU6MjYpEotDwiAV6F4NePzqkmp2djY6OXr16tUajaWpqmp6e1uv1RUVF377ez88vJCTkocUHRVHj4+NDKtXo8FBPR0dfd6d73gEhxL0ugKKojNy80PAIsUQyNNBvMBhcLldsbOzcq6lUqqmpKVW/cmig32a1RkZGfv/73xeJRKtXr87IyOjv73evgOByuS6Xi8VipaSkbNy4MTs7W/CnsyrmREVF2Wy20dFRQkhZWdnMzIzFYikuLhaJRHPXcDicuro6Ho8fk5DIYrHMJtPXXx2zWMwymeyhH/uj1dTUVFVVzc7ONjc3V1dXs1iseZ55AeBTFuvUiV6vHwaJogEAYD5Onjw5MzNTvH5jSHgk01lgKWKxWDGJSWKpdEjZq53WtDffS8nI5M5v0zjAsiQLCLBYLOMjw6PDQ5qpqdjEJA/uO3M4HGePfTE+OpKamTU1Pj46Mjw0NBQdHV1dXe3eOpGRkZGcnPykLxsUFDQ+Pj6kGtROa9wtA4/H27Bhw8DAAE3TJqNxcmw0ITk1LDLKz9+/p6N9cHCQxWLFxsa6n24ymdyDErZs2ZKfn79582axWBwbGxsQEMDhcFasWNHW1mYymaRSqdVqDQ0N3bt3r0Qi+XbLQAjhcrnx8fGtra0ikWjbtm3FxcUFBQVzSw/cBAJBdXX1xNhoY12tql+pnphQ9StXrFixf//+RxzAPDw8zOfz7z+Jw2AwHD169O7du+4TMZ1Op91uHxgYSE1NlUgkT/o5BFjeUDTMF4oGAID5aGxstNkd67Y9j/Mm4BGCQsPDY2KHlX0G/ey0Wp2amfX45wAsXy6Xs6ut1el0qicnXDQdHeeZk1kcDsfls6d7O9vHR4Z5PH5Gdm5nW4vBYJicnNyzZ09XV5fNZgsNDU1JSXnSV5ZIJLm5ufHx8YWFhaWlpQ6HIzIycsOGDampqb29vSwWa2pyQj87m5iaduHUCZPRSAjh8/lzYx05HE5PT4/Vai0vL4+Li/t2sZKamupwOJRKZXJycnl5uZ+f3yPCsFis4uLi4uJiDodDUdS3p12yWKzU1FQ+n+90OMZHR8dHR+Ry+fbt27/rOExCSGtr65EjR9ra2jQaTXx8vDuhVqu9du1aaGiowWAghJSUlOj1erPZLJPJYmJinvRzCLC8oWiYLxQNAACPZTQaq6urbTZbwep1TGeBpU4q8w+PjuloatBNT0+rp5LSMphOBMAYoUjc3tzkcrmkUulAX29GTi6f/5Cf3j+p0SHVrauXxGKx3W5nsVil6zdGRMd0tNyz2+1btmwpKiqKi4vLysp69DkUU1NTk5OTUqm0r68vICBgbvsDRVH+/v5+fn4ikSglJSUxMZEQIpFICgsLV61aNTQ01NvdxeFwBpS9DoeDEMLj8dznVgwODvb39+/YsSM5OXnuVIsH8Pn8uLi4iIiI1atXPzDf4emIxeL4+Pj8/PzY2FgOh7Nv374HVj08wGAwNDc3m83m0dHRlpaW9PR0Pp8vkUhWrVpVVFQUFhaWn59fWFgYFxc3ODhYUFDgkZAAywl+3AQAAB4zNTWl0+nCovCDHZiXoLDwlRs219641t3RPvGrX7zyF2/P8+A9gGVGIBSuKFlVee2K+zQHzdSU1O9R/wyeJ3cp4O/vz+Vy1ZMT2mmNe5uS+9wEDocTFxdHCKFpWqPRBAYGfvsVHA7HJ598YjQag4KCpqamysvL/f39a2trV65c+V0zFM+fPz8xMZGdnT09PX37+jWpn4zQ9IYNG8LDw90X1NXVtba2pqenz+2keCgulzv/MY3zFx0dHR0d/djL4uPj09PT29raCCEzMzPuEzQJISwW6/Dhw2NjY2+//bbRaPTz83vnnXc8HhJgGVikFQ0/7XOwKOLVv/4pESsaAAAew+Fw3LlzJyO/ICzq8d/GARBCQiOjQiIiB3q6TEbDvfq62IQEseQ7FzMDLGPhkVE0TY+oBgkhMzqdxWzSTmv4AgGfL3i6oyja7jVePHPS6XSaTKbk5OSRkZGutpbwyCij0TgyPHT/WIGzZ8+eOnVKJBJFRDw4ilKpVNbX1xNC3FMJaJqurKycmZkZGBjIyMiYG5pgsVgoimKxWDRNnzt3bmpqanx8vKioSKlUOhx2mqZjYmIuXrzocDhCQkLq6upmZ2fv3bun1+sTEhIW7qCN+aBp2uFwPHRSQ3JyskQiMZlMGRkZ2dnfjK21Wq2XL1+2WCyNjY137typqakJDw+Xy+WLmxrACyzeqROL8C4LCkUDAMBjsVisyspKeWBwdEIi01nAa/j5B8Snpo8M9Bv1s21NjQGKQEUQjqkHXyQSiZrr7xJCDLOzqn6lsrurqa5Wp9HEJSaxvntm4Xepu105NTHO4XCcTufExAQhxOFwDCj77DarzWbz9/d3OBw8Ho/H4/X09IyOjvL5/PT09AdepLu7u7e3lxDCZrP/6Z/+KS4urrOz02q12mw2gUDAYrGOHj3a2tp6+fLl0dHRzMxMiqLCw8P7+/tnZ2dXrVrV0dHhcDhcLpdarZ6dne3v7+dwOC0tLe4wIyMjycnJj56/sNC+/vrrkydPpqam3n9KhRtFUQ6HIy8vb260BCGEy+UWFhb29/drtVqHw+F0Og0GQ05OzuKmBvACHhtpCwAAUF1dTQixmM1MBwEvIwuQ73n1zdikFJfLdf7kcfeObgBfowgKLipbQwjhcrkCgYCiqJiYmK721sMf/Pop/qcQikSEkAeeaLfZaJcrJydnaGjo8OHDH330kdls3rFjxzvvvPP8889/+0WqqqrcN/h8PpfLlUgkcrmcw+HEx8dnZmYeO3ZsfHx8YGDAarXO7YyIiYkpKSlhs9lisfjAgQPr16/39/c/cOBAeXl5cnJyUVHRyy+/PHeUg/s4zMXncrnq6+uNRiNFURaLpa6u7tvXNDY2Hjp06IMPPtDpdJOTk9XV1cPDwz/5yU+am5t3794tEAiCgoIyMzMLCwsXPz/A0ocVDfOFFQ0AAI/V19enUqnWPLdd4ondxeBT2BxOfGq6emJcN61puntHPTmRlPrgD1cBlr2o2DiRWDw6PORubLOysgwGg06ntVgsYRGRLpdr/gf6GI0GZU83IcQ/QL7reweGBwesFotEIikvL1+/fr1UKu3p6dHr9VlZWRKJRCwWP3T7wOjoqEajoWlaoVAUFhYaDIbLly+LRKK3335bJBLp9fqhoSH3lfHx8XMnL0RFRa1atUomkwUEBLS1tSmVSr1eT1HUzp07ORyOQqHIzc2NiooqKChg6rCGnp6e48ePq1QqmUw2PDw8OTm5Zs2aB66RSCR9fX0Wi6W4uPj48eONjY0CgWBkZKS3t1ehUOzbt6+oqCgjIyMoKIiRDwFgicMwSAAA8Bj3jl8uB80sPA0Wi1W0doNOo57RTne1tXa3t4VGRGbnF6RlZTMdDWDxZK8oTMvKmZ3RnTj6aWVlpfvO5vq65vo6Qkh2fkF+yUr/gMcPBZgbJ6kIChZLpbMzOkIIj8dzryaIjY39m7/5G5vNNjep4aHWrVvX2dnpdDqnpqaqqqpWrlz53nvvzVUSmzZtCg0NtdvtIyMjCQkJ9z/x0qVLGo1m//79ZrOZENLV1UUIycjIOHr0aGxs7Pe+971HH/qwoAwGw/Hjxwkhw8PDYWFhJSUlCoXi25f5+fm9/fbbVqtVKBTm5eUFBgaWlpZGREScPHnSbrdzcIQzwCMt2jBIJ+Xl/jERX00AAB7jyy+/tFqt8ewMFEcAACAASURBVKnpfv4BTGcBryQSS1Kz8yJiYh0Oh06j1s/OKLu76qurbFarPDCQx+czHRBgMbDZbJFYnJKeadDrNVOT7ntiY2ONRuPYyHBna0tqZtZj/3fwD5CHhkcYjYa4xKT/n737jm/rPPMF/5xz0EE0NoBg771XkaJEVVuW5CLZsWQVl4kzdmZsZ3fuTuZu7mdvdvfeu7O5aZ4kjkexMu5yExXbsoqtLkrsvRewAmABQRC949w/kDCKrGaJxGF5vh/+Abw4OOcHfj6igAfv+7wKZWRna7PH47Hb7T09PX19fXFxcSKRyL/Pi8/n+93vfnf9+vXIyEiRSETc0J1Rr9c3NTUBAE3TKpUqOTk5JCRk4TM2QRByuVypVMbGxgoEghs/e58/f356erqgoCA2NnZoaMhut1dUVKSnp1+7ds3hcKxbt27Rf2nfSXNzs8vlAoDp6Wn/Rpu3PIwgCDabDQBKpTI5OfnMmTP+uQz3sm8FQmtcgAoN/6pa8UsnsNCAEEJ3VVNTI5YFl2zYRJLYAwjdJ4qixLLgxPTMpPRMnkBgNZttVotWPdHW1Kjq7wsSiWS3+u4RodWHw+Ump2ekZGTOTE+ZjPOHDh3avHmzQqHoaG+fnpzMzM276xmkwSEZObkKZSSLxRofGXZ73A89+jhJUuOjIyMjI7m5uVevXnW5XMHBwVevXjWZTK2trRMTE2lpaQslA4lEQpLk+Pi4v5lCYmKif2vMG9E0/frrr3d2dpaUlCwMFhQUlJeXC4VCgUCQkZERExNTWFjI5XKTk5NzcnLuPI1iqVEUFR0dTZKkx+Nhs9l5eXnf7gT5bWaz+csvvyQIYqFlpsfjwf/sELodLDTcKyw0IITQnc3OzjY3N3P5gqxC7IyFFgFPIFDGxKXn5ocpIqxms9NhNxnn+7u7OluaPW43m83h8fn4Lh+tenyB0ON2jaqGhoaGUlJS4uLitFrt+OhofkmZ1WohSfKWvRW+LTktIyMnr/FaDZfLFYklE+NjNputtrZ2YGAgNzdXIpGMjY15vV6DwZCcnCyVSm0220cffeTz+crKyvLy8mQyWVFR0be3pfDr7OyUy+U3PnpjMC6XGxYW5v/XKhKJmK0y+EkkktTU1JKSkrKysnupMgAAj8fLy8vLysryvy6LxfLrX/96dHQ0IyMD/xAh9G344RkhhNDiGB8fdzgcMaG4MSFaTCw2Oz41PT41fU43o+rraau7ZrVaaq9cqr1yicPlSmXB6dk5mbn5uKoCrWI5hcUup/P65YtdXV1VVVUhISEDAwPtTQ11Vy9TLFZ+SVlZ5cYb1zvcEovNHh8dVg30LYwIBAKKopxO54kTJ3bv3v3aa69NTU2x2ezo6Gir1frWW28ZDAaVSqXRaHbu3FlaWnq7MxME8dJLLy3aqw2gqakpjUaTlpYmFAoXBoeHhz0ez42LKS5dutTX1+dyuQ4cOOBfSQEAbDabxWJNTExgvwaEbglnNNwrnNGAEEJ3ZjabOzs7C8org8Ow1oAWH18ojIyNK6zYECSRyELDrGaT3Wq1Wixjw6rG6zXtzY0ToyNul1OujGQ6KUKLjCCIMLmis7VZpVLx+fxr165xuNwwRcTE6IjX69WMj9E0HRkTe4dag143c/mbs9cvXQAAPp/v3/MyNzc3Oztbr9drNJrZ2dmioiKZTObv0fjxxx9rtdqcwmKCIAb6+9PS0kQi0U3npGl6YmIiKCho5X6f/+abb3Z1dU1PT+fm5vpHenp6Pvzww87OzqKiIn8DC5qmP/30U4PBYLfblUqlQqHwH8lisYqKitatW8fj8Rh7AQgtYwEqNPxPlYcEWNE/P8ZCA0II3ZHL5Wpubo6IjpEro5jOglazUHlEVFxCZn5Rbsm6ILFYKJI4bDabxWI0GEZVQ/VXL3e2NFmtltiExLufC6EVgmKxYuITRgYHe7q7vV6vMip6/aatuukp47wBADTjY4a5ObFUCkDfcnZPS31tZ0sTRVExMTGzs7P+wYGBAYvFUllZ2dvbm5ycnJyc7B+02+3+h1IyMt1uj143o9Foenp6OBzOjVs5qlSqd955RyQSRUaupOpeZ2fnf/zHf7BYrKioKIvFwmazU1JSoqL++t+Wf/FIZmam/y5BELm5uQMDAz6fz78958KRFEXhXAaEbofwd3ZZaiFnHQG4ypLSP4TVSoQQuhOz2fyLX/yioLyyZONmprOgtcXpcDgd9uG+nmmtZkarsZpNAPC9Z59XRsU4HY6m2msejyevqEQiw81Q0MpmMs5/9t47/o0qo+Pi5+fmzCajXC4Xi8WDg4MAwGKz//5H/4nN4dz0RJvVevyDd/W6mfDwcJIkHQ6H0WikaTohIeHw4cMLhzkcjp/97GcsFmv//v0ffvih2+2+8SQURb322mtisdh/1+l01tbW5uTkBAfffa/N5eP48eOdnZ2lpaU7duy492cZjUav17uyXilCzFqpM50QQggtN/4vdqxmM9NB0JrD5fHEUlleWcVDe7735As/yCosAQC9TufxeN799981Xq9pbah7583ffnj0CNNJEXogYon04ceeEAiFADAxOmI2GQHAarUufK9O07R/O0yL2XTt0oX+7k7/uEAo3P/899Oycubm5qampqKjo19++eW8vLwNGzbceH4ul1tQUOByuU6dOpWWlrYwrlBGAgCHw7mxlwGXy62qqlpZn711Op1OpwMAzrdqMXcmkUhW1itFiHEBWjrxs5XfowGXTiCE0J1duXJlfHxcFhqakHbrtuQIBQCbzbGYjGNDgyODA43Xa1wul1AklisjrRazxWJOz8ohKeoeu/QjtAyJJJL8kjKRRGKz2ULDw4PEYpPJOD015X+U9vl6Oto5XG5bU0N3W+vI4EBKRiaXyyMIgqSopLT0jNy8SbVaNTTkcDieeOIJ2d9O8yEIgqKojo4Op9M5NTUFAHnFpXyhcHpSS5FkaWlpYuLKXpH06aefqtVqAFCr1cHBwXK5nOlECK1aWGi4V1hoQAihO9NoNCMjI5t3PS4IurlnGEKBJBCJAMAwq/N6PBJZ8K79h3KKy3RTk4ZZXVtjfUt9bWhYeHBoKNMxEbpPBEGEKyKy8grSsnIycvLyi0u16gmTcT49PT0/P1+lUo0Nq+bn9ABA03R7U8NQf19cYhKPx3c5nXyBMCuvYHx0RDU4mJiY6G/9eKPR0dH+/v6i8vXRcfHyCGXxuorzp04KBYK9e/fGxcWp1WqZTLbQdfKTTz6pqam5ePEiSZLR0dGB/kV8d21tbfPz8yRJ+ny+0dHR7OxsbOWI0BIJUKHh58MegoAV/fPPiVhoQAihO/nmm29MJlNyVrZIImU6C1rTOBxudEJiRl5hRn5hXmm5QBgEAHyBgKJYJElaTMbpSW1+8W336kNoZSEpKj4ppbWhzm6379y5s7+/326333iA3Wbt7+4cGRq8cPoru90eE58glcl6O9s5HI6/AeSNWCxWa2urbnqKzeZ4vV79rE6rnggODi4tLf3jH//Y3Nw8PDycl5dHEMTMzMypU6csFgtN02NjY0VFRQtbPy5bUVFRdrt9enoaADweT1FRkUAgYDoUQqtT4HadCMBVlhQWGhBC6M7OnDkjFIkLyitZy/69JloLWGw2l8cn/7JKQiyVxSWnpGTndjXVO2y2yNhYMVbE0GrBZrMdDsf4yHBERMT09LT5W71yPG632WjkcrmaiXGfz5eeld3V1jIxPl5WVnbTvglCoTA4OHhsdHRSq5mdmdaqJwDA4XC0trZarVZBUJB+djYhIaGxsbG6utr/FC6P53Q4OBxOXFxcQF7u/RMIBBkZGQKBwGazbdiw4dt1FoTQYsFmkAghhBaHSCQSBIl4fPx2CC1fFEVFRMf6fL5T1cebaq8xHQehRZOYkgoAn3/xhUajual2sPCl/csvvywSiZqu15w7dTIlI8vr9V6+fPmmrSUAICUlpbKyUiKRhIeHczic7du379271263UxQFNA0AfX19JPnXDxF2m+3Gqyx/JSUlL774YnFxMdNBEFrNsNCAEEJoEWi1WrPZbLdamA6C0F1UbHuYpCib1XLt4vmvjn/CdByEFocyOiYzN9/n9QKAx+OhKEoWEgoAsbGxjz76aEpKSlFRUXt7u3+yQ19XR1tjPQBcv379jTfe8Pl8N57q2rVrX331lcvlys7O9ng8bW1t/f39AOD1euXh4YmJiUlJSZs3b962bduNayXGx8cD+XoRQsscFhoQQggtAoPB4HK5YpNSmA6C0F2IpbLnf/TPFdsepml6sK/3w6NHXC4X06EQuhlN0/09XT0dbd3trZPqidsdNtTfq50YBwCSJJPT0mma9o8XlJU/efCwQhk5Njb20UcfKRSKHTt2xMXF+WcisNlssVjM4XBIkmSz2QvNHf38Cwrsdvv58+d9Pp/BYMjPz4+Li0tPTz98+LBcLj9+/Pg777yTlZX1k5/8ZN26df5n3XQSRjidzi+++KKhoYHpIAghCFDfAYr5vzwIIYSWkEgkAgBZWBjTQRC6OzaHk11UKpJIL5z808zU5NnPq3c/tY/pUAj9mcVsOn/6K9P8vF43szAYJlcUV6wXicQRUdEAYDLOW81mzcR4zYVzACALCa3cstViMgFAenp6b2+vzWIRBome2H+wqfbaYG/PlStXWlpaLBZLfn5+T0+P0+kMDw9/6aWXaJrmcDg31Qj8ExwkUpnH67GazQRBWCyW5557DgAuXbp0/fp1Fps9OjqqUqkKCgqKiooaGhq8Xm9WVlYAf0m31t/f39LSIhKJSkpKmM6C0FqHDQ4RQggtAv8EWrsFl06gFSMuOfWR7z3zp3f/qBrov3bxfMWmLUwnQggAQNXfNzI4cNOgbnrqVPVnABAaLudwuZPqCZqmFxolGPSzZz4/weZwACA9Pb2vr6+7vTUmPj41MzsqNq6lvhYALBYLAExNTaWnp7e1tWk0GrVanZJyi2lowcHBXC7XbDIKg0RBIrHFbOrs7MzMzLRarZOTkwDgcbsBwL8KIyQkZOvWrRcuXJDJZEv3O7lHiYmJwcHBERERTAdBCGGhASGE0GK4fv06AHy7qRhCy5lcGZVdXNbZWNdcdz0rr0CyDD4pIZSWlTM9OdnT0fbth9hs9uzM9MLdG3sruJxOFkXt2bMnJydHJpO98847zXW1qZnZrQ11Xq/XfwyHy52cnFy4GxwcfOPJq6urZ2dnrVar1Wr1d3kA2mcxm1ksVmlpKQC8+eab/uICRVHx8fGFhYX+J65bt25hAQWzhELhq6++ynQKhBAA9mhACCG0KPwzGvJKy5kOgtB3QBBExdaH4pJTfT7fe0femNSomU6EEHB5vM07dsYmJn37oRsrCxkZGf4bPD7ff+OFF17IyckBgOjo6Pz8/JmpyS8++WhUNQQAHA6HoiiX0wkAMzMzAFBVVRUaGnrjyW02m1ardbpcUXHxAOD1en/wgx/s37//8OHD8fHxABAUFOQ/0uv1VlRULNxFCKFvo376058G4DI/H/YE4CpL6j8l4uwPhBC6LY1GMzY2ll1UwuFymc6C0HejjI2bmpgwG+d72ttEIlGQSGSzWr/45Nj1yxcar9fYbNbYhESmM6K1hSTJ5LSMUdWQ9S/r0TgczoEDB2QymcvloihKIBDI5XKtVgsAHo8HADZt2tTT03Pu3LnCwkKSJMPCwlQqleYvXSS9Xu/evXu1Wq3b44mJizcaDIWFhXK5/MaLpqend3R0BInETx16zul0TmnUXC63qKhIIpH4DxgZGdHpdP7bo6Ojly9fTkpKwnIDQuiWAlRo+OWIhyBgRf/8UwIWGhBC6LZmZ2cHBweT0rOEIjHTWRD6btgcTlJGlmneMKebGR4caK6rbWusN5tMPp/P43ZPqid6OtspFkseoWQ6KVpDSJJMSkuf1c0oIpTxSckTY6OTk5M7duxYt25daWlpcXGx2WweGPhzK4fKysqqqqqGhgaj0VhUVMRms/l8vr9G4N+Z0n+MWCxWqVSGOb1MJnvkkUcWWjz4TU5OtrS0CIJEWXn5CmXkQE+3SjVUUVGxcJjb7dZqtWlpaUaj0b+8Qq/Xp6WlsVj4JhkhdLMAFRp+sfJnNGChASGE7sBkMnV3d8cmp0hDQu9+NELLDEVRiWkZHC43SCINUygjY+OVMbHlW7aHKyPHVYMOu31UNWQ1mxOScQNXFDhsNjs9Kyc5PSMmPsHtdg/197HZ7Pj4eKvV6vP5YmJieDze5ORkUlLS7t27CYJgs9kdHR3Xrl0LCQmRy+UEQSgUio6ODofDAQADAwNPPfVUfn5+RETEli1beDzeTZe7evXq+Pi4xWSanpo0GubMJqPFbKZp+sKFCzabzWg0Zmdnl5eXBwcH19XV+Z8yPz8fFxd3U68HhBACAGJhu90lpTznCMBVlpR2681/jhFCCC2YmJg4evTohod3ZuQXMZ0FocXkdrk6Gmobr14CABaLtX334ykZmUyHQmuOx+P5+O2jc7M6Ho/n8/l8Pt8zzzwTGxu7cIBarX7rrbdYbLbP65VKpZGRkZs3b5bJZCMjI59++qnH49m9e3d2drb/YIfDweFwbprR4HK51Gp1Y2Njb2+vf4TD4RQWFtbW1vrvbtmypbKy8tKlS5cuXfKPhISE/PCHP6QoaqlfPkJoxcFv6RFCCC0CkUgEADbc3hKtOmwOp3D9RrFM1nzt6rx+dmx4CAsNKPBYLNaOx/d88clHbo/bbrUCwLlz53bs2KFU/nlFD0mSBEFwOJy0rJy+ro6urq7x8fHnnnsuPj7+1VdfHRwc9Dd0BID5+fk333xTLBZv2bIlNTV14RIcDichISEhIcFsNvv7PggEgvb29oUDhoeHKysry8rKJBKJXq+nKGrDhg1YZUAI3RIWGhBCCC0Cq9UKADarlekgCC2J5MwciSyk+p23PLiHK2JIcGjYcz98pbez/ewXfxKLxRRFHTly5NVXX/WvXBAKhUFBQWazWSKVJqWmd7Q0Wa1Wp9MJAM3Nzd988w0AZGZm7tmz57PPPnM4HG6P59ixY8nJyZs2bVqoVvj5C8d+w8PDAMDlch999FGZTAYAPB4vPz8/kC8cIbQSBajQgKVOhBBa3fzfenG/tegXoVWDYrEAYLC/T3j+65J163kCAdOJ0FrhcbtZbLb/dl93FwA8/vjjAoFgcHBwoShgMBjMZrNCGZmWlVN75RIAbNq0SaFQAEBERIT/mO7ubg6Ho1arE1PSNj284/j77w4ODno8nmefffZ2lw4PD+/r64uIiMjMxIk8CKHvAGc0IIQQWgQCgQAAMvILmQ6C0FKRyIIVUTFT6vGWutruttYtO3YlpaXftModoUXk9Xo7mhvHRobHh1VZ+YUbtz1EUZTZaORwOGFhYSKRyF9HoGm6rq7OZrMBgEgs4fJ4JRWVnS1Nly5dEovFWVlZ/maQJEn6fL6enh4AiE9O1kyMG+cNAHDnCkJVVVV4eHhycnIgXjBCaBXBQgNCCKFF4N9K3Wa1iCRSprMgtCRYbPaufQcnRlR1F88Z5/SnTnzG4/MFAqHH4/Z31qZp2uP588KKcEXE4/sOYBlijZue1Lqczui4+Pt7entTw5VzXxMEQVFUR3OjZnzsmb/7gd1mlUqlN65umJycPHv2rP+2Vj3x5acfxyUlrdu46drF88ePH+dyuV988QUA8AQCm8XiX0zR2lCv180IhcInn3wyLi7uDhlIkszKyrq//AihtQwLDQghhBbBn5tBms1MB0FoCbHY7PiUNEVUdH9HW2vdNYfd7rDbAYDD5RIkCQAkQbI5HJvVMj4y/PYbvzn4g5c5HA7TqRFjvvz0Y6vFLBJLSis3ZOZ+574GcYlJ1y9fpH2+nTt39vf39/X19Xa22202Hpd742H+2gEA8Pl8l9OhGuhTDfSx2Gw2h0ORpFKpDAsLm5iYsFksEomEzWbTNO3zuFNTU3ft2uX/0+12u1ksFkEQi/KqEUIIAtejAf9wIYTQqrYwo4HpIAgtOb5AmFdWkVdWcbsDprXqU598aDLOT4wMJ6amBTIbWlYSklM6WppMxvlvTn7hcjrzS8oWHrJZrW63SyKVfftZNqu1q7U5K78wODRsz/6DJz76oLa2Njc3t6+v78LprwAgPDy8qalpfn4+OTk5NjaW/Zf2DVVVVTk5OU6nU6VS1dTUGAwGNpvN4XC2bt367rvvpqWlPfXUU9++nNFo/O1vf1tQULB161a1Wi2RSPzdJRFC6EFQP/3pTwNwmV+PeAJwlSX1owSc/YEQQrflXyQcFqGMjI1jOgtCDAsSidls9rhqKCElNTRcznQcxBiSovq6OvLy8oxG41B/32BfL0mSM1OTNE2f+bz6+qULM1NTkTExnL+doVBfc6W+5orL5ZrUqJ0Ou9FgmNXpnnrqKalUqtVqxWLx7OxsT0/P+Ph4V1dXSEhIUlKSy+USi8WVlZV8Pp/H4ymVyuTkZJ/PJxKJsrOzZTJZRkZGTk4Oi3Xrd7MajSYuLq6jo+PUqVNNTU1mszkpKQknOCCEHgR+eEYIIbQI/jyjAZdOIAQAABRFAUB3W2taZjbTWVBA0TT9+SfHXE5nXnEJj8cHgImJCZfLBQB63cz5UycBgCAImqYBQDXQN6VVx8Qn8gUCAKAoisfnd7Q0AUBnS9PCOWNiYvh8flJS0tzcXFFRkcfjefvtt+12u8fjOXXqVGZm5vbt22+KERISsmvXLv/t4eHhvr6+9evXc2+oaHg8Hn/dgcfjHTp0CADOnDkDAF6vt6mpSSQSbdy4cel+SwihVQ8LDQghhBbB2NgYSZK4dAIhP0lwCElRE6Mj77z52/0v/AA7NawR84a5IJF4TqczGee1E+P+T/J6vb64uDg4OLi9vX1qagoA/FUGP6vF0tvZftN5srOzDQaDTqcLCgrS6/UGgwEAzp8/39XVVVtbu23btkceeeT48eMAEBISctdUDQ0NfX19Dodjz549/pGvvvqqpaXl+eefj4qKAoDOzk6aprdt2zY0NDQ7Ows39H1ACKH7g4UGhBBCi2BiYsLn8ymiopkOgtCyoIyJ2/n0gbPHPzbo9W+/8W/5JWWFZeW4CcXq9tn776jHRnl8Pl8g9I94PH9eOzw3N/fwww9nZWVNTEx89tlnPp9v4VkKZaTb7dbrZhZGWCxWUVFRaGgon88nSVKj0fD5fACYn59nczhsDufcuXMbN278/ve/HxQUJJXefaOfLVu2zM/PL2xj6XQ6m5ubfT5fa2trVFTUzMyMv2YxMzNz6NAhk8kUHY1/yRFCDypA/+GRxIr/QQghdAf+1uUR0TFMB0FouYiMjX/i8N+JpTKb1Xrt4vkPjx5hOtGDslktszPTTKdYvgx6PQDwuFyDftY/wmKx/ItoVCrV0aNHXS5XRkbGgQMHeDzewrM8Hs+eZw5VbX/4xhGz2fzzn//8/fffB4DIyEh/d0ahUOhxu0vK10ukssuXL8tksnupMgBAWFjYSy+9lJqa6r/L4XBiY2MBoLm5uaamZnR01D9eU1NDkiRWGRBCiyJAzSBfX/nNIF+Lx9kfCCF0W2azubOzMyYxWRYaxnQWhJYLvkCYkJ4hDQ6eVE+YjUaJLDhMvlJ7Q6r6+z5++2h7c2N/T9dwf190fPxNLQwRh8sZGRxwOBwLIz6fTygUstlst9ttNpuHhob8vRszMzMtFovNZhMIBIY5/ahqqGr7jt7ODrfLJZfLU1JScnJy2tvbaZouKSlZOFtUVFRDQ8PE2CiHw3XY7WlpaRKJ5D5yEgQRHx8/PDxstVqHh4cHBwcX+j5mZmaKxeIH/D0ghBBgoeHeYaEBIYTuwD8XVxEdI1dGMZ0FoWWEw+GGRSidDseUekLV31d39XJ9zRWP2x0Tn8B0tO/A5/OdOPa+0+kAAIfdbpyfb6mvG+rvo1iscIWC6XTLhdvlMs7Pez0et9u9MOhyufx3122oGuzr7erqiomJiYiIyMzMLCsrW7duHZfL7ersnJ7UVm7eOjascjqdBw8eDAoKKisrKykpuXHrBz6fr1arZ3U6h8MulUorKiruu/cHj8dLT09va2vzZ2OxWCwWi6bplJSU0NDQB/s1IIQQABYa7h0WGhBC6M5qa2vDFBGRcfFMB0Fo2YmMiycA+MKgILHEaJib1Khnp6eS0jJWyg6CHxw9Mj+np1is51/7P9LzCx12u8U0bzYZRwYHOpqbeHwBTfuCRCKmYzLJZrW+d+T3ZqPxxirDjQpL12Vk5/Z2dtjt9tjYWC6XS5IkQRDR0dEWi6Wvp6evq5MkSafDIRQKo6Oj/Y/edBKHw6FSqRISEl544QV/44b7xuFwfD7fyMgIAFAsltvlommaz+enpKQ8yGkRQsgPCw33CgsNCCF0B2w2++rVq2JpcFxKKtNZEFp2CIJQxsYlpmWkZOUIgoImRlR6na6jpcnjdkfFxjGd7i5U/X1tjfVcHu+hvU/LQsO4PH5Canp8ShqPLzDO6W1Wy/BAf1dry0BvN4fLW7lrQx4Qm8Pp7exw3rBuAgAiIiJcLldCQsLc3NxAT7fJZDQbjXq9vru7OygoiCRJoVAIACkpKSKRyOl0zun1ADA6Orp+/XqVSnXq1CmTyaRQKPy7VwBAZGRkbm5uXl7ewlwGq9XKZrPvr2IVFRVFkuTo6KjP6wWA2NjYHTt2cHFFDEJoMQSo0PDbUQ/j3Rwf8OdVLDQghNDtEQTR2NjI4nCTM7OZzoLQshYWoQyPUKpHhh12u3psdLCvh8vjhYYv08/n2onxP330AQCk5eRnF/21XwBPIFDGxmUVFvMEglB5xIxWbbNahwf6W+quuz3uyJjYlTJZYxHxBfyZqSn/AhM/i8Xi9XrZbPb69evHxsbmDXP+cafT2dvb29LSkp2d7Z+YoFQqMzIylEolSZJhYWGZmZn19fVdXV0jIyP9/f03dmrg8XgLdQeDwfD666/TNB0XF3cfgUmS5PP52JOUIwAAIABJREFUQ0NDsbGxjz766MaNG7HKgBBaLMSNG/kuneSLjrsftLwNbuLd/SCEEFrD3nzzTTcNT73w90wHQWhl6G5pvHr2FAAQBMFisZ889Kw8Qsl0qL/h8Xg+eOtNg16fmJ659bG9d6gduF2utvrrqt7uef0sALDZHDaHU7ZhY0ZO3sKn4rVANz3VUHNVr5uZ+8vGE8KgIKvFkpiYODIy4vP5RCIRj8czGAwSiSQiIuKRRx5xOByff/652+2Wy+Vbt271z3EAAK/XOzMz09nZyeFwqqqqbnk5l8t18uTJnJycpKSkwLxAhBC6RwGa0fCb0RW/dAJnNCCE0J11dnYa5425peVMB0FoZQiPiEzPL2Sx2U673Wo29bS3hYbLg5dTK74Tx96fntRy+fyqHbsFQXdqwUBRVGRsXHJmTqhcMT+np30+m9UyMjTY1lhvNM4nJK+VFVXCoKCUjMzhoUGjYQ4ACILYe/DZSbVao1YTBCGRyqwWi81mi4+PP3jwYG5uLpvNHhgYqKurczidGo2mp6cnPDxcJpP5fL6jR496vd5t27bdYbYCRVHp6en+zS/vncfj8Xg8/n03EUJoiWCh4V5hoQEhhO5ArVZfvHgRCCgor2Q6C0IrBofDjYyNT87MMczqDPrZwd6eonUVJEkynQsAYFKjvn7pAgA8duC5sHubasFisYLDwjMLijPyi/hC4ZxO57DbZqYm62uuzE5PTU9ORsfFr/olFVaL+eKZU/7bxRWV6dk5UTGxI4ODHrebolhOh4PFYs3OznZ3d0ul0pCQEABobm4mKYrFYlmt1t7e3uzsbC6X29bWJhaLExMTFz3hW2+9deHCBS6XGxkZuegnRwghPyw03CssNCCE0B3YbLampqaC8vXKmDimsyC0wlAsVkJaxsyk1miYC1MoQkLDmE4EHo/n848+sNttiemZOcVl3/XpFEXJI6OyCkvC5AqHzWaaN8zpZyfVE831tWajMTRczuWt2hWpJEHOGwxSWfDDjz2Rnp0DAAKhUDc9NTM16XI5c3Jy9uzZ09LSYrfbu7q6LBZLYWFhfHz8yMiIxWIBAJIkCwoKhEJhQUHBUlQZAKC+vt5oNAqFwrS0tKU4P0IIAUCAPjwvi8o8QgihpeFwOLq7uwHA6/EynQWhFYkkyXBl5MTw0KnqzygWK0yuSExJTUxJk4WEMJLny08/mtPP8viC/LKK+z4JRVHxqelxKWnTmgmzcb7leo1hVtfZ2tzd3hoRFf3Y088sbJ2wmrDY7Eee2HvTYOXmreOjw1azWaFQeDwer9crlkgdDntHR8fu3btjY2NfeeUVh8NRX1/vb8qwpAlfeOGFq1ev5uXlLelVEEJrXOB2nQjAVZbUKzijASGEbkWv1x85cmRoaIjFZheUV4qlMqYTIbQiKSKjnA4HDbR/CsD4yHBXa7NqoD89OzfAiyk6W5ramhoAYPeBw+ERDzq7niCIILEkJFyeVVgsCw1z2u2meYPZaGy8XlN/7arRMBeuUK7iCQ5+bA7H7XKqx8ZUKpXH49HpdF6f1+1yKZXKgoICACAIgs1m19TUaDSagYGB9PR0jUZTXV0dHR290B5ysbBYrMTExEU/LUII3ShAu06krvxdJ/px1wmEEPoWi8Vy9OhRg8EQm5RSUFEpV0YxnQihFW92alKvmx7q7tJOjHk9Hg6Xm5iS+tCjTwTm6m63+/c//1efz5eWk7/xkd1L0VJBPzPdXl9rMsxNaSYAgCRJRWTUhq3bFcpV3jJAMz729ZefG+cNAMBmsyMjIx9//HG9Xl9bW8vn8xMSEsLDw6urq+fn51988UWtVnvy5MlDhw7Fx8czHRwhhL4zLDTcKyw0IITQTSwWy7vvvjszMxMdn7jje88skw52CK0a8/rZ058eW9i/ILeouGr7jiW9osvlevuN39isFkVk9GOHnl/Sxo0+n29KPd545ZJuSutxuwmCkAYHiyXSx55ezX9MDPrZM5+fmJ7Url+/fuvWrQBw7ty5mpoa/6PR0dF79+4VCoVsNhsA3G63/wZCCK04uHTiXuHSCYQQupHT6fzwww8nJycjomMf2vs0C98NI7TYeAJBRl6hPDLK7XLNz+mntJrWhvogkThMLl+iK9ZduTQ2PCQQBm19/ElBUNASXcWPIAiRRJqWkxcZF08AoZuadNjtRoOh4drVSfVEkFgkWY3rsPgCwZRGo5ue2rBhg39bSqVSWVtbGxOfkJKe2dvdNTg4WFRU5N97EnegRAitXAH68Eyt8p2MEEJobfF4PMeOHVOr1SFyxcN7n+ZwuUwnQmh1olis2KSU2KSU3rbmtrrrRsPc2S9OmOYNpZUbF/1aLfW1TbXXAKCkanNI+FLVMr5NroySK6PKtz40NzvTVnd9pL93bFg1PjrC5XKj4+IrN28TS6UBCxMA+lkdAEgkEv/dubk5r9crkcrKqzZ7PJ7Whrq33347PT29vLx8Fc/sQAitegGa0fC7lT+j4R/icEYDQggBAHg8ns8++2xoaEgaHPLogWd5AgHTiRBa/cIUysyCYrfLNa1Vq8dGDfrZ5PSMRTy/x+P58rNPPG53/rr1uSXrlnTRxC1RFBUkEielZ8Ylp3o8HrfTabfb9DMzrY3146MjyqgY/sr/U2O1mE9+9olmfIzH423cuJHFYgEAj8draWlRj4/NTE3GxMc7HQ7NxMTw8PDw8HB2djZOakAIrVAB6tGQcWnF92joqcIeDQghBABw4sSJ9vb2ILHk0QPP4h4TCAVYV3NDzdenaZqOio17Yv9B/4fVBzcxOnL8g3cFwqB9f/+Py2SO0sSIqq+9VdXb7b8bEhYWm5CYkZMfGh7ObLD7MKme0M/q7DbbtYvnFQrF/v37F2Y0AMDMzEx1dfXU1BT8eX8Kl3983759aWlpzCRGCKEHg9/SI4QQ+m76+/t5fMGufQexyoBQ4GUVlgiEQZdOfaEZH7t6/utNDz3y4Oesu3Kp8XoNAGQVlSyTKgMARMcnRscnrtu8rfHKpZGBXr1Op9fp2hobwuSK7bseC1kh5YaZqcnTJ44b5vQAQLFYAKBUKm+sMgBAeHj4Cy+8cOXKFbfbXV9fz+FwXC4XAOh0Oiw0IIRWKCw0IIQQ+g5UKpXb7Q5TKKUhoUxnQWiNSkjLIAjibPUnHc1N4RHKzJy8BzmbQa+vr7lC07QiMloZG7dIGRdNkFiyaddj+XPrLSZjR0PdlHp8elL77pE3wuSKik2b45NSmA54Wxazqa2xoautxevxlJSUSCSSc+fOAUB/f/+5c+coimKxWBUVFSRJnjt3rru7m8ViJSUlPfHEE3w+/8yZM1KptLS0lOkXgRBC9ylAhQYy4Cv9EEIILQV/37LY5OX75h6htSA2KSUsQqmb1F499/WDFBqMBsPH7xylaTo9t2DjI7sXMeHikgaHSINDouIS9DPT/Z3tHQ21szPTn398jCCImLj4oor10bHxTGf8Gybj/Adv/bvT4QgKCnrqyScTExMBgKbpc+fOWa3Whf0saZresGHDyMiIwWBgczi1tbUEQezYsePVV19lND5CCD0onNGAEELoO/BP6JXhdAaEGNXV3KCb1NI0nfBgVb8LZ75y2O0SWXDeuorFyrakQsLl5Vu2F63f2FRz2TCrU4+oxkaGx0dHpLLgnXufEonEXD6f6YwAABRF+Xw+kUj0j//4j9y/rEapqKigKOrs2bP+u2wO5+LFi1arNS0tTaPRSKSyhx59/Kvjn546dUomkyUnJzMXHyGEHhTumoMQQug7aGlpgb+sNEYIMaW/sx0AomLjtu9+/L5Pcvmbs2PDKgDY9viTElnwooVbehwut3zL9p1PH3ji8N+l5eSz2GzDnP79P7z5+1/+7MSx92dnZpgOCMIgUUhYuNlsnpubWxgkCKKsrCw1NRUAgkNCM3Pzw+SK+vp6FosVHR09OzN95vMTUbFxPD7/xIkTZrOZufgIIfSgArS95Rtj3gBcZUn9ELe3RAghgK6uLoLFrtj2MNNBEFrT2Bz2yECfzWJxOh1yRQSLzf6uZzAZjV9/+ScCoGTj5sT0zKUIGQBCkTguJTUtN59isflCoWFWZzQYOlubG6/VzBvm7FZLaLicJJn5Xq3xWg2fx9u4ceONW1QSBJGcnGy1WkeGh6e0GgDC7XIlJyfv2LHDZrNNarWaiXEgCKfTaTQaCYIICwtjJDxCCD0gLDTcKyw0IISQVqu9fPkyTdP5ZStjljVCq5U0OHRaozYa5ibV6tamhimtJi0z+96fbtDrP3zrTY/bHSJXbNn9xNLlDAw2hxMZG5+YnpmclWO3Wrk8vmneMDs9PTI02NnS1NPe1t7U6Ha7ldExgUylHhud1KgnJiby8v6miQaLxUpLS4uJiXE6nZNaLQCQJJmXl5eamlpaWtrc3Ox0OABAp9N1d3eLRKKIiAgCm50hhFYagqbpAFwm94ozAFdZUu0blstuTwghxBSVSvXee+/llpav27yN6SwIrXUet1s7Ptpw5aJhVuf1eARCYW5hcWnlxjs/i6bpUdXgyeOfej2eULli576DfIEwMIEDaVw1aDTMNdVcdtrtNz3EZrOz8gsBgMfjF1esX7r5Dk6H47P335mb1f3Lv/wL+zZTTk6cONHe3k5R1E9+8hN/kpmZmffff99kMhHEn9+lh4WFsdns5OTkjRs3MjU7AyGEvissNNwrLDQghNB7772nUqnKtz6UU1zGdBaE0J+pR4fPHv/Y7XJRFPX8P7waJBLf7siaC990t7fZbTYAUMbEPbTne8ukdeJS625pnJ2e9nm9M5Maw6xuYZzN4bBY7HCFYvPDOwGAx+Mt7i+k/url2iuXdu/eXVhY6B9xOBxnz55VKBQLW1eOjY3p9fqCgoKFZ83OznZ0dCQnJ3/99dcTExML4zt27MANLxFCKwUWGu4VFhoQQujDDz8cGR09/Mo/sTkcprMghP7K5/OdePeoblIbl5T8+NPPfPuA8ZHh+pormvExABAGiTLyC3NLy++js8NK53I6ZyY1AGC3WpqvXXXa7U6nw+f96wrfuMQknkBAEkTZhk1iieQBL+d2uf7wb78kAH70ox/x+XwA0Gq1R44ckcvlL7/88l2f7vP5/C0ha2pqhoaGnnzyycjIyAeMhBBCgYF9BxBCCN0Tu90+PT3t/9aU6SwIob9BkuSGh3Yef/sPY6oho8EgkckWHjLNz1cfe39+Tg8AFIu1cceuuOQ0DneNfn3C4XKj4hL8t5MzcwBgSj0+NjQIAEbD3HBfz6hqyP9oX1cnRbF4fN623Y+TJCGPiLzd8oc7YHM4ecWlDTVXJiYmUlJSAECpVL7yyiv8e5s3QZKkRCIBgJ07d37XSyOEELOw0IAQQuiemM1mo9EYER1L4CJhhJafsAhlSlbuQFd79YfvPf8Pry6Mv3fkDbfbzeZwUrJy03LywiKUDIZchhRRMYqoGACgado4p3e7XD7a13j5otPpsBiNZpOp+oN3AYDD4YSEy/OKSlIzs77T+eOTkhtqrrS2tvoLDQAQEhKy6K8CIYSWmwAVGvA9KUIIrQ5hEUrsf47Q8lRQvn5cNWicN7Q1NuQVl4wMDXx1/FOv1ysNCX3i0AtrpB3DfSMIQhoS6r+9a/8hALCaTUM9XT6fr7+jbX5OP6memNKoXU5HdkHRvZ82IjIqKjZucHDQaDT6pye0trayWKyUlBTubeaVmM1mh8OBG1sihFY0nNGAEELonjQ0NABAYDr7IITugzQkNKOgqOXalZqL55rrrlvMJpqmQ+WKnJIyrDLcB6FInFtaDgC5JetcLmfD5Ys9rU0XzpxyuVyFZeV3eKLDbr9w+qswhYLL5YolUo/b7fF4DAYDQRAikejkyZNerzcjI2Pv3r23XIn28ccfT01N/fjHP76PxRoIIbRMYKEBIYTQPeHxeACQV7qO6SAIodvKLS4b7OpwuZwut4vD48Unp1U+9AjFwvd7D4SkKB5fUPnQIxwut63uWuP1muyCIs7te+LqpqcGersHersXRgiCOH36tE6ne+WVVwQCgdls7unp4XK5RUVFRqMxKSnpxrOtW7dubm4OqwwIoRUN/+NBCCF0dz6fr6urCwDsNpvw9pvnIYSYxeXzD/zwNaZTrE4EQZRs3Nzb3uKw29/7999VbN6alpl9yyMjY2JzCos7mhtjYmJiY2NtNltVVdXExERvb29QUFBmZmZdXR0AdHV1tbW10TS9ZcuWysrKhadnZmYG6CUhhNCSweYJCCGE7o6maaPRKAgKEktldz8aIYRWI5IkHzvwXJBYYjaZTp84fvpPx293WHF5BQBMTEwUFBTs3r1bJBL510qw2eyqqqqCgoLY2Fi5XE7TNEVRCQkJgX0dCCG05AI0o4HCxmEIIbRi0TR98uRJmqZtFstHR377zMuvsXAmNkJoTQoOC3/s4HOD3Z1NNZf7u7v0s7OlFZXJ6Rk3HcbnCyiK4vP5YvHNU8B4PN6jjz4KAA6HQ6VSJSQk3ONulwghtILgjAaEEEJ3MTc319rayuVyhUFBNovl8qkvmE6EEEKMEUmkBeWV2x7bS5Lk7PTUqROftTc13nSM2Wzy+XxCoZAgiKGhoZqamsnJyZuO4fF4mZmZWGVACK1KRGD6hxdddQbgKkuqqfLWWxAhhNDq5nA43nvvPY1GU7KuPDo29vhHxwBALJXtefb7PIGA6XQIIcQYi8nYWnutu6URAMLkiocf2xPylz0p5w1zb7/xG7FY7Ha77XY7AJAkefDgQVwlgRBaI3BGA0IIoTtRqVQajUauUJRXbkhOSX3qmQN8gcA0b3jvd78aGxxgOh1CCDEmSCxZv31HXlkFAOimpz7845HpSS0AzM5Mn/jwfQAwmUz+KkNUbJzP5xsdHWU0L0IIBU6ACg0UseJ/EEJoDZqZmTl9+jQAFBSX+Le3TExKfuEHLymjorwez7kvjjtsNqYzIoQQYwiCKNu09fn/7ceKyGivx/Px20c//OMfzEajcd7A5XIrKyvT09MBQD02CgACnAWGEFozcEYDQgih23r//fctFktufkFOXv7CoEgs3n/oWXlEhNvl+uD3r89oNQwmRAghxnF5vJ37DsYlpwJBzExqz3x+AgCcTmd3d3dRUZFCodi1a1dZWRnuW4kQWjuwbThCCKFb6+rqMpvN4QrF9kd2EsTfzOxis9mPPrH38+OfzkxPn3j3aFFlVWHFBqZyIoQQ43w+n9Vi9nm9AOB0OgCAzeHMzc3V19e/9NJLTKdDCKFAwxkNCCGEbmFoaKi6upqm6eLSMoqivn1ASGjowef/LjM7h6bpxisX2xtqAx8SIYSWCfWISjepvXHE7XIBgMViYSgRQggxCQsNCCGEbkbT9NWrV30+X9WWrdm5ebc7jMPh7H5iz5btDwFA3YVvettbApgRIYSWEYksGACio6OlUimbzV4Yr6qqYiwTQggxJ0CFBpJY8T8IIbR2XLlyZWxsjMvllpZX3PXg/KLixKRkmqavnD55+tNjPp8vAAkRQmhZ8fq8ABAcHMzn830+X1ZWFgCEhobGx8czHQ0hhBiAMxoQQgj9DYfD0dzczGaz9zy976bWDLfEYrH27tu/aes2kiTHhgaOvfmbAIRECKFlJSRMLpJI29vbJycnvV7vwMAARVGzs7PHjh1zOp1Mp0MIoUDDQgNCCKG/8vl81dXVJpMpTC6PjbvXL+JIkiwtr3j6wKEgkchiMl45c3JJQyKE0HLDYrPLNm3136ZYLBrA6/UCwPDwcGtrK6PREEKIAVhoQAgh9FdXr14dGBiQymR7nnr6uz43Ji5u/cYqgiB6WpuPvflbfyM0hBBaxQa7O0cH+2mahr+0aSBJcv32HcGh4f4DKisrc3JymIyIEEJMwO0tEUII/ZnFYvF/87brsSeCRKL7OENeQaFAKDx5otpo0L/zbz9/+Mn9Ufc8LQIhhFaWOd3M+S+qAUCujHLYbQ67zT8+0t83rVUDwJ49e7DKgBBamwI0o4Fa+T8IIbTqff311/Pz8/EJiRGRkfd9kpTUtOd/8FK4QuFxuy+ePOHxeBYxIUIILR8iiVQslQHAtFZtNZsEfD6Px/P5fOOqQalUum/fPqwyIITWLJzRgBBCCABgdHS0p6cHAB5/6nsU9UD1VVlw8OEXvv/bX/3Caja//9tf7T5wOCRMvkgxEUJouSBJ0moxA8CmTZuKioqEQiEAaLVap9MZERHB4/GYDogQQozBQgNCCCGYnp7+5JNPPB7PuvWVXC73wU/IYrH2Hzz8p+OfGubmPjv673yhMD2vkMfjZReXPfjJEUKIcS6n84sP3vZ6PAAgFAr9VQYAUCqVjOZCCKFlAZtBIoQQgo6ODpvNlldQuHHzlsU6pzwi4vAL30/LyOTx+TaLpbnmcs03Z/7ws/929eypxboEQggxwmIynvnso9npKf/dkZERZvMghNBygzMaEEJorevt7a2rq6MoKq+gcHHPzBcIHn/yKYfdPtDf53Q4OjvaZ6amulsaE1LTI7FJJEJoxWq8ckk7PgoA+/btm5ubS01NZToRQggtLwEqNJBEYK6DEELoO2tubvZ6vQ/t3KVYmhm/PD4/Jy8fAIrL1l27cvnqpYuzM1NYaEAIrVwp2TnqEZXVYjYajeXl5UzHQQihZQdnNCCE0Jp26dKloaGhIJEoNS09AJdTRkUBgMlgCMC1EEJo0ZnmDf2d7ZqRYZqmSZI8ffp0VFRU5APs1IMQQqsSFhoQQmjtcjqdnZ2dALDnqacFf+lktqQEAiEAzOtnA3AthBBaLF6vd6ins/7ieafT4fV4KIryer3+h5qbm7HQgBBCN8FCA0IIrVEOh+ODDz7Q6/WR0dFLtGji20QiEQCoR4ff+befZxeVFJRvCMx1EULo/tA0XX/pfF97q8NuoyiKpmkAePLJJ9va2qxWq0wmy8jIYDojQggtO1hoQAihNaq/v39iYiIsPHzv9/aRZIA2IRIIhdsf2Xnxm6/tVmvD5YvasbFd+w8F5tIIIXQf+jpa2+quSaXSosKCwsLCY8eOmUwmhUKxf/9+pqMhhNDyFaBCA4XNIBFCaDnR6/Xnzp0DgPUbqwKzaGJBQVFxQVFxa3PTuTOnNWMj/R1tqTl5gQyAEEL3bmxwAAD27dunUCgA4KWXXvL5fCwWfleHEEJ3EqCvsBBCCC0rra2tZrM5PTMrOTWNkQD5hUXllRtomq698A0jARBC6F7klZWTFFVdXa3X6wGAJEmsMiCE0F1hoQEhhNacoaGh2tpaACirWB+wRRPftm59Zbhc7nG7mAqAEEJ3RxAEQczMzDQ1NTEdBSGEVgwsNCCE0NpC03RDQ4PX6928bbtcoWAwCUmSYrFkoXM7QggtQ22117wej1gsjo2NZToLQgitGFhoQAihtaW2tnZgYIDD4eTk5TOdBQRCIU3TF76otppNTGdBy9qJj489WrU+VS7LjAz/h+cPTWrUTCdCq5/H7e5orNPPTAOAyWSqrq4eHh727zqBEELozojA/LncUucMwFWW1PkyLtMREELoQblcrj/84Q86ne6Zw8/FxMUxHQeuXbl89dJFAKBYrIf2fC8mMZnpRGg5+n//zx+/8cv/eeNIWLj8bG1jRGQUU5HQWnDlzFc9rTcvl3j66afT09MZyYMQQisIzmhACKE1ZHR0VKfThYaFRS+POcAl68r3HTqsjIryejynPz3W3lDLdCK07Az29b75618AwIHnv1/XO1T9zcW4hETdzPTP/u//ynQ0tMrdtCMPxWIBwNTUFENxEEJoJcFCA0IIrRXz8/NfffUVAOQXFRPEsth2mM1mx8Un7D/0bFFJKU3TQz1dTCdCy05D7TWfz8fmcP7Hr38TG5+wrnLjP/2X/wsAvqz+1GG3M50OrWZxKWnUDRtMeD0eAMCWkAghdC+w0IAQQmtFd3e30WhMSUvPLyxiOsvfYLPZWx56mCTJef0sNmtAN/FXE0iSXPjIx+XyAMBqsYyPjjCZDK0WHrf724M+n8/tcvqLCyKRaGGcwZ16EEJoBcF9gBFCaE0YHR29dOkSAOQXFS3DN8oEQUhlsjm9/oPf/9u2x5+MT0ljOhFaLjJzcgHA6XD89//yn3/0Lz+ZntS+/v//D/9D01OTKekZjKZDK5thVtfRWN/f0frwk/tu7BEzOthf8/Vpm9Xiv7tu3bq5ubmYmJihoaHkZGwlgxBCdxegQgO1LKboIoTQ2tXa2up2uyurNsUnJDKd5dYOPPv8ic8+UY+Pf139SWxyakZeAfaGRABQtn7D+qrNNZcu/P5XP//9r34ON3yl7HKu+FbTiEGdTfXXz531t0X3+Xw3PtRWd91iMi7cNRqNu3btAoCcnJwAh0QIoRVq2X2phRBCaNE1Nze3t7dzudyMrGyms9yWMCho38HDxWXraJoeHeg7/emxP/7yX6+fO2s2Gu/+ZLSqHf3os32Hnw8SiUiSLCgu/cl/+//844oIJbPB0IqmHR/zVxlIkgwOC7/xIeOcXiKRcDgcqVT6zDPPbNmyhaGMCCG0UmGhASGEVjmfz9fa2goAOx97XBYczHScO2GxWFu2P7T/8LMFRcVBIpHL6exorPvoyG/VI8NMR0NMEkulvzpydGBmfmBm/qurtQu7WoZHRDAbDK1cTTWXRvp7/bd9Pt/x/ziiHR9deFQRHWM0Glks1t69e1NSUjgcDjMpEUJoxcJCA0IIrXJnzpxRq9XBISFxy3XRxE1i4+K3P7Lz7//x1T3fe9q/8+XJj99vuX6F6VyIGcNDgz9+5Yc/fuWHw4MDwqAgALhw9gwAJKakhoXLmU6HViqrybxwOzQ01ON2Xzl90r+AYk43o5+eAgCbzRYWFsZYRIQQWsmwGSRCCK1mZrO5r68PAPY+vX9lfSnHYrFS0tLjE5MufH22tbmpt621oHwD06EQA2TBwe8fPeLz+Qb7el/953/pam87fux9AHjqwCGmo6EVbMOm+4njAAAgAElEQVSOXR6Pe7C7EwDS09Onp6cHBgZOffxBycbNmrER07whLCwsLS2Ny+UynRQhhFakABUaSMBukAghxIATJ06YTKbEpOSQ0FCms9wPNpv90M5dqqFBs8nYWleTX7ae6UQo0GTBIa/8839+/V//e+3Vy7VXL/sHY+MTnn3xJWaDoRWNIIj123ZMqSfMxvmrV6+uX78eAAYGBtSjwxRFAUBCQgK2ZkAIofuGSycQQmjVGhsbm5iY4PH5j+59kuksD6SgqJim6aYrl6xmE9NZEAN+/F//n1+8+YfM3Dweny9XRBx44cWvrtZKl3fDEbT8cfn8Az98be9zLwqDRDU1NRRF5ebmJiYmer1eABAKhUwHRAihFYzwt9tdag/XuwJwlSV1pnQlTTlGCCEAeP311w0GQ3nlhg2bNjOd5YF4vd73/uPolFa7YceujLxCpuMghFYVp91+6fSX/t6QcXFxu3bt0uv1qampTOdCCKEVDGc0IITQ6lRfX28wGMLCwyurNjGd5UFRFFW+vhIAas6eYjoLQmi1oVismITElKxcANDr9UFBQVhlQAihB4SFBoQQWoV8Pt/Zs2cBoLJqE0Gshi45sfEJkdHRPp9vbHCA6SwIoVVlbGjg8umTA13tAGA2m0dGRphOhBBCK16AmkFSq+FdLkIIrQw0TX/++ec+ny85NS0lLZ3pOIuDy+UmJadoJibOf3nihf/9x0zHQQitHmERSoqi/K0ZOByOQqHweDxTU1MWi0WtVvuPEQgEZWVlJIlf0SGE0D3B7S0RQmi1mZuba29v5/J4VVu2Mp1lMRWVlvX1dM/qdEwHQQitKmKp7Km/e2lSPd5eXzuvn3399ddveZhWq92+fbtYLA5wPIQQWomw0IAQQquKy+Wqrq4GgJy8/BW6peXtGOfnDXNzXp+P6SAIodVGGhIqDQlNycxpb6g1G40AADQ9rVVveHinLCTMR/suffVFV1eXwWB48cUXmQ6LEEIrABYaEEJoVRkZGdFoNOFy+fqNVUxnWWQ2q9XlcslCw5gOghBanSgWq6C88pYP7Xhq/7E3f6PRaK5fv15eXh7gYAghtOLgSjOEEFpV6uvrASC3oJDL5TKdZZEJhEIAsNus2vFRVW93e0Ntf0cb06EQQqufy+EYVw3GJCYDwNdff20wGJhOhBBCyx02g0QIodWjvb19eHiYy+UWFBUznWXxiSUSgVBos1q/+OCdhcGar08nZmSm5xbII6MYzIYQWpVM84b2+trB7g6X07kwaDabZTIZg6kQQmj5w6UTCCG0SoyNjZ08eZIgiK0P71gdW1rehMPhvPCDl5obGyiK4vH5Toejs71t3mDoa2/t72ijKJY8MnL3M88yHRMhtHr0d7Z3tzQCQElJib8NpFAojI6OZjoXQggtd1hoQAihVaKtrc3tdldWbcrOzWM6y1IJEok2bt6ycLdiw/9i7z7D2yzPvoGfGtayZHnJe+/YjmccJ3HiOHsHMtmb0hZaWsrTvu/THjyl8zna8ra0BVpGIQ00O2SHkOHs4cR2vPfe25a15/1+EKRpSEIAW5dl/3+HP0i3Lun+ywFbPu/rOq/5dTXVtdXVnR3tOq22q621ouhqcuZMhgkBYDKJiksounA2KipqxYrJWcAFABgnKDQAAEwGBoOhoqJCLBZPS0pmncWp4hKmxSVMI6JTnx67VnDlwvFPlN4+oZHRrHMBwGTg4x8QFh3b3NTQ0dGBiQwAAPfOSc0g+TyX/wIAmLA4jtu1a5fFYgkLj/D28WEdh41Fy5Znz8khomO7t7c11rOOAwAuTKfV6HVax+2MOXOJ6OjRoxzHMQ0FAOBKsOsEAIDL6+vra25uVnp6rlx7H+ssLGXPnhMcGmqz2fIP7beazazjAIBLGhkc+Nebr3/0xp+unT9DRAEhYdOzZnV3dxcVFbGOBgDgMlBoAABwbUajcefOnUQUPy1RKpOxjsOSzN39oceeUHp6Gg36s8cOs44DAC7JYjbb7Xa73X798gX18BARZc3L8/TxPXbs2D/+8Y/W1lbWAQEAXAAKDQAArq2xsXFoaCgkLGzB4iWss7AnFApXrb2fiBqqKs5+coh1HABwPQpPTz6fT0R2m23vB+8019XY7fbsvEVWq7W9vX3r1q2HD6OOCQDwJdAMEgDAhQ0ODh48eJCIUtLS0RHdITQ8PCd3/qXz52pKS2KTpgeFRbBOBACupKej3W63O26bTaZP9+7k8Xg3GjTYbLaSkpLo6Ohp06axywgAMNE5qdAgcM5pAACmmIqKCpPJND01LSUtnXWWiYLH483LW6AeGakoKz20bevMvIXps+ayDgUALsPHzz88Jk4mV5iMhqaaKm9vby8vr87OTqPRSETu7u52u31kZIR1TACACQ0zGgAAXFVTU9Pp06fd3NxQZfii5avX8Pn8spLrV8/kF547k71gcUrWLNahAMAFKJSeKzY9VF9ZduX0KSKKiopatmzZb3/7WyLavHlzUFCQp6cn64wAABMdCg0AAC6J47ji4mIiysmdHxoezjrOhCMUClesWevn719SXDTQ33/p5KfJmTMd664BAL5UZXGRTjNKRFKp1GQy3XfffWq1OjExkXUuAADXgI9cAAAuqbi4uKKiQq5QJCQmsc4yQfF4vBnZs575zvPTkpKJSK/RsE4EAC4jO2+hQCgkovPnz//zn/9MSkqaP38+61AAAC4DhQYAANdjMpkKCwuJaMnyFZ5eXqzjTGg8Hs/P35+IHNvUAQDci8DQ8Me/96Ow6FhPb5/+/v7q6mrWiQAAXImTlk7w0QodAGDsXLx4sbu7OyAoKCIqmnWWiauvt7e0uMhgMAz09xHRqHo4mCJZhwIAlyGWSldufnhkaHDH22/U1NSkpKSwTgQA4DLQowEAwMVYrdZr164R0YrVa8ViMes4E45mdPTTI4eHhga1Go3ZbCYiHo8nFLr5+gWwjgYArkcgEAgEgrq6OrPZLBKJWMcBAHANKDQAALiYmpoag8EQGh7uWBEAN2tradm2dQsR8Xg8vkCgCghc98Sz6AEJAF+bzWq12WxCodBqtaLQAABwj/DZCwDAldzYbCI1PYPHw7K0W7m5uTm+LRzH2axWjXpEr0UPSAD4+tqbG4nIarUODw+zzgIA4DIEr776qhNOs7vb5oSzjKvNQQLWEQAAaGho6NNPP5W5uy9ZsVIoxKy0Wyk8PLJmzZYrFD6+Kq1Go9NqK4quKn18vVV+rKMBgEviOK6m9DoRVVRUNDY2SiQSX1/f0dFRm81WXl7u5uYmk8lYZwQAmHCc9CFVgKtuAABjoaCggIgSk5IlEgnrLBOUWCyeMTObiHLm5e7bvau1pfncJ4fCIqNF+I4BwFcXEByau3zVtXNn+AJBW1tbS0tLQkJCTU2Nm5ubxWIhohUrVmRnZ98Yb7fbd+7c6eXltXz5cnapAQAYw9IJAACXYTAYHOsmsufksM7iAiRS6QOPPubt42M2mU4fOcA6DgC4qsT0GU/84L8e+95L85avIqKamhoislgsEqmMiMrLy61W643BGo2mtrYW22ECwBSHQgMAgMtwfJyNi09QeHiwzuIa+Hz+6vvWEVFLfe2pg3tZxwEA1xYVN83tpn6QeavWhkXHdnR0VFVVEVFJScm1a9eUSuWGDRsWLVrELiYAAHsoNAAAuIz+/n4i6u7uamtpYZ3FZQSFhCxYvITH4zVUVR7a9k+tWt3f3WXU61nnAgDXI5ZKZy9ccuOuxWSatWAxEZ05c8ZkMh09evTIkSNHjx5NSkpKSUlhFxMAgD0nNYPc4/rNIDcGohkkADAWEhIyNDTU2dlZWV4mFAqDgkOw8cS9CAkNGxke7u3p0ahHyq5dqS4pLi+8qgoIVHr7sI4GAC5GFRgUFh3r5etrtVoTM2Z4+arMJlNLYz3HcW1tbRzHdXZ2ms3mmJgY1kkBAFhyUqHh4x4bj0cu/bUBhQYAYM3NzS0pKUkkErW2tjY1NPR0dQUEBkkkEpQbvlR0bGxcfAKPxwsOCeHxeaPqkdGR4WmpGaxzAYDrcVd4+AeHJqSkOXo0KJSe1SXF7e3tdrs9O29RZ0uzTCabPn0665gAACxhazQAAFfC4/FycnLCwsJ2797d2FDf2FAfGRV934aNEqmUdbQJTSAQBAQFBQQFEZHNZnvtt782GY2sQwHAZODp4ztv+aoLxz+x2+3Xzp0mIhR/AQCcNKNhb4/LL53AjAYAmDiUSmVqaqpQKFSr1T3d3ZUV5cHBIR5KJetcroHP5xdeLdBrtUERkQoPfNMA4Jvy9Q+MjEvwDw52E4kH+3qsVmt6erpQiOt5ADB1oRkkAIBLkslkCxYs+M53vhMfH68ZHf3XPz8ouHSRdSiXERQUbLfbzxw+aLfbWWcBAJdnt9sv55/IP7S/tryEiNRq9cDAQGdnZ3d3N+toAABsYEbDvcKMBgCYgIRCYXJyskQiaWxsbG5q7OnqslgtAYGBrHNNdBFRUUVXCwx6XdX1ouHB/si4hLuPLy8sOLFvj0GvC4mIck5CAHAhteUlpQWXPTw8hEKhxWIhouLi4uLi4qKiIpFIFBoayjogAICzOanQsL/Hxidy6a/1KDQAwITE4/FCQ0OjoqKampq6u7oa6mp7uroioqJu3uwdbiESiWJi41qam7Sa0cHentryksi4aWKJ5Isjq64XHtn5r+baarPJpBkZTs2e7fy0ADCRDfR0XzxxzGQ0PPHEE11dXWq1OmXmbJPBYDQYiEiv18+YMYN1RgAAZ3NSoWGf689oQKEBACYyR9eG8PDwjo6Ors7O6qrK4JBQhYcH61wTl1yhSJqeEhIW1tHWphkd7eloS0zLvGVMwemTBWdOWa0WTy8vHp9vtdrSZ89lkhYAJqzqkuKm2moiamlpGR4ettlsWrVaIBQaDXrHgDlz5jANCADAALrUAABMEjKZLC4uLiQkZP/+/XV1ddu2bvHy9s7ImhkbFy9XKFinm4ikMllsXLy/f8Df/vJ6f3dXQ1VFTGLyjUeb62quX7nI4/HyFi1OSUvfvWNbL5ZbA8AX+AUFO24MDg46bui0GtJqAgIC5s2bJ5fL2UUDAGAGMxruFWY0AIBLcHNzS0pKEggEw8PDgwMDjfV1pSXX21ta7JzdV6Xi89ED+FZiiUQoFLY0N5mMxvjpqTeO93S0tdbXzZiZnbtgoZubW1119dDQ4Iy58xlGBYAJSKH05Ij8g0Myc3J7OzusFsv999+vVqsXLlw4bdo0T09P1gEBABjAjAYAgMmGz+fn5ubOmzevvr6+oqKipaWlqbGhqbHh5LFP4qclenl7x8TFq/z8WMecQCKjY86cOtnZ2mw2GkWfd2qQeyiJ6MZkEIlUynEcs4gAMFHx+fyZuQsct71VfqMjw7GxsampqXd/FgDA5OakQgOf55zzAADAZ3g8XlxcXFxcnMFgaGtrKywsbGtrKyu5TkRn8095+/gkJk9Pz5zhjmm9RP4BATNnz7l6+dJAX09QWITjoNLTm4j0+s9WWctkMiI6tmf78o0PMYoJABOdo0BpNBodPzEcNBqNVCoVCnF5DwCmEPzIAwCY5KRSaXx8fHx8/NDQkMFgqKurq62t7enpuXD2zIWzZ2LjE1bfv04sFrOOyZiHUklEx/bsePpH/9dxRK5U8ng8R994IgqPiiopLupsbWGVEAAmPrPJRERms/nGka6urnfffXfatGmbN29mlwsAwNlQaAAAmCq8vb2JKDg4ODc3d3BwsKCgoK6urr62puhqwZx5uazTMZaYlFxSVDj0eS83InL0szB8PqMhJjbOLyCgu6uLTT4AcAVevr5EZLVaTSbT8ePHS0tLc3NzOY5ramoyGo2S2+2hCwAwKaErGADAlCMQCPz8/NasWfPoo48S0bnT+edO57MOxZjM3d0/IJDjuDNHDtw4yOPzDUbDjbtSiZSz21mkAwDXUFF4lYgsFsuOHTuKioqsVmtVVZW7u7vRaCwsLGSdDgDAeVBoAACYuvz9/Tdv3iwWi+tra1hnYS86NpbP57c1Ntw4IhQIb8xoICKJVEpEdtQaAOAO7Ha7UqmMjIwcHh5WKD2npWb09PTodDoiOn/+/PDwMOuAAABO4qRCg4Dn8l8AAJNSYmJiRESERqNhHYS9xOTpnl5eRqOhv7fbcUTg5mYw/HtGg2PjCR2+VwBwByGRUWq1+v333x8ZGfELCp6zeFn0tKSQiKiElHSTyZSfP9XnjgHA1IEeDQAAU51YLDYaDFarFU3RlUrPwYGB43t3BYSEGA0Gs9HAcRzHcTwejz7feEKjHlYolayTAsBElD57rtFgaGtqIKKQyCg3kWjJ/RtHR4Z7Ozsaqiuam5tZBwQAcJKp/pkSAGCK0+l05eXlRGQ2mVBoWLNu/V//+JpGPaJRjziOyBWKG4UGx9IJ7egoy4gAMIF5q/xWPfBIX1enXqeNiI0nosHenqO7t+s0o0QUER/POiAAgJNM9c+UAABTnJubG8dxSdNTZO7urLOwJ5XJHn/6WYPRIBFLxBKJRCIRSySO7SeISCqVEpHjDwYAgDvxCwp23NCOqj/e+g+b1erv7x8XF5eZmck2GACA06DQAAAwpYlEIolEYrFYWAeZKAKCgu70EGY0AMA9MhuNR3dvVw8N2qzWxMTEnJyc4OBg1qEAAJzHSYUGPg/dFAEAJii5XK7VosHhl5NJZURk1OtYBwGACW14oH/PB+/YrFaVSsXn0fLlyz08PFiHAgBwKsxoAACY6hQKxRA2XbsHjhkNRoNhdHiYx+ejJSQA3NZAb4/Nag0NDX300UfFYjHrOAAADKDQAAAw1cnl8ra2thstD+FOHIWGztbmbX//CxGlzcqZMS8PHTQB4Gb93V35h/bx+fyHHnoIVQYAmLLw8QgAYKpTKBQ2m81oMEhlMtZZJjSxWJyTO1+r0ZjN5urKipIrF0uuXAwICc1ZvFwVeMfODgAwpZjNJo7joqKiZPiJCgBTGAoNAABTnUKhICKNRoNCw5eal7fAcSMuIaGitLSxob6no33vlnfFEun9jz3l5atiGw8A2GprrM8/tJ+IvL29WWcBAGDJSYUGgXNOAwAAX52j0KDVavz8/VlncRnTkpKnJSWPDA9fvXypsaFePTJy+dTxlQ88wjoXALBUUXTNajEvXLgwOzubdRYAAJb4rAMAAABjcrmciLQabDzxlXl6eS1dueqRJ54ioq721tqyEovZzDoUADCjHVX7+Pjk5uaiOwMATHFYOsHAQw899PWeuH379rFNAgBAn89o0Gm1rIO4KoWHh8rPr7+v7/SRA5fzj6/Y9JAqMJjPRykfYEowG42FF866icWJ6ZnqocHY2FjWiQAA2EOhgYEdO3Z8vSei0AAA4wEzGr4hHo/36FPPlBYXFV4tGFWr9219X+7hseGp56Qyd9bRAGDc9fd2l127QkTXL5232+0eHh6sEwEAsOesHg3YMe0meXl5tz1+5swZIpo1a5ZEIrn5uMFgKCgoGP9cADBFicVikUikxYyGb0AsFs+cPWd6atrVK5dLiou0o6P//PNr3iq/9U9+C/tfAkxug709RCSXy3U6XVhYWE5ODutEAADs4dMPA6dPn77tcccO9jt27AgPD7/5eGNjY0xMjDOSAcBUpVAotFrMaPimpDLZ/IWL0jNnXL5wvrK8bKi/7x+v/TYgJGzNw49jJQXAZKUZHSWiBx98UKVSoTUDAIADCg0AAEAKhWJErWadYpLwUCqXrVqdOTP7/JnTjfV13e2t7/7hN2kzZ2cvWMw6GgCMGY7jdr7zptVq1Y6qichms6HKAABwAy6wAAAAyeVy9GgYW74q1bpNmx967ImgkBDObu9oaWadCAC+PpPBwHHczXcvnjg2OjLsqDJIJBIfHx926QAAJhzMaAAAAFIoFFar1WgwSKRS1lkmleDQ0Mio6K6ODovZxDoLAHxNQ/19e7e8m5I1KztvkeNIwdn8quuF7u7uWVlZo6OjCxcudHTVBQAABycVGvhoBnnPbq6XO9jtdiZJAGDqcHxE1mg0KDSMObPJRERps9EfDsBV1VWU2azW6pLijDnzTEbDheOfaEbVRCSVSufOnYuGrwAAX4SfjBMIn8+32+1dXV0RERE3H+/s7CQi7JYEAONHoVAQkU6nVZEf6yyTjVgiISKlN6ZVA7gqhVJJREaD/sjOfw329VjMZsfxkZERnU6nVCqZpgMAmIjQo2ECcdQXvrgnxdmzZ4koPj7e+ZEAYIpwFBrQpmE8OCaJ6PC9BXBNrQ111aXXHbd7OtosZjOPx+PxeCEhIS+//DKqDAAAt4UZDRNIRkZGU1PT7373u0WLFs2aNctx8NKlS6+99hoRpaWlMU0HAJOZY+mETqtlHWQSkkgkRGTA7qEALkijHsk/vN9kMMTExHR2dhoMhlmzZmVmZvL5fKVSiUUTAAB3gp+PE8irr7564MABjUYzd+7c+fPnR0dHNzY2nj171mazSaXSn/70p6wDAsCk5ZjRoMFV93Hw2YwGFBoAXFB9ZbnJYJg/f/6cOXNGR0fVanVMTAzrUAAALsBJhQYBmkHeg6SkpHfeeef55583GAz5+fn5+fmO4zKZ7I033rilcQMAwBiSSCRubm6Y0TAeHAtS9Dod6yAA8NVYLZbqkmIiSkhIEIvFKpVKpVKxDgUA4Bowo2FiefLJJ2fNmvXaa6+Vl5d3dHRERUUlJyf/+Mc/joqKYh0NACY5uVyuxVX3cVB6vZg+33vCQa/TXj51vK2xgcfnpc6cbTIajQa91WKJT0kLjYxmlxQA/sNAX49GPUJEtbW1gYGBrOMAALgSFBomnISEhPfee491CgCYchQKBZZOjIeUtPTuzs62xvqSgktD/X31FWU3b2NccObUjduN1ZWzFi5JnTmbRUwA+A+nDn5cX1lORHFxcTc6ZwEAwD1CoQEAAIiI5HJ5T08P6xSTUGp6RnlpSVdHx5X8E44jsfEJKj8/lZ+f2Wx2c3MTicUiN1FFWWlZyfXLp47HJ6dKZDK2mQGmOJPRWF9Z7u3tPWfOnPT0dIFAwDoRAICLQaGBgYKCgnscmZ2dPa5JAAAc7Ha7Tqczm80mk0ksFrOOM6nw+fzFS5fv3PYRn8/Pnj0nPCIyICiIx7u1d1FoeLjVaq2qKP/XW39e++gTqoAgJmkBgIh0mlEiCg0NnTFjBussAAAuyUmFBr5zTuMi7n0C3s3TawEAxo9Op2ttbZUrFF/8Axi+uaCQkJd+8n/vPobH4+UuWDgw0N/X0/PxlvfyVq6NT8GuxgBsdLY2E5HFYmEdBADAVWFGAwOO/epvodfr7Xa743Z8fDzaGgOAM8lkMiKKjokViUSss0xdnl5ejz/97MG9e+pqa84cPWi1WZPScTUVYNxZzOYd77xpNhmXb3xQ7qHc+8E7ZpNJLpcvXbqUdTQAAFeFqQYMaG5Hr9dXVFRs3bo1JiZmeHj4lVdeOX/+POukADBVCAQCd3d3bG/JnFAoXLf5gVk5czmOKzh9cmRokHUigMmPz+fbbTaL2dxYXSUQCMwmk0wmW7lypaenJ+toAACuCoWGiUIsFiclJT322GOXLl0SCARr1qzJz89nHQoAphC5XK7B9pYTAI/Hmz13no+vr9lk2vXe31rr61gnApjkBEKhSCwmooaq8oaqCiLKzMxMTExknQsAwIWh0DDhqFSq73znO2az+Sc/+QnrLAAwhSgUCsxomCDEYvGjTz4dFR1jt9mO7d1RfOkc60QAk1Z/d9fhHR+ph4eEQqHZZLpy+qRAIEhPT2edCwDAtTmp0CDgufyXM8XGxhJRaWmpU88KAFOY1WrVarV6ne5GsxhgSyqTbXr4kfTMGRzHFV04Nzo8zDoRwOR07fyZjuZGLy+vb3/7215eXkSUlpbm7e3NOhcAgGvDjIaJaNGiRYcPH96/fz/rIAAwVXR0dPT09CixIHki4fF4y1atjoiMstlsu957q6ejjXUigEnIZDDw+fwXX3xRpVLFxcUR9vwCABgLKDRMCGaz+ea7fn5+q1atWrVqFas8ADDVFBQUEFFqegafj98LE8uadeuDQkKsVuuBj7bUlmOmG8BYqq8s7+3q8Pf3d+zsGx8ff//99y9fvpx1LgAAl4cPlMzU1dW9/PLLeXl5oaGhEolELpenpqZu3Ljx5MmTrKMBwNQyODhYXV3N5/OzZs1mnQVu5S6XP/jo40nTUziOu5x/3PqfhWkA+NpsNlttWQkRzZo1i4hMJtOHH354+fJl7PILAPDNCVkHmKJ+97vfvfLKKxaL5cYRnU5XVlZWVla2d+/ehQsXvv/+++Hh4QwTAsDUUVxcTETpmTMEAgHrLHAbIpFo5dr7GhvqjXr91jf+uPaRJ3z9A1mHAnBVep1293t/DwqPGB0Z7u/uCgwMDAsLIyKRSJSenh4SEsI6IADAZMBzzjq0n1RbvnzQxPb7aW5j9VJvvfXWCy+8QEQBAQHPPfdcSkpKaGjo6OhoS0vLvn37jh49SkSxsbElJSUymWysTgoAcFtGo/Htt99Wq9VPfuvbfv7+rOPAHalHRvbu3N7X28vn8xfftyEqAXvvAXwdna3Nh7ZtddwWCATf/va3/fz82EYCAJh8UGi4V2NVaNBqtSEhIWq1+sEHH9yyZYtYLL5lwPnz55ctW2YwGH7729/+93//95icFADgTnbs2FFTUxMSFvbok0+zzgJfwmQyHfp4b0N9HZ/Pf/rl/xYKMS0R4Curul547tgRhUKxYsUKb2/vgIAA1okAACYh9GhwtpMnT6rV6oiIiNtWGYho3rx5r732GhHt2bPH6ekAYGoZHBxsaWmRSKXrNm5mnQW+nFgsXrf5gbDwCLvd/tEbf9LrtKwTAbgYvU5bdOEcERkMhoSEBFQZAADGCQoNztbY2EhECxYsuG2VwWHlypVEVF9f77xYADAlVVZWGo3GuPgEd7mcdRa4JwKBYNGy5Xd/fC8AACAASURBVB5KpdGg/9dbf+5oaWadCMCVVF0v1Gk1WVlZTz31FDbZAQAYP/gJ62x2u52I3NzuthDD0e7YMRIAYJzYbLbr16/z+fzklFTWWeAr8A8IePLZ54JDQ21W65EdH3V3tLFOBOAaLGZz8cXzROTh4REcHMw6DgDAZOakQoOA5/JfYyUiIoKIzp49a7PZ7jTm9OnTRBQZGTlmZwUA+IKamprh4WFfP7+wiAjWWeCrkbm7P/TYEwmJSRxnzz+4z2w0sk4E4ALcRKLYpBQiqqioYJ0FAGCSw4wGZ1uyZIlUKq2trf3BD35w206cdXV1P/jBD4hozZo1Tk8HAFPI5cuXiSh79hzWQeDrEAqF8xcukrm7a9QjH775J/XQIOtEAC4gOCKCiLCDOADAeEOhwdk8PT1/+tOfEtGbb745ffr0d99998qVKx0dHZWVlUePHnXsdjk4OOjn5/fyyy+zDgsAX5/FYunu7q6rq9NoNKyz3EZbW1tvb6/CwyMmLp51FviavLy9H3vqGV+VymI273zvb001VawTAUx0CqUnEbm7u7MOAgAwyWFnLAZ+9rOfqdXq119/vbKy8rnnnvvigNDQ0IMHD/r4+Dg/GwB8Q6Ojo93d3RqN5urVq319fUQkk8mEQmFcXJxSqUxISJDL5VKplHVM2rVrl8ViyZ6Tc5fGtDDxeXl7P/b0s/t372puajz36ZGwmDjseQlwFxKpjIics7k7AMBUxnPOj9r/rrE44Szj6n8T7ta+8Wuoq6v7xS9+cfny5ba2Nke/Bm9v75iYmPXr1z///PMKhWJsTwcA48dkMrW0tIyOjmq12qKiIq32s00H/QMDvby8Bwf61SMjZrP5xvioqCipVJqcnCyRSEJDQ53/l2FVVdXu3bsDgoIef/pZHm/smtAAI3a7/a0//0mr0bjLFeuffNZd4cE6EcBENDzQf+nU8famhhUrVmRnZ7OOAwAwmTmp0PAz1y80/GasCw03mM3mjo4OHx8fpVI5TqcAgPEwMjJSV1en0+nq6uq6u7tvHJ+WlDxjZrbCw0OuUDi2TxseGtJptU2NDaNqdVNjg16nuzHY29ubz+enp6fzeDypVJqUlMTn88e79LBt27a6uroVa9ampmeM64nAafp6evbs3D6qVguEwvVPPuuj8medCGDCOb5vd1NNVVRU1GOPPYYaKwDAuMIES/YsFovJZLJarayDAMA96ejoqKurGx0dbWlpGRkZcRz08/dfvmqNwsND5u4uEAhueYqXt7eXt3dIWBgRWa1WjuNqqiqNBkNZyXWbzTYwMHDixAnHyAMHDigUiqioKC8vr6ioKA8PD09Pz7HNPzIy0tDQ4C6Xx8TGje0rA0N+AQGPPfXMx7t3dnd2nvvk8LrHn2GdCGDC0Y2OisXiRx99FFUGAIDxhhkN92rMZzRUVVW9+uqrFy9e7OrqchxRKpWJiYkvvfTSxo0b8SsQYELRaDSFhYVqtVqn07W3txuNRh6PJ3N3DwkNW7xsubtc7pi58PW0tjRzHGcyGmuqqnRabVtry42HpFKph4dHYGBgaGhoUFBQYGDgN38vp06dOn/+fGp6xoo1a7/5q8GEMjgw8N7f3rTb7d6+qnWPPyOSSFgnAphALp44Vl5YsG7dutTUVNZZAAAmORQa7tUYFhrsdvtLL7305ptvOlozfFFaWtquXbtiY2PH6owA8E3odLodO3a0t7cTkVyhcJfLI6Oicxcs/CbFhTtxVBzUanVzY8PgwEBzU6PVYjEajUQkEAg4jgsPD09ISEhJSeHxeJKv/mdkR0fHli1brFbrM995XuXnN+b5gbmW5qYDe/cY9HqxRLrhyW95eHmxTgQwIdjt9k92b29vati8eXNiYiLrOAAAkxwKDfdqDAsN//M///OrX/2KiObNm/fCCy8kJCQEBwcPDw+3tbXt379/y5YtWq02LCysvLzcwwMNvQBYMpvNRUVFJ06csNvtfv7+jzz5tPP3aFCPjPT29vR2d3d3dg4M9I+q1Y7jMpksOjraw8MjNTXV755LBnv37i0vL589d978hYvGLTIwNjgwsGfHtuGhIYXS85Hnf8A6DgB7fV2dDVUVZdeuqFSq5557zs1tvBpvAQCAg5MKDf9T6/KFhl/Gj83vpMHBweDgYJPJ9Otf//pnP/vZFwe0trbOmTOnq6vrlVde+eUvfzkmJwWAr8Fms+3bt6+iooKIZszMzp6To2Bd+zOZTN1dnRWlpQa9vrGh/sbxsLCwlJSUqKgob2/vuzxdr9f//ve/5/P53//Rf0llsvHPC8zotNr33/m7TqsNDAu/75EnWccBYOzUwX31lWVEtGnTpqSkJNZxAAAmPxQa7tVYFRq2b9/+8MMPp6WlXb9+/U5jPv744w0bNiQlJTn+wgEA5xsYGHjvvfeMRqPCw2Pzw49OwFUGJpNJMzpaU1VZXHjNoNdzHCeRSLy8vPz8/JKTk2+79urEiRMXL15My8hcvnqN8wODk1VVlB85sN9ms3l4eq1/4lkJSkswVXEct+1vf9GOqp966qmwsDDWcQAApgTsOuFsbW1tRJSTk3OXMbm5uUTU1NTkpEwA8J8KCgouXbpkNBpj4xPmzc+bgFUGIhKLxWKVau78vLnz85oaG+qqq+vraoeHh7u7u0tLSz09PVNTUxMSEm70j9RqtY7aZUbWTKbBwUkSk6crlZ4f7945OjK87e9/efKHPxmPriIAEx9nt5uMBiLCigkAAKdBocHZfH19ichsNt9ljMFgICKpVOqkTADwOYPB8MEHH/T19bm5uSUkJq1dv8El/jaLio6Jio5ZTmtG1eqmxobS68W93d1nz569ePGiUqnMzs5OTk7+9NNP1Wp1VHSMr0rFOi84SXBo6EOPPv6Pt/9mNplOH96/aO161okAGOALBCs3P7z/ww+uXbu2di122wEAcAYUGpwtISGBiA4dOqRWq5VK5W3HbN26lYhSUlKcmgxgyqutrT19+nRfX19gcPDc+XnRMa6384uHUpmWkZmWkdnb3V1bU11bXTU4MHD06NETJ05YLBYium/jJpconcBYMRgMjjWS9ZXlI0ODG578FutEAAx4q/wlUpljVikAADiBkwoNAp5zzuMCsrOzp0+fXl5evmjRojfeeCM7O5vH+/d3p7W19b333vvf//1fInriiSfYxQSYWux2+86dOxsbG61Wq39g4IOPPu783SXGln9goH9gYE7u/I72tpKiIqvF4i6X+wcGuvr7gq+q8FoBEQUGh/T39vR3d334xp82PPUtmbucdS4Apzqy4yOjQR8WGsI6CADAVIEZDc4mFArffvvtJUuWFBUVzZ49e+3atQcOHLjxaFpa2sjICBEtW7YMhQYA5+jq6jp9+nR9fb2nl1f2nJz0zBmsE40ZgUAQHhEZHhHJOgiwodNqG+vqiChn/gKJVHpg9w7N6Oi5Tw4t3/gQ62gAzjPY19vb1eHp6bl582bWWQAApgpMoGVg9uzZJSUlixYtEgqFer3+lkcDAgJ+/vOf79+//+aZDgAwTnp7e7dt21ZfXy+VyR589PHJVGUAKLh00Wq1+qr8wqOi/QOD7tv0IBG1NtSfOvgx62gTWkNVxb6t/9jz/ts7332rrbH+y58AE5jFbO5ubyUitVptNBpZxwEAmCowo4GNmJiYkydP6nS61tbWm4/X1dWp0KcNwFnOnTuXn59PRMkpqSvWrBUIBKwTAYyl60WFRJQ1+7N9jvwDgxYsXX4+/2R9ZfnwQP/Gp7/NNN3EYrPZakqKO1qaWhvqOI67sfn3J7u3565YPS01g208+Hp6OtsP/eufNpuNiFJTU+VyLBoCAHASJxUa+Lg4fzvu7u6JiYk3H0GVAcBpamtr8/Pz+Xz+wiVLUzMyUWWASebc6XyLxeLl7TNt+r9bC2fMnOXp5X3o490DvT3VpcX4+5mIdJrRY3t2jI4Mmz6/3B0Tn+Djq5oxa87pE8eqykrPfXJ4dHg4O28R25zwNfR3dzmqDEQUG+t6/X0BAFwXZjQwYzab33333QsXLtTX1zc3N6tUqri4uMTExOeffz4sLIx1OoBJrqura/fu3US06r77k6ZjhxeYhAqvFhBR1pycWxbiRcXGzVuw6PTxY+c+OawZGZk5fyGjgIzVlpf2dXVWlxTZ7XbHEblCkZO30NPLOyQs3HFk+Zr7PTyUVy6cK7lycVpqhoeXF7u88JXZrNYrp08S0Zo1a0QikWPbLwAAcA4UGtjYt2/fj370o5aWlhtHhoaGamtrDx069Prrr3//+9//5S9/KZVK2QUEmOTOnj1rtVqz5+SgygCTEsdxFrPZ08s7Nn7aFx9NmzFTq9Fcu3zx+uUL6qHBJes2OT8hExzHaUZGLpz4pK+r02j4rEdSaHiEj8pv1txc9y/Mq+fxeDl5Cw16fWlx4cFt/3z0hR86PTJ8fXa7ncfjBQQEZGZmss4CADDloNDAwP79+zdu3Gi328PCwp566qm4uLj/83/+T0dHxx//+MdTp04dOXLktddeq6mpOXjwIPpBAoyH2tra2tpaPp8/fyHmQsPkdPjAPo7jPJRKye1q1nw+P3fREg+l8uzJ4401VbITn+QsWeH8kM7U19VZUXS1rbHeaDAQkUAgUHp6JaWkhoRHBIWE3n3l1Mw5c+trq01Gg7PCwjfV2drM4/HaGhtsVqvZbGYdBwBgKkKhwdnMZvP3vvc9u92+efPmrVu3Ova0/9WvfkVEL7300ksvvXTy5Mm1a9cePnx4+/btDz/8MOu8AJPN4OCgY1eXxctX8PnYeQcmIbvdXlNZSUQZM2fdZVjajJkSqezIvj3lhVfrK8uV3j4CoXDxfRusZotMoRAKJ8MnBKvFcv3KxfJrBRazmePsROSh9ExISo6IjgkNj7jHFzFbzDab7UZ7SJjg9Drt4e0fOv69VCrVsmXLWCcCAJiKnPQxQoAL8587c+ZMZ2enj4/Pli1bHFWGWyxevPiXv/zlj3/84/fffx+FBoAxV1NTYzAYUtLSM2Zksc4CMC4uXzxvs9n8/APCI6PuPjI2YVrW7JyaqgqNWm3s7CCirX/5f0QkEAp9/QMi4xLipqcSkczd9Xr1tzc1lF693NPRbrVYiMhX5eejUmXNzvHy9hHd7pfvXXS0tpiMRi9fdGt2DX1dnRzHiUQiuVz++OOPKxQK1okAAKaiyXC9wrVUVVUR0fz58+/SgmHdunU//vGPS0tLnZgLYEpobGw8ffq0QCBInD6ddRaAcWG324sKCohoekam0M3t7oMFAkHuoiWz5uYaDHqbzVZccIXjuK6O9oH+vt7Ojt7OjiunT/J4PC9fP4lUunTdJrPJNMEnO7TU1bY3N9SUlthsVscRbx/frDk5yanpX/WlGmprzp48znGcXq8jIgtm4LsInWaUiNauXTtt2jRsJwQAwMrE/awwWTm2WYqKuttVJi8vLyIyGLAcFGCMffLJJ1ardeGSpRFfdqUXwEW1tbbo9XqxRJKUknaPTxGJxY6L/ItXriYiq9Vq0OubGur6urstVkt1edlQfy8RbfnzH4hIJBIrfXw4uz1v1VqRSGLQ6/yDQ8bt3XwFTbXVV/KPj46MOO6GhIX7+Kpm5+ZJpNKv99dmT1fnyPCQSCwhjojIqNeNYVoYPxKpjIgMBgOqDAAADKHQ4GxxcXFEVFJScpcxFy9eJKLIyEgnZQKYGq5fvz4wMODj65s1azbrLADjpbaqiojSZ8x0+7LpDHciFAoVHh6pGTMcd3MXLjGZjNevFnAc197aMjw02N/dRUR73n/HMUDmLhdJJAql55xFSw16nVgq9VH5j8Vb+XJ2u72mtLirtaWxtpqz2x3hZ+fmefv4xsR/070M+QIBEU3Pmpk+e1719UJVYPAYJAZnsVqtrCMAAExpKDQ4W1ZWlkQiOXny5JEjR1atWvXFARqN5uWXXyai5cuXOz0dwKTFcVx+fj4RzZ2fh/1cYLIym80V5WVE5KPyG6vXlCsUcoXis8kOFovBYODs9mtXLhHHuYlE1wuv6nVavU47Mjiws6nB8RRPbx+r1crj8bLnLyQ+n+z28Nh4N5ForCI51FeWX84/rtdqHXej4+K9fXznLVw8Vv+DyxUKIiq/WpA1b8H0rLu11YQJRSyVEtHg4CDrIAAAU5qTCg1o7H5DQEDA97///T/84Q/r16//4Q9/+Morr8g/37i7qanp0qVLr7zySktLi0KhePHFF9lGBZhMzp07p9FoAoODpyUls84CMF4KrxZYzGaFh0fC+Px3LnRzU7i5EdGi5SsdR+bk5tnt9pHhoeqKcj6fbzaZSoqujQwNCgQCm8128uDHjmFuIpGbSGSz2kKjosKiYt3E4si4rzPjwG63X790vrero63xs6KGzN19dm6ej6/q3neRuEcp6ZnXrxYMDPTXlpXE3/M6FGDLZrNdOX1SJBJlZaHdLwAAS5jRwMAvfvGL1tbWXbt2/f73v9+8eXNmZqbjeHR0tOOGRCL5+OOPQ0ND2WUEmFTq6urOnTsnFAoXLl7KOgvAOLpy8QIRzc7Nc9oZHf0m/QIC/QICHUcWLFvB5/OtVmvx1SscxwkEgqKCy0aj0W6zmU3GhqrKhqpKIpLJ5TarjcfjpWRli6VSi9mckJIukcnudCKjXt9QXXHt3BmT8bMGRtOmp3h5+8yamzt+c5RCwiMG+vvOHD2o02kzZs8dp7PAGBrq6x3o6U5PT/f3d9L6HQAAuC0UGhiQSqU7duxYu3bthx9+eEunIm9v7xUrVvz617+OiIhglA5gEiorK7PZbEtXrgoND2edBWC8GPR6m9Wq8PCYlpzCMAafzycioVA4c85nf5nPmDXHcaOpvm5woN9Rg7DbbHw+z6DXXz132vHotfNnhEI3zm4PCA0Ljojk7Ha/oOCAkLDLp44P9PV0t7U6hnl6ec+eN9/Hz8//89LG+Fm4bAWfzy++euXqmVNF5888818/dbw7mLD6ujuJKD4+nnUQAICpDoUGNng83iOPPPLII4847m7bto3P5yuVyvDwcKweBxhbBQUFFRUVEqk0JjaOdRaAcXT+zGmbzSaVyibs9pNRsXFRsXFENHvefCKy2+2VZSV2u53H45Vcu6rVakQisVYz2tZY39ZYT0Q8Hs/NTWQ2mxxPT8vM8vLxSc/KdtovSh6Pt2Dpch+VqvDypeGhwff/3//OX7k2Ngmb405cfV1dRKRSqVgHAQCY6iboZ5GpJj39K+/vDQD3wmQyHTt2jMfj3bdho4dSyToOwDgqvV5Mzl038Q3x+fzpaRmO2ynpn60i7GxvGxzoFwgEXe3tzU0NfB5f6ek5Z/4CH5XKy9uHSc6U9EyZzP18/smhwYHTh/ej0DABlRcWDPX3m03G5trq4OBgxzbhAADAkJMKDQJcpL9JaWnpPY5MTU0d1yQAk97Zs2c5jpuWlBwZFc06C8A4UqtH7Bznq/KLjIllneUbCQ4NCw4NI6KkidR/MSY+QaFUfvTe2xzHsc4C/2YyGMoKC2Tu7oUXzpoMBiKSyWT3338/VrgAADCHGQ0MpKXd64cnfKAB+CZKS0svXbokFApnzclhnQVgfJ09dYqz293l8lta/8BYMRoMRKQKDGIdBD6j04x+vOU9nVZz88EXXnjB3d2dVSQAALgBhQYGbrt61m632+12x+2QkJCAgADnhgKYbDiOKy4uJqL7Nmz0Dxz3pnEAbLm5uRHRzJx5rINMWo7f3V6+WPw/UVw6dVyn1cycObO1tbW3t5eIMjMzZXfeuAQAAJwJU8sYsNxBS0vL7t27MzIytFrtq6++eu3aNdZJAVzYxYsXW1tbpTJZZHQM6ywA485oNBKRxWxmHWTSckwVaa2vqy0rYZ1lSuA4ruDMqVMHP75xGeYWnS3NISEh06dPvzFRND4+Hh21AQAmCMxomCj4fH54eHh4ePi6detWrly5cePGS5cuoUkkwNfT09Nz8uRJoVC48YGHJmwHfoAx1FBXS3eYMQdjQiZzFwgERoP+9JEDF08ci09Jm71oKXoBjJ+Bnu7rly8QUfS0pIjYW7ertFmtZrOpo6PjH//4R3R0dFZWVkxMTGysazcoAQCYTJz0iYSP+vI9EwgEf/3rX+Pj43/zm9/s2bOHdRwA18NxXGFhIRFlzswODg1lHQfAGXg8nn9gUDiano4bD0/P77704+JrBTUV5UODA+WFBdUlRVEJid4qPyIy6HQcx8nk8rRZ6AgzNrx8Ve5yhU6rqS4pDo2MFnxeRNPrtIO9PcERUdNSMyqLrxFRY2OjTCaLj7+1GPFFHMe1t7cHBwejlQkAwHjDpY+JKC4uzsPD48KFC6yDALikgoKCwsJCsUQyPXUCda0HGFd8Pt9qsbBOMcmJJZLZ8+ZnzpzV3NhQeOVST1dnXUXZLWOKL12YvWjJtNQMJgknE6Gbm1gq1Wk1rQ11JVcuZs6dT0TqocH9H35g0OumpWbMXbpiZHCgs7WZiKKiou7yUn19ffn5+eHh4W5ubocPH169evWMGTNaW1sLCgoSExOTk5Od9JYAAKYSFBomIq1Wq9ForFYr6yAArqetrc2xaOK+DRt9VWjbBlOFQCg0mYysU0wJIrE4PjEpPjGppbFBp9UK3dyIiMfjGQz6qxcvjKpHzh49VH7tamJ6RmnB5YCQkEVrN7CO7JKsFsvI4EBgYGB3d7depzMa9JdPnWisqXQU1KpLi6Xu7mazyTF4ZGTkti9it9svXrx46dIlg8FQU1Pj7e0dGhoaHh7e0dHx0UcfWSwWq9WKQgMAwHhAoWEi+vnPf85xXEwMOtgBfGVVVVVWq3Xu/Lwo9ICEqUQoFDr6QYLTRHzhh0xKeubZk8eLCi4P9fdeOP4JEWnUI+rh4fVPPMsioGsTCIV8gUAikQgEgtHhoTNHD7XU1fD5fJFIZLPZbDZbY02VUa8TCARKpfK26yZsNtuBAwfKysrcRCJPH1+jXm+325955hkiunLlisViISIfHx9nvzEAgKkBhQYGXnrppTs9ZDQar1696tiTb8MGXAMB+GquX79eUFAgkUjiEqaxzgLgVCKRSDM6arfb0Z6QIR6Pl7dk2ZzcvCsXzlnMZpFYXHz1Sl9X54533tz45LeEIhHrgK7EZDTweDy9Xm+z2SQyWXtTIxGJxWKbzTZjxgyNRlNVVUVECxYsmD9//m1f4dixY2VlZeExccvWb+bx+R/86XdarfbatWtZWVkzZ8708/MbHh6+sWMFAACMLScVGgRoBnmT119//UvHzJ079+WXX3ZCGIBJo729/ejRoxzHLV+9xs/fn3UcAKcSiUREZDaZJFIp6yxTnUgszl20xHE7Oi7+wO4dI4MD295+4/Hv/4htMBei04xuf/sNq8USFhY2PDzc2dJsNOiJyGAwCIXCnJwco9Eok8kUCkVubu5tX8FsNjc1NbmJRMvWb+YLBESUlJF1/fKFEydOREZG+vr63r2tAwAAfEOY0cDA9773vbs8KpfLMzIy1q9fj5bIAF9JaWmpxWLJXbAwITGJdRYAZxOJxURkMOhRaJhQgkJCV963fs+2D3WaUavVKhQKLxw/2tbY4Jh7smzjAz4qVEVvo6ej3WqxJCYmNjc3m81mv6AQHz//9ubGdevWxcbGymQyDw+P1atX3+UV6uvrBwcH02bl8D//NJU+K+f65Qtms7m5udnX19cp7wMAYOpCoYGBv/71r6wjAEw2tbW1xcXFAoEgfloi6ywADEgkUiI6efTwpkefYJ0F/oO3j69QKLRare/94Tc3DgoEApvNtvf9d1Zsfjg0copuSmoyGGx2m1TmzuP9x8RXk9FYfOk8EcXGxrq5uQ0MDEjd5RazSSgUJiYmurm53cuLe3l5EdHwQH9TTZVvQODVs/k2m83xkE6nG+u3AgAAt0KhYYL61a9+VVdX9+GHH7IOAuACenp6du/ebbfbV913vw+uU8GUNC9vQUNd7ahazToI3EqhVG5+7MnrhVfdhJ/9hRwRHRMeGXVwz87W5qZPdm1LTM/MyMmVucvZ5nQyk8Hw4Zt/slosM+cvzJgz78Zxs8m0/e9/NRr0SUlJ06dPT0xM7Ovrq68sk8rcrVZrV1dXeHj4vby+RCIhotaGutaGOqnM3aD/d3Ghubk5Ly9vrN8QAAD8BxQaJqjjx49fuHABhQaAL2U0Gnfs2GG1WrNmzZ6eirZeMEX5qlRSqdRoNFgslnu85AtOExgcEhgccsvB9Q89+smBj2sqKyqKrmlHR5dvfJBJNlZsdptjo8rBvt6bj7c21BkNerFYnJubKxQKhUJhaGhod3e3o1JQWlpqt9sjIyO/9PWVSmVqamp5ebndbr+5ykBE7u7uY/pWAADgNpxUaEAL7Ju99dZbu3btuvvMvZqaGiLKyspy3H3uuee+9a1vOSMcgKtpaWkZGRkJi4hYuGQp6ywALAndRFrt0MUz+XlLlrHOAl+Oz+cvX7tOPTLS3dlhtVpYx3E2k8HA4/E4jmuurT518OOFa9Y5FlB0tbYQ0Xe/+11PT0/HSKPRyOPxeDye3W4vLi5ua2u7e68rB4FAsG7dOqlUeuXKFSIKCotwE4laG+qIKCMjY/zeFwAAOGBGg7NduHDhhRdeuMfBhYWFjht373gEMGUNDQ0dPHiQiBKTp9+yyhdgqlm+evWOD7fqtBrWQeBeCQQCkUhEPN7sRVOuTnry4MeOG3a7vb6y3MfPP21WDhGNjgw7Dt4YKZPJOI7jOI6IBALBjBkz7v0sS5YsqaurGxoaSs7M8vD0am2oEwgE2AIWAMAJUGhwtsuXLxNRamrq9773PYVCcadhP//5z2tra3fs2OG4m5yc7KR8AK7DYDBs375dr9dPT01Ly8hkHQeAsYjIKD6frxkddexowDoO3BMen88jGuzpGRkYiIyfNnX+4Swmk7u7+5IlS7RabXl5+ZXTJ/2DQwJDw2MSkzpbm3t6ery9vR0jg4KCbjwrsHU3xAAAIABJREFUKSlp1qxZ934WgUDg7+8/NDTk6eNrNhn5AoFEIgkLCxvjNwMAAF+AQoOzOboTPfnkk88+++xdhr3xxhu1tbUPPPCAs3IBuJ7Dhw/39/eHRUQsX72GdRaACYHP53e2t9VWVkybnsI6C9wToVDIcVz+4f1E5Onj++Bz9zrn0dXFJacUXjir1WpDQkIGBgZ6enpO7t9732NPyeQK+s8ZDSkpKVKp9F//+hcR+fj4fNUTaTQauYfSy1fF4/GCwyPbmxpsNptQiA/AAADjCz9nnW3u3Lk//OEPp0+ffvdhmzZt+kqTAwGmGo1G09zcLBaL167bIPh8m3SAKW7OvNxzp/N1Oi3rIHCvcvIWhoZH8Pn8C2fyRwYH9n7w7oanpkRLptTsOdWl10+dOkWflxUMep1ep+1sbSGiW5bCxcbGvvzyy3a73cPD46ueSKPRiCUSHo+n12nbmxr8/PxEItHYvAcAALgzJxUaBFg6/bn09PT09PQvHfbiiy86IQyA66qvr9fr9bHxCfI7L0ECmCIMBkNXR4fBoK+triIii9nMOhHcK1+Vn6/Kj4iCw8K3ffBef293a0NdeEwc61zjzk0kmjl/wenDBxx3YxKT02fPLblyqb6yTCgUfnEPy7usNr07o9Ho7eFJRCaDgYgCAgLQ0AcAwAkwowEAXFJJSQkRJX3Z5CCACaWvp6evrzc0PFyp9Pyqz9WMjur1Or1Or9NpdVqtyWQyGPRms9mg07e1tlitVscwkVgcHhU91sFh3Kn8/BOTU8quF108+elkLTSYDIa+7s6QyGjHn/piidRxXCyVzlqweHhwwHHcarX29PTExMR88zPabDar1SqWSo/s/Nfo8BARhYTcus8oAACMBxQaAMD19PT0tLW1SaTShMQk1lkA7tXVK5dOnzjBcRyfzw8IDHzwsSfuMoXbaDQ21ddbrVb16EhfT099be3dX9zPPyB1RpbITeStUvn5B4x1dnCGrDk5tdWVmpHh5rqayLgE1nHGGMdxJ/bv6WhpComMXvXAIzrNaEXhVcdDJoNh9/tvO2YcEFF4eLhKpRqTk+p0OpvN1lJX47jr5eWVlITfGgAAzoBCAwC4Hsd0hvRM9DEBl1FeUuKoMnh4euo0mq7Ozjdf/+MDDz8adIfrq/98753hoaGbjySlpCk8PNxEIolU6iZ0cxOJRGKxWCwWicVCoZvM3R3NSlydp5d3SnrmtcsXL3x6NDwmbpLtQNFcW93R0sQXCDqaG4cH+k8e2DvU3+d4KDQ0tL29/cbIvLw8pVI5Jie9sU24w8yZM93d3cfklQEA4O5QaAAAF2M2m2tra4koOSWVdRaAfxsZHjYYDIE3bcV3Q11NzdFDBziOy8yenbdk2fDQ4P6d24cGB7a+/56HUvn0t7/r2JDohqryckeVQSKVhkVEpmTMkLm7q/z8nfROgJ15CxeXFhfqtJqKoqspWV9hH8eJYLC3x6DXBYVH3rZEUnW9iIgEfL7dZuM4Ljg8cqi/TyQS2e32TZs2bdu2raenh4gEAsEY1gIaGhocN7y9vVNSUmbOnDlWrwwAAHfnpEIDH213AGCMtLe3Dw8PBwYHe3/1fc4Axpzdbj93Ov/q5UuOzvkzZ89ZuGTpzQM629v37d7Jcdz0tIzcRUuIyMvb5+Gnnr107kxNZfmoWv23P//p4cef9A8MvPGUT44cIqL0GTMXLl/p3HcDjPF4vNxFS04ePXz1zClXKTT0dXVeO3/GoNcN9HQTUWhUzLL1m4VubrcMk3soichisRBRc211bNL08sICf3//TZs2eXh4zJgx4/DhwwKBYNOmTX5+fmOVLSIioquri4g2btwYdLsiIAAAjBPMaAAAV6LT6Q4dOkREiUnJ6BwOzFWWlZ389BODwUBEfgGBfT3dgwP9Nw8YHBjYtnULx3Ex8QmLV66+caVXLJEsWLo8c+as/bu29/f1bnnvHQ+l8vGnn3WXy/ft3mkxm728ffKWLmfwloC1xOSUsqLCvt6ew9u3rn7ocdZxvkRfV+fhnR9ZzWalUpmUlMTj8SoqKrb//a9rHn5c6i7vbGnqaGkWCoW9nR39PV03nlV44exgXy8R9fb2Dg0NeXh4JCUlDQ0NxcfHf3G/ia+H47iysrLS0lIiUqlUY1i8AACAe4FCAwC4DLPZvH379pGRkdi4+KxZs1nHgSnNarX+4+9vORY4eHp5z1+81D8w6J2//LG1ubmro8PReWFocHDLu2/bbLbwyKjV6zd9cT65h6fnA48/deLoobaWZvXIyJuv/5EvENisVh6PN2/h4km2RB/ukZtINGf+gkN7d3W0NDdWV0ZPm9DNCwf7e81GY05OzpIlS4iI4zgiqqioOLT9Q51m9C5PbK6rISKz2Ww2m4lIKpUuXbr0LuO/qmPHjhUUFDhuL1myRCjEJ14AAKfCj10AcA0cxx07dqyjo8PP33/V/etYx4Gprux68fDQkEAgyMlbmJk9m8/ncxwXFBLa1dH+4Zb3xWKx3WbjiCwWS0BQ8JoNm+/UqVEskaxev0mjVh/Zv1en1YolEpFIlJKeGZswzcnvCCaO6Lj4nLyF506dOHVon1gqC4mIZJ3ojnra2wUCQXZ2tuMuj8dbsWKFWq3u6uqSyWR+fn4LFizo6ekJDAxsa2uz2Wz+/v779u2zWCxBQUGxsbHx8fEBAWO/SYrNZisvL3fcVigU0dHY8BUAwNmcVGgQYIIzAHwzFy9eLC4udpfL12164JbOeQDOFxYeIRAIbDabXK5wTD3g8XgbH37s+NFDLY0NQqFQazAQka/Kb8NDj4q/7L9YhVL54BNPOyM3uIjUjBltLc0tjQ2XTh7b/Ox3Wce5o9GRYSJSKBQ3jri7uz/zzDNms1kgEPD5fB6P51gNERYW5hjw4osvDg8Ph9xhv5UxUVdXp9friUgoFK5atQobsgAAOB9mNADARGe32ysrK0+fPi0UCu9bv9HL25t1IgDy9fObnpZWWlx89MDHQ4MDOXkLichNJFp1/wYi4jiutrKC47jQiEiJVMo6LLgekVi8bPV97/71T0P9fUd3bVu5+WHWie7IZrOp1WpPT8+bD4pEojuNd3d3H+89Jh0bWERFRS1fvhzdGQAAmBC8+uqrTjhNkdruhLOMq0wl1soCMMBx3J49e86dO8dx3NKVq+KnJbJOBPCZmLj4/8/efUZHdab5on8qR1WVcqCUcw4IRM5gTE4GbLfbNm2326HDmtNzu+f23HV817pnrV5zZ+6cnplut90OjbPBgMkZBIggISGUVco5laTKOez7odxqBmMbg1S7JP1/Sx+2du3w39gg1VPv+7wOh32gr6+vp9vpcCQkp0y8xOFwwiIiwyMjhSIRiwlhWhOKRFHRMa3NTQbduDoxWa5QsJ3oa+PakVuXL4glkiClqq+zfVw7IhKJEhMDYn6Hw+Gor69Xq9U6nW7Dhg2oMgAAsAWFhoeFQgMAK8rKyioqKqQy2bandmdl57AdB+C/SUpOUSpVbS2aUe1IWHhESGgY24lgRgkOCR0a6B8fHdWNajPzi9iOQ/VVFRePH6mtuKkdHGhtqOMQxcQltDc18Pn8/Px8ttMRER07duzKlStKpXLbtm1TPW4CAAC+A948A0DgamhouHjxokAg2LXn6eSUVLbjADxAbkFBzBy10+E49uUXdXfvsB0HZpqlq9ZwOJzh/r4LR79kN8nYyHD1jTLD+Jjb5UpJSSGGqbh6+ezhA0TU3t5uMpnYjUdEPT09TU1NRDQ6Osp2FgCA2c5PhQbe9P8CAD8bGho6fvw4h8NZ++SGmKlsGwbwmJ7b95OMrGyv13ur7KpRr2c7DswooWHhW5/ay+FwOpqbtMODbMVwu1znjxy0mL+uJuzYseN3v/tdenp6dna2SCQSCoXf0ZTBP6xW66effupyuYiIx+N5vdN+LC0AwLSGEQ0AEKAOHz5st9vnL1yUV1DIdhaA77Ft11Myudyo13/8/jsDfb1sx4EZJTktPTY+wev1Hv3wfbYyjGtH9ONjsbGxhYWFq1atkkqlPB7v6aeffuqpp/Ly8pxOJ+sjGgYGBux2u2+7pqampaWF3TwAALMcCg0AEKD4fL5CqVy2chXbQQAeyqu/+JVCqbRZrRdPn3S7XGzHgRll61N7wyMiPR4PK3d3OhxnD31BRL29vWKxeNmyZfe+unDhws2bNwcHB7OSbUJ8fPycOXO4XO7WrVs3bNgQIM0pAQBmLRQaACBAqVQqu82G9c9huuDz+T/7+S8FQuHI8NCXn35ks1rZTgQzh1AkUgYHE1H1zbKHP2uyCl4t9TUWsyk+Pp6IjEbjfa+GhITMnTuX9X+rBQLBSy+99Nvf/rawsHD+/PkiLPgCAMAqFBoAIEAFBwc7nU6rxcJ2EICHxeVyn9r7DI/H6+/tOfnVIbbjwIwSG5/AMEx7U8NDHt9SX7P/P/714PtvXz5x1G579LKXx+2+fa00KCho7969u3fvXr9+/SNfaqpxOBzWW0UAAICPnwoNXA5nun/55w8KACaoVCoi0ut0bAcB+AHiEhJefu0NLo/X3dF+6exphmHYTgQzRG7BD1vesvzyRZfTOTY8pKm7W1V29ZGnXVw4dthhs6WlpR05ckSr1QYFBT3adQAAYFbBiAYACFC+QsPZUyfwVg2mF1Vw8MLFSzgcTvXt8gunTrAdB2YIDpdLROPaEePDlV/DoqKJ6PXXX4+JiamrLL9y6vgPup3dZr1+/szNS+c7NU3p6elRUVEtLS3Xr19nq08EAABMLyg0AECAUqvVUVFRw0NDFrOZ7SwAP8zSFSu37tzF4XCaGup6u7vYjgMzAZ/P9609UXb+9MMcb9TrOByOXC7fu3dvVFRUW2Pd8EDfw99OU3u3rrK8pvyGRCJ54oknFAoFETmdzrGxsUd8AAAAmE1QaACAACWRSIqLi4nIoNeznQXgB8vIyo5LSHA5nb1dnWxngRli4bIVPB6vr6vjYQ72ejwCgWB4eFihUGzZssXr9dZX3n6YAWIt9TXnjhysuHIpKCho2bJlr7/+ekhISEdHBxEpFIqwsLDHfQwAAJgFUGgAgMDlWy/NYEChAaalbTufIiKbzcZ2EJghYuMTYtSxjNf7MGtPpObkOp3OW7duEVFMTExISEhrQ+2Jzz66eem8fmz0284aGxkuL73U0dzo8Xi2bdu2atUquVxORMuXL9+yZcvzzz/P5eJXRwAA+H5++mnB40z7LwDwP1+bBoxogGmKy+MRkcNhZzsIzBzJaekMw9y9dd3ldH7HYcMDfZXXrhBRTEyMb8+zzz6bmpra391ZU37jwLtvNdXc+eZZDpvt0AfvWExGgUCwffv25OTkiZekUmlRUVFoaOikPg0AAMxYKEsDQOBSKpUcDqehrhZtGmA6OvrlQSLyuN1sB4GZI7+oWKFUOuz2u+U3vuOw0aFBIlKr1QsXLvTtCQ0N3bNnzzPPPPOjH/2Ix+N1NDd98yybzer1eokoKSkpPz9/CuIDAMBsgUIDAAQuPp8fFxc3qtV2dT7UnGSAwMIhIppbspDtHDBz8AWCBUuXE1Hd7VvfcVhaTn5ccmpfX9/Q0NDfz+Xz09LS4uLiXC4Xj8f75lm+8kRsbOzixYsnOzgAAMwuKDQAQEDbunUrYfYETE98Pp+IMKcdJlduQVFIaJjL6expb/22YwRCYc7ceUR08ODB7u7ue9ekFAqFEomkq1Vz4+K5+85SqIKJyGw2czj3Txnt6en5/e9/39bWNmmPAQAAMxp++wGAgOabPYFCA0xHrRoNEbkxdQImW4w6lmGYb1YK7hWblFK8ZLnRaPzggw/+5V/+paysrKen58SJE1qtNikpiYjsVut9p4RGROaXLDIajZ9++ul961N0d3fb7faGhgaTyTTpjwMAADMP3z+34aKZIgA8Eh6Pp1AodOPjbAcB+ME4HE5kdMyc2Di2g8BMs2jZiqb6Wv3YqN1qFUulDzyGw+HkzlvQXHvXbDS4XK7S0lKPx8MwjFgsLioqamhokAUF3XcKj89fuGqt3WrV1N3t7e2Ni/v7/7rz5s3T6XR37twZGxvbt2/fFD4bAADMCBjRAACBTqVS9XR33am8zXYQgB/A6/X6xp9/cxQ6wGMKUirz584jossnj2rq7n5bw1EO0fYf7xNJJL4Wj+Hh4USkUqni4uKUSqWm9u4Dz0rKyCSi8+fPnz9/fmKnWCy22+1EdG/TBwAAgG/jpxENAACPxul0WiwWIsLCEzC9XLl00ePxeO+ZGw8wiebExt2trOhua+lua9GPjZWsWH3fAV2tmssnjzrtdt8kCLVa/cILL9jtdrFYTESpqamVlZXXz59ZvHb9fSfyBQIi6u3t7e3tXbZsmUgk8u2Pjo5ubGyc+BYAAOA7oNAAAAGtv79/dHQ0KiZm8bLlbGcB+AF84xiK5i9gOwjMTGmZWWWXg3XjY0QkEAgMuvEgpYrL5VrMJu1Av358rL7qtsNm8x0sEAh2795NRL4qAxGtXbu2urq68W7VwtXr7u1X2tnS3FJf69uWSCRCoXDipXnz5kkkkszMTP88IAAATGsoNABA4LLb7ceOHSOizKxstO6H6YUvEBKWnIApc7fqtkGvi4+P7+7uvltxs+LqZYlURkRut8vldN53sMvlOnXq1M6dOycm8ggEAoZhwiOjPW43VygkIoZhbl2+UFN+w/eqy+Xicrler3diIUyxWFxcXOy/JwQAgOnMT4WGByzWDADwfbq7u3U6XVx8QskiLOoO00zlrVtE5PZgyQmYErVVlVwud+3atY2NjTdu3CAim9Uy8SqPx+NyuS6Xa2JPfX39+Pj4s88+K5PJiIjL5apUquGBvv3/8a9bnnk+ImbOzUvnaytu+ooL27dvj4+P5/P5E1UGAACAHwQjGgAgcNXU1BBRZk4O20EAfjgOyeTyjOxc33dmk8lms/L5/OCQUHZzwczgdrtDQkLUanVMTEx4ePiFCxd87WwiIiJGRkaEQqFYLNbpdMVLljdWV1ktZiIaGBjo7u7OysryXSEnJ+fatWtul+vK6eOyIMVQfy+Px3v11Ve9Xm9ERASbzwYAANMfCg0AEKA0Gk1jYyOXy83MRqEBph8+n2+1WMrLrqZlZY8MDZ49fpSIOBzO6ic35hdh/Dk8Fu3IsG58LDc3l4i4XG5hYaHBYCgtLZ0/f/66detKS0tdLld5eTmXy03LzedwOLevlRKRUCicM2fOxEVWrVqVm5v71ltvjY0Mj40MCwSCTZs2hYWFsfVQAAAwk6DQAAABqqqqiojWb9o80b0MYBrJzM6+fetW+fVrd26XM14vEalUwXq97sKpE71dnbkFRfFJyWxnhOlKqVRxuVzfepM+y5cvLyoqUigURLRmzRqLxTI4ONjT09Pd1uL422FhYWFSqfTe64SHh8tkMpPJFBcXN3/+/BwMHwMAgEnCe/PNN/1wm3oT44e7TKlcBRp6AfhPbW1tWVmZQCDYsGUrn4+SKEw/SckpYRERJqNRNz7OMExmTs6PXthHHE5PV9eYVtvcUC8SiaLnqNmOCdOS1+u9ffO6UqnMz8/37eFwOPcuPCkUCmNjYysqKno72oYH+nw7TSZTcnKySqW691LZ2dmZmZnLly+PjIz0W34AAJjx/PTrO5fjn/sAwEzAMEx1dTURbdmxE2u2w/SVkZmVkZl183oZwzCLliwloiXLls8tnnfu9KmmhvrL5864XK6SxUvZjgnTj8vl8ng8QUFB33FMWFjY7t27S0tLjUaj3W4XCATz5s2Ljo6+7zClUqlUKqcyLAAAzEb4nBAAAo7RaOzs7JRIpfGJSWxnAXhcCxcvufdbiVS6decur9eraWrs7e5CoQEegdlsIqLvXRIiKysrKyururr66NGjXq93+fLlKN0CAIB/oNAAAIGFYZgTJ04QUUZmllAoZDsOwJTwej1EFB6BwerwKGQyOYfDYZiHmpdaWFgYGRkpEAhQZQAAAL9BoQEAAsv4+Hhra2uQQrFs5Sq2swBMFYlESkQp6RlsB4Fpqb1VwzBMenr6Qx4fExMzpXkAAADugwaHABBAvF7v0aNHiSg9I1Py37ujA8wkvub/jntWDQB4eNqhISIKDw9nOwgAAMCD+WlEAw/NIAHgIYyMjPT09ISEhi5btZrtLABTZXxsrPJ2BRE5nU62s8C0ZLNZiYjLxcdFAAAQoPAjCgACyN27d4koNT0D3RlgprLZbPvf+4vb5Yqeo05MTmE7Dkw/DMO0t2ikUqlcLmc7CwAAwIOh0AAAgWJkZKSqqoqICucWs50FYKoc+PRj34yJJzZvFYnFbMeB6YfD4UTFzHG5XN+76gQAAABbUGgAgEBx+/Ztl8tVXLJAFRzMdhaAqRIcEsLhcIjo0KcfDQ30sx0HpqXwiEiXyzU+Ps52EAAAgAdDoQEAAkJfX9+dO3eIaF7JArazAEyhLdt3/uJ//KNMLjcZjZ+8/5eP3n3bZDCwHQqmDaNe73Q4uDweoUcDAAAEMD/9iOJypv0XAEwdp9P5xRdfeDye5atWK1UqtuMATC2JVPr6r/4hKSWVz+ePDA1++td3R4aH2A4FAaq/t6ejtYWIXC7X0ED/B3/+r/Onjnu9XiJCLxsAAAhYflp1AgDgO3R1dZlMpriEhAWLl7CdBcAfuFzu7meetdvt7771R7PJdOCjv27b/bQ6Lp7tXBBwjh86YDGbs/MKhgcHRrUjRNTe2uIrMbjdbrbTAQAAPBgG3QEAy8bHxw8fPkxE2bl5vrnrALOEWCz+2c9/GRUT47Dbr5decrlcbCeCwGIyGn3/VzTU3h3VjvB4vKKiIq/HYzGbly1bplQq2Q4IAADwYCg0AADLrl27Zrfb8woK8wuL2M4C4G98Pv/p557ncrl9Pd2fffAu+jXAvT55/x2nwyGRSIhIKBRu3rx5y5YtK1euzMzMXLlyJdvpAAAAvhWHYRg/3ObwkMcPd5lSO6KwiBTA5BsaGnr33Xfdbvcvf/1/SKRStuMAsGN4cPDj/R+4nE6ZXF40f4HT4UjLyo6IjGI7F7Ds4umTd6tuFxYWJicnh4aGRkdHs50IAADgofhpRANv+n8BwKSz2+1ffPGF2+0uWbQYVQaYzSKjo3/+D78OClJYzOZrly6UX79293YF26FgSpiMRo/nYT99mb9oCRFpNJqcnBxUGQAAYBrB1AkAYE1PT49Op4tLSFi5Zi3bWeDBGIZ5+60/rVy6OCo0OD4m6sk1q8+cPsV2qJlJKBS+8vNfbNm+MzgkxLfHP0MOwW88Hs/Bj/e/98c/HPvyi4c8pb2thYiSk5M7OzunMhoAAMAkQ6EBANhhMpmOHz9ORJnZOWxngW/10gvP/+qN12/duGHQ60eGh0svX9q+aeOhgwfYzjUz8fn8rNzcjKxsDodTd/fO5XNnUGuYSQb6enu6Oj0eT1d72/DQ4MOcMqbVElFTU9P+/ftramqmOCAAAMCkQaEBANhx9uxZk8mUkZVdOLeY7SzwYJ0dHZ9+/BERvfLqa42t7cfPnJXL5UT0p//6T7ajzWTLV61eunIVEVXfLv/qwGcup5PtRDA5oueopTIZEXm93jsVt773eJfTOdjfJ5FIuFwuER05cuTq1atTnhIAAGAy+KnQwOVM+y8AmEQWi6WtrY2I1m/azHYW+FZ9vb1z1Oo5avVvf/fPiUlJa9auW75iJRHZ7Xa2o81wi5Ys3bZrN5fL7Wht+eKjvxqxFMV01tfT/dG7b7c0NfL5fJlMTkRcLrextsZus33zYI/HM9HB4eAnHw4PDmRmZpaUlPj26HQ6v8UGAAB4HHy2AwDAbMThcHyLw1stFrFYzHYceLCly5e3dff6tke12qtXSsuuXSWin7z8U1ZzzQoZWVmhoa98+MF7w4MDn3/4/vY9z4RHRLIdCn6YUe3IQF/v5bOn3W53Q+3diKgogVBIRF6vl4iGBwfik5LvO+XDd95yOh0bt+9Sx8W7XS4iGhoa2rBhg06nU6vVubm5/n8KAACAR8B78803/XCbFsu0n2WaLsc0E4BJIxAI5HJ5S0uLzWZLz8xiOw58j/GxMXVk+OEvDzocjtfe+Plvf/fPbCeaFWRyeX5BYWN9ndlo1DQ2RERGqf7WJxICk81qbW6oE4lEYomEiEovnC0vu+YrK1itlspbN0xGAxGJJRK3293b3ZWZk+crPfg01dXWVlc5nc6GmrvyoKC0zKym+lqJRLJ69eqsrCy1Wi2852AAAIBAhkLDw0KhAWBySaXS+vr6/r6+kkWLeTysIRvQXG73zRvX7Xa71WK5XVEhlUoXLl7MdqhZQSgUFswt7mhr0+vGmxvq5QpFZBTWOAxQ3Z0dZ08cramqbKyriYyOUQUHC0WixroaPp9PRL7hCT5hEZFmk8npcDQ31GXnFQgEAiLqaG05fujvbVZHR0aIaGigf+7cuYmJiX5/GgAAgMfC8U9H6+PDD7tkdMDaHIk3QgCTrKys7MKFC5u378jOzWM7C3w/s9n89K6dF86f4/P5rV09UdF4x+s/hw980dLcRETFCxYtW72Ww0HroMBi0Ove/9N/er1ekUjkcDiUquCQsLCk1DSH3V5+/dpER0+xWOxrccLlclNTUzUaDRGJJZIXXnnd6XR8+elHRr3+3ssqlcof/ehH4eHh/n8iAACAx+GnHg08/EYEAN8QERFBRJfOn0OhITD19vS0tbUS0cpVq4lILpe/8vrrF86fc7vdtbU1KDT4047de66VXr5+9UrlrRtms2ndhs0CjKIPJF6v1zdFIiYmRigUajQag17X2dYaEhr2zIsvuV2uro725vq6sVGt73gejxcUFOTblsnkAoFAJpcnp6RVV1ZwOF9/CMTn8/fs2YMqAwAATEeYDgAArElLSysoKLCYzRazme0s8AAV5bc2rF2zYe2attZW3x6T0ejbCA/Dmx9/W7pi5cYt2zgcTnN93aHPPn7gmgXTeQaUAAAgAElEQVTAFlVwyNyShXNi4zo7O3t7eyf2j4+N7n/7T031dQuWLHvhZ6+//MavNm7fxePxvF5vZWWl75jwyEjfEBWFSkVECqVq9ZMbfS9Fo5wHAADTEwoNAMAm36CGo4e+ZDsIPMC8+SW+6eU/e/knV0ovHzn05T//02+JSKlSZWZns51uNsotKHj2+Rf5fH5/b8/H771z5cK5iaUQgV0cDmfF2if2Pr8vMjrGarVyOBxfQcH3qt1uq6+pPnrwc4aY4JAQj8eTkpIycW5zQ/2VC+esFotv8cuY2Fh04gAAgOkOy1sCAJsKCgpqampG/zacGAJKXHz8r3/z29//r//n+rVr61ev8u3kcDh/+K8/YlFStqjj4va98upH779n0Osqb90YGRrc+tReoUjEdi742kT7jNSMzOTUNJvNph0esljMZ48fJaKRocH8ufOIaHB42HdYeHi4VqutuVPZUFeTk19IRE11tS2NDQKBYMOGDWjGAQAA05SfVp1onf6rTqTKMPoDYPIJBIKRkZHuri6GYeIT0Fk94KxYuSo1LW1gYMBsMoWEhi5cuOgvH/x1/YaNbOea1SRS6YLFi6Nj5jQ3Nuh1uvYWTWJKqlgsYTsXEBHxeLw2TTOXyy2cVyISixmGGR0ZvnntCodDy5cvb9FoujvaiSg0JMRkMgkEgk2bNkkkkpCQkKGhIaNB73K5iIhhmL179+bk5LD9NAAAAI/IT6tOnNVO+7GdT4Rj1QmAKdHV1fX5558rlMof/+Rl30B9AHgYep3u/bffcjqd8qCgbbufjoyOYTsRUGtz07EvvyCi7LyC5LT0KxfOGfQ6IgoLC3vjjTeGhoauXbvW0NBARHK5/Ne//vWBAweampp27Nhx5MgRvkDAeL1er3flypWLFi3icvEJBwAATFd+GtHQbp32IxpSMKIBYGqoVKqenp6enh4ulxuXkMB2HIBpQyyRFBbPa6yrM5mMmqaG0LDwkNAwtkPNLk6Ho7+vt71Fc/roEe3wcHJaek9nR2d7GxFph4c0jQ0Ou9135N69e5VKpVwudzgcGo1GLpcvWbJErVYLhUKJRLJgwYLBwcGRkRGv16tWq7dt24ZJEwAAMK3hw0MAYN/atWs7OztHtejUAPDDiMXin77x808//OtAX9/Rg5+v2bApr3Au26Fmi672tuOHDzodDt+3Br0uLjHJt4aOVCq1Wq1EVFJSUlFRMTF6lGGYa9euEVF4ePiCBQuIKDU1NTU1lYh27dpVW1vrdrsLCgpYeRwAAIBJhEIDALAvPDxcpVK1tWja21qTU1LZjgMwnfD5/B/ve+nIlwc0jY3nTx4fHx1dsfYJtkPNCn093U6HQy6XL1u2LCgo6MSJE6Xnz/jWAfFVGVQq1fLlywsLC10uV2xsLBEZjUadTsfhcBK+MXpLKBQWFxf7/SEAAACmBKYDAEBAKC4udrvdLU1NbAcBmJa279q9ZMVKIqoqv3n53Bm248xYXq+3t7urp6tTNz42t2Qhh8Mxm81hYWGZmZnz5s3zejx83t87OpnNZqfTGRUV5asyuN3u48ePE1Fqaury5ctZewYAAICp56cRDVzCVEMA+C7z58+/ePFiTfWdrNxcLD8B8AiWLFserAo+cfRIQ+3d5LT0OPw9mgLl16/duHKZiIQi0au/+rVILGa83tDQUIZhgoKC9u7dGx8ff/Hixa6uLr1eb7FYJhrcmkymjz/+eHh4mIjmzZvH5jMAAABMPUydAICAwOFwNmzY8NVXX42PjaHQAPBosvPyqiorBvr6Dn/28ZNbd6RnZbOdaKYZGuj3bbhdLg6XGxYeMTw4IBKJmpubfaMVtm7dunr1aiLyFRq0Wm13d7fT6TQYDL4qAxFJJFiLFAAAZjhMnQCAQJGSkkJEVy9f8nVTA4BH8ON9LyUmJ3u93htXLtus1im919DgoELAue+rOCdzSm/KrqWr1vg2vF6vxWTiCwQul8tgMOj1et/+yspK34ZKpaqqqtq/f//BgwePHj1aX18/d+7c9PR0iUQilUrZSQ8AAOAvKDQAQKCQy+XZ2dk2q7Wrs4PtLADT2J5nnxOKRONjo5/vf1+vG5+6G2maZ11TFVVwCO9vXRhqq6u62ts4HE5paalGo+FyuUQ0NjY2scZEZ2fnxIlms3nDhg1PP/30b37zm5CQEP8nBwAA8CdMnQCAALJo0aKGhobTx4+lZ2ZNzG0GgB/qpZ+99u6f/zQ+Nnrp7Onte57hcKakU5KmqZGInn7ux7v3PjOxUyqTTcW9AsTQQL/H4/ENSSi/fo3P57vd7qamJiJavHhxQ0OD1Wp1Op0ikcjlcul0OiLKysqKjIzMzMzk3dMnEgAAYGbz0+/xPPSCBICHEBMTU1hYWF1dbdDrQ8PC2I4DMF0FKRSvvPGL//r//rWzrfXi6ZOrn9w4FbWG5sZGIlq/YdPqdU8wDDNF5YyAIhQKiSg/P394eLijo8Ptdk+8JJPJXnvtNYfDIRKJ7j1l4cKFvlUnAAAAZg9MnQCAAMLhcJKSkojo9IljbGcBmN6kUumqteuIw6m5U3n14vmpuEVzUyMRXb5wPjMxNlwuXlZSfPTwoam4UeAQS6Q8Hq+yspJhmJiYGJVKJZPJ4uLihEJhVlaWUCgMCgryHSkQCIqLixMTE0NDQ9nNDAAA4H+ciZmEU+rSqNcPd5lSq8JQlAHwB4vFsn//fq1W+z/+6XeYPQHwmFqam48c/IIvEGzctjM5LX1yL54UEzGq1d638z/+/M4LP3l5cm8UUN769//X6XDs3LkzMzOzpqbmyJEjmzdvzsvLEwgEbEcDAAAIFHjzDACBRSaT5eTkMAxTVVHOdhaAaS8tIyNGrXY5nScOH2xuqJ/EK4+PjZlNJrFY/NovftU1NFpWWZ2SmkZEb/7un2w22yTeKKBoR4ZtVmt+fn5mZiYR5eXlvfbaa0VFRagyAAAA3AuFBgAIOLGxsXw+vxKFBoDJ8NyLP8nIyna5XOVlVydxwcuQ0NARk23EZPv9v/17SGhoXn7BP/1f/5OIxsfGWmboahSnjx358J23GIZJS0vz7eFwOBEREd9sTuFyue5t3wAAADDb+KnQwOVM+y8A8JvExMS8vDyT0Xj18iW2swDMBNt2PSUUiUa1I5+8/5fxsdEpukt8YqJvY2hwcIpuwa7OtlYiioyMTE//+ySU0tLSd9555+zZs0RUU1NTUVHBMMwf//jH9957j7WgAAAAbMOIBgAIRAUFBWKxuLenm+0gADPET197QyKVGvS666WXJqU909HDhzauWblxzUqL2ezbU1tz17eRmj7JzSCGBwd6ujon95qPYNvup7lcrl6v1+v1vj2dnZ2lpaUDAwO3bt06fvz4kSNHTp06df369eTk5ISEBFbDAgAAsIn35ptv+uE2XTZ/tJycUglSjGoA8B+lUtne3j40OBijVqtUwWzHAZj2RCJR8fySG9eujo1qTUZjQnIKl/tYHzboxsf/1//9P3u6u1pbNEql6tb16//zd7+12WyZWdm//u3/OYlLXRr0ug//8mdNQ31KeoZUJpusy34bt8v1xUd/vVN+y+Gw3yq7euva1Tlx8TK53O1ynTt5TK/TeTyeiooKgUDA4/GcTmdtba3vxMHBwbDwCL5Q0NbaumnTpoKCgqmOCgAAELAwogEAAlRiYqLD4aivqWE7CMAMwefzn9iwicPh1NdU36m49ZhXW7h4yY6ndhPRsSOHt29c/7OfvDA+NiaRSv/4l/ces4RxH5FIzDCM2+3unfpBDdqR4aaGuoG+3lHtSNnli90d7brxseqKciLSNDZMjKrwer3nzp177733goP/XgaNT0x66kfPR0RGuVwug8Ew1VEBAAACGQoNABCgli1bplKphgYHJrF9HcAsV1hcvHXnU0R082ppe4vmMa/2l/0f//7f/j0vv0AqkyUkJu3as7f8bl3x/JLJSPp3YokkNCyciNpbWyb3yvfpbGv98J23Lpw6MbFn3bp1ISEhbS3N42OjLc2Nvp3Kv42xSklJCQkJyc7OTk5OJqKomDlHD37epmmOjY1NSkqa0qgAAAABzk+FBh5n2n8BgP+FhoZqR0aqqyrZDgIwc2RkZc2JjXW73ZfPnXHY7Y9zKYFA8NovflVWWT2kN9e2tL//8WcJiVPyBts3Y6K7o31keGgqru/T39tDRF6vNzM3LzM3j4h4PN6SJUvsNtvJw1/6xlOULF76zIsv+Y4XiUQmk+mpp57KyckhIllQ0EBfb0xMzIsvvojVLgEAYJbDiAYACFw7duzgcrn1tTVmk4ntLAAzx3Mv/kQqlRr0ugMf759o5RjIMnJyfRt8Pn/q7iIQCn0bvV2dmdm5RHT69GmVSsXlckeGh1wuFxHV3Kk8evBz32G1tbUff/wxETU3N/P5/MioaCKKi4ub3JkjAAAA0xF+FgJA4JLJZPHx8eNjY90B0HAeYCZ5+rnnBULhyNDgmeNfsZ3l+/G4PCLi8XjBIaFTd5faO1VEFB4ebjaZHA5HXEIiEZ08edLr9U4cY7fZBvp6xWLxP/zDP0RGRno8nhs3bmg0mhh1bF9PN01xKQQAAGC6QKEBAALapk2biKizvX1SFuQDAJ/wyMiXXn2Nx+N1tbddu3SB7Tjfw+P1EBF/yuYjDPT1fvjOWwzjJSKGYcRi8ckjX/paP46NjYWFhYWGhqakpAiFQiJSKBS/+tWvFArFT3/609dee21wcJCIxka1vj/G0dHRKQoJAAAwjfhpecue6b+8ZbwEfRoAWCAUCm/evDk0OJCSmhakULAdB2DmEIvFHo+nr7env7fH6/HETU17hcfHMMzhzz9xuVwet7u3u8tkMMTGJzzOBV1O53t//ENd9R2FUhUcGqodGb589vTw4IDT4SCigoKClStXCoVCsVgcGhqalpa2Zs2aVatW5eXlhYeHMwyzc+fOoKAgIuL+TX19vcvpJKKIiIgnnnjC9yoAAMBs5qcBfly8SQeAR8Ln87du3frll1/eKLu2c89etuMAzCjLVq5SqlRnThyvra5KSk2LUceynehr1bfL9Trd0lVr+Hy+w263WixcLtfr9fb1dPf1dMcnJT9OVA6XKxSKxka1Xx34TCaXWy0Wr9crEomee+45k8kUFhbW3d1tsViGhoYsFkt3d/fo6GhOTo5QKExMTMzIyLjvagkJCTwej4g8Hk98fHxMTMxjPTkAAMCMgJmEABDofB8Ptmqa7Xa7WCxmOw7AjJJfWFRVUT4yPPzlpx+98evfBkgjw/Lr1yxms9VqWb95W1X5TV+VwfeSQqlUKFWPc3E+n7/7uRf+8p//7na7JxrNikSitra20NDQP/3pTxMTtVLSM6wWS3t7e1tbGxHxeDy1Wp2Xlzd37tyJq3m9Xo/HIxSJPB6PWq1+nGAAAAAzBgoNABDQHA7H8ePHiWjuvPmoMgBMhRdefuWtP/xvk8n41YHPNm3fJRSJ2E5EoWHhFrO5ub7OYbf3dnV6vV6ZTGaxWLbs2pOUmuYbQfA4pDLZj3/6qqaxweV0mkzG5vo6o9FYUVEhFAoZhtm4fVfMHLXT5QwLjyAio8GgGx/T68ZbmxoH+nq7u7vLyspefvllqVRKRCMjI1wu1zft4vGDAQAAzAx+6tHQa5/2PRri0KMBwO88Hs+BAwf6+vriExK37NzF4eCvIcDk43A4IaEhzY2NurExuUIRHTOH7URkMZt7OjuISD8+7vV6VSqVQqGw2Wx5RcWq4OBJuYVEIlXHxccnJqVmZMYnJQsEwt7uLrvdXrJ4adH8BSKxWCqTVd8uHx8bjY1PUAUHR0XHZOXlJ6akWszmgf4+Pp+fmJhIRG1tbRqNxnfN4uLi4EmKBwAAMK0FxAhJAIAHunr1amtrq1Kl2ooqA8BUSklLf2LDRiK6cv6sprGB7TiUX1R870qWubm5cXFxbrf7iw8/MOh1k367GHXsqiee3LB1x4uvvrFk5WrfTrPJdOns6YtnTrmcztrqKu3IMBF1trd1tbcRkcfjufcKXC539+7dSUkB2lATAADAz/w0omHAznCJpvWXGiMaAPyrrq7u9OnTIpFo97PPBYeEsB0HYIaLio7RjoxoR0bGR0czsnOmbi3Jh8Hn89Mys7lcrtvtdthtWq02LS3N1yghNDwiMnpKGi6GR0ZKpFLfttFgqLh+bWhwwOvxVJXfbNM019+tNhoM9TXVvgUm9Hp9VlaWWCzmcrlDQ0MlJSVFRUVTkQoAAGA68lOhoW/6T51AoQHAzw4dOmSxWDZs2ZqYnMx2FoBZITM7u+LmDZPJ2N3Rnj+3mN0wQqEwPjEpr2iu1+PpaGuNj48Xi8U6na69RaOOT1CqHqsf5HezWa1ffPhBV0c7ESkUCoVCkZSUNDQ0NDI06Ha7fcc4HI7Y2NiIiAi5XF5UVBQbGygLdgAAAAQCTJ0AgEBUWVk5MjKiCg7Ozs1jOwvALPKTV18TCATakeFbZVfZzvK1guL58qCgixcvLl26dN++fUR0+LOPhwcHpu6OHW0tet24bzsxMbGkpGTHjh379u1bvHixSCRKSkrKyclZu3ZtZmbm1GUAAACY1jCi4WFhRAOA3/T29h45coSINm7dFhIa+r3HA8BkEYvFZrN5sL+/t6szOTVNHhTEdiISCIVSqaxN0zw8POx2u9VqdXd3t258LCsvf4pat1TeujE6MqwKDuHxeb29vRqNRigUVlZWDg8PP/vss4sXL87KyoqLi0PjGAAAgG+D5S0BILAYDIaDBw86nc5lK1elpKaxHQdgtrh1o2xMO2q321r/toaC0+lkN9KE+KRkhVLZ19fX19enVCojIyN7u7tsVqtUJpuK26WkZbQ2NwlFoh1PP3vk809142Pnz5/3vfT222/v3bs3LQ3/NAEAAHwXPxUauCj6A8DDOXLkiNFozMzOWbhkKdtZAGY4p9P5+Ucfms0mt8tltVon9mfk5M5Rx8aoA6XvgEwuf/Fnb5jNpu7OjounTxoMBiLq6eqcExt36eyp+MSkguL5k3i7tMysObFxXC5XIpUqVCrd+JhEKl26ag3DMOdPHh8eHkahAQAA4LthRAMABJDx8fH+/n6FUrl+02YMSwaYRFarVT8+fuTgAYfDzjCMx+NhGIaIGIbhCwQCgUAVHLJw6fLQiAiJWKKYylaLj4YvEKiCQ1TBIb1dnb4FOOuqq5xOR5umuaO1JSE5RRU8mWvTCASCro72sIiIksVLbRbLsjXrYuMTzhz/iohQZQAAAPheKDQAQKBwOp0HDhxwuVx5aekikYjtOADT29joaGd725XLl9wul9frnajcKZRKiVQmFot99QWxWDJ3wcLJfZc+pXz1EaFQ2NPV2d/bQ0Rer3fSZ3mUXb5YXVkhEotDw8KT0zNu3yjr7mhvqquNj4+PiIiY3HsBAADMPCg0AECgOHbs2NDQUPScOSvWrGU7C8D01t/X98lf3/d6vUQUFh4RGR0jFAoFQqFYIsnJL5RIpWwHfHSF80p6u7tcTqdIJHI4HL6dKlXwo13NZDQyXu83R3BExcwRCIUOu32gr3egr5eIujs7eDze008/jcFWAAAA38tPhQYefigDwPdpaWmRymQ7d+8VCARsZwGY3q5dvuT1ehNTUnMLiuISEkViMduJJo06Lj63oKjiRpnb7Z7YOT42GhUz5wddh2GYQ5993N3RTkQhoWE5BYXzFi6eeDUrLz9arf7yk4+MBr1AIHC5XCqVavPmzeIZ9CcJAAAwdbhsBwAA+JpSqVSqVIGwnB7AtFZ+43p3VycRLVmxKjUjcyZVGXzuG4CQmJIaEhr2g67Q19N99vhRX5WBiMbHRq9ePK/Xjd97THBI6Etv/LJo/gKXy0VEW7duTU5OfrzgAAAAswUKDQAQKFQqlXZ4WNPUyHYQgGmstrr68oXzDMOsWPtERFQ023GmxL3LYUik0u17nhH+wK4u508eb6i9O/Gtb5lM598mYkzgcDgr1633VT8vX77c1dX1yJkBAABmFRQaACBQZGRkeL3e5kYUGgAe0UBf3+kTx4ioeMGiuSUL2Y4zVcIjIrPzC3zbdpvtmwWC72azWm02KxEtWbJEqVQWFhZGR0UREZfHu/cwt9s9NNDv9Xq5XC4R9fT0lJeXT84DAAAAzHRoBgkAgWLu3Lk3b940GPRsBwGYrsqulDIMk5mbt3zNOrazTC2DTkdEvu4JA329iSmpD3+u0+mwWa1qtXr16tVr1qwhIo1G097efvns6bklC5NSv1698qsvPu3u7FCqgo0Gg1KpNBgMWA0HAADgIflpRAOPM+2/AMAPVCqVQY9CA8CjOH3ieGdHO5/Pzyucy3aWKedbOMPXPcG3yOW9xka1LU2N3zbSwXdWVFRUW1ubb2GO9PT0lJSUnq7O44cO+JbPdLvdPV2dRGTQ67KyslatWuU7bAofCQAAYAbBiAYACCAqlaqtrc3lcmHhCYAfpOzqldrqOwzDrN2wWR0Xz3acKVeyeKl2eNjXvvG+Jo5Gg+HTD951OhwRUdE7n/6Rr//CvZRKlVQmq6qqqqyszM7O5vP5o6OjqampbW1tquAQ3+qVHa0tvoqDUChcunRpdHR0SkqK7BuXAgAAgAdCoQEAAohKpSIig14fFh7OdhaAacNkNF6/UsowzKr1G7Ly8tmO4w8RUdEej1sqlXq9Xr1ON7HfYjZfPHPSN5ZhZGjw/Knj2XkFKekZ954rEAolEqnNaiWihoYG306pVCoUCvV6XUPtXf34+K2yq779u3btio6OJiJUGQAAAB4eCg0AEEB8hQaj0YBCA8DDO3LwAMMwGdk5hcXz2c7iP06nUyqR8Pl8498au3R3dlTfLu9obZFIJMnJyVqttk3T3KZpTkxJXfPkJoVS6TvMZrWOjWp92xu372pv1TTX17W2tvr2nDn2FREplcpNmzZ1dnaq1Wq/PxkAAMC0h0IDAASQiRENbAcBmDYOf/H5QH+fQCgsmr+A7Sz+c/rYEYfd7rDbiSg8ItLldA709335yYdExOVyY2JiNmzY4PF4NBpNaWlpZ1vr0YOfP/fSK75zJVJpaFj42KhWIBRmZOc0N9T59ovF4s2bN584caKwsHDFihVCoTA19Qf0mAQAAIAJfio0YBVNAHgYKDQA/CAnj33VomnmCwRbdu6OnjNbPnu3Wa1tmmYiCg0NtVgs2pHhY4cOyORy36ter7e9vb2qqspoNMbGxno8HiIaGRp8+w//tn7zNpvV2t6qmRMbxxcIIiKjvF6v2WSSSCRRUVGdnZ19fX2/+c1v2Hw2AACAGQEjGgAggMhkMoFAgEIDwMNwOp31NTVE9MTGLQnJKWzH8R+X0+lxu4koNzd3YGCgo6Ojp7PDt34EESWlpnW0tly8eJGIbt++TURBQUEmk8lsMh354lMuj+dyOgvnlTzz4kuVt26cPXF0eHBg/vz5cXFxBoMBQxgAAAAmBQoNABBAOByOUqlsb23p6eqKS0hgOw5AQPvg7T8zDJOYkpqRk8t2Fr9SqFQ7n3nu9NHDV69effLJJ1NSUk6dOnXfMWHhEXa7zWwyCUUik8nk2+nxeHwDHBivt/p2+bVLF4hIrVavXbtWIBDk5OT4+UEAAABmKt6bb77ph9sMOxg/3GVKRYo4bEcAmBVsNlt7e3uQQhGfmMh2FoDAtf/dv2i1IxKpdNOOpyRSKdtx/E2pCo5LSGxv0TTU1/N4PLPZ7Ha7ORyOSCQaHRkhIofj6w4OW3btyS0syskvjFaruzvafYtWhkdG9XZ3mU3G4uLiPXv28Hg8lp8HAABgZkHzBAAILMuWLePxeJg9AfAdvvz8s8GBfr5AsGPvsyGhYWzHYUdEVPTzP30tNSOzubnZbrfz+fzU1NSXX355y5YtCoVionZw7MsvJFJpbHwCwzC+4QxEVHf3zmB/n0wmW7ZsGYeDDxIAAAAmmZ+mTvDwQxwAHo5v9oTBgEIDwIOdOHqkrUXDFwi2PbU3KmYO23HYJJZItuza88n7fxka6He73S0tLS0tLQKBYM+ePV6v99SpU3q93uPxjAwNhkdE3rxaSkTr1q3TaDTJyckjIyMOh2N0dFShULD9HAAAADMNRjQAQMBRqVQY0QDwQFcuXayvqeFwOE9s3BKflMx2nIAQGRXt2wgNC88tKHK5XIcPH46IiNi2bZtv//XSS421NXabLS4ubuHChS+++CKXy62vr29tba2vr2cvOAAAwIyFQgMABByVSmU2mSYGOQOAz53bt29dLyOi1U9unG0NIL9Db3cXEcnlcqPRkF8878kt261Wa2lpaUJCwi9/+cuCggKT0Xj62BGv19vT03Py5EmPx3PlyhUi4vF4BQUFLKcHAACYibDqBAAEHJVKxTCM0WAIDglhOwtAoNAOD58/c4phmIXLVuQXFbMdJ4BEREePj40qFAqtVnvw4/2q4BAiMhqNd+7c4XA469atczqdjY2NRBQcHBwVFTU4OOhyufh8/s6dO+Pi4tiODwAAMAOh0AAAAUelUhGRwaBHoQFgwpXLlxiGycjOWbRsBdtZAsuGrTs8bndrc5NCoTAajcODA0KhUKvVHjt2jIgUCsXevXvtdvvAwMCqVatyc3Nv3brl25+Zmcl2dgAAgJnJT4UGLlo6A8BD+7rQgDYNAPcYHOjncrl5GMvwDRwOZ/3mbV3tbSaTKTExUafT6fV6p9NZOK9kfGy0u6P9/fffd7vdRHTo0CE+n5+ZmdnR0bF48WK2gwMAAMxY6NEAAAGno6ODiExGI9tBAAJFf1+f1WLhcrmx8QlsZwlEfIEgKmYOwzAZGRm+cQrxiUmrnngyPStbIBC43e75i5Zs3/MMh8O5e/euUql85pln4uPj2U4NAAAwY2HqBAAEHJPJREQpqWlsBwEIFLrxMYZh0rKy2Q4SoI4e/NzXEvLMmTOvvPLKrVu3jAYDEeUWFKWkZfR0dSanpfP5/CCFwmAwsJwVAABgFvyOU1cAACAASURBVMCIBgAILF6vt6GhgYgkUinbWQACxdXLl4goLDyC7SABymG3+zYiIyP379/PMExRyQLfHolUmp6Vzefze7u7LGazFP+wAAAATD0UGgAgsLS3t9vt9tj4eKVKxXYWgIDg9XqdDodAIMjJL2Q7S4DavHN3VMwcItLp9Tabbc2GTQVz5028yjCM1WK5ceUyEWE9SwAAAD/w09QJHnpBAsDDGR0dJaKsnFy2gwA8uqb6+saGOpfTlV9UlJGVzXm4jsj1NTUGgz47N08VHHzf1ex2u1giwTCfbyOTy/c+v+/tP/ybzWoloojIqHtfPXP8q8baGiKKiYnJy8tjJyIAAMBsgh4NABBYWlpaiEihVLIdBOBR2Gy2zz/cPzIyzDAMEXV1dnz15cGQ0FB5UNCmbduVygeP0zl2+FB/X69vpZWyK6UCgSAjKztIoVi8bDmXy7188TwRlSxe6s8HmXZ4PF7xgkXXLl0gInmQYmK/x+PpaG3xbfvWngAAAICphkIDAAQQnU43MDAgk8vVsXFsZwH4YZxO57lTJ+tra4hIIpVm5eYLhULd+Fibplk3Pq4bH3/rD/9bqVLJ5UHrN26SBwVZrVatduTm1ata7YjH4+FwOAKhMDgk1GG3G/S62rvVRFR+47pv0QSRWJydhzH/38Pr9RIRn8+/d+iHw253u1xEJJFInn/+edbCAQAAzCYoNABAABkbG3M4HBlZ2SKRiO0sAA/LZrN98sH7BqPB5XQSUXpWdsmSZeERkb5XrRaLzWatrihvaqgz6PUGvf69t98iIg6H4xv1IBKLU5OScwvnxicm+U7paG2xWMxVt246nQ7fOq9ysRjzJr6by+msvl1ORDw+32wyqoJDfPttNqtYIjGbTDabDSMaAAAA/AOFBgAIIJ2dnUQUGhbGdhCAh2K1Wi+cOd3UUM8wjFgiCVfHLlu9NkYde29TBqlMJpXJ1mzYtHjFKrvdVnnzht1ua2lqZBgmr3ButFodFTPnvuUkklLTiCi3oMjpcHR1tPN4vBD8pbjHzWtXaqpuP7lluyokpKO1ZXCgv3jBotHhYavFkpGR0dLScvLIoVVPPDk00D/Q39ff0202mebPnx8REaHEnCwAAAC/+PrjlKnWZvHHXaZUigwNLQGmltvt/vOf/zw6OvrSq6+HhYezHQfge9y8fu361au+YfkZObkLly4PCX3YcoDJaOTxeFKZbCoDzkxer/ftP/yb1WLhcrkyudw34oPL5Wbk5DbW1pSUlDgcjrt3704cz+PxtmzZkp+fz15kAACAWQcjGgAgUAwODo6OjkZERWFEAwQyi9l8/uxpTWOjr1IfERW95smN0XPUP+giQQrF9x8ED+L1erlcrm/DZDQKBIL8/PzKyso2TTMRlZeX3zfxyuPxWCwWdrICAADMVig0AECgqKurI6L0jMyHXAsQwP9ull27ce2qy+Uioqy8/Bh1bH5RMduhZhc+n7/r2R9fOHWir6dboVQZDfrKykoicjocRMTlch0OBxHJg4I2bNs50Nd7t7Li3LlzCQkJMTExLEcHAACYNVBoAIBAYTabiSgrJ5ftIAD3M5tMd6oq71ZWWq0WIoqIil63cXNkNN64siM0LHz3cy9YzGaZXK5pqL98/ozVYgkKCjKZTCUlJUFBQRqNpre39/Dnn4SFR5hNpuDg4NDQULZTAwAAzCIoNABAQHA6nRqNRiQWCwQCtrMA/DdXSy/fvnnDN4pBoVSVLFmaVziX7VCzHYfDkQcFEVFGTu7I8NDtm9dNJhMR3bx5Mz4+/sknnzSZTAcPHhwa6Cei4uJiLGQDAADgT34qNPAwDhoAvlNtba3H40lOSfW9eQAIBJqmpjMnjttsVg6HEx4RuWLd+rDwCHRwDDS+oSUhoWEr1j7Rpmmura56++23161b94//+I99fX2NjY2ZmZlsZwQAAJhdMKIBAAKCb1p1bkEB20EA6PyZU4MDAw67fWx0lIhUwSHzFi3GKIbA5HK5Bvv7iChqzpzElNTElNS8ornnTh4/e/asSqXKzMxMTExkOyMAAMCsg0IDAASEpqYmDocjxPBmYInX621uaLh47ozD6XQ5nb6OpAKhcO78BQXF82VyOdsB4cGqym9Wld8kIpns6/9GkdExO/Y+u/+dPx04cGDFihXLly9nNSAAAMBshEIDAASEoKAgkUgUn4DPHsEfvF6v0WAw6PU11XeaGxu8Xu/ESyGhYfKgoPy585LT0nk8Hosh4XtV3rpxvfQSEamCQ5atXjuxXyqTxSclN9fXtbS0oNAAAADgfyg0AEBAUKlUdrvdbrOJJRK2s8AMdPDTTwb6+9xut8fjubes4JOSniGRSMUSiUwuz587j8/HD8fpYXho0LfhWw3k7/sHB5rr64ioALOxAAAA2OCn36W4aAYJAN9JqVQSkUGvR6FhNrNZrePj4wadzmA0mI1Gs9lss1ltVltkdFRefmFEVJRYLP7ei7S3tl44c9rpdLpczomyAsMwfIEgODhELJGIJRKxWCISi8USiUgsDg4JjU9MmvqHg8lXsnip0+HoaG1hGObe/Teulvo2oqKiWIgFAAAw6+FDGwAICCqVioguXzi/97kfs50F/Mfj8fT39Xa2t1XcvOn1eu97uzhBOzJcX1PD5/OlUll6VmZkVHRWTi6Xy/3mkZ9/9GFXZwcRSWWyIIXy67KCRCIWS5LT0mPjE6b0ccDPQkLDzCYTEbldLrfb7RuK0t6i8a1quWrVqtjYWJYjAgAAzEooNABAQFCr1SEhIV2dHU6nUygUsh0H/OT9t9/yrexARPFJycEhoVKpVCKVisUSiVQqkcnEYsmYdqSnq7O7o107Mmw0Gm7fukVEZ0+dzM7NXb9x88SlRkdGDn7+qUGv5/P5RfMXLFq+Eh0WZjynwzEyNEhEDMPYbTZ5UNDw4MBXBz6TSCSrV69esmQJ2wEBAABmKRQaACAgyOXy4uLic+fOGfT68IgItuOAn3jcHiKKS0gsmr8gMSX1gYMUFEplYkoqETEM01xfZzIZ71bdNhuNd6uqdOPjTz/3PBHVVldfPHfG4XBIpNI1T25Ky8zy84MAi7hcrtfrvVtZUbxg0Rcf/ZWInn32WbVazXYuAACA2QuFBgAIFL7ZE6dPHPvxvpfYzgJ+kj+36MrFixKpNDkt/XsP5nA4mbl5RDR/0ZLmhvqzx7/q6epqaW7W68cvnTtHROERkbufewFtPmYPX6ONILnc4XBU3rrR1FDncjrXr1+PKgMAAAC7/FRo4KEZJAB8n4SEhMjIyIG+vom51jDjLVy89Nrlyzar9YeemJGdox0eqrhRduTgF77ODktWrs4vKkaVYZZwu90Ou10gELicTq1W69vpcjjWrVu3YMECdrMBAAAAfpUHgEAhlUpzcnKGh4d14+OYPTF78Pl8q8Xy/cd9w+IVq5rqa01GozwoqGTJsoK58yY9GwSsr774tKerM69wrsfjEQqFTqczNDR03759MpmM7WgAAACAQgMABBLf7IkTXx1+8ac/YzsL+AmfL7DZfvCIBiLicrlP/eh5s8kUEhomk8snPRgEMo/HwzBMzZ1KPp//yiuvOByOkJCQh1n9FAAAAPzgAW23AADYkpqaqlartSMjXq+X7SzgJ0KR0Ga1ftvClt8tOCQ0Nj4BVYZZaOW69USkUCj27dsXGhoaExODKgMAAEDg8FePBv/cBgCmObFYnJKS0tfXNzoyEhEVxXYc8AuGvF6vw25HewV4eOGRUQql0uvxREdHs50FAAAA7ocRDQAQWL6ePXH0CNtBwB8sZrNeryMih8POdhaYTjgcTow61mw2ezwetrMAAADA/dCjAQACS3Z2dnV1dX9/P8MwHA5WrJnhpDKZRCKx2Ww1VZXLVq9lOw5MFa/Xe/NqaVhEZFX5TQ6Hs27TltCw8O89y2I2d3e08wWCkLAwoVCkUConXnLY7V0d7VMZGQAAAB4dCg0AEFgEAkFcXFx3d/dgf3+MWs12HJhaHA7niQ2bvjp0sKH2LgoNM1V3R3tjfW1jbc3EnoobZU9u2f7dZ7mczi8/+XBUOzKxJ7egaO3GzRwO507Frds3r9ttNqVSyeNhdiYAAEDAQaEBAAJOSEgIEZ05dWIf1p6YBTKys4MvXzTo9XrduCo4hO04MDkYhqm8daP2TpXRoPf1dg0LC8vIyIiOjq6pqWmsrcnJL4yNT/i2c2+VXS0vu+rxeGJjY0NDQ7Varc1mq7t7Z6CvNzM3r+zyRZlMtn79+pycHIx7AgAACEB+KjRw8WsAADy0vLy82tragYEBtoOAn8iDgnTj42WXL27a8RTbWWASjI1qTx05NDI8JJPJIiMj4+Li5s+fHxwczOVyiSgkJKS1tfXGlcu7n3vhgWWC/t6eG1cu+05cuHChr/LY2Nh44MCBsVFt2eWLRBQXF7dgwQI/PxcAAAA8JDSDBICAw+PxoqKiHA5HV2cH21nAH7Y/tYfL5VrMZraDwP/P3n1Ht3GeacO/Zwa9EGAFexdJkSJFUqREqlESJavalrvcuzcbx3m9m/K9Z7/vPetsdvdks0nebDYbJ+41lmzLtpplW71SEk1J7L33jt6B+f5AzCiy3CQCA5DX7/j4DAYzmGss0gJuPM/9zI4LZ0+PjY4UFBQUFRWVlJRs2rQpMjLSV2Ugori4uOLi4oG+3r5r/YLzPN/a2EBEd9xxx9atW31VBiLKzc0tKioiIrFYXFBQUFlZGai7AQAAgO8MUycAIBhFR0cT0YmjR1IfTxc6C/idQqEQiUQ2q1XoIDA7zEYjEXX39JiMRiLat2+fVCrNyMgYGhqKiYlZuXJlWlpaTU2NwaD/8rntLc2Xa6p1Ol1MTMxVT1VWVur1ep1Ot2nTpgDcBQAAAFw3FBoAIBgVFRU1NDQMj4wIHQQCRCwWT09NtjQ25OQtEjoL3CiW44jIV2WIjU/QaLUTY2NtbW1ut1uv1zMMU1JSQkQ8z3/53O6OdiJ68MEHv/yUSqV6+OGH/RsdAAAAZgOmTgBAMGIYJioqyma1tre1Cp0FAiEnN8/j8fR0dQgdBGbBppu35xcW++ZKuF2ujTdvf+R7T3/v2R+vXFsplclaW1vb29uJqPda61OaTEaxWOzrHwkAAAAhinvuuecCcBm7l1gmtP9RcGhoCRBQFoulpaXFZDQWFBYJnQX86Pnf/fbIp59MTox7vd7x0ZHU9Ax1mEboUHBDJBJJRla2x+0e7O+zWi08z6ekpYtEosTklLiExMa6y16vV6PRDAz0p6Slq8PCrjxXKpU11de6XC63243VKwEAAEIURjQAQJAqLCxMT0836K8xixvmErPJREROp5OIZvoFwhxQWLJUJpfTF7MhfM6fOUVE09PTiYmJbpdr1xuvvvPay1WnTljM5nOnT5pNprTMBakZmZ9//vm77777wQcfXHN6BQAAAAQ59GgAgOCl1Wq7u7sb6+vy8guEzgL+wnGcUqW+5a575HKFQqEQicVCJ4LZoVKrKzdtPfDh++Njo2aTSaVWezyeof6++Pj4e++997XXXiMij8czNNA/NNB/9sQxIhoeHKjcuGX73ffu2/1ub1dnS0uLxWJRqVQC3wkAAAB8R/juCACCV1paGsMwdZcuCR0E/EgikbhcTl1sXJhGgyrDHBOt0/k2xkdHiIhhmPCIyKGhofPnz8+UD6Kjo7ds2RIfHy+Tybra245+dtBo0Hd3tLvdbrFYLBLhGxEAAIDQg0IDAASv/Pz8xMREo9EgdBDwI4lU6rDb0fxvTjpy8IBvw/dbzLLsjocfS0pJPX36dFJSkq/WkJmZuXTp0qeeeurRRx/VaDSD/X0sy6ZlLiAil8t18uRJzJ4AAAAIOQEqNAjeyvHG/wEAQWi1Wv309KWaz4UOAv4ilcm8Xq/dZhM6CMw+bXiEb6O5vs63IZZIbrvnPpFIVF1d/fDDD//kJz/ZuHGj7ymdTrdq1Sq7zbbz9VfkcsXamzbFJyadPXv27NmzwqQHAACA6xWgVSdsof9NlRyrTgAIpKWlhfd6c/PzhQ4CftHe2jI9NbWosEihUAqdBWYZx3HNDXVEJJfLFy8pmdkpk8naW1va2tqOHz9usVjsdrtOpyMinU6nUCgGBwf7e3vGRobdbpfD4RCLxfn49QcAAAgpmPoIAEFt4cKFMTExBgPWnpizVCo1Ee3+85sFxSUSicRht+cVFIZptULnguvkdrkmJ8YdDsel6vO6uHixROJyOq/qvpGakUlEBoOBiC5cuHDhwgWFQpGRkcFxXFlZWVlZ2aefflpVVeU7ODs7O/B3AQAAADcChQYACHYajaa5ubn6/LnSZWVCZ4HZl5Ob19zYYDQYzhw/6tvD8/zyirXCpoLrdujg/qa6Wt92R2uLb+OqHhwOh2NmWxseoZ+e6uzszMjImNm5cePGsLCwqqoqo9F48uTJ4uJi/wcHAACAWYNmkAAQ7JYsWSISiQb6+oQOAn6RlpHxj//7nzZu3bZ2/Qbf6IbElFShQ8H1i4yKvvJhfHw8EZWvqrhyp9fjmdk2GvRE1PelX/Dy8vJHHnlEq9X6XgEAAABCSIBGNHCBuQwAzEWZmZkRERF6/TTP8wyDbilzU3FJKRG1tjSbzaamutrk1DShE8F1Wrp8pUqlbmqomxgbtVossbGxQ0NDV02d4EQiIkpNTU1PTz916pTX69Vea7JMRETEs88+G6DcAAAAMHswogEAQoBGoxkdHq4+VyV0EPCvdetvYhhmZGjQYbcLnQWuX27B4jvve7CodBnP8xNT00Skn55yu90nDn822P/XkQtqtXr16tU/+clP7r333q1btwqXFwAAAGYZejQAQAhYtWpVV1fX2Oio0EHAvxKTk6VS6eTEeM2Fc8tXrxE6DsyC7AWZfT3ddRdrJsbGLlWf//zc2Yys7LGRYSJqaWkxGAwajQbtHgEAAOYYjGgAgBCQnJwcFhY2OTnhuWJqN8xJt911DxGdO3XCYjYLnQVuSHSMjohUKtXSpUtHh4cuVZ/XaDQKhaKzrdVsMiUlJaWmpspkMqFjAgAAwOzDiAYACA1arba7u/ti9YXSsnKhs4AfpaSlxScmDg0MdLS1LC4uEToOXD/fLAmv17tly5aIiIjx8fHFixcnJCTo9Xqn0xkXFyd0QAAAAPCXABUaWPRvA4Abs2nTpueff35yYkLoIOB3C7JzhgYGqk4ez8zKUapUAbiiYXp6cmJiamrcMK23mM1Wi9lhtzscdo4TPfjk9yQSSQAyzD2+RhsajaampiYiIqKs7C/L00ZGRgqaCwAAAPwOIxoAIDTodDqVSjU6OuJ0OvHBb24rX7GytqZGr5+uOV+1unKDX69ls9le+N1v3C7XVx3w+1/9IjEp+e4HH/FrjDnJbDYR0RtvvOF7WFJSsm3bNkETAQAAQIBwzz33XAAu4/QG4CL+JUU7CwChtbS0DA4MKFWq+IREobOAfy3Iyam5cN5us2XnLhL/7cqIs+jsiWMf7fqz1+NRhWnySspSs3IycvOzCgpzi0sXLS3PKigaHey3WyxGg77q5PGmulpteEQ4vo3/9nhqb2kmIplcrg2P6Ohoj4qKiomJEToWAAAA+B0KDd8WCg0AgktKSrpw4UJEZFR6ZqbQWcC/ZDJZ9bkqk8koEomSUtP8cYk//OY/uzvbiUgbFb3+9nvSc/Ji4hMjYmI1EVGqMI1coVSo1AvyCqLi4l0Oh1E/5bDbWxrrq6vO6KenMrNz/BFpjunr6e7p7CCiJcvKV66tbKy9NDw8vGzZMqFzAQAAgN+h0PBtodAAIDiFQlFVVeVyuXJy80QizPya4yIio1qbm/p7e6xmc2pGJjN7vX6a6mvfevlFl9MhlkhKVq9bvXW7QnntThCcSKSNjM7MK0jNXuhxu60mo9PhmBgbPXvyeHdHe2JyilyhmK1Uc49UJmtuqPO43Tl5i9IyFwz0940OD+t0uqioKKGjAQAAgH8xPM8H4DLW0F+QTsEJnQAAiF566aWBgYFN224uLF4idBbwuwvnqo4d+oznealMVr6qYsmyWVhw5PUX/jA+OsowTFh4xIqbtsanpn/7c20Wc09bc2vtpcnRYSJiGEYdFvbY93/Icfgb4tosZnNPZ0fWwlyxRDI1OfHWyy+IOO4HP/iBUqkUOhoAAAD4UYBGNLgCUc3wLzFGNAAEgZSUlAsXLsToYlPS/DKcHoJKQmJSbFxcT1e33Wbr6ep02O3JqWkse53/OzYbDH/8r19bzGaGYYpWVKzesl0bFf2dXkEskUTHJWQVFMUlpdisFqvZZLNaz5851dXRHqbRaMMjri/YHCaRSGJiY32FmEvV53u7u9xud05OjkajEToaAAAA+BEKDd8WCg0AwUAul58+fdpht+cszPVfj0AIHhGRUcuWr2BZtq+3Z3hwYGx0RKPVqsO++WNqV3vbsUOfdLS2JKWkiiUSm8324n//1u12K9Vh5es355WUcdc7+4ZhGLU2PDOvIC45dWxowG61mE2mlob6mgvnPB5PUkrq9b3snHeh6ox+eoqIvF6vRqNRq9VCJwIAAAB/QaHh20KhASAYMAzT3t4+PDQUo9PF6HRCx4EASUpJidHFtjY3TU1ONFy+5HI6k1PTvqprg8fj2fPezqqTx/VTU5MT4x2tLUmpqW+9/CeX06nSaG958HFdYvKspFKFaXKLS2MTkz0ej8VkdDrs/b0950+fnJoY18XGyeTyWbnKnBGXkGA2maYmJkZHR+vq6latWjWLfTcAAAAgqKDQ8G2h0AAQJHyzJ8xmk1Qqi4r+bkPfIXRFRkVlZmWZTaapycmhgf6xkeHM7JwvN0cYHR7a/8H7fT3dLMtm5+ZarVaT0Vhb87nb7ZYrlFt2PKTWhs9uMLU2PC0nN2PhIqlMPj0+5nI5J8bHLlafb6qrVanCIvEj+gWxWHLkk489bjcRFRUVZWdnC50IAAAA/CVAhQYPEcOE9j8ifO8CEBwkEsnJkydNRmNrc9P5s2dGhodT0tIxjWI+UKnUuYvyI6Oi2lqapycnuzvaPR53XELizAFHPz342f69JqNRJBLddvc9y1euXrJ0Wd2lS06nkxOJ1t++Iyou3k/ZJDJZXHJq/tLlCrXabrHYbVa7zdre0jQ8NJiQlCyVyfx03RDidrmqTp3wbSsUivj4eLSEBAAAmKsCVGhwh/6IBhQaAIJEa2trY2OjTC5XqtRWi2VyYqKm+sLQ4GBScopUKhU6HfhddEzMgqzsxoZ6k9HQ09kxMTaanpllNZsPfLS7uaGOYZgFWdmPPvW9qKhoImJZNkyrbW1uitTFlaxe5+9sDMNExcZnLy5OSE1nGHZiZEg/NXWp+nzN+XP9fT0sy4RHRl13M8tQx4lEXq93cmLc7XJNT0/X1dUNDw+fO3dOLpdLpVL88gIAAMwlAVre0u4NwEX8SzZP3xkCBJ2LFy/u3bu3custWXn5w4P9Z48eHhse8j2lUqsLl5SsXF0hbEIIALvd3lB7+eihz7xeb5hWazIYeJ5nOW712rVly1dedfAv//VfVBrtXU89E+CQXc0NrbUXh3q7Z/awLMtxnEwuL15WnpScqouLC3CkYDA2OtLR2lJ18jgRsSzr9XqlUunmzZszMjKUSuW8LcQAAADMJSg0fFsoNAAEiXPnzn3yyScbbrkte1EBEbldrtHhwabLlzpbm90uF8/zGq02L79gcfESrVYrdFjwr9GR4bdefcXlchFRYlLyrXfcqQ4L+/Jhv/r3f3W73eXrN+UuWRbghDzPOx324d7u8eGhjsY6q9k08xTDMBzH8USLi0vCIyMKlywNcDYB8Tx/4MP3XS7X6soN/T3dVadOWC0WItJqtRKJZOvWrSkpKUJnBAAAgOuHQsO3hUIDQJB44403uru7b95xf3JaxpX7bVZrb0fbsYP7PR4PETEMo9FoS8vKFhcvEV3vQoYQ/AwGfWtzky42LiU17auOOXTw45rqCzmFJSs2bg1ktqt43G6GYYzTU73tLUO93SMDfRzHuZxO37Mcx3m93sTkFKlMZrfbnA6H0+lMTk3bsOXm0eFhk9FgNBjMJqPNarVYzDKpfMttt8+8stfrDaGBAC6ns/7yRbfbPTTQn5qRmZqeIZXKqqvOjI+NDvb1ulwusVj805/+9NKlSxKJJDs7W471OwAAAEJNgAoNrtAvNGDVCYBg4Ha7n3/++enp6e/99P+95icrl9PZ0dzY3tTY193p26NSq8tXrCwqKQ2hT2Iw6/7j5z9Lzsxef/s9Qgf5Gy6Ho73hslGv72ioFUulZoP+qgN4nv+qNSAZhvE96/t3TGzcvY88/uVlOILQhbOnTx09fOWeyk1bCkuWElFj3eVP9n6Ul5eXlpa2f/9+IoqIiNi+fXty8uysSAoAAACBgULDt4VCA0AwMBqNv/nNb2Li4u965Imv+gDmY7dam+svXz5/zmI2EZFIJEpKSVlSujQz6+pF9WxW68BA/9TExNTkpH56OisnJzE5OTpGh8LEXPIfP/8Zz/Ob7n4g4W8HwgSVntYmj8cjkUrFEqlYKh0d6Bvp75NKZSKJRCyRSKRSkUQilcqcTkfr5Yssx4nFErFUapyemhwdJiLfb4QuLn7Hw48Fc8Wh6uTxsyeP33PPPVKpdHx8/NChQ16vNys3z+N2m4zGibHRH//4x88//zxPtHBRwfkzpziO+6d/+qdgviMAAAC4CoYTA0AokclkDMNEREV/fZWBiGQKRdGy5Vl5+R3NjQ0Xa/RTk92dnT1dXWKxOD4x0Wwy2aw2h8Pu8Xiuqrf29nQTUXpm5t33PeDHO4HASkhMHOjvNxmmhQ7ydVKzc698GBkTm1t87cYN2QXFM9set3t0sL/lco1+Ynx6YmxkaPC/fvGvRBQeGcUQbb71dl1cnGF6WhMe7tfw3x7LcUTU3t7e1dWl1+uJiGXZloZ637PFxcUmk8lgMJStXL1kWXn9Bi7+kQAAIABJREFU5YtKhQJVBgAAgNCCQgMAhJLa2lqe52emtX8jpUq9uLRscWnZcH9fe3NTd3uryaDv6eoiIoVSFR4VrVKHqcM0yjC1b2NkaGBqfLy9qWFwYMBut8tkMn/eDQTO4iUlA/39LZcvpizIkStVQseZTZxIFJ+SFp+S5na5hvu6m2qqrWbT1Pjo1MQ4Eb318p98h0mkUpFIxPP86soNUpk8ISFRoRLmv0N/bw8RXbp0SSyRLFpcNDTQbzQavF4vEeXk5GzevLmnp4eIxBKJr0nk6lWrBMkJAAAA1y1AhQb2G756BAD4Vnyf/BcuLvyuJ8YlJcclJS9fWzk2PKRUq1XqMO5aHSLjk1OIaHRocHpy4pP9+7bfedeNZ4ZgkJ6RyTDM5OjwvrdeuemOe7VR0UInmn0isTgpIyspI8vtcuknxxmGafj8vMftFonFHQ21TofD6XAQ0af79hARwzB33v9Q8ld30PSfhXn5YyPDNqtVLBanpKWPjY4wRCKRaNmyZRs2bCCisLAwIjJMT7c2N+p0utLS0sCHBAAAgBsRoB4NnkBcxL841EoAgsDBgwfPnz+/bsvNuYXF33z09RodGnzvtZeI6Mm/fzoyeg5+Ip2fxsZG33jpRbfbLZHK7v/hT+ZVDw6bxexbmaL+QhURDfV0TY6NEFFMbNw9Dz0qkUgCGcZqsfzpv37tG8LgExkZ+cwzz8w8rK2t/fDDD33bDz30UHp6eiDjAQAAwI2bR2+zAGAOmJ6e5jjON+7Af3TxCQUly4jordde9euFIJBiYnQ//PFPOY5zOuy+7onzh1ypUqrD5ErV0rUblq7dsO2Bx+JT04lobGT4+d/88sgnHwcyjEwu12j/0jBCLBYvW7bsnnv+ZjWQiYkJIoqKitqwYQOqDAAAAKGIe+655wJwmdAf0IDZHwBBoaGhYXx8fPna9ayfm8PFxMb1dLSZjAaDXp+Vk+PXa0HAcBzX2tJsMZvNRkNmXoHQcQTDclzGwkWxickjA312m3V4cKCpvm5ifCxGFyv1f18Sq8Vy+tgR33Z5efnGjRuVSuWVByQnJ6vV6o0bN2ZkBO8SIQAAAPA1MKIBAEKGy+VqbW0VSyQej8ff15IrlSvX30RE3V2dbrfb35eDgLn3wYcZhrFbrUIHERjLcQlpGTc/8Fj5hs1iicSgn66/dPHF3//2//77v9RdqvHrpRVKpUwu920nJCR8+QCRSFRaWqpQKPwaAwAAAPwnQM0g0eAAAG6cWCyWSqWJaRkB+NKViFIyFsgVSrPJdOLo4cqbNgXgihAAcrmcZVmL0WDST6u1wbLio1AUKnVu8dLImFjD1GTTxWqbxWw1mw4d2Hfs04Ner1cml+cVFDXUXrTbbES07ba7snJziWj/h+/3dnZ4eZ73enme33jz9py8Rd/+ojzPu91ulUpVWFi4cOFCf90bAAAACAfLWwJAyOjq6nI6nRaTMWBXXLf15gPv7aw+d27F6jVY6nLOEInEdpu15XJN6Zr1QmcJCrrEZF1iclZBkdfjOf3p/s6mek4kZrweq8VSXXV65rD9H77Hf8AzzF/bSEukUpfDceSTj+sufj4yNMjzvK/FI8/zPM/LFYrY+ASFUrnp5u1XXo5lWblCoQ0LW78e//0BAADmJhQaACBkOBwOnuczF+YG7IqpmVlZefltjfWvvvDHv//hswG7LvjVk0//4Pe/+ZXdNt9nT3wZy3Grt9y6esutRKSfGB/u72E5TiKRhoVHNNZcmB4fE0skLMdJpLLEtIysgiKzQf/ei7+326z9vT0sy4olUrlMxnGcSCwxTE3YrNbujnYiaqqrFYvFyWnpHMdtvvX2pvpak8GwKDdwv8gAAAAQYCg0AEDIqK2tJSKJRBqwKzIMU1axdqiv16DX/+n3vxOLJbfffY82fL6Ptw91KpWKYRin3S50kKCmjYrWRv11bVdf9eEqKo128z0PtjfUMgybmJ6RmvXXeRDTE2P6yQmHzdpae8ls0Ntt1o7WFiJqa27ieT48PHzp0qUBuAsAAAAQBAoNABAyOI7jOC4rLz+QFw3ThpevrTx6YO/01BQRvfT8//z4n/6/QAaAWffZxx/zPO+w24QOMhfEJqXEJl1judnwqJjwqBgiyiksMRv048ODbper9txpw9QkwzAPPPBAOAp2AAAAcxcKDQAQGnien5qa8ng8bpdLJBYH8tLZiwqS0tJdTudnez4YGx5yu90iEf7nGcLGx0aIKDE9U+gg84VKo1VptEQUEaP76LUXkpKSIiMjhQ4FAAAAfoTlLQEgNHg8nuHh4fDIKLFEEvirK5QqTXhEUloGz/MfvLsz8AFgFlltNiLSRkYJHWTecdjtROR0OoUOAgAAAP6FQgMAhAy5XK7WaDnhRhMkpaWJxOL+3l6hAsANcjqdu9/dOTk+TkTiADb7AJ+psREiysjIEDoIAAAA+BdG/wJAaGhtbbXZbB6PW8AMCcmpiSlpvZ3tAmaA63b65PGqU6c8Hg8RlVZUxiWnCp1o3jFOT/M8n4v1JgAAAOa60B7RYLPZ/u3f/m3t2rVhYWEJCQmPPvpoT0+P0KEAwC/kcjkRLcxfLGwMVViY1+t97523hY0B38no8PDvfv2fZ06c8Hg8Mrmi8ra785etEDrUfMQwDMMwU1NTQgcBAAAA/wrhEQ1ms3ndunXV1dW+hyaT6bXXXvvwww+PHz9eWFgobDYAmHX9/f1EZDabhI2RkbOwpb52aGBA2Bjw7bU0Ne3Z/R7P8xKpLKeopGT1OoZhhA41T40O9vvWthQ6CAAAAPhXCI9o+PnPf+6rMlRUVLz99ttPP/00ERkMhqeeekroaAAw+/R6PRGlCL1SQFJqelSMDt3sQsXrL7340fvv8jyflJG19f5HSisqUWUQhNfj6e9smxwdVqlUiYmJQscBAAAA/wrVEQ1er/eVV14hosjIyD179mg0mvvuu29gYGDPnj3V1dWtra3Z2dlCZwSA2SeTy4WOQEp12MjgwM633rCYzGaLuXRZ2fJVq4UOBdfw0fvvDg0OcBy3YFFh+YbNArYRhYbqquoTR4hIrVYLnQUAAAD8LlRHNHR3d09MTBBRVlaWRqPx7Vy/fr1v4+DBg4IlAwD/aGpq4kQiCoKvo/OXlHAc19PVNT4+ZrNaay9etNlsQoeCv+F0OnfveqelqYll2fKbtqzcfDOqDMKymExExDDMtm3bhM4CAAAAfheqhYbR0VHfRmxs7MzO1NRU38bY2FjgIwGA/xiNRiKKiYtXh2mEzkKJKWmLS8tSM7MWFZfIFQqDQf/fv/7Ppvr6rz/rYnX17371n0c/+zQwIee553/32/bWViLKX7YiZ/ESoeMAZRUUxsQn8jx/7NgxobMAAACA34XqNzzXLDSoVCrfxuTkpACZAMBvBgYGHA6HRhssPeSWr/vL+CldXHxzfe1QX+++jz44d/bM2vUb0jIyrjp4bGRk74e7x8fGGIZprK9fd9PGgOedR/r7+vZ9sNtqsUhl8opt2xPTFwidCIiIInVxW+9/9J3/+U13d7fQWQAAAMDvQrXQMD097duIjIyc2SmTya56FgDmBl8ZURefIHSQqy1cXJRTUHjh1Inq0yfGRkd2vf1mReX68hUrZw449MnBSzWfez0eqUwmEomdToeAaec8o8Hw59df5Xme47h1t96ZkHZ10QeE4vV6XU6HUqV22jHPCAAAYO4L1ULDTF8Gh+Ov79rHx8d9G1qtVoBMAOA3ly9fJiKnwy50kGtgGGbZ6jV5RcUXTp1ounzx9PFj2TkLIyIjpyYn337tFavVSkQpGQsqNm4+fvBAf0+X0HnnrHNnTp88fozn+ajY+LW33BEWHiF0IvgLw9Tkp++9bdJPE5FUKhU6DgAAAPhdqBYaoqOjfRsmk2lm5/DwsG/jyvkUADAHiMViIsopKBQ6yFdSqcPWbbnZajb3dLS9/Mc/LMjOaW1u4nleEx6xbPWarLx8IlKo1UTkdrtFaEw42/77N7+ymM1EpArTrL/9HqU6TOhE8FddzfUm/bRSqYyOjt6wYcNXHTY5Oblz587KysqcnJxAxgMAAIBZF6pvdmdKCZ2dnTM7h4aGfBs6nU6ATADgN75VZuw2m1IV1GvjVW695ZMP3x/s62lpaiSihYuLlq1eo/riQ69SpeZ5fnJiXBcbJ2jMOaWtpfnjvXvsdrtEKs1evKRw+SqJVCZ0KPgbNouViKxWa0JCQkLCV06AeueddyYmJvbt24dCAwAAQKgL1UJDVlZWRkZGZ2dnVVXV2NhYTEwMz/PHjx/3PVtZWSloOgCYZcPDwyp1mCrov6aWK5W37Lj/7LEjI4P9y9etT0hOvfJZpVpFRO++/XZcQvyixYUJCYnqsGC/oyD3+ksvjgwP8TzPiUSbdzwUFRsvdCK4hmXrbtIlJp397MDZs2cXLFgws0TUVZKTkycnJ5cswSohAAAAIY/heV7oDNfpZz/72XPPPUdEeXl5995775kzZw4ePEhE69evP3TokMDhAGD2eL3e3//+94xIfO8T3xM6yw2ZnpzY+85bJqNhZo9SqRRLJHfuuC/qi+lg8C2NjY1+sHOnXj/NiUTJmdnlGzbLFUqhQ8E19He1D3R2LC5feeLAR0M9XYmJiU888YTZbFYoFCwbqmtsAwAAwNcL4UKDxWKpqKioqam5cqdGozl27FhRUZFQqQBg1vX29r766qvhkVH3/93TQme5UVaLeWpifKivVz811d3e6nI6iWjZ8hVr13/lxHW4phef/5/J8XEiqth2W2ZegdBx4NrGhgYOvP2q1+uVyuQOu00qlT722GPt7e2HDx/WarXPPvus0AEBAADAL0L4ywSlUnnq1Kl//ud/XrBggVwuLygo+Lu/+7tLly6hygAwxygUCiLKKVgsdJBZoFCqElPSlq5aE/7F0rzRMbqiJSXCpgpFEomEiG66815UGYJZb1uL1+slIt7rUalUzzzzjE6n83q9DMNEYxQPAADA3BWqPRp85HL5c88955tAAQBzVU9PDxFZTGahg8wOh91+sepMTdVphmGSklPuf+RRoROFJF/5icHY++Cm1mqJKCIi4oc//OHMztWrVy9dulQmQ89OAACAOSu0Cw0AMB/4VrFNzcwUOsgscLtce3e+NTo0SESbtm5bXIy+d9cpTKMlIsPUZGLaXPjBmKv6OzuI6Iknnrhyp9FoHB0dXbBggUChAAAAwO9QaACAYOcbei2RSIUOckN4nu/r6jh+8IDJaBCLxbfcfueC7GyhQ4WwyMgoIqo+fnhhYQnLcULHgb/B83x3S6Nxeqqvo1Uul/uGn/js3r27qanJ7XZrtVq1Wv3YY4+hJSQAAMDcg7/dASDYNTc3cxzHiUK7MHruxLF9u/5sMhqUSuVd992PKsMNKlm2TCqVetzuqkMH7Tar0HHgb/S2NR/bu7vm1DEiurLndFNTU319vcfjYRjGYDAMDAx88sknwsUEAAAAfwntN+4AMB+o1WqXxxsdGyd0kOvkcbs/3v1uX1cHERWXlK67aaMoxIsmQSImNq6/t6eltmZksO+Ox78vdBz4q/CoGJbjvB4PfdG204f7YuwJw/xl0SuxWCxIQgAAAPArjGgAgKBmMBj6+/utllDtBDkxOnLgvZ29ne0Mw5QtX3HTlq2oMsyW+x9+JEyjISKbOVR/POYqdXgEy7IMwyxbtuwHP/jBzP6MjAzfjImHHnooIyMjOTm5oqJCwJwAAADgJ3i/CwBBzePxeDyehYtCcglDw/TU/nffMZuMDMs+/MSTupAdlBGcTp88bjQYRGLxhjt2CJ0F/kZrbY3b5VIoFJs3b75yv0gkevbZZ33baWlpQkQDAACAQEChAQCCWm1tLRGJRaE3vrq/p2vPn98kIrU67InvPy2VhnYzyyDkcXuIKH/pcl1istBZ4K+8Hs+5I58SUUpKitBZAAAAQBiYOgEAQc03wTunYLHQQb6zmeKI2Wx665WXR0eGhc0z94RHRBARpqIEG5bjSisqiUiv1wudBQAAAISBQgMABLXR0VEiCsVlBWITkx77Xz/KX1LK8/z4+NjrL71Ye/Gi0KHmFJ0ulojsNpvQQeBqYomUiORyudBBAAAAQBgoNABAUBsbG5PKZBHRMUIHuR4Kpapi45ZHnvmHjOyFXq/3yGef2KyhVzEJWjzP8zzvsKPQEHQidbFE1N3d7XQ6hc4CAAAAAkChAQCCmlgsZllWpQ4TOsj1U6nDNt1+V5Qu1ul0frxvj9BxBNPR3vbyH/9QU33hxl9KPz3921/+4vWXX5xZJRGCikKlJiKe5ycnJ4XOAgAAAAJAoQEAgtf09HR/f7/vi2uhs9wQhmHWb7uViDra2vZ99IHQcQRgtVp373xnfGzsxJHDVz3V1dlxYO9Htu8yA6KhvtZut/t+KhaVls1mUJgNCpV6cfkqInr//feFzgIAAAACQKEBAIKXQqEgoqzcfIZhhM5yo6J0sWs2bWU5rqm+vre7W+g4gfby83/w1QVcLlfdpUsz+/u6u9/789v1ly+/987bV50yNDhwuabmwrkqj8dz1VOJiUm+H4myyo3hUSE5rWbOW1hUwjCM2+0WOggAAAAIAM26ASB4dXd3E5HFbBI6yOxYVFwy1N/X1lj/8b49f/eDH7LsfCn19vf2WixmIkpKX9Df1X6p5vOCoiIiMhoMO99+01eAGBoY0E9Pa8PDfaf84b/+r9Fg8G0fO/QZEalU6phYXUXl+pgYXWp6hkaj1eunE9MXzIEi1JzU3dLI83z4F3+gAAAAMK/Ml7e5ABCKzGYzEaVmLhA6yKxZs2mrSCw26PXnzp4ROkuAGA2Gd958nYiSM7PL1m8iouGhQYN+moheev5/vF5vRLQufeEiIjp5/NjMWS6nk4gWl6+SK1VypYrlOJPJ2Nne/uqf/viLf3nu4ufVCqWCQnM5kjnPajad2P/h5yePEpFWqxU6DgAAAAgAhQYACF6+MfMisVjoILNGIpWu2bSViE4ePVJ15rTQcQLh7OlTXq83MiZ2zc23q7XhSRlZRPTGKy8TkdPplCuUG+7YkZyZRURN9XWmL0YxiCUSIlpYVHLfD35079P/ePODj6+95Y7EtEzf/vaWFpVaTURTYyNC3Rd8leP7PuhorOO93jvuuGP79u1CxwEAAAABoNAAAMGrtbWVYRipTCZ0kNmUlZe/bPUaIjpz4rjFbBY6jn+NDA3VXqwhoqyCQrFEwjDMklVrpDK51WLxeDwMwzidDrPRkL5wUXxKGhHt+vNbvhNlcjldMWAhMiY2feGijXffHx4VwzBMbFx8VFQMEVWfOCLMjcFX6O9sGx3oI6KKioqFCxcKHQcAAACEgUIDAAQpt9ttMplYlk1KyxA6y2xiWbZkxero2Di32733w91Cx/Gvt157hef5pIyshcVLfXsidXEx8Yk8z7/24gsRkZEet/v80c94ni9fv5mIpqamfPNllAolETmsV8+MkMjkRFRRWbl63TqxROJyONwuV0BvCb7W9PiY1+slomPHjr3wwgtCxwEAAABhoNAAAEHKZrONj4+HR0ULHWT2MQxTsXELx3G93d0fvLtL6Dj+UnfpksfjEUskFdu2X9mysXDFaiIaHxstX7WaYZiJkSGr2aSJjFKqw7weT82F80SkVKvoWi0YZAoFz/Mej8dms/lKDE6HPXC3BN+koGzlg8/+P0UrKoiI4zih4wAAAIAwUGgAgCAlk8kYhomK0c3JZQViExJvvfdBIhro75uTSwAODQ58vG8Pz/OZeYulMvmVT8XEJy7ILySizw7sj4qOIaKzn33MMIyvVeTn588RkW/5if6ujqte1vdSE2Njhz85yPO8LjFZrlQF5Ibg2xJLpH0dbUQUHR3t9XobGhqcTqfQoQAAACCgsLwlAASpuro6nuedDofQQfwlPjlFpQ4zm4wXqs4uX7Va6Diz7PiRw0SUkJZRVrnxy88Wlq8a7O60WcwqlWpifGywu6O3vSU6LkGpDrOaTUQ0NTlFRB0NtcvW3SSTK2ZO9PVueO2lF3yLYi5YtHhO1qFCmnF6anJ0mIjq6+sbGhq8Xi/DMPHx8U8++aTQ0QAAACBAMKIBAIKUVColopyCxUIH8aOKTVuIaHJyQuggs6ypvr6vp4eIcgqXsNcaPx8WHrGotIzn+Z7uLl1snNfr/fzkUd7rTc1ayPP8r3/x7031dUTEMIzX47nyxJQFOb5jiEgilaVmo91g0NFERG64Y0fxygqpTO5bMobn+aGhIYxrAAAAmD8wogEAgtTIyAgR2SwWoYP4UWR0DBE11tVVrKsMC9MIHWd2jA4P7/voAyLKXlycsiDnqw7LX7q85XKNcXoqPiFhdHREPzG+761XkjOzicjldEqk0uJVaxNSMxQq9ZVnaaOiK2+722IyEpFMruBE+FssGCVnZidnZhetWNPRWHdi/4dEJJFIJBKJ0LkAAAAgQPAWDQCC1Pj4OMuycUnJQgfxI7VGuyB3UXtTQ+2li6sq1godZ3Yc3L/P1z2hrHLT189rKKvc+Nn779ReunjbnXfv/+gDq9nksFl3fP8fZr4J/ypKddhsp4bZ19/V7qsyENGdd94pbBgAAAAIJEydAIAgJRKJvF6veq58z39NDMNkLswlonOnTwudZXa0NDWNDA8RUfHKNV9fLCCiqLgEbWSUx+P54N2dvtkQ3a1NDMN844kQ/MxGQ3vdZd92ZGRkWlqasHkAAAAgkFBoAIBg5PF4GhsbOZFoTq7IcKX0rJzk9EyPx3PuzFyoNez94H0iysjNj0tO/caD5Qrl1vsfTUzLFEskLpfLt/PLS1pCKOpqbuhubSIihmFuu+02ESa5AAAAzCcoNABAMDKbzRzHJadlyBWKbz46lDEMk5KRQUSnT54wGPRCx7lRPM9rIiJXbrr5Wy4GIZMrNt59/y0PPVm8co02KjohLUM1p8ewzB+5xUsz8wp8277GrgAAADB/4BsGAAhGXV1dHo9HoVIJHSQQFpeWtTbUjw0PVVdVrd+0Weg4N4Tn+W/ssPBl2sioohUVRSsq/JQKAk8kFldsu81mtQx2d9psNqHjAAAAQEBhRAMABCOVSkVEiSmpQgcJkLWbtxFR7eVLoT5VhGVZzH0AH/3E+GB3J8dx8fHxQmcBAACAgEKhAQCCUV1dHRHZrHN5bcsrRURFR8boXE7nvg8/EDrL9RsbG+V5fv78qcHXk6tULMt6vV6n0yl0FgAAAAgoFBoAIBixLEtEWV/M8Z7zOJFoReUGjuM629uEznL9ujs7eZ6PisXX10BEJJZIObGYiGQymdBZAAAAIKDQowEAgpHBYCAit9tFJBc6S4Akp2UkpWV0t7ce2PPR1lu3Cx3nesTExBBRTHyi0EEgKHjcbo/LxfN8VVWVUqlsbGwcGxtbu3ZtYWEhEb355ptdXV0SiWTDhg0lJSVChwUAAIDZhEIDAAQdnucHBgbUYRqJZH41q19UvKSno62xvq5k2TJdbJzQcb6z2PgEnuftFkydmJvsNuuZTw9oIiJzFherNFq3y9X4+Tm7zTbQ1e7xeDThkRvu2MFy3MzxYolkUWl53fkzhw4dmtm5Z88euVw+MjLS2dlJRA6H4+LFiyg0AAAAzDEoNABA0GEYJiwsTK/XN1z6vLhshdBxAic1MysjJ7ezpWnv7t1PPv0DoeN8ZzvffJ1hGKfTIXQQmH08z184dqintYmIaqtOERHLcV6Ph4h8S5maDXqP281yHM/zHQ21UXHx4VExYeHhvtOTM7MXlSyzWswnP96za9cutVrt288wTFFRkTC3BAAAAH6DHg0AEIxWrlxJRGePHp4YHRE6S0CtWLderlBMTU16vV6hs3xnvszZBfjcOAeNDvS1118mIoZhWJaNjIwkng8PD9+yZcv3vvc9IuJ53u12EZF+cvzkx3v2vP7iQHfHQFcnEWXk5lfedndcSlpGbv6abbd5vV6DwcAwDMMwS5cuLS0tFfbWAAAAYNah0AAAwai4uHjDhg1EdPTjfW6XS+g4gROmDc/JL+R5/vWXXhQ6y3emUqnpi++3YY7RREZpo6KJiOd5r9er1+u9Xq/L5crIyGBZ1veHvv/tV88f/az62GEi8rjdh3bvHOrtlsrkheWrfO1diSgtJ2/zPQ8SEcuy69ev37x5s3D3BAAAAP7CPffcc0JnAAC4hvj4+O7u7uHBwcH+3uy8/JkPKnNefU21fmqS47jSsnKhs3w3F6qqLBZzYnpmRLRO6Cwwy8RiSW5xafHKNQsWLeaJvB6PVCY36qerq6ujo6NvueWWvr6+ifGxscF+4/SU7xSe5xeXr1yxcVtYeMSVL6XWhg/1dpsM+tjY2IyMDCHuBgAAAPxrvrxxB4CQw3Hc9u3bo6Ojh/v7aj8/L3ScALFazH1dHQzD7HjgIaGzfGcT42Msy8rkCqGDgB+pteHl6zfd+vCTtz32vdKKSp7nDxw4sH///ltvvZXneZlCeeX6pvUXzvLXmgQUl5xKRJmZmQGLDQAAAIGEQgMABK/IyMht27ZxHHex6szk+JjQcQKhs6XZ4/GoVOqIyEihs3xnLMuKJdKENHxHPS8wDFNQtnLzjoe0UdGtra27du0ioojomJiEJN8BKpXK5XT2dbZ9+dzB7k6GYdLT0wOaGAAAAAIFhQYACGopKSmlpaV2m+29114yGvRCx/E7VVgYEZlMxtMnTwid5TvjOM5ht4ViG0u4bvEpaetuvVMkFk9OThLRUG93U81fxh/5GjfYrdarTnE5nYapSfTyAAAAmMNQaACAYHfTTTeVlJS4Xa7jH+8XOovfpWZmlVWsJaJzp0+ZjEah43wHNpvN4XAQkcN29QdLmKucDsdQT5fNbGYYloi2bt1aVFQ0U0HgeZ6IOpvqr6o9ud0up8Ou0WgCHxgAAAACQyR0AACAb8Cy7Jo1a7q7u/t7ui6eO1O0bPkc/i6UYZiSFas7W1tKDXUWAAAgAElEQVTGR4b3f/ThvQ89LHSib8vj8RCRLjFZplAKnQX8i+f54d7u8eHB2nOnXU6nbyfLsr6FKjs6OkwmExHdf//9hw8f7uzs7G5pzMjNnznd43L5jhciOwAAAAQC/poHgBCgUqkqKys5jjt79HB3e6vQcfxu7eZtLMv29nR/8O4ug17/37/+1X/+289f+dPzu3e9Mzk+bjQanF98ugseKpWKiBRK1RwuA4HP5bMnDu568/OTR11X/Bz6xi8Q0erVqyUSSWxsrNFozMnJYRjm/NHPrhzU0NXcQERo0AAAADCHYUQDAISG3NxchmF27dp1eN9HldtuzcheKHQiP4qJi7/1vgc/evuN9taWtpZm386x0dGx0dH21lYi4jhOqVKlZ2ZGR8fkFxZJJBIispjN4+NjMbpYhUKYdR8YhrFZLYJcGvzN5XCMDw/GJCSJxOIvSgp/xTDMokWLfNulpaWlpaWjo6N//OMfiSghIWFgYODYnvcrb7vbd0B7Qy3LsitWrAhgfAAAAAgoFBoAIGRkZ2eXlZWdO3fu4O53S1dWLF1VMYe/PE9ITs0rWtJw8XMiyi0szs7L54lvrr3s9Xr1U5PjI8NGg+FyTQ0RHT30GRF5vV7fV8ocx8UnJC5ctCglJTUyOjpggdtamnmet6NBwxx19vDBjoZakVicmJYZm5TMsuyVgxQ4jrvjjjuuPP7w4cO+H8jx8XGWZXvamo/t3V2+YTPP8/rJCZ1Op9VqA30PAAAAECgoNABAyGBZdtOmTQkJCXv27Kk+fWJ0aHDTbXdKpFKhc/lLxcYteYXFYolEG/GXpS4TU9KIyOv1ul2u/p4uw/RU0+VLPM8rVCqFUqVUqYcH+sZHhvv7evv7elmW5TguKTlFHRZWuXGTb9SD/7S1thBRdFyCX68CQsnKL+xrb3E6HD1tzT1tfxllw/O8WCy+8847vzwPIi4urr29nYjsdntJSUlNTU1Xc4MmIlKuVBKRWq0OcH4AAAAIJBQaACDE5OfnR0VF7dq1q6+rY887b971yBNCJ/IXhmGiY+O+vJ9lWYlU6ps8Ulx29fjzybHRns724f7+idERi9nU1dlBRLWXLupiY9XqsPWbNjsc9snxCbPFXFi8xFd9MBj0HrcnIjLyRtKKOI6Ioq4VGOaAmPhEt9s985BhGJ7nWZZNTEzMysr6cmfHdevW1dTUWCwWlmU3b95MRDU1NZfO/GXR1vj4+IAlBwAAgMBj+C9PtQQACHpWq/WNN94YGRkpWLJ05YaN6GB/TcP9fVaLuan28kBPl29ViCv5/qP5BsAzDBOm0TjsdrfbzROlZ2Q4HI7iktKExCR1WNg3XmhsbPSVPz5PROXrN+UuWeaHWwHBTIwMffb+O7zX67DbrnzPoFCpWY4zG/QMw8TFxT311FNXnfj222+3t7czDPOTn/xEJBLt2rWL53mn0ymVSu+55x5/D7EBAAAAAaHQAAChqrOz87333rPb7etv3p6Tv1joOEFtcnzMabc3Xr7IsKxSpVYoFc11tR63W65QKtVqr9fb0dzIiURyuUIskUxPTlx5rlodxjCMLi52+aqKuGt9EW2z2X7/m195PJ741PSNd92Pos8c09PWfOTDd7+8n2VZtTbcZrE4HXYi2rRpU1lZ2ZUHeL3eV155RaVS7dixI0BZAQAAIDig0AAAIayzs/PNN98USySPPvOPc7hZQwC4nE6xREJEPM8P9fVyIlFfV4dRr29vapgZCsEwjFod9tDjT6j+doL97379n1aLJSw8YtsDj8kVSgHSgz95vd62uotOu93tdo8NDQx2d375GIZhHn/88cTExMDHAwAAgCCEQgMAhDCe5/fs2XP58uWsvPybbr1d6DhzkNPhYBhmbHiopb62taHO6/VmLFhw1733zxzwxisvDQ0MEJE2KprjRNFxCVGxcTaL2W6zOWxWiVSWkZdvt1rsVqvdZo1NTI5JSJr1kO31lz0ed05hyay/MszwuN1Ws8lmtex78+UvP5uUlPT4448HPhUAAAAEJxQaACC0mUyml156yWAwbL7jbl9/RPCTkcGB3W+8wvN8jC72kSefYln28/PnD396kL5oDfiNryASizff8+Ds1hqsZtM7//MbItrx/X9Qqr+5nQR8Jzarpb+jbWxwoK+j1Wa1+Hb6lpX1/YlLpdKnnnoq8sY6iQIAAMAcwz333HNCZwAAuH5SqVStVjc1NQ329sQnJolE4unJibHhIY/brVCpHHa7YWpybHjIqJ/WhEcIHTa0qcLCYhMSutpaTUaDRCLxuD37PtxNRGVr1m2/76Glq9aowjQsx6akZ+YWFS9fuz4pLX18ZDhMGx4TH5+WkWU2Gu02W0SMLiZ+NgfYX646PTrQR0SZixYrlKpZfGUgok92vtl8qXpydNjtcvn2MAyzZs2anp4e30OPxxMdHZ2QkPDLX/7y8OHD586dk8vlWFQCAABgnsPylgAQ8vLy8pqbmxsbGz946zXfGgpExIlEHMc5HY6Zw5aUryxfWylQxjkiOT2zYuOWw/s+Onb4EMdxPM8vXFy0pHyl79ncxUW5i4tmDg6PjErPyvFtO53OuovVROS64k9kVti/+Jq9v6MtMiZ2dl8cwqNjnE6H2aCfKTTwPH/s2DEi4jguKiqKZdmFCxfSF6Na7Hb7/v379+/fr9Pp1q5dq9PpFAoFFpgAAACYb1BoAICQxzDMnXfeabVau7u7JRJJZWWlyWTq6elRq9UajUar1bIse+zYsfqL1akLsuISZ79HwLySlZc/NT5+8dwZj8cTl5S8ZuMW30D6r7fzxec9brcqTJO9uHgWw3i93ra6S77txpoLhctXz+KLAxGt3HQzEZmNhhP7Pxzp773yKY7jlixZUlhY6KsjuK6oRBDRyMjIzp07eZ5nWTYiIiIzMzM2NrawsDDgdwAAAAACQKEBAOYChmFuv/32ycnJyMhI9d+uieBjtVqPHz9+9tjhW3c8IBKLA59wzmBZdlnF2p6ONoZhttx+Nyf6Vn+PWMwmluPW37FDPquzG0zTUyzLshzHMIzTbnPYbVKZfBZfH4ioo7FupL+X5bir9judzo8//vjjjz/OyMh48MEHZwYTzTTs8P3b6/VOTExMTEwQ0d69e2+99dbFi7EYLQAAwByH1c4BYI5Qq9WpqanXrDIQ0Zo1a8LDw4f7+5pqLwY42NzDcdx9T33/3if/Xq78totZciKx1+PpaW2e3SS9Ha1er1cqlYnFEq/Xe+HYodl9fbCaTSf2f9hae3Gop4uIxGLxVQNYGIaRSqVEVFZWFhYWVlBQcPvtt7MsGxMTI/6ioqeJiExfuEitDed5fu/evU6nM/A3AgAAAIGEZpAAMF8kJiZevHixt7NDoVTFxKFZXUBxHNff0zU5OpyanSuTK2brZRuqz+knJxaXLF2yfFVLfa1coczMK5itFwciEkukao3W5XKZ9NNElJGRkZaWFhUVVVpaOjk5GR0d/fTTTxcUFBBRenp6eXn5woULdTpdRUVFaWlpS0uLyWQiIofNNj0x5rTbiYjn+fLycjFGFQEAAMxpmDoBAPNFYmLijh073n333fMnjydnZIZptEInmkcKl5XXVJ22Wa3TE2OaiFlbCnF0sJ9hmOT0zPjkZCIyGfUup1OM1oOzakF+4YL8wo6G2hMHPmpvbycilmXj4uImJyenpqZEXz13Ztu2bQcPHhSJRG63m+M4t9tNRMXFxQrFrFWaAAAAIDih0AAA80hOTs6iRYvq6uqqjh3ZuP0OoePML3mFxZ+fPe2wWWfrBUf6ex12G8Mw8ckpRMQwjGFyor3hcm7x0tm6BMzIXLSYiNoaaod7u3meb25ulsvla9asYdmvnIMZHx/PMIzRaHzmmWcCmBQAAACEhx4NADC/bNiwQaVStTc19HS0CZ1lfmmuqyUiu3XWCg0Wk9Hr8WjCI3wPl69dT0Q2i2W2Xh+uMjLQN9zbTUQ8z/f19dlstq6urq8/ZXp6Wq/XByQdAAAABBEUGgBgflGr1evWrSOis0cP26z4UBogBv20xWwiopSshbP1mi2Xa4goPDLK9zA7L5+IGj8/ZzWbZusScKXU7IUznSBVKpVIJPqq3qszfvSjH/2f//N//B8NAAAAggumTgDAvFNcXFxfX9/d3V1z9szK9TcJHWdeqD51gohiEpK0X9QFbhDP8w6bjWGY1Tdt8u2Rq1QSqdTpcBinpxSqb/gADNchMS2zcPnqS2dOMAyzY8eOxMREoRMBAABAkMKIBgCYj3wr8F2+UDUxOiJ0lnmhq62FiGITk30PbRbz1PiofmK8q7mhseZ8/YWzTofdbrPqJydGB/p621v6O/8yscXjdltMxsmxkaGeLpfDMfOCI/290xNjRKQK08zsTE7PICL77LWBgKsUr1xTtKKC5/mXXnrpyJEjQscBAACAIIURDQAwH6nV6g0bNnz66adHDuy965EnvqahHcyKBbl5jZcutlyuablc43TYv3zAhWOHrtqjVIc5HXaX0zmzR6XRisUStTY8ZUH21NgoEUVG6648JUwbTkTnDn+SOnsTNAJjZGhwRW5GembWoc/rrtz/2f49f/rtr9ubm8QSSVZu3vf/8aerKjcIFdKneOWaqNi4M58eOH36dHl5OZaQAAAAgC/De2sAmKdKS0sTExPHR4b3v/uOx+MROs4ct3bzzWKx2OmwOx123zx/TiRiGIZhmKKyFRKpVCKVypVKbWRkXFJybEIiwzA2i5nnealcrtZoonSxLMtajIbpibG+jtZTB/c21pzneV6hUl55lSVlK1iWtZiMtVWnBLrR69HV3vbkPbdfWVLxeeOFPzxx923VZ0/rp6fGR0fOHDty/80b3375T4KEnGHSTzd8ft7ldBCRBa03AQAA4FoYnueFzgAAIIyRkZGdO3fq9fq1m7flFS0ROs4c53Q6j+z/KDktIzJGR0SxCdczw3+ov6+2+pxEKmtrqFOq1Q99/39ddcDpw59evnBOrlTd/MBjam34LOT2p3/+8bOnjh7qaGn2PczOXTQzosHpcBSm6MxGY2HJ0v/4wwset/tHTz3W3FCnUCov943J5HJBAltMxkPvvzM5NsIwzMaNG8vKygSJAQAAAEEOhQYAmNe6u7tff/11uUJ592NPqq+Y7Q+h64Vf/8LpcGQVFK3afIvQWb7BHetXV589PfPwykJDS2P9TaWLiejP+z9buW49EX380e7v3XcXEe09ea6wZKkQeam7pfHonvcZhvnRj36kUqkEyQAAAADBD1MnAGBeS0tLKy4utlktZ48eRuF1blh/83Yi6mionRwdFjrLN9h9+GSf1dtn9VZu3nbVUy6ns3LztsrN2xYszPXtCfuiEGazCtbtMjY5VSyVer3e0dFRoTIAAABA8EMzSACY7zZt2tTc3Nze1JC9KD81M0voOHCj0rNyNBERhqmp88cObbr7gRDt9JlftOTV3Xuv3HPgw91EJFcocgsWCxSK5AplRLRudKDvrbfe4jjO4/EolconnnhCq9UKFQkAAACCUEi+/QIAmEUSiWTr1q1EdOTAXq/XK3QcmAX3Pfl9hmGGe7t7WpuEzjIL3G73z376j742kD/5559rBO09senuByJjYnmed7vdPM+bzebjx48LmAcAAACCEAoNAACUm5ubnZ1ts1hOH/pU6CwwCziOy8rLJ6Jzhz8J9RkxU5MTD9y88eXf/5Zl2f/9L//+xDP/IGAYs0HfdPFCRl7+lTutwk3lAAAAgOCEQgMAALEsu2HDBoVC0Xj5/2fvvuOjuu98/3/Omarp6r13IVToIDAymGZjMC4YG9u4bpz8Unb3bu4jj2R3L7v37k12c7M3WZPmbuPrCsYYML2DACEkhHrvvY2maEZTzvn9MQ7GmNgIJH1nRu/nH3mImTNnXsJxovnonO/3Snd7G+scmAQrHtggkUptY9aSMydYt9y5qvKyBwrmF50+aQgMenvP/h/8w89YlTjG7d2tzUVHvrh86lhXa7MuMOj6U01NTayqAAAAwDth0AAAQEQUEhJSUFDgdrtPHzloHjWyzoG7JZFIltx7H8dxNaXFxqFB1jl3oqLsysMrl3W1t83KzT944UrhqrUMY/a/99bBj3Z2tTUTUVdLk2lk+PpT8fHx7LoAAADAG2ExSACALy1cuLCmpqazs/P4/s83POGriwjCdbnzF5acP2MbG7t86ljhgw/L5HLWRRMgiuKPn3vKNjYmlUqf/8GPGutrG+trPU/lzVswzcs0OB0O49AAEQluN8dx8fHxfX19q1atmjNnznRmAAAAgK/AoAEA4EtSqXTbtm2vvvpqZ1tL7bWrWXn4EOXzVm18eN+H/6+9se5q0Zn5hfexzpmA0uKLTfV1RORyuf7b956/8amPD59ctGz5dMbI5PKQiKjB3u60tDSZTPboo49O57sDAACAz8Hv6wAAviKTyTw7UJw5eshus7HOgbsVl5i8/rEniKiiuKixspx1zgQ01tawTvgatVZHRFFRUZgyAAAAwHfifH05bgCASffZZ59dvXo1OSNr3cOPsW6BSfDhG38e7OtVabQPPfs3AWoN6xyfZBwc2PfeG26X6yc/+YlOp2OdAwAAAF4NVzQAANyssLDQYDC0NtQ1/+WuePBpW174nlQmG7OYyy+eZ93iqwwhocHhkW63e9euXS6Xi3UOAAAAeDUMGgAAbmYwGAoLC91u94WTx3EDhX946MlnOI6rKrlYVXKRdYuvik5IIqL29vadO3def9But+/evdtoxEYtAAAA8BUMGgAAbiEvLy8hIWFkaLD0An4H7g8iomNiE5M4jrt2qchsHGGd45NyFy/LmrOAiKxW6/UHz507V1FR8emnn7LrAgAAAK+DQQMAwK3df//9RFRRepl1CEyODVuekkilYxbz5zvfEASBdY5Pmr1wiVQmGx0dtdvtnkcWLVoUEhKSlZV142FNTU09PT0sAgEAAMArYHtLAIBbUyqVRMTzvCAIPI+xrD94/if/8Pp//rt9zHrp+OGFK9fgH+tEaXT60KiYnraWV155JTU1dXBwUKVS/fCHP7zxGIvF8t5773Ec98///M+sOgEAAIAt/IwFAHBrFouFiFKzsvFx1G/I5fI5i5YQUXVpcWtdNescn7Tq4S0hEVFWq/Xq1audnZ319fUjI1+7FUWpVCoUCpVKxaoQAAAAmMMVDQAAt1ZfX09Eag12Q/QriwpXmk2jdZUVF44eTMyYxXEc6yIfI5PLNzzz4vBAX9GRL/q7OjiOu+k+FKlU+rOf/YxVHgAAAHgD/JoOAODWNBoNEcUkJLEOgUm24oGNEonEbhs78dknbuzUOHEcxwWHRcQkJhNRQEDAzp07S0tLWUcBAACAF8GgAQDg1srLy4lo3I7tLf2NRCJZXLiS47jW+pqTn+9mneOrZs1bGB4TZ7fbjUbj/v37HQ4H6yIAAADwFhg0AADcgiiKDodDpdbEJiazboHJl7dw8f2PPk5EnS2NTdUVrHN8xpjFPGYxE9HIYP+pzz+VyeS6wCCpTCYIAi5qAAAAgOuwRgMAwC309vb29fVpdXqJRMK6BaZEYmp6WGRUX3fXqX2fupyO9Ny5rIu8nSAIu1//AxHNW76ipa6mp63lxmePHDmyaNEiRmkAAADgXXBFAwDALdjtdiLKyMljHQJTaPNzL8XEJ3Acd/XCOc8v6uFb8DwfHBHpGLdfOnEkPDpWJpcT0fXVNENDQ5nWAQAAgBfBoAEA4Baqq6uJSBmgZB0CU2vTU89KJBLLqHHfzjeMgwOsc7zdklX3E5Hb5eppb33gyWej4hNFUfQ8lZ2d3dXVxbQOAAAAvAUGDQAAt6BSqYgoMS2DdQhMuW0/+AkvkVhMo8Unj17/2Ay3ZAgOyV28jIj6OttP7vt05IbRzPHjx19//fWBAQxrAAAAAIMGAIBbqampISKb1co6BKZcgEbz4t/9dyLqaG44d2if4HazLvJq8+5Z4VnPYnRo0D5m5Xme4zitViuRSDQajV6vZx0IAAAA7GExSACAm4miaLfbA4NDQsIjWLfAdJDL5XOXLL1SdK7+WpnNYrnvkS08j0H8X5WYnllXfsVgMPzt3/4t6xYAAADwRvhBCgDgZs3NzSaTSSKVYsuJmWNx4coV6zcQUUdzQ1t9Descr6bR6RXKAKPRuGPHDovFwjoHAAAAvA4GDQAAN6usrCSirLx81iEwrbJy8hNSUono1P499dfKWOd4L31wyJrNW4locHDwN7/5TXd3N+siAAAA8C4YNAAAfI3dbm9qapJIpcnpmaxbYLqt3/xkaESk2+U6f3i/3TbGOsd7cRznubtEFMXXXnvt/Pnzhw4d+uUvf/nrX//a4XCwrgMAAADGMGgAAPia0dFRk8kUHRuv1mhZtwADjz//NwFqtSAIB95/22o2sc7xUiERUXlL7vF8LYpif39/WVnZ+Pi41Wrt6Ohg2wYAAADMYdAAAPA17e3tRIRlIGeyDVue4nmJcXDg6K4PWLd4I0EQzh3a39vZ7vljSEjIxo0b161bN2vWrGeffTY5OZltHgAAADCHQQMAwNdUVVURUWxSEusQYCYsIvKZH/yI4/mh/t5LJ46Iosi6yLsMdHfWlV/pbm0mIplMtmbNGp7n8/LyHnvssYSEBNZ1AAAAwB62twQA+IrZbG5tbdXq9BFRMaxbgCWNTj8rf05V6ZXKyxeIaOGK1ayLvIIoir3trSf27iKikJAQtVr90EMPBQYGsu4CAAAA74JBAwDAV8rLy4koPiVVJpezbgHGCtc8oFJpis+e6vvLPQLQ1lB7fM/HoiimpKQ8/fTTrHMAAADAS+HWCQCAL5nN5kuXLhFRVi42tgQiogXLlnM87xi3sw7xFlpDIMdxHMfJ5XKj0cg6BwAAALwUBg0AAEREgiB8+umnZrM5NSs7NCKSdQ54C57nHXYMGr4UHBax6tEn1FpdTU3Nb3/72z/96U+siwAAAMAbYdAAAEBEdPTo0ZaWlqCQ0HvXrec4jnUOeAuJRDKOKxpuEJuU+uhLP0zKzCaivr4+kwk7gAIAAMDNMGgAAKCamppLly7JFYq1Dz8mVyhY54AX4XmJ4HY7HQ7WIV5EKpPxPE9EEonE88WN2tvbf/nLX+7Zs4dFGgAAAHgFDBoAAOjzzz8XBOHedeuDQkJZt4B3kclkRIRlGm4yMtDPcdz3v/99jUZz4+OVlZVvvfXW+Pi4Z5tYAAAAmJkwaACAma6iosJms0XFxadmZbNuAa8jU8iJyDKKhQ+/0lhZbhuziqL4zjvv3PRUQ0ODKIpEFBISwiINAAAAvAIGDQAwo/X39+/fv5+IcucvZN0C3kilUhNR8cmjrEO8SPGpY2MWM8dxMTExNz2l1+s9X4SFhU17FwAAAHgLDBoAYEbbvXv3+Pj4vIJ7ktMzWbeAN1qz8RGO48asFtYhXiQkIoqIwsPDN2/efNNTixYt8qylajAYGJQBAACAd8CgAQBmtLGxscDgkPlL72EdAl4qQKORSKXY4fJGy9c/pNJo+/r6ioqKbnpKpVItWbIkIyOjsLCQRRoAAAB4BQwaAGDmam5uNpvNUplMIpGwbgHvJZFInI5xQRBYh3gLhTJgxcZHRVEsLS395rOrVq3asmXLN3ejAAAAgJkDPwcAwMzl+SyUMTuHdQh4NYlUKoqi0zHOOsSLGEJCiciz7iMAAADATaSsAwAAmBkaGiIip8PBOgS8mkwmJyKH3a5QBrBu8Qp9ne3HP/uEiFJTU1m3AAAAgDfCFQ0AMHN1d3cTUVhkFOsQ8GpyhZyIbFgP8i8Ge7ttVotEIrnnHixuAgAAALeAQQMAzFCiKLa2thJRYEgo6xbwagEqNRFdOnGEdYi3iEtJ1+gNbrf7t7/9rclkstvtf/jDH06cOMG6CwAAALwFBg0AMHOZTKaQ8Ai1Rss6BLzaivsf5Diuv7vz8qljrFu8gtYQuPKhx2KT0xwOx4cfftjb2zswMFBeXs66CwAAALwFBg0AMEONj4/LZDKZXI7l8eHbaXT6jJw8juOuXTo/1NfDOscrBIVFmEaGiGhkZCQhIeHpp59+4YUXWEcBAACAt8CP1wAwQ7W1tY2NjSkUStYh4ANWPrAhOCyciC4eP4ytFojINDw0OjzEcdyaNWuIKCkpSafTsY4CAAAAb4FBAwDMUGq1mogSUrBsPtyWjY9vJaLejrbWumrWLYwJgjAy2E9EarU6Ly/P8+D58+d37txpt9uZpgEAAIBXwKABAPyKKIqO29iucmho6ODBg0RkG7NOfRT4gwCNJjVrFhFdOHZIEATWOSzVV5Sd2LuL47j8/HzPI93d3ceOHWtqaqqoqGDbBgAAAN5AyjoAAGASiKI4MjJiNBoPHz48MDAwa9Ysq9U6Ojo6Pj6el5dntVrdbndeXp7ZbB4dHR0dHa2vrzebzTK5PCtvDut28Bn33r+hqbbGZrVUXDqfu3gZ6xxmOOKIKDAwcOXKleRZVDUkhIg4jktPT2ccBwAAAF4AgwYA8GGiKPb39xuNxuLi4qampuuPV1VVqdQalUZjGRo6d+6c58Fr165dP0Ct1RKRVqfHlhNw++Ryed7CxaUXzleXXg4MDYtOSJZIZ+L/jXa3tRBRbGwsEb333nuNjY1KpfLRRx8NCwvDSg0AAABARBwWtQIAn+NwOPr6+jwXJlwfH2h1+sWF92r1hsCgYEVAgEQiIaKhgX6pTCaXK2orygNUKo1Wp9Xr1VqdVCp99T//w26z3bf+oYycXKbfDfiYV3/zK8f4OBHFJKYsWX2/1hDIumi69Xd17HvvTY1G88QTT7z++usyucLpGJdKpb/4xS9YpwEAAIBXwKABAHyG2WweHBw0Go1FRUUDAwOeB6Uy2coHHgwMCjYEBcsVits/W9mlC2ePHcnKzV/xwIap6QX/5HA49n/0/7o72j1/jEtJn3vPvUGh4WyrptmB99/u7WiTSDw5BkAAACAASURBVCRutzstJ7/+WplcLv/5z3/OugsAAAC8AgYNAOADBEEoKSk5dOirRfgiY2IXLL1Hq9fr9AapTHYH5zQOD737xx1xSckbtjw1qbEwI7Q2Npw6uN9qMYuiKFMo0nPm5CwqCFCpWXdNk+GBvr3vvCa43UTE87wgCOnp6U888QTrLgAAAPAKM/HmUgDwORcuXDh69CgR5S9cnJSWrtXrNVodz9/VvjkarY6ILGbz5CTCDJOQkvrsj/7O7Xa/9bvf2O22yssXKi9fmLO0ML9gOeu0KddYWV588qjgdkskEolE4nA4OI7zrAcJAAAAQESS7du3s24AAPgO58+fHxoaWrBsecG9K3V6g0Kp5DjuLs/JSyTlJcVulzt/0ZJJiYQZiOf5OYsLgkPDOlpbBLe7p721suQiRxQYGuav60SODPYf2fWB0zFORKIout1uz+MdHR11dXVz5sy5+383AQAAwNdh0AAAPiAiIqKkpEQUhLSsbF4imazT1lVWjBpHlAGq8KjoyTonzEBBIaFzFxeM220DvT1ul6u7raWq5NKVsyf7uzuH+/ta6mqkMpkoihaTUalS+/rn8L6OtuaaSiLSBQY5HePXb8DkOM5kMmVmZmq12MkFAABgpsMaDQDgG3bs2DE4OPjg5icSU9Mm65xXLpw/f+JYREzso888P1nn9FefffLRa3/YUV9TLZXKsnNyf/TT/37PvStZR3kdt9tddqnoyvlzIokup/ObB4RFx0plsoiYuPDoWLlSGRIRNf2Rd0kQhK6WxjGrhUSx4vLF0aFBnudnzZqVk5NjNBrnz5/POhAAAADYw6ABAHxDR0fHG2+8saRwxbyCZZN1TpfT+cdf/1IUxeSMzHUPb56s0/qf3/zv//mrf/kfNz342nsfPPTY40x6fMJQf//wYJ8+KOT4/r22MatcLh8dGRFFkeO+/H9ejuOe+P/+PkCtYV16J3a//nvj0KAoijExMc8995zUT+8TAQAAgDuDQQMA+Aar1frrX/+a5/kXfvz3AepJW9v/Wknx2WNH3G73rPy5965bP1mn9ScOhyMp1DButz/25FPf+9FPnE7njt/8+sDePfGJSSW1jazrfM+FUyc6WppGhgadDkdixqwVGx9lXTRhnS2NR3d9IAhCQkLCs88+yzoHAAAAvM5drdkOADBt1Gp1QUGBIAgNNVWTeNqceQvWP7aFiKrKrpQXX5zEM/uNUePIuN1ORD//1/+VO2fuvIWLfvqP/0xEne1tLpeLdZ3vWVy4YvNzL63fvIWIRgb6HOPjrIsmzDJqFAQhMDDwqaewNSwAAADcAgYNAOAz0tPTiehy0bnJPW18ckpWbj4RnT12+Grxhck9uR8IDQufu2AhEf3233/Z2tzUUFe74z//DxHNW7QYF8zfsei4RF4iMQ4N1l8rZd0yMS6ns62+johUKlVxcTHrHAAAAPBGGDQAgM+Ii4vLz8+3ms1jFsvknnnlAw8WrLiPiC6eOtHd2T65J/cDH+07mJk9+53X/jw/M3VJTtauD/5fZvbsHa+/xbrLty0pXElEJWdOuH3qwpBLJ450tjRyHNfV1XXixAnWOQAAAOCNMGgAAF8SFBRERCcPfTG5p+U4Lm/BoojoGJfL9dl777Q1NUzu+X3df/zPf6mprCCiWTm5KWnpRNTZ3natzMd+Fe9t8hYulskVbperz6dmWy6ng4hEUeR5ft68eaxzAAAAwBth0AAAvmTevHlBQUG9XZ2jxpHJPbNEItn05NMZ2TmCIJw4sM9ht0/u+X3X4QP7Xt3xOyL63Z9fP3W57EJFzX/7+T+ZTaaXtz3V1tLMus63BYWEENGVsycFt5t1y+2KTU71fMFx3Nq1a9nGAAAAgHfCoAEAfElAQEBcXJzVYq65Vj7pJ5fJ5fesXqvSaKwW81s7/u/I0NCkv4UvOnvyJBHJFYotzzzreWTbS39DRE6n8/jhQwzD/MBjz77IcVx/d2d7Yx3rltuVlJktlcmISBTFQ4cO9fX1sS4CAAAAr4NBAwD4mAcffJDn+aqyUqvFPOknVwYEbH72hbCISKfDcfzA3kk/vy/SG/RE5HQ4jCNfXkUy8JfPlgqFglmWv8jIySOidp+6Wyc2OY2IBEG4ePHin/70p4GBAdZFAAAA4F0waAAAHyORSDIzM60Wc19311ScX6c3rHv4UZ7nezs7dv7pFYfDMRXv4kMWL7uHiERRfOGJzWdOHj968MCPXnqeiHieX1iwlHWdz8vInk1EDRVXRwb7WbfcrsWr1s1Zujx1dh4RSSQStVrNuggAAAC8CwYNAOB7CgoKiKixtnaKzq8PDNr05NMBKtXo8HDR8SNT9C6+Yunye596/kUiOnf65CNrVz350IPVFdeI6O9+9gvPwpBwN6LjE/WBQURUfmGS922dOgEqdX5BYUhEJBG5XK7h4WHWRQAAAOBdMGgAAN8TFBQkl8trK8qn4u4Jj+j4hLUPPUJElWVXDu/ZNUXv4iv+8w9//uPbOxcsKQgMCgoODS24p3Dn7s9+9j/+hXWXn3j8he8RUV9nu9VsYt0yAdEJyTKFgoh2797NugUAAAC8CyeKIusGAIAJKykp2b9//6y8OSsfeHDq3qXs0oWik8fdbvfK9Rszc/Km7o1ghvvTf/yby+XKWVgwv/A+1i0TMDzQd/H44Z62lsTExCeeeEIul7MuAgAAAK8g2b59O+sGAIAJUygU1dXVI8NDcxYtmbp3iYyJVSqVrU2NbY0Nao02NCJy6t4LZjKVVtvaUD/c35u7eBnrlgkIUGsC1Oqmqgqj0djR0TE2NqZUKl9//fUjR450dXXNnj2bdSAAAACwgVsnAMAnqVQqp9Nps1oFQZjSN8rKzU/LyhYE4cQX+4axuj5MjaycfIVC6XQ4GquusW6ZmJjElE3Pv6zSaFtbW48cOfKHP/xhZGREEISWlhbWaQAAAMAMBg0A4JM4jhsfH09Ky+D5qf3fMalMtnbTIzlz5xPRJ++8PjTQN6VvBzNWdEICx3HlF885xu2sWyYmKDR85abNUpmMiERRVCgDeJ6f6n8xAQAAwJvh5wAA8ElKpVKhUHAcNz1vN69gaUhYuNPh+OiNVx3j49PzpjCjrHt4M3GccXBgsKebdcuEBYWGu5xOz9fjdhvP85s3b2abBAAAAAxh0AAAvkqn01mma5V+jVb32LbnYxISBUHY/e6bDruP/c4ZfEJKRiYRlRWdGbfbWLdMjFQmC4+OJaI5c+Zs2bLlH//xH5OTk1lHAQAAADMYNACAr9LpdObR0Wl7O5lcXnDvSmVAwNBA/7t//K/RkZFpe2uYIfLmL+Y4rrej7dqlItYtEzZ74RIiKi8vb29vt2MSBwAAMLNh0AAAvkqv149ZLW63e9reMTwq+rFtz+sDg+w22+cf7py294UZIjw6+qEnnxZFseLSeZ9bFTI+NSMzf77b7S4qKtq/fz/rHAAAAGAJgwYA8FU6nU4URavFPJ1vGhgcsnnb8yqNZnRkZPe7b031nhcw00THJ4ZHRRHR6f17utt8ZuMGu22sorioo6meiCQSybx581gXAQAAAEsYNACAr9LpdETU2TrdH8YC1Op7194vkUp7Otvf+f1vsV4DTK7Nz/1NWGQUERWfPDo2vXO0O1Zy+njxyaMW0ygR8TwfExPDuggAAABYwqABAHxVcHAwERWdOjH9b52cnvnYM8+pNVqr2fzmK//Z54PbBIA3W/3QIzzPD/X1HPzwXafX73JiNZsaKq56vuY4zuVy4UofAACAGQ6DBgDwVfHx8Tk5OWMWy/V99aZTWGTU48+/GBYR6XI6j+/7bPoDwI/pDYFbX/4hz0uMQ4M1ZZdZ53yHnvZWQRA4jgsODo6Li9Pr9Tt27Lhy5QrrLgAAAGAGgwYA8GEhISFEZGF0eblGq9u09RmJRDI8OPD+q3/APRQwifSGwNx5C4jo8unjV86eZJ3zbVRqjVQmE0VxaGiora3NaDSaTKajR4+y7gIAAABmJNu3b2fdAABwh4xGY21tbXhkVEh4BJMAqVQaGR3T1tRoHh0dNY6kZM5ikgF+KS4peXRkeHhgoK+zPWVWjkIZwLro1rSGwMi4hLCo6PCYOENQSHxq+sjggN02du7cuaVLl3IcxzoQAAAAphuuaAAAHxYYGEhEZ48dYdgQm5i04fEniaixpvrcscMMS8D/rNrwsEanE0Xxiw/eMQ4Nss75q8KjY9Nz52bNWWA2jjRWVzjGcXUPAADAjIZBAwD4sLi4uJycHNvYmNPhYJgRHhW9pHAFz/MVVy4PDfQxLAH/s3nbi1KZzGIaPXPA25cCaawq72huMA4OiIJgMBief/55nsePGQAAADMRfgIAAN8WHh5ORGbTKNuMeQXL4pKS3W73sX172ZaAnwnQaHLnLySicbuNdct30AcGE5FnuJCVlRUVFUVEFovlwIEDdqxgAgAAMJNg0AAAvk2r1RJRf28P6xBaef+DPM8P9PZ89v67rFvAr4zb7USUMiuHdch3iIhLSM+ZIwiCIAhFRUUnT54komPHjl2+fNnzNQAAAMwQGDQAgG/zLNNw5sgh1iGk1mo3btkqk8u72lqb6+tY54D/UKk1RKRUqViHfAeO45aue/Cxv/lRaGQ0EZ09e1YQhBUrVuTk5Cxbtox1HQAAAEwfDBoAwLfFxMTMnj3bbrPZbewvLI9NTMrKzRdF8fShA6xbwH947gxiuxDJ7dMFBiWkZRCRIAjd3d06ne7hhx82Go3/+q//+m//9m9DQ0OsAwEAAGDKYdAAAL6N47jIyEgislrMrFuIiBYuW67SaKwW8/DAAOsW8BMN1ZVEJFcoWIfclvILZy+fPs5xXHZ2dkxMjOfBsrIyQRCcTmdNTQ3bPAAAAJgGGDQAgM/T6/VEVHz2DOsQIiJlQMDcRUuIqL66gnUL+INxm83tchFReu5c1i3fTRCEypJLRPT0008/+uij1x+fPXu2Wq3W6XR5eXnXH7TZbBcuXDAajQxCAQAAYCpJWQcAANyt2NhYnU7XXF/b0lCfmJrGOof0gYFEVHbpwqLlK1i3gG9zu93v/P53oigGhYazbvkOjvHxU/s+7e1odTocoigGBQXd+GxCQsJPf/rTm17y8ccft7S0GI3GdevWTWMpAAAATDnJ9u3bWTcAANwVhUKhUCjq6+sH+/rSsrKlMhnbHkNQcG9X5+jw8LyCZRzHsY0B39VYW/3xm6+6XK4AtWbd408rAgJYF32b4lPHmqqucUSiKHIcd/Xq1bq6uvHx8djY2G95VXBwcEFBgVwun7ZOAAAAmAa4dQIA/MGcOXNiYmKGBvpLL11g3UIcxwUGh4iiuOudN1i3gA87/NluQRAMIaGrHtmiNQSyzvk27Y11tVdLpFJpWtqXlxTZ7faOjo7Tp09/y6vy8vJWrVql0WimpREAAACmDwYNAOAnHnroIZ7nSy+cHxkaZN1C2flz5AqFCTefw50qvXCORFGjN2x85iXPbpFeq+5a6fHPPhHc7vXr169Zs+b6VTwRERFPPvkk2zYAAABgAoMGAPATQUFBy5cvFwTh5KEvBEFgGxMcGmYIDHK5nGwzwHf1dHWKopiancv8VqBv11xTee7gPlEQsrOzExISDAbD4sWL4+LiXnzxxZdffjkuLo51IAAAADCAxSABwH8UFBRUVFR0trbUVpRn5eazjVFpNAN9vWwbwHep1Goi0gcFsw65tZ62lqOffqjW6U3DQ0QkimJlZWVNTU1wcPDAwAAR9ff3X9/bEgAAAGYaXNEAAP5DKpWuX7+eiE4e+sLpcLCNUWu0oijuevfN9/74yuv/99fV5WVse8C3iCIRkcvJ+L/Gf01Hc6PT4TAODgiCIJPLYxJTVBqt2+3u7+8XRVEUxTNnvGK7WQAAAGACgwYA8Cvx8fF5eXlul+vEF/vZlng2uezt7DCNGu22sRoMGuC29ff2eP4LI3rmDd4nIjaOl0g8X9+74ZE1m7c+/ML3H37h+/kFyz0Pjo6OulwudoEAAADAEm6dAAC/wnFcYWFhS0tLd0e73WZTstsRMH/h4rikZLVGowxQ/fE//vfw4IDD4cA2fnA7ik4cFUUxOjE5bTbjO4D+mriU9Of+4R8tptFx21hweCQRKZQBCmXAtdEiIuJ5PicnRyr97p8xbDabXC6X/GVmAQAAAP4BVzQAgL8xGAyxsbFm02jxOZYXb0skkrCISLVGK5FItDr9uN1+7fJFhj3gK+qrKzpbW4goI28u792fwDU6vWfKcN1gTxcRud3u6urq11577bPPPrNYLK2trWNjY998+fnz5//93//9zTffnKZcAAAAmC6S7du3s24AAJhk8fHxly5d6unsSErPUGs0rHMoMDi4rrJCpdEkZ2SxbgFvd+jTXXbbWHru3JyFBaxbJiwwJMzpcAiC22a1ms3m3t7eixcvlpWVNTU1cRwXERHR09Nz7dq11tbWL7744tq1a0RkNptNJpPD4dBqtTLv3mIDAAAAbhPntfd/AgDcjYsXLx46dCgkLPzJl15m3UKjxpF3fv9fHMe98JN/UKpUrHPAexWfPX353GleIrl/yzNh0bGsc+6QIAgjA319ne0Xjh268fH4+Pjh4WGz2UxEUpksITV9ZHDAbrNZzSYiUigU69evz8rKwp0UAAAAvg5rNACAf8rKyjp06JBxeIh1CBGRTm9InzW7rqqiv68nLjGZdQ54r4orxaIo5i5a6rtTBiLieT44PLKvs52IouISsvLnDvX3lV0419bWxnFceFRM3qIl0fGJcqXSc3xbY31TTXV9Zfnu3buPHz/+gx/8AKuZAAAA+DSs0QAA/sxLPtVzHBebmEhEZ48e+s6DYcY6tu8z29iYMkCVlJnNumUSjFmtRJQyKzslK3veskKdIVAZoHrqh3+3adsLiemZ16cMRBSfkrZ83foAlZqIjEbj22+/fcs1HQAAAMBXYNAAAP5Jo9HwPK9gt+vETaLj4gPU6pHBwYqSYtYt4I3Gbbb66koimle4Uh8UzDpnEtRfK+M4TqXWEJFEInng8a0btm5Ta7S3PFgilRasWhsYEspxXHd3d1VV1YTey+l0vvnmm3v37p2EbgAAALhruHUCAPwTz/NardZiNrEO+ZI+MGjOwsXnTxy7cPpEenbOjb/OBXhnx28tFrMoCPqg4LiUdNY5k0MikSiUyoTUL7+d75yeJKZnXjx5zLN0VHDwBEYtxcXFVVVV7e3tJpO3/PsOAAAww2HQAAB+S6vVWrzpg8fcxQVVZaXGkeEzRw7et2ET6xxg6cyRQ5WllwVBICKO40RRlEilmsCg+zY97rmDwNeN221ut1twC7f/kubaKotpdNasWQsXLoyLi7vNV7lcroMHD3rGE9HR0bt37y4sLJzQnAIAAAAmHQYNAOC3dDpdb29vV1trdHwC65YvrVy/YffOt+uqKuYW3BOIz0IzWFtjvSAIygBVSESUXKmUK5TpufkhEVGsuyZNR1ODzWrx3DfxndwuV+mFcx3NjUS0dOnSyMjI23mVy+Wqq6vr6enhed7tdhOR54YLs9m8adMmvV5/F/kAAABwVyTbt29n3QAAMCVMJlNDQ8Pw4GD6rGwv2TBPpzeYRkcH+nr7ujpn5c9lnQPMhEZE1ly7qjUErn38qeSs2XEpaaq/sniBjxodHmypq85dtCQqLuE7Dy4tOnPl3Gmr2Txnzpx58+Z95/Emk2lwcPDzzz8/f/58e3u7KIpLV69Ly86NTUpub2owGo1SqTQpKWkSvg0AAAC4I7iiAQD81uLFi69evdrX3VVRWjJn0RLWOV9aunJVQ03V0EDfyNAQLmqYsaJi4zieHxnsb2+sS86azTpn8lWXXiYit8t1OwcP9PQQ0datW1NTU7/9SKfTefjw4fLycqfTSURxyalZ+XOVKlXEX3YDHR4YqCi5VFFRsXz5cplMdlffAwAAANwp7DoBAP5s06ZNRHTxzCmr2cy65UsBKlV4VLTb7T55cB/rFmBp7qIlRNRSW806ZPIJgjBmMfM8P3v+wts5Pn12LhFVV3/bX8Xg4GBbW9vu3btLSko0esPS1evWPrrl/s1PJqSmX58yEFFadg4RjY6OeiYRAAAAwAQGDQDgzyIiIhYtWuRyOk8d/nK5OG+w8v71HMf1dLR3tbeybgFmkjKyOI5ra6h1+d1H4s7mBtPIsEQqvc01GmKTUpQBqrKysk8++eSWB1y+fPn3v//9W2+9VVtbGx2fuPnF72fPXXB9P4sbXd8+dmRk5I77AQAA4C5h0AAAfq6wsFCv1zfV1bQ21rNu+ZIhKHjukqWiKB7as8uz7wDMQGERkWqtjohGhwdZt0wys3GEiNKzc2/zeJlcvmnbCzpDYG1t7f79+298qr29fXh4+PLlywEqdfbcBYUPbFi16VGO4/7aqRLTvpw+hIaG3mk+AAAA3C0MGgDAzymVyrVr1xLRsf2fe8+n+gUFy3R6g81qvXTmJOsWYEYZEEBEpedOsw6ZZPXXrhKRISTk9l+iDwzKnjvf7XY3NTWdOHGira2NiFpaWt58880dO3b09/cnpmcuXb0uIydfGaD6lvMkpmeGR8UQUW9v7919EwAAAHDnMGgAAP+Xnp6enp5uGxvr6exg3fIlqUx2z+o1RFR64bz3jD9gmm168hmO44b6eqxmE+uWSWM1m2xWi1QqzZ67YEIv9Nz1YDQaz5w58+6777711lunTp0iIkEQAkNCl6xcfZvnCQoL97xqYt0AAAAweTBoAAD/x/N8ZmYmEZ0/cYx1y1cSUtISU9NEUdz97pusW4ANRUCARCq1mk1dLU2sWybNQE+Xbcx6B7t1yhUKIvKspeJ2u9va2jzXNQSHhResWiuR3tY+WVazqba8lIgMBgMRjY2N3fGlDa7b2zIDAAAAvgmDBgCYEXJycmJjY82jo6xDvsLz/OLCFQqlcnhwwOlwsM4BNhbfu5KIqksve89ipXepo6mBiG65UuO3W77uwZCIyJselEilD297MSYh6TZPolAGxCQmE9HVq1eJ6PDhw6+++urY2NiESkZGRt5///1f/vKXNy0YAQAAALcJgwYAmBF4ng8ODraNWft7ulm3fCUkLDwoJNTpcJw48DnrFmAjJT3Tc/dEY2U565bJMdTXy3Fccuasib4wLCo6IyePiHj+qx9OZDK5cXjo9k8yPNDv2cWD47h9+/alpqauWrVKoVDc/hlcLtcbb7xRX18vkUpLSkosFsvtvxYAAAA8MGgAgJkiNDRUEISSovOsQ75m2X2riaihpspqMbNuAQbUWl1CSirHcWe+2DvU18M65271dXUM9/fyEkl4dMwdvHzWnPnBYeE3Lq9gt4011VTd/hnOHT3Y09EWEBAQEhJy5cqV8fHxxYsXSySSCWVIpVKpTOa5+6OiomJCrwUAAADCoAEAZo7s7Gy5XG7xslX3IqJjsnLziWj3u2+xbgE2HnjsCUNwCBGdPbjPZvXt35877DZRFKPjE+/s5RzHLVi+4qa5wB0s65iWljZr1qwf/vCHc+bMmehrpVLp+vXrOSLj0CARmc2YAAIAAEwYBg0AMFP09fU5HI6gkFDWITdbsOwetUY7hisaZrBVGzZxPD/U11N5+SLrlrsy1NdLRBqd7o7PEJ+Stvz+Bw1BwfmLl3qWbJBP5MaH+zY+Ilcqy8vL33///Y6Ojt/97nfnzp2bUIDb7d67d6/T6fT8sbKysq+vb0JnAAAAgNtawxkAwA9otVoiCg0PZx1yM53eEBIe3t7c5HQ4ZHI56xxgICwictOT2z59761rl85r9PrM/Pmsi+5QZ3MjEYVH3cl9E9elZeemZecS0cLClRbTqEanv/3X6gyBDz31XGnR2frqyvr6eiKa6CILoii63W6VWrP+iacvnjzW3tSwa9eu3Nzc+fPnT2itBwAAgJkMVzQAwEyh0+mIyOKVF0KrNVpRFD//8D3WIcBMVFxcdHwCx3FFR77o7+pgnXOHeKmU5/n0nLzJOuGEpgweQaFh92185OFtL3ouhUhOTp7Qy6VSqU6ns9vGejrasvLmSKTSgYGBY8eO/epXvzp06NBEYwAAAGYmDBoAYKZQqVQSicRi8q41GjzmLSmQSKXetn4ETLNNW7d5Nrk8d2i/xeRFW7HePqlU5iX7dIZFRS9f9yARFRUVOf6yfWxZWVlV1XcvLbl69Wqe5+srriWkZcxdsszzoFQq9VzRIAjCyZMnsUgkAADAt8CgAQBmClEUAwICvHNzB0NQsEajNY+ONlZPYIF98D+eixpGBvvrr5Wxbpkw08hwV0ujlwwaiCg+JS0iJq6lpeVXv/pVQ0MDEZ0+ffrUqVPf+cKkpKTMzMy+7s6ejrb41HQi0mg0L7zwwr333ktEZrP5zJkzE136AQAAYEbBoAEAZoqmpiaLxeJyuViH3FrqrGwiaqqrYR0CLG3auu2x514iovaGOtdf1iP0FU6nQxAEzwqO3kAqk615ZLPOECgIQk1NDRE9++yzTz/99O28Ni8vj4h6OtrlCoVEItFqtREREZ6n9Hr99773va1bt05dOQAAgK/DoAEAZgqlUklEGbNzWIfc2uw5c4moq73Na0chMD2CQ8M4jhvq722uqWTdMjFSqYyIlAEBrEO+EqBSe/barKiosFgsBoNBd3s7Ynj21JRIJAEqtSiKLpfLbrdffzYiIuI2zwMAADAzYdAAADOF54PBmNXKOuTWVGpNgEo1ZrW89V+/GR0ZYZ0DzEgkkvTsHCKqvXqFdcvEeLZodbvdrEO+RqvXE5FKpZJKb3enLbfbfeDAAYlUGpec6vnPgYGBjz/++N133718+fJUxgIAAPgJDBoAYKbQaDQcx3nnYpBEJJFINj/3YmBwyLjdfuKLz1nnAEv3PfgQx/Mjg/2+tf1EdellIlKp1KxDviY+JY3neZPJdPuLR/A8Pz4+HqBSa3R6juMKVq2VK5XNzc3Nzc11dXVTHxe2mgAAIABJREFUWgsAAOAfMGgAgJnCbrdLpVLvXAzSQ28I3LDlSSLqamvd897bnou3YWbSGwJdTmfZ+TPes7biLVWXFhcd+eLcoX3nDx9orasmonsf3MQ66muCwyPmFtwjiuKuXbv6+/tv5yUcxy1YsMBiGm2qrSIird6QmJrheeqBBx6YwlYAAAB/gUEDAMwUzc3NTqczIEDFOuTb6A2Bazc9IpPLu9rb3n/1D44bbguHGeXBLVuJqLOlcdxuY93yV7mczgtHD9aUXa4rL629WkJEOQsW3f4dCtMmOStbIpU2NTW9/fbbtzm4aWlpISKe54mou721ruIqESkUCr1ef9ORpaWlu3btsuNfVQAAgBtg0AAAM4VarSaiuKQk1iHfIS0re+OWrSq12jg89Prv/s/eD3aeP37YPjbGugumld4QqDcEElFF8QXWLX8VL5EQkSE4JG9RAcdxPM8vWbmGddQtGIKCNz3zQkZO/tjY2MGDB22275jd9Pb2tre3J6Smp2XnElF/d5fn8dmzZ3tGD5999tkbb7zhcDiIqKSkpLKysq+vb4q/CQAAAF/idb92AACYIp7FIL12jYYbRcXGPbbt+f2ffDQyNNjR0tzR0ny1+BLH8wkpqfc9sFGuVLIOhOkwe+78c8ePNFwrS8/J1wUGsc65hYvHDhGR4HYvuve+1OzZKrWGddFfFRIeEREbW3utrLi4uK6uLigoKCUlpaCg4JYHBwUFyeVyi2lUFEWO4ypKij2P5+bmer5obm42mUytra1paWkbNmzo6emJi4ubpu8EAADAF0i2b9/OugEAYDpUVlY2NDQEhYYlJKewbvluyoCAnLnzYxISY+ITxsfHZTLZmMUyMjRYUVpiGjUmpqaxDoQpFxETW375kt1mE9xCXIrX/RN3OZ3H9nxERCse3GQIClapNTKZnHXUtwkKDTcEh7Q31ttsNqPRODw8nJ6eHnCrzTglEonVaq2vq9UHBgaHRSSlZ7pd7oHe7tTU1NDQUCIyGo1dXV05OTnBwcFXr14tKSnJy8uTSCTT/j0BAAB4Kdw6AQAzgtvtPnToEMdxqZlZrFsmICo2LmN27sNbn3nixe89+sxzwaFhjvHxqrIrn73/Lus0mA733v8gx3G1V0sqL3vdDRQDPV1EZAgOife+Icgt8TyfOmv2tp/8NDI2noiMRuNbb7119uzZW67asGDBAiLq7+4mIq3eoNZoiKij48tNQObMmcPz/MjICBFJpVK5XI6lWwEAAG6EQQMAzAglJSWCICSnZ0bF+uQVzjzPR8XGPfrMc2seelgml3e1tbY21rOOgimXkpE1r2AZEV27VORtq0J2tTYTUUh4BOuQiZErFBu2btv84vez5y4wmUzHjx9/5ZVXmpqabjrMsxaD2+32/HHMaiWiuro6z1RCq9VmZGSEhYUR0aJFi1566SUlbmgCAAC4AQYNADAjnDhxguO43PkLWIfcFYVSmT5rdmZOniiK9VUVrHNgOiy8516JVGqzWkrPne5qaRrs7WZd9CXPnQJZ+XNZh0wYx3FBoWFL7lvjuRZjeHj4gw8+sFqt3zzS5XR6vshZsCg2MXl4eHjv3r0ul0smky1cuNCz7AsAAAB8E9ZoAAD/d/Hixbq6urik5AVL72HdMgkCQ0LKL18aGujPnbdQKpOxzoEpJwpiV3vrQE9XY9W1hoqrPR1tUfGJcoWCbdVQX09XS9OY1ZqWncO25M5wHBeXlKLV60eHh2xj1sTERLPZrFKpPAMUpVJZW1trGjVmz1tARMqAgPDomMqS4t7e3tra2lOnTpWVlXV3d9fW1o6Pj0dFRX366adDQ0NYEhIAAMADVzQAgJ8TRbGoqIjn+fkFy1i3TA6d3pCSkUVEn72/k3ULTIcFy5YvKlwRER2jDwwSBKGnrWX/e2+WnjtlG7vFL+GnTWhUjFQm62ptHujrYZhxN9yCu6GqcnRkOCEhYWRk5O23337llVeuX9rgdDqNw0Mf/nmH5+9ZHxgUHhVDRP39/Xa73e12d3d3Nzc39/b2iqLY1dXV1dXF8psBAADwJriiAQD8XHFxcVVVVVhk1OLCFaxbJgfHcUGhoY011RaLOXf+Iqx1PxNExcZn5c3Jnb8wfXZuddmVcbu9p721urQ4OCJSqw/kOG76kzQ6/VBf78hgP4liQmr69AfcvdKis43VFWlpaYGBgZWVlTabzeFwREdHGwwGnueTk5M7OzsH+vutZlNMYrJEKiWO2hrqiUgqkwmCwHHcj3/849mzZ3Mct3DhwuzsbNbfEAAAgLfAoAEA/Fl3d/eePXs4jlu9YZNOb2CdM2lUanVHa4txaMg4PJyaOYt1DkwfpTJgXsE9crm8t7vT5XQ2VVd0NjfGp2Uw2VpydGigp73NEBiUlOFLm7lc19PR3tPeZrFYOjo6bDYbL5HwEklTU9Pp06cHBgbmz5+fnJzc29vb3FBfUXLJEBQcl5xyrfiiKIoBKrXT4QgJCVm8eLFn2UgAAAC4EQYNAOC3bDbbe++9Z7FYFt1TmDHbJ28j/xZBISGVZaUjgwPp2bnKgADWOTCtImJi5y5Z2tHSbDGbxyxmqUwWGZcwzQ1Oh6Po6BfjdtucgnuCQsOm+d3v3ujw0Pmjh5wOh9vtjktO3fK9H85butwQFDw8NCi43d3dXd3d3XK5PDg4uLm52e1yNdVW110rD4uMto1ZN2zd1t/dOdjfX1ZWlp2drWC9XgYAAIC3wRgeAPyTKIr79+8fHh5OSk2fs7iAdc7kC4uMysrNJ6LPP8BKDTPUI888f/8jm0VRLL9wtrmmcprffaivxzQyrFAqU7J88paB3q4Oq8Xs+Tp1Vrbn9pPkzFmPPPvSpm0vqNSa+vr6PXv2HDhwgPvLNQu2Mev4uP3Zn/xUrdVqDYFEZDabsTQDAADAN0lZBwAATAnP0gxanX7F/ev99drm+UuXtTU1ms0m+9iYUqVinQMMJKVlxMQndHe0dzQ1JGVO6wd+iVRKRLGJydP5ppMoJWt2Z0tLQ9W1iOjY5K//1ekMgfOWLe9qaw2NiJRIJHEpabvfetUxPk5Eg709RcePiILQUldDRPHx8cnJvvo3AAAAMHX884dvAICamhqJRLLmoYdVGg3rlqmiNwRGRMcIbvfhvbtZtwAzm556loiaa6tGBvun8309W6s6nc7pfNNJJJFIVm7Y9Ojz33tgy1PfnEVm5c9b9dCjeYsKZs9fpA8MCg6LIKKoqKiAgICaq1dCIiICVGoi6u/vf++993p7exl8AwAAAF4MgwYA8E8ajYY4LjImlnXI1Fq68j4i6mhp7u/pZt0CzGh0OsHtHuqd1m0mpVIZEbmcjul800kXEh4hk3/3OpqC201EiYmJa9euFUWxu71t6ep1RGSz2drb2999992TJ08ODw9PeS4AAICPwKABAPyTTqdzu1x2m411yNTSBwblL1xMRFVXS1m3ADNJaRlEVHLmhCiK0/amnisaAtR+e8XQjaLiE4jo/Pnz+/btI6KmmqoT+z+7/uzY2Njp06f/+Mc/9vX1fctJXC7Xp59+2tDQMMWxAAAA7GHQAAD+SavVEpHFbGIdMuUSU1KJqPpq6Uz4ZuGWlqxYxfMSq9lUUVw0KScUBOE7jzEODRKR5w4Cv7ewcOW2n/yDRqd3uVxExPO8+I2/IpfL9e03ktjt9pqamqampikMBQAA8A4YNACAf9LpdERkNZtZh0y5mITElIwsURSPfIaVGmYoiUSyYNlyIqq4VDTUf1frBdhtY7tf//3O3/6qp63lrx0jimJTdcXxPR8TUWBIyN28nQ8JUKk9u3hKJBKpVBoZGXnTATzPe9Z66O7udrvd3zyDRqP5+7//+zVr1kxDLQAAAFvYdQIA/JNn0DBDfsm/fM3a5vra/t6eMatFNTMuZYebzCtYVnqxyG4bO/jBuw8+9bw+eGKf/8fttovHD9usFrNxxDQyTEQXjx/euO0lXiK5fsxQX8+1S0Uup3PcbuvrbCeizNw5WfnzJvcb8WaBIaHtTQ1ut9vtdnd1dfE8f+OlH263+8qVK11dXQcOHFi9evWSJUu+eYaAgIBp7AUAAGBGsn37dtYNAABT4uLFi6ERkTHxCaxDppxcrmisrbGYTWbTaErmLNY5wEbewsUVV4rH7Xa32x2Xkj6h157et6e5ptLtdEplsrCoaLlSOdTXK5FIeJ63WsxqrY6IaspKasou221joiDoAoOWrbk/d+ESjuOm5rvxRvrAIF4iGRkacLtcRJSdnW2328fHx68f0NPT09DQIJVKFQoFz/MhM+ZyDwAAgJvgigYA8E8ajYbjOItpRlzRQEQr7l//8dtvNNXWjAwNBQYHs84BBiQSycr1G7/Y9VFLbdXStQ9O6LUW02iASr35pe8rA1RE1NPRtve9t6+cPXnl7EkiikpIWrxyrWem8PC2F/WBQX/tPIIgfHOrSL+hMwQuXrFqzGJpqLpGRJ2dnQ888MDHH398040SkZGRjY2No6OjGRkZjEoBAAAY89ufBgBghpNIJBqNxmrx/zUaPCKiY7Jy80VRPLr3U9YtwExSWoZCqXSMj09o+4m+zvbB3m65UumZMhBRREzcPWsfKFi1dmHhSmWAqru1+YsP3qkquUhE9K1n9uMpw3UrN2y6b+Mjaq1uZGSkpaUlNzc3MjIyJibm+gEdHR1Lly7dsmWL549ut7uiosJisTDqBQAAYABXNACA39JqtTPnigYiKlhxX3115dBg/+jIiD4w8ManhgcHuttaR43DETFxyemZrAphGvC8hIhcTqdMLr+d490u19Wis0Q0e94CEok4IiKO464vvpC7cMnJ/Xsbqq7xPJ+/eKk+CNfLUEpWdnh0zL7337148SIRFRYWFhYWHjp0yPNHIgoLC1Orv9yPo7Kycs+ePVKp9OWXX8bNFAAAMENg0AAAfkun07W0trKumD4BKlVYRGR3R/sHr//x5Z/+/ManPnjtj55fcXPFlxRK5cNPPxcUEsooE6aWRColot6O1tjktNs5vrutubOlUR8UnJw5i2613gLP8ys3bLp3/cYJX60giuS/Kzho9YYnXv5RfWX5yf17+/v7iWj16tXh4eH79u1Tq9VxcXGewwYHB9VqtUKhEATBszUmAADATOD/lzgCwIyl0+nG7Xanw8E6ZPpsePzJ0PAIp8Ox+923bnzcs3dAXFKyWqO122wfvfHn0ZERRo0wtTwXs9ReLb3N4yVSGRGN22zWb738507uieC4Cd3B4XM4jkvJzOY4rq6u7sMPP3Q4HPn5+f/0T//04osvKhQKIuro6NixY8cHH3zw4x//+Be/+EVERATrZAAAgGmCXScAwG/19va2tLQEqFSRMbGsW6aJRCrV6vTN9XUm44haow2LjPryCVHsamsNDA7ZtPWZlob6MavF7XaZR411ldeqy8uuXb509dIFIgoOC58J99j7t8ycvMvnzljNoyMD/bFJqTfuT3lLNqul/lqZy+VUa7VRcQmTG+MHe1L0drYf2v2RxTTa1daiCwxUKJUDPd0jQwMW0ygRDfb3NlZVCIIwODjY29sbFBR08eLFTz75RBCEpKQkuVw+NjYWFxeXkZHhB38VAAAAtw+3TgCA34qNjZVKpTXXyvMXLmbdMn0SUlKXr157/MC+U4cOCIIwe+58IkrJmHX5/NnO1hbPdfVEVFV25aYXnj78RU351c3PvzTdxTDZ1Fqd1Wxqrqm028ZWP/LE9X/oN3E6HBXFRVUll4goddbstNm505vpG1rq6wZ7ewZ7e4ior6tz2doHdr/92o0H8DwfHBw8NDTU2NjY2NiYnZ1NROfPn29ra3vmmWc2btzIphsAAIApXNEAAH7LYDB0dnYODg7OXVzAumVaBYeG2azW/p7utqaGvPmLJFJpgErVUl9nNo06HI707GyNVpeUmpaZk5udP3fO4iULly5XqdW9XZ1utyt/4RLW+XC38hYsCgkPb6ypNhtHejvbE9OzJF+/rsFiGq0rLz3zxd72hjqJVDJr7oLl69YrlEpWwd4sPCqGiHo724nIYhpNSE0fHR62mr+6zSQmJmbTpk21tbUOh4OIgoKChoeHBUEYHR1tb29PSkriOI7neVzRAAAAMwoGDQDgz9ra2trb2mbPmXebK/D7B57nE1PTRo3Gwf6+qrLStOzZcoUiMDS09lp5f0/3/IJlWbl50XHxoeERhqBgtUYjVyiiYuPqKitsY2PzlixjnQ+TIDA4JCwyqqG60jJqHB7oT86aff0pl9N56KOdjVXXHON2lUZz/+atGbn5DFO9nEQqjUlIComIbKyuJCLH+Pjy+x/sbm+1Wa1EZAgO6e/trampcTgcgiAEBQXdd9997e3tNpuNiIxGY1VV1cmTJ4eGhjIzsdsLAADMILgXFwD8mU6nI6LTRw6xDmFgwbJ7DEHBdrvt9OEviCgqJi4mIVEQhK621lser1KrnQ5Hc33ttFbClElISd209Vme50cG+lxO5/XHS86cGOrvlcnlm555YesP/jYsKnpKMwRBmNLzT4Ohvt4zB/d7vm5tqNv/wU7PAg1EZLNaDMEhVqvV6XRqtdqnn346Pj7+scce81xCIlcoTCaT2+1WqVTM6gEAAFjAoAEA/Fl0dDQRmUaNrEMYMAQGrXv4USJqqa87fegAEeXMW0hE508ev+VeAKERkUR0+vBBP/hkCEQ0NNB35sgXYVExFtPonrf+dPCjnbYxq2XU2FRdQUQbtz4bHh0j+a6lIu+eH9wycObQgTGrhYg4jpPJ5SbjyLjdTkQ8z4/b7cahQc9hZrP58uXLO3fu3L17t9vtzp4zLzUr2/NUWtptbTUKAADgNzBoAAB/5vlEnZyWzjqEjdDwiNUbNxFRdXlZb1enQqmQSCRul8s2NvbNg5fcu1KuUFjNps7Wlmkv9Td9Pd1NtdXlxRcvnv7/2bvP+DjO61D4Z7b3XfSORe8dYEFh76RIsYiUKFGWKNlyZDt2bN84ua/jOO+Nc504dhJbtiVZktUlSmIn2EGCJAACRO+9A4uOrdi+O3M/DAXDYCe2AMvz//HD7OzM85wFARJ79nnOuUq/R3UNo17f3tRQV1l+9uiRI+++PTUxnl2wGgC0KuVIf+/pj949+9kHJoNeIvPyDQxyTUhLvcOlVq2yWMz0MZfHz85fTR8zGAyhUAgAHA5HKpXSJ8vLy8fHxycnJwEgKCS0YP2mpPRMALh16xbm7xBCCD1RsOsEQsiTNTU1AQCHy3V3IG6TkJLW3tQ42Ntz7KM/AwBFURwu9649LJlMZsGGTVfPFZZfuxIeFe3ySJcYnUZzpfBkYGhYWs5ygVA096lTn3881Nc7+7C2vIwgiMCQ0D2HXnZSMFVlNybHRi1m8+jwkN1mmz2flpkdHBLG4fEsJhOXx9NrNQRBCETiA6/+jZMiudNSb5jaXFOlmpqkl36YjIaK4iL6PEmSe/bsuXbt2uDgIF0GUiQSzczMREdHCwSC8vJyLo/H4XK9fX0BoKOjo7CwcNeuXW58IQghhJArYaIBIeTJrFYrAMQlpz7wSg/21DPPFhWe7mxtJggiPjl1w46dLDb7rlcGhYbx+PzpiXEXR7gUVZXdGB7oHx7ory4rEYolYol03fYdZqOxrbFhuL+PyWTmr10vEAgbaqstZrNWo54cG3VSJOXXrlSXlczuUPAPDMpZkcvmcMQSSUBQsI2CrNyCiuKijJX5mbkFTorhXiiKWupbJ5IyszXK6eH+3rkZHB8fn/T09KioqICAgA8//HBiYgIAXnrppaqqquTkZK1WCwAzWi0AhEVGiyWVOq1maGiIJMmlnnZBCCGEHhImGhBCHstqtba2tjKZzCf8l3sWm71l994QuVwgFEbH36/0vY+ff3hkdGdr8/ljX2zb96zLIlyKulqbASAqNm5ooF+v0+p12s/feWv22a07dyekpAJAcnoGAHz+wXsjw0NlVy/nr9/k2DB0Gg29YmLzU7vkEVEcLpfH58+9gElAYFg4i81uqa2OS00XisSODeD+PCDRIPP22bb/oMVsHh0aqCguUk1NAsDatWvFYnFZWVlcXNzhw4cLCwvVajWbzd6+fTsAjI+PA0BPR3twuNzL24dueTM5OalSqXx8fNz7chBCCCHXwEQDQshjmc1mgiAiY+Of5K0TNIIgUrNyHubK9GXLO1ublVNTzg5pSSu/dsVmtXp5++w+cNBsMun1M/VVlSw2m8vj8fh8qVQWGRM79/rsFbkjw0P36vexECRJUhQVHhGZmpF11wsIgLDQMHlMXE9by0h/X2xKmsNjuA+PyfFxuFx5TNxAdyedaCgtLdVoNCaT6fr166+99lpycvKXX3759ttvHzx4MDw8XCgUisXiof7ez955UyyR6rQaqVSan5+PWQaEEEJPDkw0IIQ8VktLC0VR8z7gRfcXFBrG5fFmq9+hedRKpVajqrtVTlHUioJVBEHw+Hwen79h24773BUaLicIYnxEUXH9KkVR2XmrOByOQ+IRisUAMNjfp1GrpDKvu17DJoj05bk9bS1Wq8Uhkz6xohOTW2qrCYKg1ywAgMViOX36tN1uBwCr1UpXfBSJRK+99tqxY8f6+/t1Wg0AxMXFLV++3I2RI4QQQi6GiQaEkMeqr68HgPjkFHcHssTwBUKtRj09Oe7jF+DuWBaX88e/7Glvo4/9AwKT0zIe8kaBULgsN7/yZml1WQkA1FXc5HC5mSvzshdcNIHFYhEEIZZI+XzBva4hCKDzGhazS/NHHrBvYp7hvl6CIPwCg+ZW3BgcHKQPbDZbYWHhmjVrUlNTxWJxQEBAf38//VR/f79CoaC77SKEEEJPAkw0IIQ8E0mSVqtVLJEGh8vdHcsS4+3rp1ZO19ws2/z0XnfHsriYjEYAWJ5XIJHJQsLCH+nenJV5Ui8vFpNVXXHTZDLqtNry4isjgwM7n33hUcMw6vUTYyN1t8pHhgYpkiRJ0j8w8P77g9hcLgDU3ixJzVnBZLnov34PyzJMT47XlZcSBJG1Mm+4v6+lvhYAJFLZpp27rTbrjEajGBrs6+o4duyY0WgUiUSrV682GAx045vJycl33nnnlVdeCQ9/tG8bhBBCaInCRANCyDONj49PTU15+fh62LsdFyjYsLG3s91o0Ls7kEWHfjPf39tDEISf/6Mt9+ALBGmZ2QCQlJZuMhrbWppKrhYN9vaMKYYDQ0IffpxbN4prystIux0AWCxWRFw8h8tNvG9fFStJ9XW2AwBBEBRFPVLYaJZxZgYAkjKy4pJSWuvr6JNajZonEAT7+gFAcmZ29c2S8mtXz507BwASiSQoKGj2di6X6+3t7Y7AEUIIITfwkCpNCCE0j8FgAIDYpGR3B7L0tDY2AIDZZHJ3IItOWEQUQRCT42PjoyOKocHHHofH52fmLI+JT6Ao6vgnHzz8jXW3blaXlZB2e0hY+KYdOw+8+PLT+5/btmtPRHTMfe7S6GfKLl9gMplbn3nuXp1N0QPRXzqRWAwAywpWCYQi+jxdoIFmNt3enBKbmKw3GHp6eiIjI28/ZTZXV1fPvRghhBDyYJhoQAh5pu7ubgAQikTuDmTpEYlEAGAyGFwzndloHBkebKmvba2vdc2Mjy0tZ/mO/c/RpQfuVXnx4eWtXgsAFEk+/C1NNdUURa3fsu3Aiy+nZWYHPcRSCJOd7OtopyiKYDB8A4IeeD26FyaTBQCknQSAkPCInPy71NeIS0oOj4yWyLwKNm7e/9KrJEn29fXdvp3FunbtWl1dnStjRgghhNwFt04ghDyTUqkEgBAs0PDo0nKW15TfdE3hwJ721vPHv/rLw872nQeed8G8j0en0Zw/9iUAZOQsj0tMWuBoqulpAAgMCXvI6y+c+EqjUgqEwrjE5IdvG6lSq29cOAsABEGQj5LUWCCKJAlP6W1JM5tNADD7NQwIul3Z0TrnJ8UvMOjpg4foY5FY4hsQODE6IhCKDPoZu80GAALBPWt2IoQQQp4EEw0IIQ9kNBr7+vqEYvHs8mb0SHgCgcH5NRquFJ5qb2oAgKSUVJmX182SG8N9vc6edCFOfPqB3W6PjIldu2nLwkdrqq8FAC8fn4e5mCTJ7rZWgiC27tz9SOt0WCwmAKTmrMhZtZbL4z1eqI/Bw7IMJoPhwtEjAMBkMukzMm8fFptts1rv0wtWLJFOjI6s3brdqNcXXzgbHh6elLTQ/BRCCCG0JHjU7wEIIUTr6OiwWCwhYXIen+/uWJYkgVBot9ne/e//rKssd9IUNeWlbY31TCYzNT3jqd175ZFRsLj7FExPjus0GjaHs23XnodfUHAvRoOhq70NACbHxwZ6uh54/cjgAP3FEUulDz8LCWAxmQGAwWS6MsvwqMZGFOES3rrstHnnWxrqD+/fky4PXpEQ/b3D32htanRLeADQVHPLZrX6BwVnrcyjz/D4fB8/f7hvSmVGpwUAFpudnJktFImHhobolVYIIYSQx8MVDQghD1RfXw8AcclYCfIxLctfNTo8ZDIayoouaZTKvLUbOA59mzoxOlJx7SoArNu4OWvZcgAQCIQAYLPZrhSe2vDU0w6cy1GmJyYoiqJIcmxEERkTu8DRuDxedFz8YF/v5Nho4Zefr9+xSx4dU3HtqsGgD5FHZC7PNRkMF04enRobs9ltpN1OURRFUakZWb5+/g8/i9Fqu3zqGHxdyHBx6u3q/O7hF60Wy7zzJcVXXtr3tPHrWiGD/X1nTx47U1yakpHp4ggHujtry0oAID1nOZvDmT3vGxA4PqLQqdX3upHuJMrhcAmCiElIaqi+xZlzO0IIIeTBMNGAEPI0Y2Njw8PDAqEwIibO3bEsVcFh4d/8wY8ba6pKr1xurq1uqavZtu9AVFyCo8YfUwxTFJWankFnGQDA189v87YdRRfPtzXWxyQmyaMX+k7e4YJCwxkMhs1m6+nsWHiigcFg7D5wcHJivK7yVlN97ZXCU0wWi95XK1RfAAAgAElEQVTG39/VefPKZboPJYvN9vbx5XK5XB5PJJas3bTlkRZ9WCyW6YlxAEjNWb7AgJ3hZz/+u+tXLtMrO+707//8T0aDISY+4Y8ffGIw6L918MDkxPh//fIXf/7imIvjLC48SVFUavayhNT0uefjk1LGRxRhkVH3utHb129kcMCgnwEArUbNZDKxvShCCKEnBCYaEEKe5vr16zabLTsvf+Hr259kLDY7a2WeRCZrqKpUDA6cP/ZlWFT0+u07RWLJwgcXSSQA4OcfMPdkZs4ys9l8/WrRuaNf7PvGK/5BwQufyIEYTAb9Jt+BrUz8/AM27djJ4XJbGuvZHI5YLImMiR1VDA/29VIUlbV8ZUx8QnDow1aLvJOQz0/JXt5cUzkxoghffLmbxrrae2UZutrbaqtuAcAP//GnqZlZAPDN733/l//806LzZ7UajeRR9o8sHEVRIrFk9aat886HyCMOvvrt+9xIr9MRS6QAkJKZ1dfV0djYmJ+f77xQEUIIoUUCEw0IIY9iMBi6uroYDMbygjXujsUTxCQkRccnXrtwrqm2erCn+9O3//DMS6/4+AU8+M77ogsNGI3zO2hmZuf0dncNDQ4Unyt89tXX6JNGvb6ptmpGq7Xb7Wu37mC7afH5hRNH7XZ7mDxiRcFqBw5LEMTaTVvmVZfUqtUAIJHJFjg4i0H4BwdDDVSXXg+JiJotZLhInLp6gz74xt5dl88Vzn1q4OuyoEGht1t4JqWmAYDVYhkeHKCPXaOrpclsMnE43MdIXObkr4pOSPT1DwAAbz9/ABgfH3d8iAghhNDig4kGhJBH6ejosNlsCSlpi7ms4NJCEMTarduTMzKvnj87MTpy5N23vXz9Dhz+Fov1+P+DyLx8AMBoNM47z+Xxdj9z4A//85uJsZHP3nlTIpMZ9Xrl1OTsBn6LxcxmsVNylgWHhj/27I/h1o3iseEhANj81C4XrJRZeIqBxgBITE1vqKyYGFEMdndGxic6ZFgXmJqcoA/8AwLpg9lVDMrpKdfEYDWbLx7/UjHQBwCxSSmPMQKTyfT9etmORCqTSGV9fX2ODBEhhBBarHBdMULIc0xOTp49exYAEtPSH3gxengEQfgHBe879FJCajqXx1NOTnz8x98111Q99oD0qoTZOn9zCYTCZ557nsfjKScn+rs6x0cUVovFx9d345ZtANDX2dHZ2nz8o/c/eev3d5YPdBLl5GRV6Q2KouSRUVKZl2smdRQ2QaxYsx4AzGaTa2Z0SBkCjUpFH8y2/+Ryb5cj1d67+KJjvf8/vxru72WyWMmZ2blr1y98QP+gYIPBgGUaEEIIPQlwRQNCyEPodLqjR4/abLZlBavvU54NPTY2h7N51+7pyYnTRz7TaTXXL53vam9dlr86NCLyMUZjMBimO1Y00CKjY1585VsGg57PFwgEAr5AQBAERVF9vT09XZ0AwOXx1MrpsquX127dsaCX9HB4Aj5FUQRBhEdGWS0WDpfrgkkdhUmAUCwBAJflZRyymGi2i6fFbKYPZtc4SL1clOshSRIA1m97Kj7FMTs1DPoZu90+NDQUHu7S9TgIIYSQ6+GKBoSQJ5iamvrtb387Pj4eHBa+YhVWZ3AiHz///S+/kr9+I4PJVAz0n/zsoytnTzVUVjzqOAwm03C3FQ23Z/H1DQuX+/r5CYRC+o0rQRDrNm5eu2HTvmcP7n7mAAA011Y3Vlcu5LU8JIFQFBgSCgAlV4u++vQjF8zoWHRvS9ckGiiSdMg43j6+9IH666UNY6Mj9MHsZgpnE0tlAFB65XL5tasOWYawauMWAKisdMU3LUIIIeReuKIBIbTk2e12ei1DSmZ27tr12GzC2URiSXZufqg8orr8Zk97a1tDPUVRZVcvUxQVGBrm5e1TsGGzyWS6f6EBFotlMt19RcO9+Pj6+vj6AgBFUctz8yrLb1beuJaQlsFxfnnItdt2HPvwzzabTafVOHsuh6O/Pjar1RmDkyQ59yeOcNBPX3Ts7d60jXU1CckpADDY1wcAbDY7MDjEIVM80LPffP3L997SqlXVN0umxsdWrF67wE4o/kHB/kHBHR0d09PTPl9vCUEIIYQ8EiYaEEJL3rlz58bGxoJCw9Zu3Y5ZBpcJCA7JycvvaW8FAB9fXx6PP6IYHh0aHB0abG2ooyhKLJVSFBUVlyAUi4NCQkPkf7XDgs3hGvUzjzc1vbqhraVZp9XW3CzJXbvBAa/nvtgsDr2QfskVGbVTQP8dOSnR4KSfuNiExKTUtNamxn//+c8kUtmMTvveH98AgKf2PiOWOKDB6sNgcTjPv/79zubGq2dO9Pd0jY0M737+G34LW0+xcvXa0198du7cuUOHDi257yWEEELo4WGiASG0tHV0dNTU1PD4/K179mGWwcX8AgKFYrFep3vmuRe8vL0nJ8ZVSmVbSzOLxWptbprRagGgqaYKAAiCYDAYQaFhXD5fHhUTl5LGYrNsNpvFYnns9Qibtm4//uWRmpulteVlXr5+XC4vIjY2a2W+M96/DfR2kSTp4+u37/kXHT64U1HU7eqJYgd1svjrwUmCcNYP3T/8y78e3r9nVDF8eP8e+oy3j+/f/v0/Omm6e4lLSYtJSjny9u+1alVlyfUdzzy7kNHCo2J8AwJ7enoqKipyc3MdFSRCCCG02GCiASG0tLW2tgLA6s1bxRKpu2N54jAYjDB5ZHtzo8Gg9/L29vMP8PMPiEtIBIBN23YwmczO9jaDXj8+NqoYHlKrVMMD/QDQ29F+9dwZegST0fjYiYaYuPg16zcO9PUODQ4oJycAYHR4sKrk+u4XXqJLKjgQ/Tm2Rq1y2cfpjkIQwOVyAaDs8oXg8Aifr7stOmhwJ6b2Nu/Y+dWFog/efrOyrJTJYmWvWPlP//bv4Y9VeXSBGAyGxMtLq1aFRkQscCiCINZt3XHis4+Gh4cdERpCCCG0SGGiASG0hPX29jY1NfH4/DB3vP1AACAUi+BujSrp9EFicsrsmeGhQavFMjoyMjqiMBmNw0ODHA6HyWQ+9tQEQazML1iZX6BSKm026/DgYF1N9eTE+M3ior2HXn7sYe8qODzC289fOTlhs1rp2opLBQMgOStnRqdrq68xGe9ZfdO9Pjp++q7n81avzVu91rWxzDc6PHj60w/pIpfBYfKFDxgYEspgMNrb28+ePbtlyxYWC38TQwgh5IHwvzeE0BLW3t5OkuTKNeuEIrG7Y3lCiSRSADDeo1HlXKFh4QAQGR0DABRF6bRagVDokHdZXt7eAODnH5CUmvY/v/rl+IjCoJ8RCEULH3kuLo8HAP29PTHxCY4d2akIArzFInlMbFt9zYxDKllSFDwxxQUM+pkzn31EkWSIPCIsItLb188hw8YmpYwrhquqquRyeUpKyoNvQAghhJYa3M+MEFqqOjo6qqqquDxeeFS0u2N5cvEFQrjbiob7IwhCIpU6/LNcLpcbHBJqt9luXDrv2JEBgH6T2VhX4/CRnY0A4PH5AFB66fyV08cXWBXSAW0el46psVHSbg8Jj9h98MVl+asXsgBnrnVbd1itVgDw83NM5gIhhBBabDDRgBBakm7dunXy5EmKotZs3irz8nZ3OE8ckiTrq25dPnPqwomjAGA2m9wd0W1rNmxkMBi9He3q6WnHjkwvnl+iBUdDQsOy8lczmMyulqbCI58sJNdAEARQT0q2gd4mExoR4di/d4qidBp1cHBwQIAjS2YghBBCi8eS/IUJIfQkI0myurr64sWLNrs9J68gITXd3RE9WabGx058+tGHf/jdjUsX2hrrASApJTU9M9vdcd0WLo+IjU8gSfLIe2/RDSkfUmtdbfH5QpvNdq8LOlubASBz2QoHROlyXCYjb826FWvWA8DY8KBqanJBwz0ZWycGe7pGBgcAgCIdnFhhMBi+AYHT09P3+X5DCCGEljSs0YAQWkp0Ot3Zs2fb29sBYN2mLckZWe6O6Alis9k+/dObOo2afgPP4/M3btkWEBjo4+vnjI6Sj23bzqe1Gs3oiOLSqeNb9zzzMLd0tTZfPX8GAFrqatgcTnCYPCUrJzI2bvaC2ooym9Xq7eMbJo9wUthORQCwCcJiNtMP7aTdvfEsfq31NTfOFzpvfB8//4nRkZ6envj4eOfNghBCCLkLJhoQQktGV1fXmTNntFqtUCTe8vSeUOw04VpGvV6jUgJATFz8jl276W3/ixCXy81fvebk0S+721raomMS0zLuf/3k+Oil0ycAICgk1KDXa9SqgZ6ugZ4ub1+/51/7DgAM9/eVF18BgIxly5fo1gkaXc8SAG6cLzzwzdfdG8wiV1tWAgDJmdmBwSFRcY4s/2nU65XTkxnLVrQ11l+/fj0iIoLuP4oQQgh5Ekw0IISWAIPBUFxcXFVVBQBxSSnrtu2YfcuEXEYoFjMYDJIkuVzuos0y0KJj49Zv2nLp/Nlr5wtl3j5BoWH3ufjkpx9RJBkTn7Bz3wGb1aqcnupqb2uorVZNTxWdOclksYb6eiiKSsvMzsxZ7rKX4HAEAXFJqSw2u6m6Uq/VujucRW24v3dGqxEIRStXr3Vs+xKjXv/Jn/5gMhrFEikAjIyMvP/++9/+9rcX1ZoghBBCaOGW8CczCKEnx6lTp6qqqphM5uZdu7fs3otZBrdgMBh7D73EYDDGx8bcHcuDJaWmhcsj7HZ78YMWwNMbCtZt2spgMDhcbmBwyKr1G7OWr6Qoqr2poaWuRqtWA0Ba1mKpQ/F4CAAxn5uYkiaWyqxWi7vDWdSG+3oBQCASObxJKoPJZLM5AKD7utXo2NhYR0eHY2dBCCGE3A5XNCCEFruKioqOjg6pzGv/S68IRA7+vR89kuCwcB6fbzQaVEqlwaAPue9KAfficrl7nz34xm9+pZycOHfsi+37nr3rZTM6LQABQCmnpyQy2ez5vNVrA4OC7XY7j8/n8fkCgVC49L/3CAAmQbBYbKvFQlEUfop+L1m5BU3Vt6wWx6djuDze5l17jn3ywdyTR44ciYyM3Llzp7c3NtBBCCHkIXBFA0JoURsdHS0qKmIwGJuf3oNZhsWAzeEYDYYP3/vTJ++/V3r9GrWIOx1yudy9B55js9l9XZ0jw4N3XkCS5PGP36coMigkNDRcPu/ZqNi42ITEMHmEn3+AB2QZZrE5HIqi7Njv4N44PB6bzZ7RaUeG7vJts0DB4XK+QDj3DJvD6evre/fdd0+ePElXukUIIYSWOkw0IITcwGazXb58+ciRIwMDA/e/8uTJkzabLW/dhvtvs0cuI5V5kSRpNpkAoOzGtfbWFndHdD9RMbHRsXEUSZ767OM7n7159bJWrRaKRLueeZbFZrs+PBezktTA0OBgTxcA4O6J+wsICbPbbOMjw84YPCRcPruchMvj7TrwPAAYDIb6+vojR468//77WiyigRBCaIlj/su//Iu7Y0AIPUEoiiotLT1z5kxnZ+fU1FRTU5NCoeDxeFKplMFgzMzMFBUVHT16tKmpyWazURRVUVEhkXltfnoPLvNeJOKSU+NT0lZv2sJkMocH+gODgkPDw90d1P3ExMUP9vepVarB3u55/VCnJsaH+nqtFos8MsrL28ddEbqMUqf74k9/NJtM4dGxielZ+DN1HwKhqLO5QSyVRcY6vv2kUCRubaijjzlc7urN2+JTUn39A/q7uwBAo9F0dHSwWKzg4GCHT40QQgi5BtZoQAi5jt1u//TTT3t7e9kcTnxyqlAsrq+s6Ozs7OzslEgkRqPRarXSV05MTFy8eJE+jk9OWdI9BT0Mg8Hw8vEBgJjE5PLrxUajwd0RPQCLxVq1bv3xLz4fH1GMDg8Ghd5OiygG+6tLS+hjixN24y9avgGBm3Y/g1mGByAAAFrqa1dt3MLmcBw7ttGg/8uxXv/J23848PI3E9Myam6WatQqAFAqlSUlJcnJyTwsfIsQQmhpwhUNCCHX6e7uvnHjhszbZ+vufVkrc8OjorPzCqQy2YxOx+JwAoNDI2PjElLTctesi09JZbFYUbFxKVnZKZnZmGhYhLg8XlVZibe3T2x8grtjeQCZzIvNZvf1dAeHyf0CAumTNy6dn56c8PH1233gYGR0jHsjdA0KGE21VTqN2qjXh8fEYq7hXiwm04kP37Pb7QRB5OQVMJlMx44vEktGFUM6ze3GEyajkaIgLCKSwWQM9HTfPmkylZaWcrncsDDcNYYQQmjpwRUNCCFXOH36dHt7u8FgAIDMFStD5RH0eSaTmZSemZSeeectIXcU50OLikE/Q1EU/Xe6+NHVHIvPF/Z0tD21/yBJkkO9PQRBbH5qV/ATU/6Dz2HvfuHlM59/3N5YZ7NZM1bk+QYGPcY4FEkSnpv7s1osX7zzR4vF7BcYtGbzNocvZwAADpe75em9dRXlapWyv7sTAGoryuJTUuVRMQwGg8liCYQijUoJAGVlZRRF5eTkcJwQBkIIIeQ8uKIBIeQKFy9e1Gq1UXEJadk58SlpLBZmOZe80iuXJsZG/fz9E5NT3B3Lg0mk0lGFQq1SqpXTE2OjXa3Nqukp/4DAgnUb3B2a6zAIEIlEviFh3a3NU+NjHU31gaFhEpnXXS6lbu8duBNJkp69wqitvqanrUUile1+/kUfP38nzcLhcuXRMfWVFfoZHb20xGIyJWdmxyYmJ2dkiSWSvu5OALBYLD09PXV1dTExMUKh8EGjIoQQQouFJ/+ugBBaJNRqNZ1ZkEdHpy9bwcVdxx6BxxcAQGp6hrsDeShcLvfZQ9944eVXAGCgu2ugp5vFYq3fut3dcbkakwAWkHQSwW63D369UH++e2+q8OwsQ/HZk1U3rgFATv4qkVji7On8AoMAgO4R29narNNqvHx8vX39EtIy5iaAZmZm3n33Xb1ef8+BEEIIoUUGP1RECDlXe3v7xYsXVSqVUCSOjk90dzjIYUQSCQAsla0TAEAQRGhYeGp6RlNDPQDwBQL/r+s1PFHk8ohlK/PKS64DQOLddi09aabGRjubG1tqq+x2O32GLxS6pguJQPBXixQGurtSsnIAYHR4cEZ7u4KDUCTWz+hsNhtJki4ICSGEEHIITDQghJxIrVafOHHCarXGJCRt2LET1zJ4EolMBgDGpZNooG19apfNZmtradZptbVVt1bkr3J3RPONjY7Ghc/vaxgXn1Dd3OaQ8S0WS82tcgAQCEVSL+95z96n/oJHbprQqlTHP3qPtNsBIDAk1Mc/ICo2LiImzjWzjymGASA1e1l/V6dOq2lpqOPy+QHBIQyCMZtW0M/oAIAkSa1WKxaLXRMYQgghtECYaEAIOZHJZDKbzWKJNDQiQq2cDggOcXdEyGGUExMAsPjbW87DYDCe2r1XIpXeulk22Ne7LDd/sb157mh3TELhXqYnJiwWC0VRO549dGdO4V5ZBoqiFtsXyiHqb5WRdnuoPHJZwarA4FAWm+2yqSfHx4b6e/lCYe6a9WajUdeqmRgduXDiqEgsOfjNv7nz+vb29pAQ/CcUIYTQ0oCJBoSQE/n4+AQEBIyPj1+7cI7FZu994RuBIaHuDgo5RldbKwB43fGR+OLHYDBWr9tQWX5zsL9vemrSzz/A3RH9lY62VgA4+OI3Djz3/OxJgeMKAfoFBjKZTLvdzmDeM6cwr/OlJ61lMBuNNy6eHejuDIuMmp6Y0GnUAJCxfEWoPNLFkfR2tAPAioI1XB5vdtcGALDY7N7O9juvj4tz0ToLhBBCaOEw0YAQciI2m3348OHe3l6FQlFWVjbQ042JBo9Bb4QJ+7pT6dLCYDBkMi+VSmk2mdwdy3ztra0AsHX7Uxs2b7nzPb8DUJTdbmdzOOK79psAIAiComB2WpLykCyDTqMpLjw5MaqwWa0A0NfZAQBCkThzZW5kbLyLg5kcG62pKONwubFJKQAQHZ/Q09HGYDBIklQrp0uvXAIAoVA4WwCSy+VyuVwXB4kQQgg9Nk/41QEhtJjxeLykpKRVq1YBQGXpjRmd1t0ROd5v//M/fDiMu/75+T/+xN3ROYtAKIIluHVillarAQCrxeLuQOZrb2sFgOKiy4mRYX4i3uoVOaeOH3Pg+F3tbQDAF4ru02WWIAAoCui1DIQn/KrQUlP12Zu/HRnst1mtPn7+m3bu3vL03q17nnnmpVcyl+e6OBijwXD++Fd2m23lmnU8Ph8AxhQKAMjKygoKCgIAOv/l7/+X5ppcLnfuQ4QQQmiRwxUNCCFX4PF4q1atKikpKSo8vfvgIXeHgxxAKBbBEiwGSetoa7Hb7Uwmk36bt6jQiYYP3nuHflhfW/Pis8/87q0/vfzqtxY4ss1qbaqvvXrxPABwHvjxOEGABzWzbKiqoChKHh27dut2iVTm3mDKr1/VqFUh8oi07OUAYDGbJ8dHAWBiYiI3N/fkyZN0JUilUjl7i1QqnT1WKBRNTU0tLS3BwcEHDx50efgIIYTQg2GiASHkIrm5ue3t7YO9Pe3NjQkpae4Ox5F27z+Qmp4x98yN4qtv/OY/2Wz2nv0H3BWVs4nEUgAoLy2JiXP1svOFq751CwCW5xUELbK9PMrp6RmdjsfjvfLa3/zk//un4eGhlw8+293V+S8//d/PPn+Iv7C0yPWiS/U1VQCQmVuwbPU6B4W8NOjUKr5AsGHHTqHIzY0bJsdGu9tamCzWhu077TYbg8kc6u8dHR4CgMHBwbS0tB/84AednZ2dnZ1dXV2zd8XGxtIHjY2NhYWFFosFAKamppyyuQYhhBBaMEw0IIRcRCAQbNq06bPPPpsYHfWwRIM8IlIe8ZdKclMTE9/95mEA+On/+UVGdo774nKu2KSksuKiEcXwUqwUODkxDgD9vT0jimGT0Wi32bbu2h0QNL+ppOt5+/hM6IxzH/7vn/381W+8oJye7mxvS8/MeuyRNWpVR1sLRVEFm7el5qxwRLBLRkNlOQD4Bwa7PctAkuSFk8fMJtPygjV6ne6rD98LCA7dvu9Adm5BTXkpAJSVlUVERBQVFZnNZvoWoVC4cePGtLS0oqKimZmZpqam2cqR09PTZ8+efeqpp9z2ehBCCKF7wEQDQsh14uLieDyeTqNxdyDO9Xevf3tibGzVuvXf+9H/cncsTiQQinz9A8YUw0aDQSgSuTucRyMUicxm89iIAgAIgiBJ8tzJ44df/56747oLeeTtHNbY6Gh65mMOYjGbTxz5zGgwePn4PmlZBgCYUAxTFBXx9aIAt2iurR4e6NeoVWrlNAC0NdZXll4HgP7uzvd+++vZ3IFKpers7JzNMgBAWlpabW1tXV3d4ODgncMymUyXhI8QQgg9Gkw0IIRcSiKR6LSenGgovnzp/JlTDAbj//7mvz1+STNfIAAAo9G45BINr/7Nd80mEx0/SZJv/Nd/arWaqckJXz8319s7dfzYn/74ewD48uQZ+qva2FBPPxUb//hbVK5eOj89NcnjC/a98m2HxLm00DVo/QKCXD/16PDQ6PBgf0+3YqB/7vm5/wzOa31y6dKluQ/Ly8vpAwaDwWSx5pYv5XK5AwMD165dW7t2raMDRwghhBYEEw0IIZeSSqWK0VF3R+EsFEX909//GAD2PXswKSXV3eE43deJhqVXD5LBYNDB08c+vr6KoaGWhvo1Gze7NzD/gICS69cA4NuvvHT4m6+Nj4394uc/A4DEpOSIyKjHHtZiNgNAeEwsm812UKRLyeToiIsLf06Nj109X8jhcEeGBmZXK8yVk7dqenLCZDTIvH34AuHI0MCYYvjOywIDA8fGxuhjkiTJOVmGQ4cOEQTx8ccfm81mTDQghBBabDDRgBByHYqiDAaDYWbGZrPdp7Xe0lVRVtre2gIAP/zH/+3uWJxOo1J1NDfB129il7TnDr30m1/+Yt4Hy26Rm1+wd/+B4199efrE8dMnjtMn+QLBH955byGFMBKSU7va23rbW5evWiea07/gyREcJvfy8XXNXPoZ3fFPP5z77cQXCqNi40PC5WMKRfqy5Xa73eev186QJDk2PGQ2myZGR5VTk1MT42rltFgsFovFs4mGecRi8bVr1wDAZrPNe6qjo8PLywvbYSKEEHIjD/xFHyG0aNlsNoVCIfPy9tQ9BV9++gkAxCcmxScmuTsW5yJJ8vgnH9rt9sio6IioaHeHs1AsFosgCLPZ/YkGAHjnw0+Wr8z97KMPu7u7/P0DcpYv/+d//beFLGcAgJj4hMDgkLERxenPPnz+9e87KtQlQTU1SVGUnbzLsgInUQwOzM0ypOesyF+/kcliAUD8PergMhiM4HA5AETGxgOA3W5//43/0ul0Op3uXtczmcyMjAyhUJiUlHT9+vXMzEyJRAIA3d3dn3/+OZvNfv755yMjI+96O0IIIeRsmGhACLkOm80WCARevn4eWcCMoqjTx48CwI7de9wdi9NVlZXotBqJVLrj6T2e8bdJEIRyaspqsbA5HPdGwmazv/P9v/vO9//OgWMyGIx9Bw+9/9bvdRp16aVzBZu3O3DwRWigq1Pi5eXl6wcAt65fpShK5MJ+E6rpKQCQSGV56zfKvH18/QMeNbU6NT5mNNxzR5JIJFq/fj1JkuHh4QRBXLx4cXx8XKPRbNy4USAQ1NXVAYDVajUajfcaASGEEHI2TDQghFxKIpFo1aql2BDxgfp7e9QqFQCszMt3dyxORycX8latWXJlIO+FzeFMTU70dHUmJKe4Oxan4PH5eWvWFZ0rbK2r8eBEw/Tk+MVjX2pVSgaDIfP2NRoNRv0MAGQsX+myGFasWpuxbCWXx3vsEQz6mfs8OzMzc/r0aQDw8vLSarV0DYja2tr6+vqVK1fO7qQ4depUaGgovcwBIYQQcjFP+0UfIbTISaXS6cmJxupKdwfieC1NjfRBZPSS30rwQBKZFwBoNWp3B+IwazdsBICO1mZ3B+JE6Vk5UbFxFEW5OxBnMRr0xWdOalVKumWpcmrCajFLZF7L8lcHBIe4MpKFZBkAwGQ0AsBsNoN3MTQAACAASURBVFYkEtEFF3g83qZNm1asWEFn+mazDDSSJG/evNnR0UE/tNlsd5ZvQAghhFwDVzQghFxKJpMBAMsTS9+3NDUBAIPBCA2XuzsWp/Px9aUoqry0ZEVeAcfdew0cIiIymiCI7o52u93uGZtB7orD4XhqooGiqKN//pNepwWApw4cnBgdsVltSekZMm8fd4c2n1ajHhseCo2IbK6riY5PnNFqgkLDOVwu/ax+RtdYUwUABQUFXC63s7Nzz549EonEYrGYTCaRSMRisQIDA0+dOmW32/l8vr+/v1arValUYWFhQqGwvb2dHkcul3t7e7vtRSKEEHqyYaIBIeRSIpEIAELlEe4OxPH+4Wc//4ef/dzdUbiIj39AQFDwxNioQa/3jESDSCxmMBh2u91sMgmEQneH4yxsNoeiqKnxUd+AIHfH4mDH3v+TXqflC4USqczHzz8iOtbdEd3TzatFXW0tTBbLbrPdunENANJzVqzevBUAmmuriy+cpS+js0IDAwMVFRVbt27V6XRvvfVWfHz8gQMHMjMz+/r6GhsbuVzumjVrjh07BgBKpTIpKWk20bBmzRr3vDyEEEIIEw0IIRejNwzPaLWL8GNG9EhkPj4TY6OjIwqZl5e7Y3EMehW6xWL24ESDQCgkCOLY+++ERkbtePaQu8NZEL1Wc/7oFxrlNEnaKYoiSZLN4ew++KKvf4C7Q7unMcVwd1vr1MQ4ANjn7GvobG2e0WkHervph2w2e9u2bQRBXL9+nT5DkuTIyIjdbudwOGfPnh0cHKQ7BKvV6o8++ggABAJBZmbm+Pg4fT2fzw8ODnblS0MIIYTmwkQDQsgVlEplWVmZXC7X6/UAoNNq3B0RWigfXz8AuFlyI9EjqieyWKyomNje7i6jwSDz8tgF5ysKVmvUqu6O9okRhbtjWZCrZ050tTRRFMXl8Xz8/dlsDoPJzFqZu2izDHa7va2h7ua1K3M7X84yGvQ9HW1eXl46nY7BYFit1rNnzwYGBqrVagCoqKhobm5+8cUXX3311fr6+qqqKgCIiIig7+XxeARBfOc73xGJRFarFQA6OjoyMzPZnrhDDSGE0FKBiQaEkCs0NzfX1NTU1NTQD+cWMENLVHZeQV3VLf19y+MvIf29vYrhIQCwWCzujsWJ2Gz2jj3PfPj2HzWLr5CnzWa7WXRBr9PJvH1yN2y+12Vq5fTRP79ttVgIgoiKS1i+ao1fQKAr43x4dru9t7N9XKHQ62dGBgdmdNq7Xubj4zM9PQ0AAQEB3t7e/f39fD4/IyOjoKCgubn5woULFEXNzMxUVFQ8/fTTdPfKFStWREREmEymqampHTt2JCYm0gsc2Gz27t27XfkaEUIIobvCRANCyBUaGxsBIHNFrn9QkFTm5eIK8MgZGAwGj8fXqlUT42P+i/Wd3sP76vNPSJL08fULDPL8BedsDsdqsVQUX165bpO7Y/mL9oba1roaAOinqMaqCgCISkgMDo9Izlo2rhguK7pAkuT2A89fPPaFzWr1CwzKW7tevogLMVgtlqqykpry0ntdwOVyk5KSxsbGZs/Mlld44YUXQkNDAWDFihWTk5PV1dUA0NXVBQCbN2+OjIyMi4vjcrkxMTG/+tWvjh8/HhkZ+dxzz3lGtRSEEEKeAdtbIoScbnR0VKlU+vj5r9q4OT45NTAklCAIdweFHIAvEJAkWVN5y92BOIaff8CBF19eYGPCJSEpLR0AGm6VV5ded3csfzE2NAgAUXEJ4ZHRQaFhFEX1tLWWXr5gs1jOfP7RxIhiamz0yNu/12nUALD3hZcWc5YBAEqvXr5PlgEAzGZzY2Ojt7f36Oion5/fbK8TiUQSGPiXzF1GRga9S8JsNr/zzjslJSUhISFcLhcA2Gx2bm6uUCgcGBgw3W1HBkIIIeQuuKIBIeR0FouFJMnYxCR3B4IcjP4EVR4Z5e5AHIDBZBIE4cFlIOfKyF5GkeTVi+f7OtpzChZFb4L+ro6+znYGg5GWsywsIoqiqInRkbKrRYrB/mvnT9ttNh8/fwCYnpwAAB6fz17cn95TFCW7d2tJicxLq1YBAF3c8fDhw0VFRSRJJiYmjoyM8Hi8iYmJ2VKOAQEB69evVyqVJ0+eVCgUCoWCyWSuX7+efnb9+vWrV682m83CJ+NbFyGE0FKBiQaEkNM1NzcDAJOF/+B4GpvNBgASqdTdgSyUWqWy22xP1GfCGTnLiy9dmJ4Ym54c9/FzZwFFo0F/8dgXY4phoCgfP/+wiCgAIAgiIDgkb92Grz58r6etlaIob1+/ddue0mrUXC6Xy+MzGIt3SWb5tavVN0vuE6HZZJw9rqurq6ur8/Pz+/GPfywSiU6cONHQ0NDV1UUnGhoaGs6dO2c2m+eO5ufnBwAURdXW1oaFhfn7+7PwX1eEEEKLDP7PhBByIp1Op1KpOjo6ACAhNc3d4SAHG1MoAGAxv+V7SDVVtyiK8vX3d3cgrkMQREp6ZlN97fS4mxMNH7/xX3RnyuT0rJz8grlPefn4sthsm9UKAMmZWVwez4+3BKqBjI8oAIAkyXtdcGfjibCwMJFIZDAY6EIMiYmJJpNpZGSkv7/fbDbTowmFQpIkt23blpKSAgA9PT1nzpyRSCQHDhygCzoghBBCiwcmGhBCDjY9PV1UVDQ9Pa1SqeheawAQFZcgEIrcGxhyOBabZbfblNPTwSFL+31OW0szACSmPFm5sNBweVN9bXtDbZx7XzhBAIA8KmbVpi3znuHyeC9/9+/qKyuMRkNwaLg7gns0FEVV3yxRDPbTD1ksFr3q5z7owpyTk5MAUFxcbDAYAODcuXO+vr7V1dXbt28PCgoqLi4WCAQhISFDQ0MikYiucSOTyby8vFQqVVVVFSYaEEIILTaYaEAIOYzZbG5tbb1w4YLZbPbx84+IiZN6eUlkMqnMKyg0DAtAep78dRuvni/Uzyz5DpdMJpPFZickp7g7EJfy8fdnsdn0x+/uYjYakzNzmqpvadSqu17AFwhy1653cVSPraH6VsX14tmHD8wyAMD6bU/dKLo4Ojp65syZ2QbAQ0ND69atY7FYSUlJIpEoKyuLoqhf/epXVqu1ubk5KioKAM6cOaNSqQCAx+NZrVY2m+2c14QQQgg9Dkw0IIQco7e399ixY3q9HgAylq/MX7cBizJ4vBB5BAAYjQZ3B7JQbA7HptGMjSh8fP0WeZVBBwoIDAoJCx/s69PrtEKxxMWzjyuGa2+WDPZ2UyQJAEEhYS4OwEm4PN6dOyPuo/jCWZFYYtTrZ7MMALBjxw65XC6Xy+mHdAkGoVCoVqtTU1MBgKKo2Ytv3brV19f3ne98xzEvACGEEHIEfBuAEHKA4eHhTz75hCTJ6PjEjOUrQsLl7o4IuYLUy4sgCLXq7p9FLyEymdf05OSnf36HwWAkp2XYSbvJaGQymduf3svy6A+K+Xw+RZE3Lpzdtv+gK+c16GdOf/ah3WYDgLCIqMi4uJSMbFcG4CQZy1b6BwQd++SD+1zDFwqNev3sQ4vZrDRPzr0gMDAwIyPjzhtXr15dUlJSWFh4+PDh2tragYEB+jyDwfD19XVA9AghhJDjYKIBIeQALS0tJEnmr9+YtTIPt0g8ORgMBhBER1vr6IgiKDjE3eE8vmeee/7LTz9WKqfVKlVTfS1BEPQnxspV0/4BS6D64GPLW7OuvaV5bhME1zh75BO7zRYcFr5p526RROoB9URpFEVxuFwOl2sxm+96AY/Pn5tlmEsikej1+sDAwP3799/1C5KVldXW1tbb20uSpFKppE9mZGRERERERkY66iUghBBCDoGJBoTQQo2Pj9fU1DCZzOj4BMwyPGnik1Pamxq1Gs2STjQAwIEXXgSAyfFxLo8rkcounj1TX1vzSGvglyKhUAQA44phnUYjdmGbUoFIND0x7h8YLJF5uWxSF6ivqigtujTvJEEQ+/btO3funMFg8AsIGurvBQAmk2m321NSUnbt2nX16tWKiort27cnJCTca2SKom7evBkfH799+3Y2mz08PHx7xvr6+vr6vLy8zZs3z72eJMlr166RJLlx40ZHv0qEEELowTzkMwSEkBtNTU1ZLJbsvAKZt4+7Y0GuRm+TMRqWfJkGml9AgEQqAwCBUAh3a0PoYThcblxiEkVRqqkJV867Zc8BALDZH1wrcWkRCIR3nkxLS5uYmKDbSdBZBpm3j29AIAD4+flxOJytW7f+/d///X2yDP39/W+++ebly5cLCwsFAkF1dfXU1NTssywWiy4POVdTU9ONGzdKS0t/97vfVVdXO+TVIYQQQg8PEw0IoYUaGhoCALHE1cXk0GIglXkBQEtT49zqdB6AzxcAQOXN0vHREXfH4lyh8ggAaG+oc+WkLA6HIAjb1+1vPYPVYunpaJ93cvPmzRKJ5MaNG3NP5q5dP6PVAgBFUQaDwWazzdsrMTw8XFhYqFarAWBmZuaLL76YmLidCbJarXPTCqGhoTabrby8fN68M1/3glEqlSMj87+HbTab3W5/vJeJEEIIPQzcOoEQWij6N1r7QzRyQ57HLzCIwWQODw3O6HSelGwKCQsDgFHFcFd7W0BQsLvDcSI//wAmkznU2+PieSmKUiun7XY7k8l08dROUlVW0tPRNvuQzWavWrXq5s2bM3/d/1Xm7dPV2qKf0QFAdXV1ZWWlv7//yMjIT37yE4IgFArF+Ph4U1PT4OBgZGSkTCYrLS01Gm8X0cjMzBSJRDMzM2w2m6IogUAwPDwslUozMzPnBUMnF9hsdmho6IYNG+Y+ZbVaf/e73/n4+Lz88stO+DIghBBCAJhoQAgtXGJiYmtr69jISJq7I0Gux+XxImNiezrajUaDJyUagoJDvv29H7z9+996/O6J0HC5f2DQxPiYi+dlMpljiuHLp09s2rnbA1rh6rSaidERAOByuWazGQCsVmtxcfHsSh+JRGI2m81ms1o5rVZO0yfpHIRAIMjOzr506VJjY6NpzvebSCQCAD8/P6FQGB8fn5OTExQUBACBgYE//elPAWBwcLCysnL9+vUDAwNnz57dvn37bJWc7Ozsqamp8fFxX19fofCvNnQQBOHt7T3vJEIIIeRYuHUCIbRQycnJEolEp9W4OxDkHgKRCABmP3T1GJ9//AEAkCTp7kCcjs1m2222nrYWV06647lDBIPR1dbS2drsynmdwWa1fvXBe0P9vd7e3mKxePb8vP1E5jmtKEQiUUZGRnBw8N69ew8cOLBlyxaFQmH666zW5OQkAGRnZ3t5eTU2NvJ4vLnVds1ms0qlevrpp729vWtra2tqaub+DEZFRb3++uvf//73t27dOi9aFot1+PDh/fv3O+KlI4QQQne35D9DQAgtBlKpVK3BRMMTSiQSgwfVg6SRJKnVaERicd6ade6OxelCwsIH+/sqiouiE5NdNmlweET+xi2ll86XXb3sFxjk6x/gsqkdyG6ztTXWV5WV0FshZrtOMplMkiTnJhq0Wm1gYKBEIuns7ASAF154gV6eMGvv3r1vvPHG7MO8vLzs7Gz6WCaTMRgMPp8/+2x7e3tDQ0NbWxubzU5KStq5c6dOpxMIBPPC8/b2duSrRQghhB4aJhoQQg4glUoVCgVFUdje8gkkEkvA4xINDAaDIIjg0DChSOTuWJwue0VuTWWFTqPW67RCsev2vyRl5jTXVKmnp058+uHh7/2QxWa7bOqFI0nyxuULPe1tBv3Mnc8ymUyKouataBAIBFFRUZ2dnb6+vv7+/vNukclk6enpdrs9IyNDIBAEB/+lMsgzzzwz7+Ljx4+TJJmUlCSXywHA39//zgERQgghN8KtEwghB5BKpTabrbu91d2BIDcQe8kAwOBZiQYAIAjC4ws00Lg8XtayFQBQfuWSK+e1WSzpy3MBwGq1LrkmCO1NDU01VXfNMgCAxWK5c9NNb29vaGjoq6+++vrrr99ZApPJZO7Zs2fXrl0+Pj5zswx3tWbNmpSUFK1WW1xcrNfrjx079utf/3rez6DFYikrK2toaJiNxG63050sEEIIIWfDFQ0IIQeg1wA3VlfFunDpNXI7kiQvnT5BAAEARqOnJRoYDIbpyUg0AEBYRGRVeVlfZ7tWpZJ4eblgRqvF8tnbb5gMBgBITs/i8ngumNQhKIqqKrtRVfqXjpXhkdGbn95bc7O0tbHu/smpK1euvPTSS/d6tqKiorKyUq1W//CHP5xb6+FOGRkZb731lk6nGx4e7u0fUE5NAsC8ZE13d/fly5cBoLm5uaCgQC6XX7hwobq6+rvf/a6vr+9DvliEEELo8WCiASHkAElJSZGRkdNKlbsDQS517tiXvZ0d9JYZk8cVg2SyWBazGQBaGxvGRkdMJmNouDwtM9vdcTlFeERkaLh8oK/3y/fe3Pfyt7x8/Zw9Y1drk8lgkHp5L8tfJY+OcfZ0jjI5NtrW2NBQfWv2zOrNW1MyspksVu7a9R0tTXfe4u3tbbVadTodAPT19V29epUgiKSkpICA22UpqqurzWZzenr6hQsXWCxWQkLCA1tC9PT00AMCgFZ9+x9eBoMBABqNprKyMjAwMDIyksVi2Wy2rq4uLpcrl8tZLBZFURMTE5hoQAgh5GyYaEAIOYZUKh0cHCRJkv5lF3m8+lsVvZ0dLBaLwWBYLBbP2zrBYrHMZlNXe9vFwlP04vOJ0VFPTTQAwM59B44f+XRkeKj00vmdz39j7lMURR3989talQoISFuem5lbwFpwQ8rashIAyFi+IjEtY4FD3d+Jr75494+/72hrZbHYKWnp3//7n6xet+HxhlJOTR775AOrxQIAYrFYp9MxGAx5VAzdnnOov3fuTgp/f/+CgoLAwEAej2exWD744AO6meWNGzcAYGpqav/+/TMzM3V1dVeuXAkICMjPzz948KBMJhOJRJ988olCoXjttdd8fHxmB7RYLEwmk95zMbsDIjg4OC8v7+jRozExMSqV6vLlyxqNpq+vTyKR/OhHP/rmN79ZU1NTVVUllUoBQCQSsdls0RNQdgQhhJDbYaIBIeQYEonEbrcb9DMiFxaTQ+4yNT5WcuUSAKzftCUgKKj0WnF8YpK7g3IwNput1WjOnz5BkmT28hVtLc0q5XRvV2dUbJy7Q3MKLo+3fffed3//25HB/nNffpq3cavM+/a73KJTx6Ynxlksls1qqym93t3S/Oxr31lISrG+okyv07LY7OQM5yZufv1///Xf//+fzz68duXytSuX3/nk8z37n33UoQZ6ugq/OjJb70Cn0wUEhxSs30R/lSZGR4rOnqafIggiMDBwz549dIHG999/X6FQzBuN7ihRVVV1/fr19PT0NWvWAEB8fLzdbn/33XdHR0e9vb15c7aT6PX6N99802QySaXSb33rW0wm08vLKzo6evny5RKJJDk5maKoL7/8UqvVRkZGFhQUpKamAkBgYOCWLVtiYmJiYmIAID8/Pz8//1FfOEIIIfQYMNGAEHIM+hOz0qLLW/fsc3csyOnOHT9KUVRyalpmzjIAOPDCi+6OyPGkMi+1SkVZraHh4Ru3bLPbbPW1NWMjCk9NNACAVOYVEBg0PjY62NM91PdHHo8v9faeGFHQ3RP2P3fQoNdfuXxJo5q+eOyLbfsPPsYUEyOKq4Un1dNTAJC7dv2dNREdyGKx/Pd//BIA9j9/6G/+9gdWq/WN3/zn2VMnfvGznz5qokGrUd+8dnVefcfwyOjgcDkAkCRZfbPUqNfT5wmCiIyMnG0DQVGUzWabe+OhQ4eioqLGxsaEQuHBgwdjYmKYTKZKpTKZTF1dXaOjowkJCfv27WPPacNRUlJCL4iYmZmxWq3zUgZ79uz5t3/7N/qvSSKRbNy4cfYpFosVHx//SC8WIYQQWjhMNCCEHCMmJkYmkw0P9lvMZg6X6+5wkHPRn2Zv2rrd3YE40XOHvqGfmZltbxkRFV1fW+Px5SFtNisABAUHq1Uqo0FvNNx+8xwSGhoul7NYLB9f3z+/8yfDzN27Ldzf5OjIyY//TJIkXyDIXJGbsWylI0O/g0atoksz/vT//CI0LBwAfvJP/3z21InhwQGbzfbwuz8mx8eOfvRnm9U673xrQ114VLRBP0ORZE9HGwBERERMT0/rdLrZAgqff/750NDQ3LvoIqPnz59vamoyGAw/+tGPmEymxWJ59913zWazzWbj8XjPPffcvLmmp6fpA7PZPDMzM69UZEdHB51lEIvFa9eufcjXhRBCCDkPJhoQQo4hlUqjoqJqa2urb5bmPe4WaLRU0D0Caqoq81atdncsTjSbZTh3+lRzYz0A8AUCt0b0mExGY21lRV11pd1mt9ttFABQFJPJTMnI2jAnW2Sz2ZTT0wwG47kXDvF4vKaGBpIkJVIpAASHhNDvzP0DAgBgenLcoJ8RCB9tt397Yx1JkjJvn13PPi/18nbkK7wbP/+A7OUraipv/fd//PJvf/S/rFbrG//1awBYtjL3kWpMVJXeuDPLAAAsNvvs0SMmo3H26zA4OLhs2bJbt24RBHH27NmpqamBgQE6BTCLJMmjR4/Sx0lJSRKJhKKopqYmk8nEYDDYbPauXbvmTTQ2NtbV1XX7Rfn5eX3dFmRmZubcuXOrVq2KjIz09vZWKpVSqdTLJU1DEEIIofvDRANCyGHWrVvX3NysVirdHQhyutSsnDHFcH9vT27BKoIg3B2Oc6lVqqaGOgaDkZG9bEX+KneH81BGFYpTX31uNBq9vLy9ff26O9rot7uBQUEcDofL5arV6smJifrqStX01DMv3C79eP7UcYqiklNTBQIBAKRnZt45MpPJlEdEDPT3jwwOxDxiO9u0ZSvb6mspknRZJZcvz5zfuWHNh++8/eE7b9NnklJSf//u+w9zr8VsVk1PsTmc3s72uefDIqJik5IJguhuax3o7QYAugakVCrVaDRDQ0NZWVm1tbX3GdnLy0ulUgGA1WoFgJqamsLCQgCw2+0cDufOnQ4VFRUAIJfL9+7dS29So7W1tbW2toaEhOTn5+/YseP48eOrVi2N70+EEEIeDxMNCCGHEYv/H3v3HR9HeS6K/5nZ3pu06nXVZclqtmW5yd3gim1w7AAGBxMIgZwkJ7nnnnvu/Z2W3N9pIYQTQmghgGkGF9ybioskq1q9t11pJW3vfXfuH4OXRZJtWVbX+/3wx+7MOzPPruRF8+z7Pg9PIBBYzKbZDgSZdikZmUUXzirk/V0d7YnJKbMdzvTCcQwA0jKWbpjbS0VcLlfRpfM2i8XhcAzfLayg1ai1GjUApKanJyYmZSxdSg52u90dbW3nz57p7+35w7/9dmlu3p3qSrKUwAO/El+Skdnf13f9/Bm9WrVs7fqJRygQS+hMptGgb29uTFs6ThZjyv37v/xTS1MjAKRnLnU6HF0d7Qp5f31dbWy8LHCY1+vFMGxUecvKG6V1leVjz6lVq/ZkPUMeIu/tJt9nKpWanZ1dUlKiVCqVSuW94qHT6cuWLVMoFHq9XiqVbtiw4c6dO2SWAQAkEsnBgwfJuhVut7ulpSU5OVmj0aSkpLhcrp07d7JYrMCzZWVlcTgckUh06dKlwsLCX/3qV5N8mxAEQRBkqqFEA4IgU0kgEAyNjMx2FMhMyFq2orrs5pWL5xd8ooH8+r2tubGnq+PAs8+LJUGzHdH3tDU13ii+5na73C5XYNHBnLy8JRmZHo+HwWAwGAyxRBI494RGo6VnZLDY7PNnzxgNhuqKMgAIDQvbvHVbdEzM/a8oS0wMCg7WqNW1ZTfSsnM5DzM9YdmawhuXzg8NKGYg0XDp3Jk///cbAPDGn9/74XNHAOD//6f/7z9/+y8vHX46Kyc3Ji6eHOb1eL76+C9UGm3f088FHo6PKVRJTlWwWS1mk3Gwv+/q2dPfjsRxj8dTUlIyajyO41Fxsv7uTv8WHo83ODgol8sB4PDhw21tbWfOnCF3MZnMjRs3BgV9+9tVWVl55cqV6OhouVyO4/gLL7wwKsvgdDq/+eabnJychoaG8vLyxMTE+Pj4yb5VCIIgCDLFUKIBQZCpxOfzu7u7vV7vtBaTR+aC5WvWNdZWm00mvU4nEk/7evtZhON4sDREr9fZrFatWj3DiQabxVJy9bLdZg2Pil65Zp3T6dSoRqxWS+Wtm+qRYYIgyG/UuVwuSyBgs9kbNm0WSyQMBmMiZQjiZbKfvPpac2MjANDp9DiZjE6nP/AoHo/3/AtHT5880dHW9uV7bx/+2d9OvNVlZGw8hmEt9XWFWx+nPEyhhEm4UVwMAHQG4+Czz5FbDh998T9/+y9ut/vapYtHXvoJADjs9g//+Hu3ywUA9dW3wyOjg0PDAMDjdt+pqhh1wqysrDt37vh8vvamhtCISP/2Ud0oArcHZhkAQKvVEgTBZrMdDofFYrl586Z/V3Z2dlradz1i09LSfD5fTEzMX//6V6/XO/bkcrm8ubmZzWavWrVKKBTGPCg9hCAIgiAzCSUaEASZSgKBgCAIi9kkEKKCZAsclUoNDY/o7+kuunJp34HJdDqcR478+OWaqttXL15wuZwzdlGL2dTR1nrj2lWyE0Rvd9etkiIcx/3FBZlMZpxMxmAwhEJRwerVkyuWgeO4fz3FxNHp9Me279Co1Tqt9thbb0TLZCvWbWJOoFKmQCyRhIRqhoe62lqSl2ROIuCJ4wsFAOB2uQx6vVgiaW24o71bQcbfGYdGozGZLDLRcP3yRQqFQqXRGEyWUCT2fr8nJQAUFxdHRkbK5XKL2eycVP8RKpX62GOP1dTUtLW1/elPf6JQKDiO+3w+DoeTmfm9d0MkEpEFF15++WW1Wh0eHg4APp/v448/lsvlK1euzM/P37BhQ1pamlAoXLFixf2va7Va29vbMzIyAltmIgiCIMj0QYkGBEGmEp/PBwCLCSUaFoWtu/e++8Z/dXW09/X2xMYt8GnbXB4PACZ3ezlxH7/3Z41qxD9PgRQRGZmSmqZU474amgAAIABJREFUDna2t3s8nniZTJaQyGAwwsLDyR4Qs4LL5a4sWHXuzDdWs6n1Tl17Y4MsNX3lhs0PbEURk5CkGR7q6+6a7kQD2RKFIIgjB5/60UsvXzlzqri4GABwHM9ftZocg1MoB44cPXnsI61aBQBer5cgCK/HYzLoyQHh4eEajcblcgGAXC5/6aWX3nnnncaaKgr+3aQtGo3mvtuWgsFk3ueXhEqlJiQkNDQ0kE+DgoKSkpIGBwcPHTp0rxkoQUFB/vUUtbW1vb29AHDz5k2Xy/X44xMqGmIymT788EOdTgcAOTk5EzkEQRAEQR4RSjQgCDKVyIroZpNxtgNBZgKTzV6SndNYU33x7DdPHXpGLJHMdkTTiMPmAoDTOY0zGrRqtXpkmE6nx8TFMZnMjrY2j8ezacvWnLw8craCyWj0eDxCkWjiSxWmVVZOTlZOTntra9mtm8rBwc6mhs6mBoFIfODFV8ZG2FRTWV50hUajxSYmA8DY+QJTbvW69c8ceeHjD967WVp8s7TYv/3VX/46ISl5eHCg6tYNRW/32s3blq1ee+XMKTKkzMzMzMzMqqqq1tZWIItZpKdHRERcvHjR4/HU19dv3rz5/PnzfQFrItwBzS/vk2VITExcsWLFO++8MzQ0RG4ZGRkZGRkBALPZ/MAanARBlJaW+p/yeLwJvg+VlZVklgFNZ0AQBEFmDEo0IAgylchEg8WEGk8sFqsKN7Y1NhgNhoY7tYUbN892ONOIL+DDNM9oaGmsJwhClpj4xL79AGDfYgeAwBKA/IDWhnNHcmpqYnJyb09Pe1tre2urUa9799//lSAIKo2277mjoqBgAGhvuHPz8gUA8Ho8bQ13YEYSDQDwu7f+vGrtun//l38cUioxDJNKpfn5+Tt27gCAq2dP67UaACi+eM4/nsFk3rlzp7Gx8bXXXuvo6PB6vf39/f39/RqNJiMjo7m5ua+vb+XKlQBg0GkfKpKIiIjk5ORPPvkEAGJlienZOU21Nf09XXw+f926dSKRSC6Xm83m9PR7dgxtamoym83kY4FAsHr16sC9VquVIAgud5zpJI2NjeQDqVT6UDEjCIIgyKShRAOCIFPJv3RitgNBZkhHS7PH7cZxfDH0niAIQj0y7PP5pmlCAYPBAIDku+/kqC4DcxmO47KEBFlCQt6y5ddLS3AcV6tUGrX61tWLO37wDADU3LoOAJm5y+OTk61mc0NNVVxi0gwEphkZFgv4zz33nIDPj42NbWpqcrlc/nKPY8dHxsR1t7d6vd7f//73gatXFAqFQqEAgIGBAblcjmFY4N6JoFAooaGhABAcGrbzwKGW+rr+ni4ej5efn+/1egcHB48fP242mx0OR25u7rhnUKlU/sc4jttsNg6HQz41GAxvvfWW1+t96qmnkpOTRx24evXq5ubmnTt3Shb0nCMEQRBkTkGJBgRBphKNRmOz2d3tbbkFq3j8ufjtKzKFTn/2iby3hyCIjVu2RURGzXY40wvHcQqFIu/rVQ0PhYZHTMclWBwOAJDlAOYpaUjI/qcOAIDJaHzz96+rh5RkXsbldDCYzGWr15AVHFIyHrr85OQM9Pc236kFAK/Xu3LlytraWhzHg6ShAPDU8y9gGDbQ33fx5Ff+8d3treQDgiBoNJrH4xmVUBAKhSaTicPhWCyWh4pEJBKREwrID8a2xgYAsFqtly9fBgAMw2QymdlsPnPmjFgsjouLG3uGwNkKVqv19ddf/8UvfsFmswGgtraW/LXR6/WBh/h8vqamprS0tGXLlj1UtAiCIAjyiObEIk8EQRaSxMREq8U82N8324Eg06um7FZfdxeFQlm7fmPu8gcUvV8Y0jOXAoDDbp+m87NYbJjmMhAzhsPlCkUip8Nx/P23q2+WYjiOUygPrBM55ZZk57Hu9sIgO3f6fD7VsBIA2Bwui81JTE3f8eQPxm3H63a7/VmGIGlIbEISABgMhtbW1ofNMgBAfX390NBQaGiooq+nua5mWDkAAX0xCYKIiIigUqk4jt9rvoy/zsKSJUuCgoKYTKa/5kJPTw/5ICXlexOL5HL5iRMnrly58rDRIgiCIMgjQjMaEASZYmvXrq2vr0erJxa2YeVgWck1DMO2PL4jY2nWbIczLUxGwycffuByOj0eD3lDSN52usebcj8lyPvwutoasUSSmDQTKwumD4VCWbV6zbkz3+g16obb5TQGwz2DnUH9aHR6fFJK851ak8l06dIlABAHBUuCv1eqoLykyOv13v88ew49y2Kzaytu3Sq6OpHrcrncscmIY8eOeb1er9dbdOHs2EPEYnFeXl5eXp6/x8Qoq1atMplMFovFbrcrlcqsrCx/omHfvn1//OMf2Wz2qAqRUqk0OTk5ISFhIjEjCIIgyBRCiQYEQaYYWabBjBINC1rR+TMEQWRmZc9AlqH+Tt2q5XnkrX7f4PAMNHR0uVzXi661NDXY7XYeny8JljJZLCaLxWSy2BxOzLQ18pSGhjKYTK1G8+Vnn4aEhu578imRWDxN15oBWTk5BEGcP3smLDpGr1Hbpy1Bc384hQIABEG0tLQAgNfjqb51M0gqTUhNZzCZABAcGubxeIx63TjH4jj5i3fp1Nc7DxzKyV/l8XhuXy/xD7hXsQb7eNNeRi2KoTMYroDZKydPngSAtra2wsLCrKxx/llxOByyPmVISMimTZsCl1eIRKLnn3+eRqONmprBZrMPHjw4zpuCIAiCINMMJRoQBJliNBqNw+FYzCjRsGAN9PVqRkYAYGbaTPzitVf9M8xnxu2ymzVVtwFAKBIfev4F/9z76UalUo+89NOrF851treODA+PDA/P60QDAJAVBFRDg26n0+fzeb3ecRcpTBOCILraWhprqgI3Gg36hppKACgruUYQRHBImNvtutdqBf8vnqKv58u/vLv/2SPVZTf9ezEMYzAYjvEakTxwigQAUCgUoVgyqnuFwWAYHh4e+0Lee+89nU4XFxdnMBieffZZfxlIv4iIaakbgiAIgiCTgxINCIJMPYFAoBoaMpuMqB7kgnTj2hUAyFuRPwN34J9/eqy87FZIaOjImLuv6UOlUgFg3aYtmdm5dAZjxq4LAGwud0g5AAAsFmtuNrN8KCKxmEKh2K1WABAHBU9Tt45xFZ0/09PRxmJ/e0Oev269xWxuqq32DyBrbQz09zIYjIkE5na7MQxbtWHT9csXyS05OTlDQ0NKpXKCITEYjMACHHabjUajjx0WHz96yszAwMDg4KBQKDx48OBMZmoQBEEQZNJQMUgEQaaeUCi0WsztTY2zHQgyLdTDQwCwPL9gui9ksVj+19/9Oio6+uVXXp3uawXicLgAQGcwZjjLQLLb7Vwe7+VXXwuf/99RS0NCfvU//z4yKoogiLTMpRiGzdilmSy23WbTadTk056O9lXrNxWs38jh8kbVpGSz2WFhYQ88YdbyFVQabWneim1P7CdTqDU1NRPPMgBASEjI0aNHCwq++4djMhrGDvN4PP7HNputpKTk5MmTqampL7zwAsoyIAiCIPMFSjQgCDL1BAIBAOjU6tkOBJl69VWVABAXL+Px+dN9rX//v78ZUir/43e/HztRfFpxeDwAcI43JX4SPB5Pa1NDVfkt1fDQAwffqanyejxsNpvFYk3J1WcdhUIJDQvDMCwlY0aLhmYtX5G9okAg+nbtiWpIOawcyF25+shrv8jM+16vR71e7+/acB9kCUm7zUZnMJ56/gWhWDJqAJPFGlVmkkqlBv7qYhgWEREhk8nI/hdjhYeHP/PMM2lpaf4t586dKykp0el0/f39TCbzgUEiCIIgyByBlk4gCDL1CgsLGxoa2poaluTkhkdFz3Y4yFS6fuUiADCn/za4u6vrD6//btOWrbv2PPHHP7wx3ZcLxOfxAaCvuysvv+ARv4Q/f/pEf0+PzWoBABzH9x16Jjo2btQYgiCUCoXRqLdZbT2d7QCwNCv7US4615DNERwOB2sGE0ZsDnf1xs0r1qy7fb2krrIcALRqVXScDAAIgvBXeZw4Op0BALUVZbUVtyhUqvfuvAMWmwMY2K1Wt8v1+L6nTEaD2WgsOn+Gz+fv3r1bJpO53e4//elPOp1uYGDgvffeO3z48IYNGy5evDj2ElarNbDEI9xN2gKAzWYzm80ikejh3wkEQRAEmQVoRgOCIFOPwWBs2bIFADpammc7FmSKYRgWFh6xffcT032hX//y5wDwuzfenO4LjSUUi3Ecl/f1mo3GSZ+kv7fnzf/4v62NDTarhcViJSYl+Xy+rz/9uKG2uq+n2z9dQtHf++6br3/+0QcXTp8svXpJ0d8HAFwu936nng8sFotOqx1SKuX9/WazGQCuX7kw82HQ6PSV6zeGhEcAQFnRVUVfDwAsX73ulb/732s2b/UPS8lYmpqZheM4juN5BWtCIyL9uygUCjnFoLGuBgCSl2QAgDdgdYPdZiWLUHi93gsnjkdEx6Zn5YRGRJpMplu3bgEAjUbbvXu3VCr1er0ul+vatWuBWQYMw4KCgoRCIZVKHZv+WLNmDZlrmMnyFgiCIAjy6NCMBgRBpkV8fDyVSm2sqVq9YRP1brN3ZL7z+XwYhrnd7uleK3754oUL587+j7//XwmJidN6oXHRaLTE5JT21haDQc8XCidxhspbN24UXwOAoODgTVu2yhISvF7vN6dOtjQ1XTl/FgAoFAqTxfZ63E6Xi/D5GAxG4YaNTCaTwWSyWKyIyMgHXWFO6+3p+fTjj0ZtNOjG6R85AygUSlL6khHloM/nO/PlZ1Gx8dLQMJPR0NZY/+0AKnXNpq1k+9KRocGVhRtMRsPt6yXioKCO5iaNaoTsi9nd1pK/tjBIGrLn0DNej+fKmVOOMT0sNaqR8uJrqzdtWbG28PRnnygUCoIgMAyLiYl5+eWXy8vLMzIyPvnkk8BDUlNTn3rqKZ/PRxDE2H9WLBbrueee02q1YrEYTWdAEARB5hGUaEAQZFrweLw1a9YUFxdbLWb/Mmlkvmu5U+f1emegpN/VK5cB4N9++5t/++1vArfHRoT+x+9+/8prP5vuADhcLgDcLL528LkfPezrVY+M3CwpAoCC1atXrlpNLq2nUCh79u4LCQl1uZydHR1qlYrweVlstkgsloaEbNn22L3W7c9H5HwNHMcTU9OpNCqNzmAymYlpGbMSiXpkKCNnGYPBLC8pslrMfV0dfV0d5F42h7v/2edpdDq5FCh/3XoyK8oXCDfv3AMAWcvyr577pqO5EQAcdvvtG6Xrt22Pio0HgKV5yzUqVdayFRr1SOml7yZr1FWWxyYmkh96goC+IR0dHZcvXx77Ux4cHIT7TlgQiUQoxYAgCILMOyjRgCDIdGltbQUAm9WKEg0Lg8fjaaqrAYCMpTNa1W9WrNuwqfFO3dDgQHtLc0r6koc6Vq/XEgSRsXTp+o2bArdjGFawejUAFG7YOJWxzj2R0dE8Pt9qtW7ZvXd2I6m6eb2usjx/3fqMnGWKvt72pgb/LhzHs1fk+z+dhgYUJz75MCNnWVpWNo7j4qBgACAIwt+3AgAo+HczDpavKSQfeLzfLaMg9bS3r92yTSQJ0mg0Op1OIpEAQENDAwBcu3bN8f0io0ajcWRkJCQkZNz41Wq10WiUyWQz2bADQRAEQR4dSjQgCDJdcBwXCEWBq52Ree3sl5+phocwDOPyeNN9rX/4P//4N7/4W//Tv7z/3m/++R8BoLy6VpYwE4sp6HT6ksyldTXVFrPpYY81m0wAIFrE+TUulxsSEtLd1T3bgUB7cyMAVJQWV94oDSx/wOJwnn7xlcCapsPKAZ/PV199u776Np3B+PEv/w4AvF6vw2bzjxl3FZg0NDw9O1cp79drNd9uCQvrbm81m4wQMKmBbCNiv7vags1m5+bmcjgcp9NJZiLGdezYMYPBcOTIkehoVFUXQRAEmU9QogFBkOnC5/O1Oh36Im5hcLlcSoUcw7DnX3wpWDr+t69TiC8Q8AOmnQvvFkoICwufsUKJ/X29APBQv8AGvf7Y++84nQ64e2O5aFFpNIJ4uLYO02HpsuU15bdcTqc/yxARE5uRkxeXkBSYNXA6HA1VlTiOBwUFqVSq4NAwcjuDycxakX/z6mUASMlYurJww9hLMFmsDY/tKLpw1p9ouHntisfj9rjdq1at0mq1KpUqNTW1o6Mj8CibzUalUvPz8+8ff1ZWVmtrq0KhCA8Pp1LR32wIgiDIvIH+p4UgyHQRCAROh8PldNIZjNmOBXlUvZ3tHo8nKFg6A1mGOcJuswFAZnbuxA8ZHhp0OOxiiUSWkJC3fPm0hTYPUKnUuZBkzCtYk5O/Sq/VYBjG5fHNJqMkWDp2WE35LZPRsHbtWrFYfOrUKQ732zk76uEhMssAAHQ64z6viMP5Lv9lt1nJB1VVVWTjifj4eJNp9NSYUVvcbjdtzIyJwsLCtra2K1eudHd3b9++/T5zHxAEQRBkTkGJBgRBpgufzwcAi9kkZgTPdizIo6otLwOA1IesVjBVXnntZzNQADLQkHLQbrdzuFxsYm0FB+R9Xx37mOwakJG5dPXatdMc4FxHo9EIgnC5XLNe5BLHcX9yYdwsAwAEh4YCAEEQZAEFcVCQUa+jMxinPvvYP2agv7e67EbuytWj0g0EQdwqutraUDf2tC6Xi3zQ09MzaldUVFRQUNDJkycJgmCxWARB1NXVFRQUrF+/ftRIgUAwPDzc09PT1NS0bt26ib9wBEEQBJlFKNGAIMh0IRcnW0wmsqwaMq/Z7TZYHGUgScVXLgNA6pLMCc5XHxke9nq9Xq8X7ttBYPEgv5x3OR2znmiYCJvVAgBVVVVkqqiitLiitJgvEArFkuHBAXKMTqMuLylS9PYGh4bhOE6hUiwmk0Y1YjWbrRbzvc7M4fJ8Pq89oNADSaFQKBSKURvJ9R29vb2tra2FhYVsNhsA9u7d29vb6/P54uPjp+4VIwiCIMj0QokGBEGmCzmjgayIhsxrDpvNajYzWayxU7sXJJ/PN6CQA0CwNMTn800kccBmcwAgb/nypVnZ0nt0EFhUyASN02Hn8vizHcuDBYeEAQA5nUEgFHH5ArfbFREVs2JtYWdrM0EQI0NKvUatVMgH+nsH+nvHPUlEdGxcUlJZ0VV/PYjwqOg9h561mIwf/elNANi2bZtWq+3s7MzJySkqKgo8lsVipaSkAMC5c+e6u7t1Op1MJktOTgYABoNB7kIQBEGQeQQlGhAEmS7+pROzHQjyqEovXyQIIl6WwFwcBQ5xHMcwjCCIC9+crK4oy81fmZax9P4VB9pbmgCAy+WFhoXNVJhzmk6nAwCn0znbgTzAQH+vx+ORhobl5K+qrbgFAEaD3m63+Xw+kSQIw7C0pdkAkJ6VAwCdrc0XT35FHigUS7g8vlAiWZKVoxyQu12uxNT0a+fOBPa2WLpsBYVCuXG3ykNdXd0LL7ywfft2giAaGxvVajUABAUFRUVFZWdnf/rpp4GdL8+dO5eUlDQX6lwgCIIgyCSgRAOCINOFx+PhOG42okTDvEej0wFgyaJZNwEAr/7y11cvnm9rbVGrRi5+c+r6tSu5K1bm5Rfca3aDTqMBgDg0uR3AarV++P57Br0ewzAud05PZ/D5fKc/+8Tn82EYxmJz/NtdTicAtDc1SMPCspZ91xgiJj6BLxCajAYAMOi0Bp12aFBRuPXx4NCw3s72rz76C7kEA8dxMt1gNhqaaqt7O9tlMhlBEBaLhTyP2+1+8cUXz549azabd+7cKRKJAODJJ5/U6/UGgyE6Orq2ttbtds/gO4EgCIIgUwwlGhAEmS4UCoXL5T76jAaCIAb7+8wmY0JKGm0+rPdeeLg8Hty9+1okmEzmjj17N217/HbZrTs11Tar9UbR1VhZgjQkdNzx5G8mQRAzG+ac4/V6j3/+mUGvp9HpazZu5d/tSzo34TgeHZ/Q19VBEASZI/CjUCher7e8pCgyJi7obqcVOoNx8IWX1CNDN69dUQ0pAYBGo7U11ttt1ltFV8kxoaGh4eHhtbW1AFBWfI2sUNPd3Z2Zmfnss88CQE9Pz7Fjx7hc7k9/+lOVSlVaWpqbmxsVFSWTyfxXT0pKmpE3AEEQBEGmCypYhSDINOLz+ZYxTd3uZUQ5+Om7bxedPzs0oAi8YVPK+08c++jKmdOnPz82PWEiD8ATCOBuu8dFhclkrtuw8dVf/iohKRkA7FbrvUYKhCIAqK6qnLng5iS73T44MECl0p5/5W/Ss3NmO5wH27p7b3Tct3f4VCrVX7qSrOvpcbtrym4GjqczGBHRsY/veyo+KQUAHHb71bOn/VmGgoKCo0ePyuVy8qnP59OoRuDuYhxyY3V1tdfr5XA4J06cePfdd+/cudPV1TXtrxNBEARBZhaa0YAgyHSx2Wx6vd7t8YzdpdOoOVweg8kM3KhRjZD/tdTX+Xy+uMQkAMxsNBgNegCgUChKhdzpcIw6CpkBPKEQAGyLL9FAwnE8JDS0q6P9etHVZ+Jl447Ztf+p3/3mn5wBa+wXocGBgbPfnAYAcVAwY56U86AzGDueOlhRWkwWaFi1apVYLC4uLiZrTABAd3vrtXPfCMXi7BXfLZwxGfTSsLD+7k4yH0GiUCi5ubnkTC6NRjPqQmq1+tSpU3v27Nm5c2dKSkpycvLrr78OAFQqNSMjYyZeKoIgCILMIJRoQBBkWhAE8emnn1qt1tiExFG7aspv3Sq6Kg4KfuKHz3C4PP92sjo9k8XCMdxut/V2dmAYRqFSmUyWOCiY8BGqYaXVYkaJhpnXVFsDAA6HfbYDmTV5K1ZWlpcZDXqL2UwuJBkLw3HHIk406HW6D99/DwBodPq8mMvgR6FQVm3YJJJIrp37pri4mM/np6WlVVRUkHu9Xm9LfR0AOB3OgvUbyY2XTp0IbGlJ9qF0OBxarVYikaSmpvb19QVegkajKZXKoaGhnTt3sliszMxMt9stlUqNRmNubm5QUNDMvFIEQRAEmTEo0YAgyLSoqakZGBgAgL6uztOfH1uSnRMTn0Cl0QiCqK+qBACdRl1162bh1sf8h3D5fAAIi4za8eRBo14PAAKRyL+39NJ51bDSYjKRa56RmdTf3Q0AssTFu26cyWTyhUKtWt1YV7NybeG4YygUyuDAQF9vb2xc3MxGNyeQy0ZEkqD9zzzPZLNnO5yHRn7+AIDJZKqrqwsODtZoNOQaLoFAQKfTa8pvxiYkhkdFe73eGFkCmX0guVwusg0qh8MBAJVKNerkZPeNzZs3UygU8ulf/vKX4eHhjIyMtWvXzswLRBAEQZCZhBINCIJMPZ/Pd/HiRQzDREHBeo26v7urv7uLzeUmp2e4nE6L2UT2DmyoruRwOMtWf/t3NjmjwWIyw/dTDCSBSAyoWeZsuHjqa6fDLhKLwyMiZzuW2bT/wKE///cbHa0tPV2dVqvF6XAES0N+cPgIAHg8nnMnv/K43QRBaNTqxZloMBgMALBpx+75mGUAACbzu7UeOIVK9p4kSSSSjRs3vvvuuyUXz8UlJvvnOPhxuVw2m71p06aIiAgAILMJgUJCQsRicW5uLvlULpcPDw+HhYVt2rRpul4PgiAIgswqlGhAEGTqNTU1eTyeuMTkHU/+wOPx3LhysaO50Wax1N0uJwes3riFyWJfPXuqpqJMGhYeI0sAAAaTSaPT7bbx6+2Rhd+72lpTM7NQb/mZRKXSAEAsCaLRaLMdy2wSikQ0Gk2jVgEAlUr1eDxGg95hs90sKWppbHC7XTQaLSQ0NCJyMaZjOtvbO9raMAwLnbfZqIH+Xv/jrOUr2psadZpvcw09PT0ikYjBYGjVKq1aBQAMBsMZ0IRl48aNZJ2FxsbGpqam/v7+USd3Op00Gq25ubmxsXHVqlUymeyHP/xhREQEe34mZRAEQRDkgVCiAUGQqVdUVAQAS3JyAYBKpa5/bMf6x3Z0tjRbLebQiEhpWDhZU62xtmp4cOD058eEYskzL72CYRiXx7feY84CeVRfV6fRoBeKxDP5cha5TTt2tTc12O7dcGHxOPyjF4uuXuYLBAp5v1atFkkk7/z3790uFwBIQ0I2bdkaFx8/2zHOjqamRoIg0rPmU2mGUeKTUiqul3g9HgCovHl91KyEmpoaAIiLi6NSqVardf/+/X/84x8BIDc3NzMzM/JudqmiomJwcHDsyQ0Gg8FgaGhoAICYmJiEhITExNHFaxAEQRBkIUGJBgRBph6TyQyShsTKvveXdGJa+qhhTx7+0cWTX3V3tBl0WqNeJxRLuHy+Qad1ORz0MRUf6QxG8pLM1oY7FpMJJRpmGJVGs9sXacuJQJLg4CcP/lCrVtfX1gCAoq8PAKQhIY/v2CkNCVnMMz6oVCqGYRse3znbgUyeUCz5wZEXTQZ9fVWlvLfbO167nMHBwVdffZXH4wHAwYMHvV5vcnKyf69cLiezDDiO+3y+wAPpdHpoaKjFYtHpdF1dXWvWrBm7vAJBEARBFhJ8tgNAEGShsdlsRqPRarVMZPC2J/bHJSYBwIlPPjIa9Dy+gCCIs199Pu5goUQCAA3VVW1NDZU3SocGFIF7PW63emS4p6Otqa5mkXcZnHI0Gt2+WHtbjnXiqy/I28jomJiNm7f86MUfR0RGLuYsAwCQL7/q1vXZDuSRiIOCYxOSdh98+tDRl6nj/UBdLldNTQ1BEHq9PiEhITDL0NbW9vHHHwNAUnpG6tJs//b4+Hg+n+9yubZt28blcgFgYGBgbLVIBEEQBFlg0IwGBEGmmNPptNvtSWlLJji+cOvjI8pBi8lUUVKcvSK/rbHebDSOOzIuIbGipKirraWrrQUAejo79j/zHJVG83o8vV0dFaUl/jXVXo9n6bIVU/JyEI/H47DbPB6Px+OhUtH/NUAqDdFpNKnp6bv2PIHeEFJYWDgAVJQWxyUmBUlDH+VU5776gsPjFW59fIpCmwyrxexxu8nHVBrN/xjUxLMPAAAgAElEQVQAlEplZWXlhQsX9uzZk5WVRW5UqVRffvklmX7SjAyTH0QUCsXn8/X29hIEERcXJxQK9Xq9/yRhYWEz+pIQBEEQZGahGQ0Igkyxrq4uAGCwWA8cSWJzuLt/8AyGYe3Njae/+NTn85Et5caSBIeQ+QsqjUalUlVDytOfH2uoqfrmy8/Of31cp1HTGYwl2bkAYDGbxz0DAHi93uqym+/9/j+LL5xTDQ899MtbfOw2q8fjkYaEosnepN37ngQAGo2Gsgx+S7OzhSIRAOg02kc8lV6raayp0qhGpiKuSWqqrfE/Zn//o6yjo+Py5csAcOrUqatXr5IbKysr/Wslvkt3er0EQRAEERsbe+jQIQqFIhQKWSxWdnb2kiUTzcMiCIIgyDyF/khCEGSKud1uAJAlp0z8EHFQ0K4DPzxz/DO71Yph2GN7n7zXyC27927ZvRcAhgcHTh7766C8f1DeDwAUCkUSHKLTqJrv1ALAfSoXlhVfI5tfNNZWtzU15OYXLMnJY3M4E492seFweQAQLJWiZh9+GIb19vSYzWZyuT4CAGRRg8aayoSUVLLa6+RExsbptZq2xobVGzdPXXQPQT0y3NvZ7n9qsYxeBeb1eskHbW1tHR0dW7ZsaWpqutfZkpOTf/CDHwBASUmJQqFYunTp7t27pyFqBEEQBJlb0IwGBEGmmEAgAIBRtdAeKDpeduiFlyOiY9Zu3hYSHvHA8aERkU//+KdcHp/BZObkF/zkf/yDx+P2eDwCoSgzb/nSvGX3OpC8HWKyWDQa3e1yVVwv6WptfqhQFxscxzEct6EaDQH4AoHZZBoZHp7tQOaQPfv2M5lMpUJ+8thHj3KesIhIAFAq+u81s2m60el0Gp1OZzDIp4EfZaGhoVFRUcuXL1+5cmVqaiqdTlepVM3NzY67RWGoVGpgtQ4qlbpu3ToMw7744ovS0lIA6OnpmcGXgiAIgiCzBs1oQBBkivH5fACw3KPOwn2IJJK9Tz838fE8geD5V3/ufyoNDdNp1CajIS1zqTQs/F5HtTc3AsCuHzwdEhbeUF1ZevlCU11telYOBU2Dv4eqm9cJn49s4oiQlubkXi+6NjI8nICaFN4VHROz/8APvvj02NCAXD0yFBwyyRoEygEFAIwoBwflfZExcVMa44QIROKjP/91TfnN6rKbwaFhSnm/f1dKSkphYaH/qdls7uzsJDtfkjIyMhobG/1PPR4Pg8EoKSlpa2sDAC6Xe+DAgZl4DQiCIAgy29CMBgRBphg5o8FsMs3wdTfveiIyNs7n833+wbtktchx0ekMBpMZEhYOAEty8mh0ukY1cqfq9gxGOs/4CAIAomJiZjuQOSQ4WEoQxO3ystkOZG6JiY3NWLqUIIii82cnfZKMnDzygUH7qOUeJg3DsNyVqw//5GfBAYUtQ0NDCwoKAofxeLzo6GiypSW5iKaurs4T0BczJydHKBS2tHz7ceT1eiMjI2fiBSAIgiDIbEOJBgRBppjVagUAi3mmEw0AsOGxnTyBAAD6u7vHHaDTqO12m/9OAMfxgsKNGIbdKrra09E2c4HOK8EhoQRB1FZXzXYgc0hCUrJILHY4HLM1vX/OWrd+A4ZhqiHlpD8BiLtLFez22VytU3zh7Ptv/Gd7c4N/S2FhIZ1ODxyj1Wqrq6vJje6AzhQAEBoaumvXrl27dtXU1JDNLKVS6d69e7u6upxO54y8AgRBEASZTSjRgCDIFCMnCYskkpm/tEAkOnT0JwDQfKfWoBv9daiit+fcV1963O6Q0O8WVmTmLc9eUQAAxRfPq0fQkvtxxCcliyRBTocj8KtahMFkEgQxoFDMdiBzC5vNzlu+HAAsk53TJJGGCIQiABgeGJjKyCZGKe+/cOL4zauXm+/UEgThsNvJ7RwOh8lkko9tNptKpWpvb3/zzTcrKipcLheGYRQKJbCXhE6nS01NJR+QW9asWVNWVvbJJ5+UlaGJMAiCIMjCh9YkIwgyxZqbmzEMi5HNztp1Op2OYRhBEFfPfpOZt8zjdptNRpfTlZGTe+HkVw67ncVm7z70TOAhK9YWdjQ3WsymuoryLbufmJWw5zgOl2vQae02G4/Pn+1Y5gqxWDIyNFRTXRUVHT3bsYzjzOnTv/uv/2xtaaHT6Wnp6X/76/+xafMMNXHgcnkA4HJN8nt7HMcLNmy6cOJ4YOKP7Ho75Q1WtWqVQaeNlSUChlXdvC7v7R5RDo470mq1fvTRR1lZWSKRqLKy0mw2C4VCcldqaqpKpUpPT29vb/dvYbFYDAYDAPLz8ysqKsg0REdHR3Jy8rJl9yxViyAIgiALBko0IMiiptVq5XK5TqeTSqUZGRmPfkKlUqnRaAQicZA05NHPNjlZy/PrbpcrFXKlQu7f2NZY77DbMQw78tovR/Xeo1Kph1/52Z/+/TcWi3nGg50fWGw2ANjtKNHwnV1797e3tvi/8Z5T3n7rrdd++or/6fDwcNG1a3/809tHf/zjGbg6lUoFAIfdMekzsNkcALBZLW6Xi0anu12us8c/N+i0h1/52aM0zhzFqNd98cE7Xq931YZN/d3dA/299x/v8/lqa2v9Tw0GA47jaWlpjz/+OJvNPnPmzMjICABIpdJ9+/ZRqVSn01lcXCwUCsm+sB6PZ9++fVMVPIIgCILMcSjRgCCLV2Nj4/nz5+1375RwHE9PT3/Ec3I4HAaDYTEZR5SDE+lSOR1Wb9xSsH7TtXPfUKlUSbCUzeVeO3vabrMBAJVKJf/oHwXHcQqVajWjRMP4WGwOADQ11G/YHPrAwYvE9eJrBEHMwfX2TqfzH/7+fwLAsuXL337nXY/H88KR5xsbGn79t798+tlnWSzWdAdA9nd0OSeTaGiprysvKUpISQMAgiCa62uzluU31lYN9PfSGYxx//FOAkEQLfV1t6+XeL1eAKi6dcMV8HNctmxZVdXoiiRsDtflcnq+X4ghLCxsw4YNNBqturpaLv82rVlQUGCxWC5evKhUKk0mU0RExNGjR10uV2DbSwRBEARZ8FCiAUEWHY1GU1FRQc5lAIAlOXnhkVGXvzl58eJFkUgUHn7PxpATIRAI1q5de+XKlfrqyi27Zm0ZAo7jm3fu8T8VBwUfe+ctAFj/2I573avQ6QwrmtFwD3FJSY211Q136jKzcoKCg2c7nNnh8Xg+/egvZpPJ7XZ7PR6yYgWHy53tuEbr7OgwmUwA8M//+puMzEwA+If//X8OPLnfarU2NTYuW758ugNob2sFgMn1Q+1obrJZLQ01leTTptoah81edes6AOA4rlWrpmSqlHp4qOj8Gf/T8KiYvq4O/1PzmIQji83ZdeDQpdMn9FpN4PbBwcHOzs6mpiaFQkFOtYiKioqJifnggw9Md0tUREZGPuKHKoIgCILMR6gYJIIsIgRBnDx58sMPP6yurlZrtOFRMZt27F6/bXvykszE1HSz2Xz16tVHvwrZ5m3UV3+zSyQJ4vL4XB4/PjH5XmNYbLbL6Zzc3dGCFytLDAkLdzoc5Tevz3Yss0OrVr/+b78dGhx0OhwsFitYKo2Xybbv3LX/qQOzHdpoLpdr+44d23fsSEtLI7fwBQLygc02E30cdDodjuPkrISHFfH9LqpB0pDmO7UUCiUyMtJht1eUFk9JhCJJEJvzbYZIHBT82BP7E1LSWGw2ncGAu+VsA23asYvBYpH1ZVNSUsiPOADYunVra2urQqEAAJ/Ph2HY4cOHcRz3Zxk4HM7t27dR9UcEQRBkEUIzGhBksXA4HKdPn25tbeXxBZm5y1dv2hJYWW3L7r1Gg35wcHBgYOARO703NzcDQPKSKaj4MFUwDHv+1Z/ffwxZhsBqMQvFs9AvY+7bc+iZP//Xv7U0Na7bsMl/47p4GIwGn8+H4/iPXvyxJChotsO5n5zc3JPfnAnccuLrrwCAzWZnLl06AwFQqVQKlcp7yF8Su9V65vhngbUYOVxe4bbtRefPdLe3DgwMMJjMzLxHLaOoHh6S93bXV1XarBZyC4VKbW9q4AtFJqNBNaSk0Whko0o6ne5yuQAgPDomNiHJZrXgFIrX4+FwOD6fDwA4HE5ERMSVK1e+PQ+F8sQTT1CpVH82Jzk5ecmSJZcvXxaJRI8YNoIgCILMOyjRgCCLQnt7+9dff+1yueKTUlZt2DT2XhrHcVlySnlJUXt7+6MkGmw2G3lLEB0ne7SQZxqXLwAAq8WCEg3jYjCZsuSU7vY2u922CBMNYeERFArF6/XOwbUS9+HxeP7u1796989/BoB/+pd/nZk7XhqNRt6KPxS9VjOiHCRbxpBb4pKS6QyGengIABhM5g9f/AmHy3uUwM4e/7y3s33URvXwUNGFs+RjNpstFou1Wq3dbiezDAKReOvuvQCgUY14PZ7Y2Nimpian0ymTyfbv389gMKhUKjnS6/XGxMTA3WkjXC53x44dPB5vSorsIgiCIMi8gxINCLLwOZ3OU6dO0eiMVRs2p2fn3qtIQe7K1ZU3Svv7+z0eD1k3/mERBHH69Gmr1Zq8JJNGpz9a1DNNIBIBACrTcB/k3aPNap3tQGZBV0c7eQPsdrmYTOZshzMhGo3m0IGnSoqLcRz/53/9zc9+/oBJPVOFRqN5PZ7WhjupmVkTPyo4NAwAKBQKWfwCAEx6vc/rtZhNAEAQhNlonFyigSCI+urbQwpFX1cHl8u12+1kDcixbDabzWbzf0IKhKInDx9hsTk+n+9W0VUAUCqV5N7w8HAWizU8POzvgpGQkEAuqYiNjd2xY0dkZKR/hQWCIAiCLEIo0YAgC9zXX3/d1dVlt9vXb9u+JCfvPiMxDBNJguRyeU9PT1JS0iSuZTQa29vb+QJh4dbHJxvvrBGIJACAGk/ch6K3F8Mwch374uHz+T764F3V8DBBELKEhPkyo+FOXd3+vU/I+/vFYvFfPzm2ddu2Gbt0XLysv6+vp7P9oRINNDo9JWNpW2O9f4tyQP7Rn94k01sup7O3syM0YjKTrRR9PTeuXAIAKpXqdru9Xi+O46PmXKxYsYLP59fU1JjNZvfd+jLxyalkvxVFb7dmZBgAXHdruNTU1AiFwkuXLrlcrujoaLlcHhLybZVKCoWSl3e/T1oEQRAEWQxQogFBFriRkRG73U6j0yfyR3/htu1fffSBwWCY3LWKi4sBQJacOh/vRYOkUpiTX9c7HQ6lot9sNGI4npqx1OlwcGbjm9KW+jqPxx0UHBwRGTXzV58tquHhb059rVWrGQxGweo1ecuX+7/Bnstqa2o2rFtrs9mysrO/OnEy+vsVFqdbWnp6SdG1SZSDTUhJDUw0eNxu/0nYHO6yVWse9oQ9HW0jSiWN/m1fSX870qioqP7+fplMJhKJqqurhUJhYWEhi8UaGBjQ6XTkYCaLlb0in3zc0dJMPmCxWC6Xy+v12my2+vp6l8sllUq3bdtGpVIlErTkCkEQBEG+gxINCLLARUVFqVSqmPgEygRWQ5DLB1paWnJzcwNLRU6Ex+NpbGxkcTi5BasmGeusEoolGIZZLZbZDuR7CII4f+K4oreHfFp84RwAxCYker1eWXIKnU6XhoWLgybTb9Ln81nMJqvZbLNarGaz1Wq1W63R8fGxskQqjTZ2PDnXY8nDfEc93zmdzk8+fN/tdtNotMNHfhQslc52RBNCEMSzT//QZrNRqdSfvvpaW1ubv43CsuXLZ6BMA41GAwCP66ETDf093ffatW7rY+P+Wo7l8/mGFHIf4au8eV0p7w/c5V8x0d/fDwBr1qwJCwtjsVjZ2dksFsvn8wX2mwiPiuFweQRBlBVf86c/0tLSampqyMdke2CVSnX58uXnnnvO4/EYDAahUPgQLxhBEARBFi6UaECQhUyr1dbW1oZHRW94fOdExrPYHL5A2NfXp1KpwsLCHupa165d8/l8kdGx5GTjeYf8pnqu1WioKb+l6O3BKZS8gtWtDXeoVJpeq+nr6iQIgsw+UKlUKo2WvCST8Pnik5KZbDaPLyA7aNyHanio6PxZ1ZBy1PamuhpJsHTzrj1KeX9NRVn+2sL0rBxyV3N9HQDMl/IEU0KrVrvd7rDw8P1PHZhH9S9vV1R0tLcDgMfjeeHI84G7rhaXrF23broDIHOaGtXwQ1V70apVjTVVAECl0XLyC3o62jUjw1KpVKfT+as2TETVreuVN0r9TzEMi4uL43A4ubm5586dU6vV5HYulyuRSBgMxsaNG8ktJpPJX4cSAHo62shKE7UVt/wbY2Ji/ImGiIgIspHn+vXrAeDy5cvV1dUZGRlPPPHExKNFEARBkIUKJRoQZCE7f/48QRAZucsYE7s/xDBszeat57764tq1a08//fTEL6RQKG7fvs1ksQo2bJpssLOPSqXNqRoNSoW8vKQIw7AtO59ITEtfsaYQABw2G5PNvn292G6zDQ0OmAx6u81WX3UbABpqqgCAw+OxWGwunx8TL8NwPC0zy2azMhjMwN+By6dP6jRqKpUan5wiEIoEIrE4WNpyp7ajuVGrVn3+/jvksEG5nEw0mIxGs9GI43hGVvbMvw+zpf5OLQBEx8TMoywDALS1ts5uAAwGQxIUpNVo6m6XLVu1doJH+Rtbetxul8MZERWjGRnetGkTi8V6//33zcYJrefyejx1t8sBQCiWGHRaACAIoqen5+DBgyKR6Omnn37jjTfI6gx2u939/cUdFAqFxWLZ7Xb/FqvVguE4ALBYLPLzkM/n+/dqtdqjR4/yeDw6nQ4AZNvLgYGBCb5eBEEQBFnYUKIBQRYsrVbb29ublLYkKW3JxI8Ki4wWiiU9PT3Nzc3p6ekTPKqrq8vn8+WuXMUXzOOZw3QGQ6dRP2y1/Glit9kunPiKIIjk9IzEtO9+EEw2GwBWrF3v39Lf3Uml0Rqqq6wWs0Gns1msNotFoxrp6+oEgJKL5wGAzeVKgqVWsxnH8dTMpQ6HnUKhPP/TnzMD5j6EhIWvWr/pzPHPcBxnsTldbS3DgwN6rUYkCbLbrARBpGdkzosKBVNFNTIMAO6HrzUwu547cuS5I0dmMQAcxwtWrT5z+lRDddXEEw38gEUHArEoIjq2vvr21atXCwoKIGDVwwMuTaHExCd0tbVYzKbATpmXLl0KrPJInvAPf/gDnU4/evRocHAwAPB4vJdeeumLL75QKpWxCUlZy1fwBUKz0Ui+onPnzuXn5zc2NvrP4HA4zpw5c/jwYfLp2rVrk5OTF9WUHwRBEAS5D5RoQJAFa2hoyOfzxSYk+rfYrJbjH76fuWx59vKV9zqKxWbnr1t/+fSJ1tbWiScahoaGcByPkSU+eOgclpGbV1FaXFFaEp+UMsE5INPnyplTVouZy+Nv2rnn/iPJtz0iOta/Ra/VtjfV4xRKS30djUa326x2q3XQ1gcAPp/vxtXLAMBksZhjVljQmcx9z3w72f7d1//DoNN+/PYfc/IL1CPDADDr78lM+ubEV8NKJQAEB9+vNIPVajUZjUHBwbSJVRBYJDKzskpLis0m08iQMiQsfCKHBLaBsFmsWtUIAKhUKr1eDwAOu2MiJ8EwbMvuvUqF3Gb9XrEVf4nHWFmiSBJUV1nuH89isfzDBALBzp07P/jgA5vV0tna0lRb09XWAgBWq9VqtZ44cQIA0tLSWlpayPH9/f0Oh4M8A4ZhoaGhEwkSQRAEQRYDlGhAkAWrq6sLAPwN4ZwOR+mlCyajwWww3v/AxNT0suJrTU1NeXl5sbGxD7yQ1+sdGRnx+XxC8fyuu75s1dqG6kqzyVhTUVZQuGEWI6kuu9nX1Ynj+IEjRycxiUAkkeSv2wAAy1d/b0G+y+VqrqvhCQQiiUQSHHL/k/zwxZfPfvn5yNBgbUUZuWVJ5tKHjWT+8nq8AMDj82k02r1qDahVqr+8967b7Y6JjT1w6Ico1xAoJja2sb6+u711gomG6DhZkDREoxoBAKvFnJKRyeZwbVZLbm7u9evXLaYHfGr5nf3yMzLLwGAynY5v0xOJaUtEEknd7fJh5YCi79vSqhQKJT4+nsPhaLVaf8+IsLCwlJSUxsbGsRVMGAwGn88nswyZmZlsNjssLIxGo3m93octnYsgCIIgC94imgSLIIsKQRByuZzF4ZhNRp1GXXXr+sdv/zf57dxEblzJTnLt7e0TvJbRaAyPjlkAf22v3fIYhmGdd7vZzYrSyxdvXy/BMGzj9l1sDncKz0yn07NXrExISXtglgEA2BzuU8+/sHnnHjIGGo3GYCyiGQ279z+J47jZZDr7zenuzs5xx9TV1pCz8fv7+j775GOydSJCWpKRCQBkfccJCg4NAwAMw5KXZAjFkuDQMAzDqFQqnU53BJROuA+71Srv/bZ1BSXggy4yOmbFmkIWi+2w2/2rMPbv33/gwIErV668+eabfX19/sFbt26VyWRk5QUA2LZtm1QqFYvFhw8fXrNmTXR09AsvvLB3795t27alp6e/9dZbf/3rXyf+GhEEQRBkkUCJBgRZmDo7O3U6nd1qPXnso2PvvFVRWuyw2+KTUlZv2pI3gXb0cYnJFAqlvLzcPoG/78l1y0wm64Ej577E1HQOl2fU6xoe5gZpCtVWlNVX3fb5fKmZWSkZsz+DICVj6Y9+9ksKlSqWBInE4tkOZ+bgOL7vwKHklDQAsNls445Rq1QAsH3vfiqVqpDLTxz/ckZDnNsiIiODgoPdLtfEDyFTAJExcZExcQDA4XIJghgeHhYKhUpFf2BLiHuxBqyYCPypcXg8ABB/fxUMOYDJZLLZbLLrp0Kh+Pjjj8vKyp555hmy2kJaWprH41GpVHQ6HcfxiooKuVze1NREnsFutxuNRovFMpHYEARBEGRRQUsnEGQB8nq9N27cGLUxKT1jy66J9l1jsdkMJstmtfhXIN/HrVu3ACAhJXUSoc5BuQWrSy+dv329JDE1/YF9IqfWiHKwvLQYANZv25GenTOTl74Pt8sFBGG3j3+zvYDFJyT4fN72tpbh4SEAsNvtDrudzeEwGAwAKC0u6uvtxSmU2Nj4fYee/uKjD4eUyodq6LiwMRiMYKlUo1a3NTakZGQCwPG/vq8aUrLY7BVr1/vbpvrZrJbuthYAyF6RDwBGva63swMALBaLxWLxer393Z2xCUn3vyhZ2WGUWFkijy9wOhxKRb9/I47jycnJALB27dq1a7+tWFlfX9/d3T00NORwOEwmEwBIJBLyA3B4ePjtt98mh5lMJqfTWVpaqlarvV6v0Wj0eDxo4QyCIAiCBEJ/DyHIAtTT06NQKPxPE1PTVxZu4AtFD3USGp0eLggnv+i7v5CQEI1G45lvxfnvJTN3WV1FmcloqLx5fd2WbTN2XbvNdvHk116PR5acOneyDADQ193l9XrZbM5sBzLTbFYrAGAYVltd3d/Xp9VoACAqOvrZ54/4fL6b168DwON79jLZbLJUod1uv11evmrNg2cMLRKhoWGtzc2ll8/fqSz3eDwGnZYgCKvFUnT+zI0rl8KjooJDwwiA5avXUalUo17v9XrjEpPJ4qYul8tuswLAyZMnCYLAcVwgesCEGoNOW3Th7KiNUbHxXq/3s/f/vGJtIV8g1NzNRJDNLEcNXrp0aU1Njc1mq62tJbcoFIru7u7AMSKRaPPmzd3d3WVlZRkZGRs3boyMjEQzGhAEQRBkFLR0AkEWmoGBgcrKSqFQyL77bfzK9RsFIjGGYQ91Hh5fcK8Z46OQRR94wnnc2HKUwse2YxjW19kxkxctvXTBaNCzOdxtT+yfyes+EI/PB4CEpAd8mbzADCjkb73xu6+/+Iz89dZqNBiGUSgUnVZrs9n0Oh2GYXyBMDk1HQDiE5Mys3PJo9A9p9/y/HwGg+FyOtUjw3qthiCIhMTEwg0bQ0JDfT5vf093ddnNmrKbNWU34G57S39/XJFYQtZ8Id/PnQcOiSRB97+cRjUyNt2p6Oshqz92t7X6qzNQKJSNGzcG1pTxer3FxcXHjx8f9ePr6+tTKr9XFVKv1zMYjLi4OJFIpFKpoqOjL1269NFHHz30u4MgCIIgCxqa0YAgC83t27c779auY7HZa7c8JnjIuQwknkCgVPT7fL4HFo/k8/kAECxdOK3dYuITuHy+9fsd8qZVfdXtjpYmHMf3Pv3cJNpMTCuhSAz3rlOwIFktlm9OfEXel/rvTqNi40wGvUGvr6+rczodBEHwBQJyF47jGx/b3nintquz88zpU9t37loAhVEfHZVKfeVnf+P1eqlUan9v79CQcsXKAhaLtWrNGoVcbjGb1WrVjdJSh91eU37TYjIDQFNdtUY98sShZw16nf+dB4D6qkqn3Z6YtuQ+l1MPD99nLzmXgc1mr1mzJjs7m3m3V2tXV1dfX59cLpfL5eQWGp3udrkEAoHROLrVBY/H43K5FRUVIyMjZN/N0tJSmUy2qP51IAiCIMhEoEQDgiw0QUHffe/ndDi4PP7kzsPjC3w+n8ViIfMI90EW27eYTSzOwpldz2SyzEZjddnNvILV030t1fBQWUkRAKzdtE0kmXMtQu9UVQDABMv+LwD9fb1Fly+ZTSaBUCgSSxwOO5PJEghFhVu2qYaHP/vwvd6e7gGFgiCIFavX+o/CcXzX/gNnvv6ysb6eIIgdu3ajXAMA+JcnJKemJqd+V8YlKjoaALhy3o3SUs3IiL/2qtfrHezvs1ktIkkQXyA0GQ3kdkVvd19XR0hEpH/KwyhDA4qa8pvj7pJKpSqViny8e/dusjQDSS6Xf/LJJ/6nVBrN5/W6Xa60tLQ9e/ZUVlZevXqV3FVYWOj1ejMyMo4fP379+nX/IXFxcWvQYhkEQRAEGQMlGhBkoVm3bt3t27fJb9h8Pt+dygo6gyGSBD3sbQ+XxwMAo9F4/0SDz+fr6Oig0emMB9WMnF8ycpcVXzg7NKB48NBHduPKJbfLFRUXn5G3bAYu97AMOi0AxCckznYg086g15/48nODXud2u2l0+qHnXmBzv9deNLVHSU4AACAASURBVEgqBYDenh4AiJUlxMbLAvcmJKfsOXDw5OefNjU0qEZG8pYtT1uyhKwciYyLXN6lHJCP2u6w23GcYrWYAYBOp7tcrpTMrOa6GkVPd3p27rincrtd/lUPOI4TBOF/qtVqASAxMfGxxx4Ti8X9/f1ffPFFenp6SkpKWVkZADy+76mWO3V93Z3+lRcpKSl0On316tVxcXHNzc0CgWDFihXkrmeffba/v7+np6e2tjYjIwNlGRAEQRBkXHNrgi6CIFNi+/bt/tub7vbWz957u3hMjbQH4goEADB28vAofX19JpNJEiy91zeN81R6Vg5OoVgt0756giAIl8uFYdiOJw9O97Umh83lAQB7AU1XuReDQa9WjbjdbllS8mu//vtRWQYAoNPp/lonywtWjT1DnCxx36FnKFTqyPDw+bNnjn30V4fDMe1xz1uSoKAlmf+PvfuMj+O8DoV/Zrb3XfS26L0DJEGCvfeiQpGURFPFLZJsR/HPyb1xbhLfN7k3keNy7USSZZVIYpFYxF7E3gGCAInee19ge+8z74ch1yuAnQCWAM7/0+zMM7NnQADEnnmec3IBgCAI31oGAODx+YN9PV6vl8PhBAUFCYRCkVgMAA9ofRIRFSMU3fn3ksoV/qUWvF5vYmLiiy++GBQU5PV6Dx48aLPZysvLd+7c2d7enpqVk5SWMdj/l5RiXl5ext3JF9HR0StXrvRlGQBAIpFkZ2dv2LBh69at69evH5svBEIIITTlYKIBoSkoIyNjRLcIvVbzuBfpbmsDAKvV+oAxBoNhz549AJCa9aC105MUh8O1jX+iQa/VqFWDBEE8s20RmbktzGqCQMcyvoKCgnl8PkEQz225b9LnBz/56x0/euunf/fL2PjEew6IS0h893/+rzkLFnG43MGBgS8++/R2RYXH4xm3qCe3JUuXLV2+AgAcDgdTnYTH53e2NLPYbABwu91DQ0Oh4ZFM/YXO+9dn5fJ4kTFKZpuZgwMABEEkJiYCQGFhIZPIGBgYMBqNvkVeLDZ74YrVNqvF6ZcPSk5OfmivSoIgMjIycLoKQgghdD+YaEBoCrp69arqu3XR1EOqjpYms+kh0xP8ebweAPBfzzxaZ2enx+OJT05Ny8p9slCfZTwez2a1jHcTgcaaagCIUsaO67s8jfScPB6fr1EPl16/GuhYxpdUJkvLyKRp+tujh+8/Rh4aFs7lch98qfmLl+744VscLlejVp86cfyDP/6h9Pp191RpATuGpDJZ8bx54RERAEBRFAA4HY5Lp0+eO3aEGUDTtGqgLy4xiSTJoYH+B+RMk9MzRuz5xS9+sWPHjnfeeScrK4vZo9PpAABoAABFcMjcJcsEQqFBq+X4/YNGRUWN3f0hhBBC0xQmGhCa9Pr6+m7cuHHz5k2mKCMAjP4U5PV4ThzYu//zT0e3f7uftsZ6AHjwY/ahoSEAyJtVxJ9aBRoYApGIoij7A+d0PCWKotqaGgGgaP6i8XuXpyQUibf/+B0AqKwon/KTGjKzcwCgsa7GYn7aO5UrFG///O/mLlzCFwjMZvOFc2d//x+/Pn/2TEtT01hEOnUMDw2pBgcBgMVi+RZQ2O72fAkJCXE5nT2dHRKZnKbputu3AMDldN68esk3c4HhdrkAICkpadOmTSRJhoSEMDUgQkNDmQUvGo2msrISAOw2q1AkFohE18+f3f3nD47u28OcCwAkSfpWx3R0dFjGf04TQgghNCU9ozN1EUKPyOPx7Ny5k0kxdHZ2bt26FQB8jd9JkoyIjrFZrS6n0+mw221Wj8fDftisYAaHw40IDxePWqbue1+NRtPd3Q0AT9zY4hnHLNG3Wi2j1+qPFYIgzEYDh8ONfIZnNACAUCSOTUzq6Wi3Wi2Sh3UhmdTi4hPiExK7Ojt6ujozc/Ke8mpsNrt44aLZ8xc01tZcvXjeajHfKClpD2tLTU8fk2inBpfLxVR89Hq94eHhvl9fDKaUY0dLEzPpoKr8hkAktJotNbdustjsGcV3msJ4vd4bVy4BQG9vb2RkJEVRq1at8qUMGGfOnOnq6rr7pk6n3U5RlE6jBgCpVLp582aapm02W1BQEADodLovv/wyKyvrpZdeGucvAEIIITQFYaIBocltcHDQN5FhcHDQYDDI5fK8vLza2loAIAiCzeaEhIV3tDSJxJK8otmPPvVALJWOLtBA07ROp+Pz+R999JHJZAKA8KhomSJo7G7oGcIkUG5evbJu85ZxeouOliaKovgCLrM6/VkmDwru6Wi3T4Mml7kFhV2dHZfPnXn6RAODJMmsvPysvPz+np5De3djecgRYpTKt376s4a6uqrK28wkKR+CIHxrlzgcLjPvoPTSBSaDoNf+ZUaDdniImQThcrmCg4MTExN9KyA8Hk9paen169ddd6ctAIDH7daqh3k83tKlS3Nycrhc7ojZWzKZbMGCBUqlclzuGSGEEJrqMNGA0CRG0zSzqplhMBj++Mc/LliwYMaMGVKp1GQyeb3ens525qjZZOzv7i4oKn7Ei0uksq62oebm5oiICJlMZrFYvvjiC41GQ9M0n893OBxxicnZhTOilHGP2zhzssguKKy7XTHQ2z1+b9He1AQASaPWlj+DmIkM5aUlJoMhISlZKpMFOqLxwqw8coxDSiU6NpbD5dlttiGViqlKMN3U1dTI5HJlbCwAnD97pqW5efGSpTqdzmq1zJ03v+TaVa/X6z9eoVDcqaoA4HQ65i9fef38WV/rSrVq0Dfy/ImjzAZBENnZ2QUFBcxLu93+wQcfmM3mEZFIpdLk5OSCgoL7pRJYLNayZcvG4J4RQgihaQkTDQhNYhUVFSdOnPC95AsEDru9qqpqyZIl8+bNO3Xq1Ijxj9V7QiKTu93ur776isvlpqSkOBwOtVrNHCJIMjouftVzL/L8OtJNPcGh4TKFQq/Ver3ecUqm6LQagiByCmeOx8XHVkJKeunli50d7Z0d7TK5/I0fvTUlS+7XVledPHoYAIJCQsfj+org4N4uU0N93TRMNKgGB48cOsjj8ba/9npEZKRGrdZptQcP7GeOlpeVMRsREREajcbj8Qj8pl8xayvgboqBoRke8rjdbA6HpmmT0cDsHPGj6vF4RmcZ2Gz2888/n5CQMOb3iBBCCCHGsz5ZFyH0AP7z7UViSXp2HgDQNK3X62NiYkZ/No6Ijnn0i+fOnDV/+cr0nDwWh1NfX9/e3i6VK7IKZmTmFbzx05+/8OprUzvLwBCKxOBXl25smYwGrXqYIIjg0LDxuP7YUgQHb3vzh7PmLRAIhEaD4fqVSwa9PtBBjTGapstvlAJAclr61h1vjMdbbNq8FQCGVKqWpqbxbmjyrBGLxQKBwOl0Xr54wWazrV2/4Z7zYhYvXiyXywGgsLAwNjYWAPLy8jIzMwGgsuzGiMFM39Du9lbX3RVkHo+nt7fXN6C+vt5/fGho6M9//vN3330XswwIIYTQuMJEA0KTWE5OTkbGnVn3NquFWSVhMpm6u7vDw8N9k5Djk1JEYgkACEXiR+86IZHKCoqKV2x47uXv/zgsMgoAElPSlq5Zv2zdxqm6VmK0O4mG8ak8393e5vV4FMHj8uR8PASHhs9ZtHT+spUAUH6jdP9XuwId0Rjr7elWDw+x2exNL23jj08ejcfnEwTR3ta2f+/Xf/7wgz6/j8RTnlgiSc/MBIC21tbD3xyQSKWr164bMSY0NFQul2s0mrCwsOTkZKYhaEpKSmhoKNwr5Wcy6AHg7LG/tCPl8/kxMXcyqoODg2fPnmW2md9aOTk5Uqn0fjVuEUIIITRWMNGA0CTG5XJnzZrFbNM0zZRPB4CmpiYAYJ4KAkBXe6vVYgaA2zeul1w8/7jvIhJLXnj1tedf3TFn0ZKxiXvykCkUAMB89cbc8OAgAGTm54/HxcdPem7ezLnzAWCKPZDXqNX7du8EgISklHF9o1XrN+UUzGCz2Rq1eu+e3dMq15Cdk8uUwOjs6Ojr7RWJRL5DTGbH5XJZrdY33njjxRdf1Ol0UqkUAI4ePcr8NhvxLbdiw3NhkVHDgwP+zSnfeustLpdL03RfX9+ePXt8+VamnA1T8dFoNB49evT8+cf+ZYgQQgihR4SJBoQmt3t+2GtqalKpVEVFRaNX0Xe1tzofv+g9h8uNiUtg2stNK1I5k2gY+xkNNE3393QDgDJ+kk3hdtrt9VWVAKDX6dyPPEFmgul1ur27vtz52SeqwYH7jWlqqL92+dK506eOHfpm355dhw/s9Xq9NE2Lx7l/Z1Ze/sp1G376d7+MiIp2OBxf7do5ogLiFBYbFxccEsJs7/tqDwD4fkcxzTiMRmN5eXlcXFxzc/OxY8du3boFAC6Xi8fjbdiwwTdVgdHd0Q4ApZcueL3eiIgIAEhKSpLJZCUlJe+///4nn3wSFBSUnJzMDKZpWiaTzZgxQ6/Xf/DBB7dv366qqpqg20YIIYSmHywGidDkduHChdE7o6OjIyMjY2JiampqVCqV/yGjXnfp9MlVm16YqAAnN0VICABoh4fH/Mpa9bBBp2VzOJNo6QSjpb7ObrvT99TjdnM4nMDGc0+tzU1dnR0AcGj/3pDQMJ1WUzxvQW5BoW+A2+0+8s1+30uCIFgslkAgXLRiZVbuRMwxIUny1Td/+PF//T+TwXDy+LF1GzY++y1Ox8Sadev37PzS4XDY7fYv//szPp/va9ALACwWSyaTVVVVBQcHEwTBNKQMCQmJj49ns9nBwcGff/65b3B3e6vNaunr7gQAu93+3HPPpaWlAYBGo9FoNACQnp6elJQ0NDRkNpuDg4O3bNnC4/FsNptIJMrNzV26dOkE3ztCCCE0fWCiAaHJzTLqYTubzV6+fDnzoSU0NFSlUoVGRCalpd+4fJEZME4LAaakkJAwAKi5VT5j7jyJdCwbOrY2NgBAVIxy0n28rK++DQBiiWTO3PkCoTDQ4dwDTdN1NdUEQRAkaTIaTUYjAHR1duQWFHa2t5lNprSMTC6PR5KkSCze/uaPhIFbsb9kxeqjB/bWVFXNnFUUGRUVqDAmUk11lePupCqv12u1Wv2Per3esrIyACAIQiKRmEwmhULx1ltv2e12kUjU19fHHMrML2yqrXY6HBaTKatgRkPVbaPRyBSbBIBly5Y1NzcTBJGTkyMWi99+++2KioqUlJTw8HAAUCgUP/vZzyb6thFCCKFpZpL9gYsQGmHJkiVMkTM+ny8UCgHA4/F88cUXTJkGZkq2WjVYe6vCd0p/d5evmgN6MC6fH5+cAgBmo3Fsr9zW2AAA2ZOhseUIzMdyi9nc3tYa6Fjuobmx4fCBferhIRaLtXbTC3EJielZOQRBNNbXnTl1Yt+eXaeOH923Z5fT4eDyeA67g8UOZMI9OS09J78QAOpqa/p6e7Wax2hAOxnRNN343TYQI3A4nLCwMD6fT9M0szDH6/W2trb+5je/qaysjI+PB4CiBYuWrlmfkpEFAP09XfOXrmD+EX0rUEQi0S9+8Yu/+Zu/YYo+CgSCBQsWREy/fqIIIYRQAGGiAaHJLS8vjymitmnTJv+KDG632+FwNDQ0MC/9ZzFweTymmQJ6FGERkTDWHS5dTqfL6WSxWElpGWN42YmxetOL0bFxAKCMjQt0LPdQcvVKc2MDQRALl61My8za/OqOdc+/mJCcAgCVFeUEQbDY7IH+vmtXLslkcrfbVe2XgwuIhOQUgiBu3rjxxWeffvrnj3Z+/t97dn7pulvdcIppb2vz1fUgCGLFihWLFy9WKBRsNpvJk7rdbj6fHx8fz2KxQkNDBQLB3LlzL168yOPxlEplSEgIh8Pp7eyAux1hrp0/+6ff/BuTYggODva9EbMWJgB3iBBCCCEAwKUTCE12BEG89tprOp0uPT391KlTJElSFBUREZGVlcVisbZt23bo0CEWi+V0On2P+zxuN0VNl+JzT08RHAIAVvNYrjcZ6O2xWswCoejhQ589XD4/Nim5v6fb6/UEOpaRbFarxWJmsVh/88t/8t+fmpHZ0doCAPGJSUtXr/v0/T90treJRGIAsAR6JVFyWvryNes6WltMJpNmeKi3p4em6bqamsKZk2+2y0NdvnjBl0NJSkqaN29edXX11q1bhUKhTqf75ptvzGZzT09PSEjIjh07YmJimHkNZ86coShqeHh4eHiYy+USJAkALfW1zHVomvZ6PEKhMORumUmEEEIIBRwmGhCa9MLCwsLCwgDgnXfe8Xg8PT09CQkJzNO81NTUtWvXXrp0yWaz+cZTFFV7q2L2wsWBCnhyYepBjm3jiZb6OgCIS0oew2tOpPCIKIIgym+Uzn8GOp4eP3zQZrXOmb8gOkZ55Jv9NquVaUrqLys3n8fjc7jcuIREACBJUqfV6rRaAHC5nPe46MTKLZyZe3cRTcWNkivnz9bWVE/JRINMLlcNDjLbbW1tx48fr6ioyMjI2Lp1q1QqffPNN//85z/b7XaNRrN79+7vf//74eHhFEXx+XybzbZ//53inSHhkWaTkfkVx6RWASA6OjpQN4UQQgih0XDpBEJTB4/HE4lEGRkZzGIKr9d77NixQ4cO6fX6ESOtY7oQYGpTBIcSBFFZVnrx1Amtevie/UQfF5fPB4DixZO16L0yIVERHOJyuZoaHrTefgIY9Pr62prOjvavvvz80z+939PdxWKzt2x/bfTI5LR0JssAAEwBToIgEpJS5sxfNKERP8zMOXPZbM6QStXf1xfoWMaY2WRqaWry31NRUQF3G1sCgEKh8HWCcLlcO3furKysJElyRJteg1535shBo0HP4XC+//3vz5gxAwCEz2RdUoQQQmjawkQDQlPWBx98UFlZOXq/IjgkO79w9H50T2w2OyY+wev11t6u2P3nDw/u/rK1sd7lfKrH4CKRCAAOf7VrjGIMgMTUNIIgrl+57Hy6L8VTqq+tAQCBUMhiscxms0Ao3Lh5i1Qmf/BZoeERbDY7MjrmhZdflY+a/hBw0bGxbre75Po133Knyau3p2f3l19U3LxZVlo6ODBwz7oJTB6ht7fX4XDMnDlz48aNzH6LxXL+/Hm73T6it45Rrxvo7SFJ8q233rLZbB6PBwCMRqMvYYEQQgihgGP96le/CnQMCKFxcfbsWWZSsT+CILb/+CcyRVBAQpqk0nPyUjKydOphs9FoNhraGhu62lqDQkIkMhlBEE9wQbFU2tpQZzYaFEHBwWHhYx7wBFDGJ1beLDWbTGKxJCo6JlBhHD980OV0rn9h89pNL8yZv3BW8TxFUPBDz8opKJwzf2HOs5pui4pRVt8q16jVLBY7Nu5ZrLj5iGiaPnLoYE93d3tba0d7e0N9HUVR0TExQNO+Sg1cLtdkMg0MDJw5c8ZoNGZmZnq93tu3bwMAj8ebNWtWTExMXV3dnDlz5s6dq9fr4+Pjh4eHmYuTJHny5EmKohYvXlxRUdHV1VVQUOD7kXS73VgPEiGEEAoUTDQgNLlRFNXa2ioUCjkcjv9+r9dbUlIy+okom8PJnzWbw+FOYIxTgUAoysjNn71gscNm02k1FpOpsaa6o7mJBloqV4z44j8Uny/wejx93V39Pd0ziueNU8zjTSAUdrQ0d7a31ddW0xQdHaOc+Bgqb5U7HY65CxYLptDMeb5AEBkd01hbExoWmpySEuhwnpzZZDp7+jQAkCQ5e/Zsm81mt9vNJpPX6/UtQUpISLBarRwORyaTJSYmKpVKiUQiFAoJglCr1ampqcnJyXPmzImPjw8ODi4sLMzIyKiqqmImL/T19REE4XA4ZDIZi8VSqVRFRUVsNhsASktLv/jii/j4eLn8IdNbEEIIITQeMNGA0OTW2dm5a9cuh8ORlpbmv58giIaGhhFTjgUi0ZyFi2PiEiY2xiklPjklM6/AoNMaDXqbxdLV1tpYU+V0OGLiEx5rdkNIWHhbU6PFZCRIIjo2ftziHUdhEZEul1MzPGSzWjs72gHo2PiJ/tZqrK8zmYxAEEwDyymjo621q72Nz+fz+YKgoKAnmzgzthwOh8vleqycGpfHs9vtA/39+fn569evz8rKam9vt1qtvizD2rVrCwoKenp6hoaG3njjjaSkJAAgCCImJiYxMbGurk4mkyUnj6yZeuvWLaa6LZfLTU5ONhqNAwMDP/jBD4qKiphFSQBw48aN4eHhurq61NRUsRi7+SKEEEITDRMNCE1uUqmUx+Pl5OSM+GOaIAiv19vW1ua/MyQsfOnaDRMb4BTE4XJTs3KK5i+iKUqv0Tgc9oHenubaGq/XowgK5nAfabYIm83m8/mdrS2qgf6s/IJHPOtZE5eYXDC7mM8X9HZ1cLjczOyciXx3q8Vy80aJ2+VavmadSCyZyLceb6VXLhn0Or1eX19X63A4EpOSA5troCjq/T/8vxslJdk5OUyt2UdBEIRcLr9VXp6cnJyYmEgQRF1dnclkAgCSJGUy2fz587/66iu1Wu31esVicWxsrO9cLpc7Z86clHtN6JDL5X19fQ6Hw+v1Lly4cNOmTQUFBTKZzFcz0mazHT58mAl7xowZEsmU+t5ACCGEJgVMNCA0uZEkGRsbO/qRnVarlUqlDQ0Nbrfbt9NiNimCQ4JDwyY2xikrJj6hsHieVC7v6Wiz22y9nR21tysMOp1ILBZLpQ89PSQ8orO1xWw0NtVWF86ZrAsoSJKMjFFWlFzl8wW5BRNU9UCv0x0/fPD0yeMup1MskSxavnJi3nfC6HXa/t4eJrkw0N8fFBQcFh7IWh40TZdcu+Z0Ol1uV+p3J0+NGHb18uW21paIyEiNWt3U0ECSZF1tDVORYdeuXTqdjhmZlpa2bt26/fv3+3riDA0NzZv3nZ+C++VWgoOD+Xx+U1OTUCh87rnnOByOQCDwH8Bms2maTk5OTk1NTU9PfxbmgyCEEELTDSYaEJqaPv/887KystWrV3d0dPhXajDqdFn5hfiX9xgKCY+YNW8hl8fTqdUOu00zpGppqPd6vUHBIQ+dp5CUltHR0mwxmWiantRLWm6XlbBYZOGsogl4L6vFsvuLz1SDAyRJKuMTNrywZSoVaGAo4xOKFy4uXriYw+F0d3YMDPSnpqWN+Dg9YTweT29PT1trq8vp1KjVc+bOZfqDjtZQV3fm21N9vb31tTWVt261NDfX1dYAgMViaWlpoWmaz+czTSI0Gs2tW7fsdrvv3MWLF/vPaHgwu91eXV1NEMSiRffoTkoQREJCQlxcnFKpxN91CCGEUEBgogGhqclsNre3tzc1NY2oB2mzWnVqdVhkJD9AH1qmqshoZcHs4pi4eKNeb9Tr+nu6b5eV6jQakVgskcnudxaHw+EJ+O3NTcMD/fmz5kzeIvnV5WVut2v23ImYl9Hc2FBXUy2WSF954wcz5xRPvSyDv/DIqPrqSovZTJBE0qhqBePKYrHs3bO75Nq1mqqqGyXXmZauFEWRJBkXHz96fE93976v9jDbLpdrdCVapk+E1+vl8XgjjgqFwq1btz56UoAkyRs3bni93nnz5k3enxqEEEJoCrv3QwmE0GQ3Z86c4ODv9PkTiSXMc8j25sab164EKK4pLjo2/sXvvbF8/SaZQgEArY31h7/apRkeGj3SZrEM9Pa0NNRZzWYA8Hg8ep12osMdO1wez+lw+Ir83Y/H47GYzU/5Xg21NQCQW1AYFBLylJd69rHZ7O+/89cA4HQ6J/itLWZzT3e3TqsdHvrON7DNZvV6vSajcUil+u17/36rvJzZHxoWFhIa+uBrMmsoRtxLTEzM8uXL7zdL4p6YxWIkSWKWASGEEHo2sQMdAEJoXAiFwnXr1u3evdv35HDp2vVWs7m1saG3q6OrrcXr8bDY+BtgXGTk5mfk5g8NDlw+fXJooP/quTNrX3iJx+d73G69TmsxmfRaTcnF8xRF+U4JCQsPi4gMYMxPicvjURTldDhGz5S5dvlST1enzWa1WCxOhwMAVq/fmPek1Ry8Xq/FYiYIonjh4qeMebJg+jUyH9EnUkRk5IsvbSm/WdbT3c3skUilZpOpoa5OPTzc39cnFIkcDse3J080NTbEKJXzFiz0rxMpEomsVutD36WwsHDjxo2PGxuLxSouLpZKpY+VnkAIIYTQhMGPGQhNWYmJiQKBwNfhsrWxISEltWj+wt6uDofdXld1K2/m7MBGOLWFR0at2vTirj+/39vZ8eWH/5mWndvT0a7TqH0DwiKiEtPSgkLDwiOjxJKHF498lhl1OgCw2WyjEw3VlbesFguHw+FweXyF0KjXGfS6J34j1eCARq2epE06nhhJkq4Jn9EAAOmZmemZmUMqVWdHB0mStTXVZpPJbrczqQezycQM6+rs7OrsrLp927+fbmRkZE9PD4vF8i/EMIJcLl+1atWTxfbEJyKEEEJoAmCiAaGprKCg4OrVq3K53GAwNNVWd7Q0+T7QYo20CSBTKF5+88cHd3/usNurbt4AAA6Xm1M4KygkJCwyMjg0kH0ExpbL5ZQrFFW3K2qrq5wOR3Zu3uy584NDQgCAzxe4nM4f/+LvAcDlcn30m39zOBxP/Ea11VUAEBs/iQtnPgGCICZ+RoNPeEREeETEJx/9aUil4vP5y5Ytu3jxos1mGzHMP8sAAG1tbQsWLFi6dOnAwEBTU5PL5SorKwMAgiB8S2xeffVVX09KhBBCCE0lmGhAaCpbtmxZQUGBWCw+cOBAS0uLy+nUOdXRsfFxSUlZ+TMCHd20EBQa+oN3/7alod5qMQWHhEXFxrGn4ooVkiQNen1N5W1m+X1tdRWXx1u+ag0ACAQCX/kJLpdLEIR91GfUR+R2u+trqmmaXrl2w1hFPimQJKnX6cwmk+QR2qaOB9XgoEatBgCHw3HixAkej8dms5n+EQKBgMPhmO7ObmAEBQXpdDqNRkMQRHR0dHR0NADk5ubu3r3bf4JDZ2dn6MPKOiCEEEJoMpqCf+8ihPwFBQUBwOzZs1taWgCALxCsf2kbPXxMEAAAIABJREFUF58iTqzUzKxAhzC+cmcWVd284XK52BwOSRAul8uXTeALBP7VKAiCcNx/Lv39eL3e2+U3y8tKPR6PVCYTisVjFvpkIBKLDXr9mdPfpqSk5ubnM1NCfAURLBZLa3NzUnKy9P79TZ4MTdMHD+w3GgwOh8O/TwSHw1m2bJnX69VqtfHx8SqV6tq1a76jSUlJ+fn57e3tWVnf+bZvamoaMQ+ioqKiqGgiWqIihBBCaIJhogGhaeHYsWPMhtvlstusLfW1WQUzcPUEGivzl62cWTyfLxQCgF6r3fXRf/keXLNYLJqmmbaIAECyWBaL2ffyfixms9VqsVmtbrc7ISn5+OGDLU2NzCEej/+AE6ek1Ruf//qLz5oaGpoaGo4dOQwABEFk5+ZSFOVyOtVqtUGv5/P5PD5/TvHcyKio6JiYMXlfl8vV0dY2YtWGUCi0WCwnT57Mzc194YUXAEAul9+8eZMZxmKxXnnlFRaLlZOTM+JqzD+6L+sUGRnpcrk+//zzl19+GRdQIIQQQlMMJhoQmhYiIiIMBgMAeL3ePZ/8yeN2y4KClPGJgY4LTR1MlgEAam/dBAChUNjf11t1q6K5sQEAPC4Xl88HAA6Ho9Vo6qqrcu/TeMLpcFy/ern8RqlvT0hoqEatJkly4bIVXB4vOSVt3G/mGROtjH1p+2s9XZ0NNdUcDoemaZ1WU1tdDQAEQZAkyeVyPV6vw2A4feokm83m8/nLVqzMzs19gvdSDw97vV6tRqPRqDOzst/563cvXThfW13t8XiEQiGbw0lITKyurASAmpqarKyss2fPFhcXb9++vbW1NTw8XKFQ3K/l5IoVKzweD1OpAQC4XK5YLG5tbVWpVHFxcU/6tUEIIYTQswgTDQhNC0VFRZ2dncz6eY/bDQA6jRoTDWg8aNXDANDd1dnS1Oh2uwmSzMzN596d51+8aOmFU8cvnDsTFhERERk14tzLF861tTRr1GqCIGITEuWKoNrKW0x1gBXrNmTnFUzwvTw7YuMTYuMT5i9eyry0mE1sDte/naTH46m5XdHW3DQ8pDKbzcePHhFLJBwO57FmNzTW1x88sN/3srysjKKotIyMF17aEh0Tw+fznU7n7379HnNULBa7XC6j0VhaWrpjx45ly5Y99PpKpZJJNKSlpa1Zs0YkEt26dUupVD56hAghhBCaFP5S/BkhNPXQNF1eXq7X61taWlgs1vDwsO9QWnbuyo3PBzA2NFV9/PtfM1UYOBxORIzyuZe/53+Uoqg9H3+o12oSEpM2v/yqbwHF4ED/sUPf6HU6AOALBM+99HJ0bCwAqAYG6muqomJiMrKf5Pn8JKIa6B8eUnG5vM72VpIgo2NjJRLp8JDK5XRm5eXLFUGPfqnP//S+9m4j1cSkpPkLF8UolY+yVOp3v37vft0oC2bMiI6OEUskly6cVw0O+vbz+XyHw5Gbm7tw4cKQkJAHX5+m6YsXL1IUtXz5cgBoaGjYt2/fkiVLFi1a9Kj3hhBCCKHJABMNCE1lLS0te/bsueeh6Lj4F159bYLjQdNBfdXtjuYmsVQ6a/5CXzvVEd7/93+hKKpwVtGK1WtVgwOVFeV1NdUURXF5vOVr1k35nMI9ffj7/7BZrfc8xGKxsnLzSZLk8fksFksqk4ul0ojIKB7/3uUqVAP9leVlNputp7ODqYnw4ktb0jMzHxrD17t3tbe1PVn82dnZmzdvfqxTBgcHT58+PXv27IyMjCd7U4QQQgg9mzDRgNBUZjAYjh49GhcXd+vWLZfLxRSrZwhEohe3v64IfsgTSITGQ1tTw7eHDnB5vM3bXjl++KDRYCAIIi4hcd3zm/kCQaCjC4wPfvdrplVHeHj4jh07urq6Lly4EBcXFxwc3NTU1NvbO2I8m8PJysmLilFGKZX3m+/gcDiO7v+6t7srOCTkr975yUNj8Hq9qsHBxoZ6s9ls0OsdDodOq33oWa+++qrFYklISJDL5Y9wowghhBCa+jDRgNB0cfr06dLSUv89BEHseOunUrkiUCGh6eybnf890NvD4XDcbjefL3jnF/8j0BEFhtfr7WxrjYpRWq2WjtaWmyXXaIp64403Kisry8vLAYDD4fzyl7/UarUGg4HH4wkEAr1ebzAYampqfNkHmVyRkp6hjIuPiY0b0bzW5XJ99IffupzO5154MWtUJ4gHO3hgf2N9/YidBPGXvxzS09M3bNggEome8OYRQgghNEWxfvWrXwU6BoTQuGtpaSktLfWf0QAAsQlJ2YUzH9xlEKFxkp6T197UaDGbCIJIy8pOTksPdESBUVVx89tjh/t7ewpnzY5LSKS83u7OjsbGRpPJ5Ha7aZrOy8tLT08XCoVBQUEymay2trauri4iImLJkiVFRUUxMTFcLteg13e2tzXV11bdKtdq1DdLrhn1eqBpo14vkysor7evp1uv12fn5t6vJcQ9fXvihNvt5vP5W7ZsoSgqLS0tMjIyNTW1s7OTGRAWFiaXy71er/BuzxGEEEIIIcCuEwhNE2fPnjUYDGlpac3Nzb6d85Yuf6xPHQiNIZIkrRYLQRDhkVEr120MdDgBw6T/Bvv7dn7yEV8gYIo42my2jIyMsLCwU6dONTY2ymQyqVRaUVHB4XC6u7sBoKWlhcfjzZ49W6PRtPlVVXA5nY21NXw+XzXQf7PkGgBwuNy8wpkEQQypVIe/ObBi1WqCINgcjlgsfkBIXC6XJEk2hwMAycnJqampqampzFGapiMiIurq6mpqauLi4nbu3BkcHPzOO++M5xcJIYQQQpMMJhoQmhbWrFlz+vRp/yyD71MEQgGh6u9zOR1yRdC2HW9M52k19rsFIA16HegBAEiSzM/PX79+/cWLFwHA4XBcunSJWWPCjIyJjcvKy7928fyVK1fuec3Y2FiCIJqbm9lstlwmq7hRwuxvbWlpb2ujKIrD4cyZOy8pOZnP5wuEQj6fz/wTuN1ug17/xWef0jTt9Xq9Xi8AzJo1y//iBEGkpqYmJiZmZ2cnJSUJBIK2tjaj0SiTycbj64MQQgihyQgTDQhNfU6n89q1a0NDQ/47KYr6Zufnb/7s54/S9A6hMXd0726appPT0qd5wsvpcgJAWHhEWlb21QvnAOCll15KT08/cuRIVVWVbxiTZWCz2R6PJywiMjuvID0z+6vPPx0eUvnGFC9czOPxaitvt7W1Mc0mMjMzn3vuua6urn379jmdzhUrVjQ1NVksFqPRePXypauXLzEn8ni83Pz80NCwi+fPMe0tpVJpeHh4cHBwWlpaXFzc6LDZbDYzx0EqldbU1AiFwtWrV4/bFwkhhBBCkwwmGhCa4lwu1+7du3t6ekYfcrtdNE1jogFNvP6eLqfDIZMr5i1aEuhYAiw0LLwRYHhIZbGYmT179+6VSCRWqxUAxBJJYdGc4JDQQ3v3AACHw/F4PEw9CzaHs+3177c2NnS0tVgtltyCGSnpGWwOZ8bsYqfD0dnWerPkWk1NTUZGhkQiycjIMJvNbDZ7xowZ1dXVOp2uuLjYYrHU1tYCgNPpLC8rY949KSlp1qxZKSkpj7iuKjo6evXq1f79Kfv7+4VCoUKBVWYRQgih6QsTDQhNKfX19bGxsRKJxLfHbrf39fUx2zKZzGg0+g6JJVLMMqCAOHFgHwAwH4wDHUuAzSqel5Sa9vUXn9ms1qgYZUp6hmqgXz00JCIILpf3/LZXZHJFZcVNAEhPT29qagIA9ZBKGRcPABwOJzM3LzM3b8Q1eXx+enZOUGjogd1f7t2717ffV82Bx+Pl5OR0dnbW1taSJMnj8eLi4mJiYmQyWWZmJovFcrvdH374YXZ29uLFix8cP4fDmTNnju+lw+H45JNPuFzu3/7t37LZ+DcGQgghNE3hHwEITR0dHR379+8PDw9/7bXXfEXgZTLZ66+//uWXX3o8Hv8sAwAEh4ZhogFNvJ6OdpfTIZHJ5k776QyMoOAQiURKkuT6F16SSKWjByQlp14iv1Wp7qySeMQf27DwiM2v7rjw7UmH3c7UmJy3eGlrY8PwkMrpdIrFYi6XSxAESZJ2u33lypVBQUG+c51Op8Fg0Ov1j3svHo+HIIjQ0FAsNIsQQghNZ9jeEqEppampSavVmkymzMxM//0lJSWjB1vMpu721qCQUPG9PtsgNE72ff6px+3OnzErITkl0LE8K5JS0/JmzBL7zUXyx+PzNcND/X29ABCtjF2+Zv0j5hpEYnF2fkFGdu7tmzcoitKqh202G1PisaysrKWlBQCYag6tra1FRUW+y3K53JkzZwLAwMBAeHj4o7ydw+G4efOmUqnMzc2dOXMmZ9rPVUEIIYSms+lb6BuhqUehUDD14Wtraw0Gg28/n8+X3iuV4HI6B3p7Lp0+OXEhIgQAQAtFIpzO4E8skYju328SAOYsWKSMi09ITpm7aMnjTkTi8fkvv/79qBilzWp1OZ3MTia/AACZmZlRUVE6nW5gYMD/LIqijhw5cuTIka6urkd5l8bGxjNnztTX14eEhPD5/MeKECGEEEJTDCYaEJpSmOnKI54lcrnctWvXhoWF3fOU5PSMe+5HaDzYrVaX0+XxeHBq/WMJDQvf8r3XX9j2amx8whOcHhYRue21NwtmFo3Yr1Qqt2zZEhUVBQB1dXX+h/h8flRUlEAgiI2Nvec1LRaLf5XZzMzMlStXpqTgLBWEEEIIYY0GhKYWLpc7f/782bNn+9eDvHHjxunTp+85Prtw5sy5CyYqOoRAq1VTlDcy6h4dE9G4IggiPDKKxWIxSydmz56dlZUlk8koiuru7gaA+vp6iUQSHh5uMBjS0tIuX768ceNGuVx+v5qOx48fb25ufvvtt0NDQwGAx+PNnTt3Iu8IIYQQQs8sTDQgNHUMDQ0dO3YsJSVFrVZ3d3dnZ2cz+z0ez4iRUpk8d+as+ORURXDIhIeJpjU2iw0AIWHhgQ5kOsrKyycI4tTRQwBQVlbW3d396quv9vb2qtVqADCZTGfOnGFG1tTUMNmHdevW3e9qM2bMEAgE91yWhRBCCKFpDpdOIDRF2O323t7ehQsXLlmyZN++fQcOHHC5XMwhZon1rFmzWCwWSd75qS+5eB47C6KJV3r5QqBDmNYycnKf3/rK3EVLomKUKpXqyy+/5HK5zOIIX+kHqVQ6PDwMAOXl5Xa7/X6XSklJ2bRpE4/Hm5jIEUIIITSJYKIBoSni6tWrx48f93q9/f39DocDAJhmeC6Xq7OzEwAWLlz4wx/+kPlU4HDYKYq6fv5sYGNG0xBTQCQrLz/QgUxTBEEkpqQWL1g0b/FSAFCr1R9//DEzK4GmaWaMyWSy2+0rVqxYvXq1QCDo7++3Wq2BDBohhBBCkw0mGhCaInJycjIyMtLS0giC4HK5y5cvj4mJAQAul7to0aLNmzdLJBK9Xs88n2Qqz5NYjQ9NOFV/P9z9DkQBFK2MjUtIBACKohobG0cPoGk6OTm5q6vrk08+OXfu3IijJpOprKxs9LIshBBCCCHAGg0ITRmRkZFbt24FgNjY2JkzZ/ofWrRoEbMhk8n89yempk1YeAgBwNBAv91mlUiloVijIdBYLNZzW1/543v/h6ZppjykP2bq0wcffEBRFJvNzs3NHTHg+vXrZWVlUVFRSqVygiJGCCGE0OSBMxoQmkbkcrmvcptEKguPig5sPGi6Obb/KwBISknj4sL+Z4CvKIM/Zm1LREREYmIiSZJcLpemaf82lozi4uJXXnkFswwIIYQQuidMNCA0jXR3d5tMJmbbbDKWXbkU0HDQ9DLQ12O3WoUi0cJlKwIdCwIAYLFYqzc8NyLpQ1EUQRASiaStrc3j8TC9LbVa7Yhz5XJ5amrqxMWKEEIIoUmF8BV/QghNeTRNl5aWajSapqYmm83GYrNXbnw+KS3jng82ERpbn/3xd1aLuWDW7KWr1gQ6FvQXFrP58rnTTfV19zyakZGxatUqkUjEwSY1CCGEEHpkOKMBoWmEIIi5c+du3Ljx7bffZrPZXo/n1MH9pw9/Q9O0Ua/DtCMaP1r1kNVi5vJ4OJ3hWSOWSNY+92JOfqFvj68JLpvNnjNnjlwuxywDQgghhB4LFoNEaDoSi8UzZ868ceMGAHS0Nn/w3r9SFFW0YNHsBYsDHRqamqpulgFASloGMxUfPZmO1hajQS9XBIVFRPZ2dUbHxknuVl15GgRBsPx60LDYbMrlAoD58+fHxcU9/fURQgghNN3gH3wITVN9fX3MhtfjAQCSJEMeoRFAU221x+3OLpz50JEI+ZiNxsaaKoIgMnJGNi9Aj85htx/e9xUz84jFYnm9XpIkV63flJmb98TXpGmapmmNejgqRhkTF9/W3NhUX+d2uZijvb29YxM6QgghhKYZTDQgNB21tLT09/f7XhYUFc+ct4AvEDz0xCtnv3U5ncrEJJlcMZ4Boiml7OolmqYzcnLjEhIDHcskZjTofeubmIaUFEVdOHOKy+Mlp6U/wQVtVut//+m/HHY785LFYlEUxWyHhIQQBNHe3j44OBgZGTkW4SOEEEJoGsEaDQhNRyOmr4sk4tFZBq/H4/vU4SOWSGmabq6tHt/40BTicrmaaqsBIDuvINCxTG7hkVHrnntx6ao1EXcb0/L5fI/bfWT/1ycOHXiCGiscLlcqlTHXKS4uDgkJEdz9PZCQkLBx48b09HS5XD6Gt4AQQgihaQJnNCA07Wg0GrVazWaz3W43s8doMIwYY9Bp93/xqVgq2/bmj/x7UkTEKLXqYa93ZAICofspvXiOpunUjMzY+IRAxzLppWfnAEDBrNlXzp/t6+ke7O9jsVgKhaKpvs5sMs2etyAhOeXRr8ZisZxOJwA4HI7Ozk6LxWKz2VJTUxcsWEDTtFwu37Zt23jdCUIIIYSmNEw0IDTtXLp0qa7uTis7sUS66eXto9dBVJRcc9jtFEVRFOVfJY6mKABQD6kmLFo02bU3NwJARjZWZxhLTPOO0quXSy5f1Ov1ANDf23Pw693L1qwLDQt3OhzhkVEisfjBF6mtum006KOjo0mS9JVj4HA4e/futVqtCoVi7ty5mZmZQqFwvG8HIYQQQlMMJhoQml6+/fbb7u5u38u4pOSgkNARYzxud1tTAwCs2vSCf5YBALhcHgD4z3GwWS2drS1iqTRaGcfGHnjou66eO221WKRyuTIuPtCxTEHFCxbxeLzqWxU6rYbZc/7UCWYjMjpm00vbWCyW/6oovU57ZN/XAOByOSOjY9pbmgFg1qxZEolk165d8+bNS0xMtNls9fX1AKDT6Y4fP65SqdavXz/RN4YQQgihSQ4TDQhNL83NzWazmSlZDwCKkJDRY6rKb7hdruT0zPjk1BGHJHIZANisFuYlRVFnjhzq7eoAgNSsnFWbXhjf6NGkQlFUa0MdACxcuoLH5wc6nKmpsGhOYdGc7o72A3t2+u8f7O/77MP/9LjdaVnZCxYvs1jMLpersa5Gq1EDAIvFamlsiIuLEwgEhw8fZk4JDg5OTEzs6elhs9kej4fZyeFwrFarSCSa4PtCCCGE0KSGiQaEpoV9+/aRJLl58+akpKSKigqCJMHrDYuMysjJHzHS6/W2NzcBQEpm1ujrMIsshgcHWhvqYhOTTx85yGQZAMBiNo3zTaBJpvzaZavFIpMrsNnEeGPyhmKJJC4hqaWxnim/4nI6AaCxtqa9pZnZ9klNTc3MzIyNjT137hyzh8ViBQUF9fb27ty505dlAIDS0lKPx7Nu3bqJuxmEEEIITX6YaEBo6qNpuq2tjSTJvr6+yspKmSJowfKVVTfLlq3fOKLZBE3TZ44cHB4cAACzcWSFSADg8njMRkXJNa1a3d3eCgDBoWFhkVG5M2aN/62gScPj8dTevgUAcxcufpTOqehpxCUmLVq+MiIqOiY2jqKpxtoa/6MjsgwA0NjY2NjYCH7LoLxer0ql0mq1vhqxPtnZ2eMWOEIIIYSmJkw0IDT1EQSxdu1aoVDY3Nzs9XrTsnLik1MTUtJGj/R6PEx1hsgYZXpO3ugBvk8sXB6vuqIMADhc7urnN48u9ICmuYaq23abVREUnJgycgEOGnMsFmvmnLnM9qzieWaj0Wa1MoUb+Hz+9u3bz50719PTw+Px7Ha7/4m+ppgcDqe8vNw5KiUhFApjY2PH/w4QQgghNKWQgQ4AITQR8vPzU1NT+Xw+ANy8dvnG5Yv3HHbrxnUA4PH5G7a8whcIvX4zqBn1VZUAEBYWNtDb43I6uTze9/7qJ5hlQKNV3bwBADPmFON0hgkWGha+dccbm7bc6Uzpdrtv375tsVgoivJlGUYUeWWGaTQas9ns27N06VKFQmGz2UZnHxBCCCGEHgxnNCA0jcjlcmZDp1GPPup0OOorbwNARFSMw247vv8rvVbz2tt/zeFymQF6raaztZnL5fqmW8fEJfh3oECIoRlWmYwGFouVkZUT6FiekGpwMDU2asTO1LT0irrGgMTzuIKCQza8uGVYNdjd2XH79u3HPZ0giOvXrwuFwpdffpmPhTyfATRNf/rpp4ODg0qlMj09PTQ0NDQ0VCqVBjouhBBC6N4w0YDQNEJRFLNht1k9bvdAX09jdVV8ckpadi5FUedPHLVazAAQm5S066P3KYoKCY8gyb/MezIa9ADgcrmGhoaYPR0tTUMD/a//5F3/YQidPnyQpun07BxfUY9Jp7lpciQUHiA1IzM1I3Pe4qVffPSB9ru5RaZ45APQNO10Op1OJ/5oPyNcLtfAwABBkn39A11dXQDA5/OLiooKCgoUCkWgo0MIIYRGwkQDQtNIdnZ2a2trTU3NYF/vzWtXWGxWS0NdS0OdTBHk9XjamxsBIDYhicvlMSmJuUuWsdh/+S3RXFc7+ppWi9lmtYgl+GAN3TE00K/XagBgyYrVgY7lyTU3NgDAy9/bsWXbK76dwknY5ZEgCObHmcPh+Ao9RkbHDPb33e8UFou1aNGikpISh8Nx7tw5Ho+HZRoCjsfjpaamtrS2rvv+O1aj3qgZbqu+deXKlStXrjz//PN5efcoqYMQQggFECYaEJpG1Gp1S0sLsy2RSn2fNLTDQ5fPfstss9jsa+fPAACXx4uJS/A/nffdGdRCkVgeHBwWHikSS8Y9dDR5XD5ziqbpnPxC3mSect/U0AAAq9euX7ZyFU3Tk3eJEE3TFosZ/Oo+AgCb/aD//aVS6cKFC/Pz83/3u98NDQ1duXJl+/bt4x4oepjMzMympiZNf09senZoTFxS3kxVV3v5mWPHjh0jCCI3NzfQASKEEEJ/gVMiEZou3G73tWvXHA4HAKRkZMXEJxh0WubQjSuXfHUfe7s6nA4HALicTpNB73+FiKho/5dL1qx7cfvrC1asmryfwdB4YNqjFi9cHOhAnkpTYwMAXDx3NiNBGSrmL5w988jBbwId1JMY7O9zu1wA4PGr7drb3TV6ZGRkZH5+PkEQ8+fPpyiqvLyc2U8QhH+SAgVKamoqm83uarjTu5QgiMiE5MUvfY8vlh46dKiysjKw4SGEEEL+MNGA0LTQ0tLy3nvv1dTc+QvVYjbt/e+Phwb6mZc2q8U30nN3cjX4NbNk+K+3j4qNS0xNf9wwfEUi0FR1/cJZiqLiEpMkk7xMHZNo+PzTj/v7+lwuV9XtW9/buvnzTz8OdFyPRKtRWy13fqj9Vz8p4+LTs79TnjM5OZlZ4c9ms5cuXUqS5LvvvjtjxoyBgYGrV68yY1pbWzs7OycqdnRffD4/PT1d1dVuM5t8O6VBIWHKeJqmdTpdAGNDCCGERsBEA0LTgslk8n+eOdjXyzzkHGFEJ8LWxgb/1ICv/QSLxVqxftNjBWC3WU9+s+/Pv3uv5tbNxzoRTS6VN28QBJFXODPQgTwVnVZrMZv5fP7bP3u3S6W5VlGZnJIKAL/6h7/3dYh8ln39xWdfff6pyWAAAP9qjnkzZhXOmu0/0mAw6PV6APB4PKdOnbp9+/bg4CAASCQSFotFkuSsWbPS09Ox3OAzoqCggKKo7sYa356BjpaO2ttpaWlLly4NYGAIIYTQCJhoQGhamDFjxvLlyzkcjv9OgiBIkvSlDwDAYbcDgCI4RCKVAUBlWUlz3Z2/aAf7ek8fvjN1PDImVir/ywcPr9dbeulCe3NjZVlJ+fUrQwP9I2raq1WDez/7uL250e1yaYaHx+cWx96h/XvXLVmQHBGcHhOxee2qKxfPBzqiZ93tG9cprzdaGZuSnhHoWJ5KUHDwsNk+bLb/+29/HxQcnJuX//f/+M8AoNNqWyZDNwoej2806L/5aldzQz2bzV6z8fm0zCwAaKit7upo9x+p0Wh820ajkcPhREREAACLxeLxeBRFaTQah8NhMpkAPQMSExMFAsFQTxfz0m4xN5WXcjicjRs34hI2hBBCzxQsBonQtEAQRHNzs9tvWQQAbNq06eTJk+D35ylJkhRFZeTmJadnHt//NUVRUco71eZLLp6z22xsNtvj8SSkpvpfp6utpaLkqu/ljcsXI6Jj1r64hSkSadBpTx85aDYZmaMCgXCc7nFs/eb//su//+9/9r28dP7spfNnP9711fMvbQ1gVM+4xppqgiAycqZgUbq4hDuFUVWDg3kFgY3l4dZsev7kkYM6reb4wf0AQJIkM6+ho7Wlr6ebGTO68oLX6/V6vQ0NDSRJBgcH22w2AGAWTeh0uri4uIm+DTQKQRChoaH9fd1ndn3sdbuNWjUAZGZmiiZhPxSEEEJTGyYaEJousrKyent7me3Q0FCHwxEZGZmZmVlVVQUAS5YsKS8vpyjKZrPJg4JliqBXf/S271yapvVajUAgoCiKxWZn5RX6X1kZnxgUEqrTqAEgJyeHpum6uroDX3zG5fOtZjNFeZnqkoxJUabB5XL9/r1/A4CXXtn+Vz/9a7fb/Z+//Y8TRw796z/+AyYa7sdmtRh0Wi6Pl5CUEuhYntaRg9/8+YP/AoB9h4+JxGIAqKmuYg7GYaL3AAAgAElEQVSlpKUFMrJHE62M3f7mj04eOdjV3gYAFEX5fu58hVeYLEN8UnJ/b4//Qqpz585RFBUVFcXj8ZxO56JFi5RKZXJy8oTfBLq3NWvWnD171mAwcFmsOXPmREVFZWVlBToohBBCaCRMNCA0XcyePZskyaqqquHh4fXr1zPPJ3k8HgAoFIrc3Nxr164xUx7EEikAmIyG3s4OsVQal5g8NNBvt9mY66zY8Jz/agsA4PJ4a1546eK3JwZ6ulkslsvlYk4H43cCiIlLUCYkFBQVT8TdPh2jQc8kR/7h//vXGGUsAPzd//qnE0cO9fV0ezyeB7cGnLY6W1ooioqKUUplskDH8rTCwsOvXr4EAD9+87U3fvCjIZXqX//5HwEgIzMrPiExwME9GoFQ+MK2V29cu1Jeet2XR2CmLPkPMxuNIaFhvk63cDcVODAwAAAymWzJkiUTGDV6uMjIyB07dgQ6CoQQQugh8M9lhKYLgiCKioqKior8d86dO1elUuXn57e3t/sWVgz294ZFRp04sFczpBKKxG/89G/OHT/CHAqLjErPyfO/gtlkLL92hcvja4ZUAMDMjwCA1NTUlpYWAODx+Zl5haHh4WnZk2ZGfWhY+Iyi2bdulv3+vX/76c9/4Xa7//N3vwGAWXOKMctwP/09XQCgjIsPcBxjoXje/Bde2nJw/76jhw4ePXSQ2SkQCt//+FP/2orPOIIgihcsyiuceeroId/UhhFjtBr1A65gNBoPHTr0/PPPj2OUCCGEEJqKsDk2Qgjcbvdvf/tbh98CB6FIbLNauDzezLnzuVzepdMnAYDFZr+4/fXwqGj/c08c2NvR0uR7KZVKAcBXOo7N4by0482Q8IiJuI0xZTQYNixb1FBX69uTmZ3z5f6D8YlJAYzqWfbx737tcNi3fO/1qZFrcLvdH3/4/p4vv2hraw0LC59ZVPRP//J/Jst0hhFomj55+Jum+joujzdzdrHNZhtWDTKzGGiaJggiPj7eYrGIxWKmIgOHw/GlHUNCQn7yk58EMnqEEEIITUL4aA6hac3j8bz//vtGo3HEo06b1cJisZ5/ZceRr3c57vbzm7d0+Ygsg9vl6u5o898zojq9x+1W9fdNxkTDr//lfzNZhqzcPKfD0dbS3NvTXV15GxMN96QeGnQ47GKJJCpGGehYxgaHw3n7Z+++/bN3Ax3IGCAIYu1zLy5avorNZtM03dRQJ5PLo5Wx+TOLKsvLbpWVdnd3b9u2LTg4+MMPP0xLS1OpVFqtlulK8/LLLwc6fIQQQghNPpNmCihCaDxYLBa9Xk9R1Oii5Ymp6SHhETRNi0SisLAwuFfDCJLF8no8zDaXx1u0as2IhRUCoTA5Y/IVKjt94thH//UHAPjDR59cLq+8Udv4i1/+o9lk+qvXtnd3dgQ6umfR9QvnACA1I4vFYgU6FnQPBEGIJRK+QHDt4vkL3568fO5Meen1I/u+ypsxc9HylRRFNTc3V1dXezweHo+XkZGxYMECgUBA07RUKq2rq+vowG97hBBCCD0GTDQgNK3JZDKZTAYAVquV2ZOens6sQs/MLyi5cM7pcIhEIo/HAwBxo7oJ3Lx6mdkQiSWbtm3PnVE0f9lK/wF2m81/YcVkcfXiRQDg8ngv73id2fPaD38EAG63+/zpbwMY2DOrv7sLAHIKCh82EAVSeen1+poq38vhIdX5b0+2NjUCQE1NzZUrVwCgq6tLLBa3tLTYbLY1a9a4XK4DBw4cO3YsYEEjhBBCaBLCRANC0xpBEPPnz2e2IyIi1q9fb7VamWUUV858W3mzlCTJ4eFhnU4nEktU/b3+5w4PDlSUXGW2Y+ITIqJjAEAgFApFYmanXC4XCASXz5xq9PtsMylI5TIAcLtcBr2e2aMeGmI2uDxewMJ6VjXVVtM0HR4ZFRwSGuhY0EhDgwNXL5yzWa3ffLWrsuKm1+v1P9rV3sY0lGGKMnC5XIlEcubMmaGhIYVCkZ+fbzQao6Oj161bF5joEUIIITQ5YaIBoemut/dO+kClUnV2dkZE3KmnoNdqwsPDmf6XoRGR4VHRR/fuaW9upGna5XQ2VFfWVd7yXaStqYFZQ+FyOt3uO730kpOTSZL0uN3d7d+p4/Dsm7tgIQDQNP3my1uuXDx/9tSJn/7wTQAgSXLOvPmBju6ZU3u7gqbptMwsgiACHQsaqeTKpZsl1778+MOu9jaz0Th6gE6r8W27XK7u7m4m1bh69eoTJ058+umn/f39x48fH7qba0MIIYQQeigsBonQdLd06VKFQkGSJJfLHRwcrKioAIDY2Njc3NzGxkbm04VaNRiXmNzR0nTym31BIaFWi9np16ICANKyclhsNgAMDfa7XS4AYLFYYrGYz+dbrVa7zeb1eifR6v35i5Z8780f7Pzsk2uXL167fNG3/+f/8x+SU9MCGNgzyOPxDA8OcDicxJTUQMeC7sFkMACA1WJhXpIkObrJ5T0dPXrUt6LKYDDU19eHh4ePU5AIIYQQmmJYv/rVrwIdA0IokPh8fkJCglKpPHz4cFdXF7NTJBI1NjYODw9zuFzK6/3/2bvP6DbOLGHQF1XIAAkSIEEw5xzEnBWpYFnRsiW3Q9vdtr/psNO907t7Zs63v/qc3XN29ttJnvm62+0ee5zasmUlK9PKiSLFnDPBABIMAJEzULU/yoJpipJIESRI6T4/+hSqXrx1IUpu4tb73pucnplbXNLWWA8ANqvVWwDSq2zLtiCpDADE4gC73W6zWOx22/DwcHBwsNlsNup18vDwYFnI6n6yZdm1Z29iUvLM9LTVYhGJxfmFxf/Pv/zbz/7ml/6Oa81pb6wfHuyXK8JLKjb6Oxa0gLjERMrjmVJPAIBcLs/MzFSr1TRNR0VFcblcq9U6b7xIJGK2UXg7XAIAQRB5eXne5U4IIYQQQo/Homna3zEghPzvxIkT7e3tzDFJksxGbg6XW/XivupvT4ZFRMpC5QadTjWiXPDtxZWbSzZt8b60Wa3jo8P1d27NamaYx6fJGVkvHHx5xT8GWnWf/fHfDXrdjj37cvIK/B0LeiS9bvajP/w7AHA4nM2bN1ssluDg4AsXLswbJpFIpFKpUvmjf+ZpaWn79u17uDENQgghhNCj4NYJhBAAwOTkpPfY4/FwuNySjZudDufVC2dpmp4cV02Oq5irzNJrgiCkoXKRSDwyNAAA4dHRc2cTCIVJaRmyUPlXH3/IJBqG+nqm1RPy8IhV/ExoxZmMBqNBT5JkWkaWv2NBjyMJCo6MjhkfG3W5XFeuXHnUMIPBYHhQx0EkEvF4PKfTuWfPnsnJycTExNUKFiGEEELrHiYaEEIAAPHx8TMzM96XBEHklZQf++Q/mYILAYESi9nEpAwoiuJwuTkFxeVbqwDAZrEYDfqwiMiH5wyWhRSWV9bevA4AHrdbp9V0tbVIgoLySspX6VOhFWa3WWmaTkhOwWYcaxyLxUrLytbMTG+q2tHW1MjspPAKDAwkSVL3oMcKIyUlpbu7m8vl/vWvf52cnPzd737HtMJFCCGEEHoiTDQghAAAqqqqenp6jEYj8zI9OxcAOBwuAGQXFFEU1Tmnx0R+SVnxxi3MsUAkEjx6TbU4INB7fPXCWY/bzeXxMNHwzKi7fRN+/FNGa1ZuQVFuQREAjA0r5yUagoOD5XJ5fX393JPNzc0AYLfbjUZjampqYCD+lBFCCCG0WNjeEqHnmlKpnJ6eBoDp6WlvlgEAMvPydVqNdmYKAIb7+7xZBg6XW761Kn1D3mIm12k1N6p/2ATOlJCMTUjyYfzIv8aHhwEgPSvb34GgJTA+2Bwhl8ulUilz3NXV5R2QnJzMZv/wHEIikRw4cAB7lyKEEEJo8XBFA0LPL7PZ/Omnn0okkt/97nckSQYFBen1eubS0f/8AACYvRImo8H7lm2796ZkLvZbpdPhcLtcAECSJIvFcrvdHC53887dPv4YyH+cTodUFhIahs0I1gqX06nTzcof+xPJLSiaUI0BwPT0NEEQAQEBIyMjzKWioqLs7Gy1Wt3f3x8aGvraa6+1tLRkZWUJhcLViB4hhBBCzwpc0YDQ80skEmVkZERERABARETEu+++S5Ikc4miKCbLMFdMfOLiswwAEBYRybSi8Hg8brcbACKiYh6zzwKtL8119wBAHBAw9+k38q/aO7c+/8sH927ffMyY5PQMwZzEgc1m8x7X19d/8803ly5dAgAej2ez2bZt2yaXy1cuYIQQQgg9kzDRgNDzi8ViHTly5NVXXwUAmqZra2sFAoH3qndLNpfHS07PZHM4WflL7l8oDQllDgQiUWxCUn4ZVmd4dphNRgBITs/wdyDoB5kbcnl8fs3N63V3bz9qzFB/n81qJQgCACiKYpKAXiaTiel7rVKpvvzyy4cTjgghhBBCT4SPoRBCAABWq/Xu3bvel0KhcMOGDbdv3w6SyrbvPRAeFe1xu8mlP7hmvrEAQEFpOdaAfJbYrda2xnoAcDmc/o4F/UAqC4mJi+/v6W6orYmOjYuIin54THxi0sZt2yOiok8fO+qw2zkcjsvlYi4JhEKb1cocR0VFBQUFYWkGhBBCCD0FXNGAEAIAEIlERUVF3pdWq/X27dsAsHP/S+FR0QDwFFkGABCJxMwBNiZ4lnQ0N3707/9MeTwA0N7S5O9w0I9s2/VieGSU3Wa7dfXygusROFxuXmFxmCKcuerNMgAAk2UQi8UEQYyPj/f399fU1Kxa5AghhBB6ZmCiASH0PY1GM+9MREysPDxiOXOGKsK5PB4AaGdmljMPWjvuXrt8/eI5iqKi4xM4XK5uVqsc7Pd3UOgH4oCAF/YfZLPZ42Ojn//lA/ucEgyMM8e//tO//n9/+Z//5l1wNA9N0xKJhCAIh8PR09Oz8iEjhBBC6FmDiQaEEACA2WxWKpVzz+SXVlRs3b7MhdNsDoc5UKvGljMPWiMmVKPNdfcIgti0feeBV18vqdwEANVnz/g7LvQjUlnIvpePkCSpmZlurLs376p2ZsblctmsVqYpTFJSUkpKSkREBJ/PZwZYLBadTldVVfXGG2+89tprqx09QgghhNY/8ve//72/Y0AI+RlN05988onZbPaeycov3LTjBXHgcvc79Hd19HV2AIAkWJqWvWGZsyH/cjmdX330Z4/Hk1NQVLZ5K0EQYRGRXa0tFrNJKBIpIiL9HSD6QbBMRpDkqHJoZnoqPinZu4kJAERi8dBAn3dXxZYtW7Zv315QUJCenk4QRGlpqdvt1mq1crm8uLiY8yBXiBBCCCG0eLiiASEEKpVKrVbPPRMdF++TmQd6upmDnMKix49Ea99gb7fL6QwLj6is2sGcIUmybMtWALh19fLK3ffqpQvXqi+u3PzPJIvZPNDbAwAOu/2zD/90+fxZb2YhJT1j36HDzHF4eLjdbnc4HAAgk8leeOGFrKyshIQEWGgvFUIIIYTQImGiASEELS0t884IBMLHv8Vht1vMpscMsNtsHrdb2d8LAImp6QkpacsMEvkXRVE3Ll0AgOT0DPacyqAp6ZlyRbh7TkFBHzKbjB/82z+3NNxvrq+z2+0rcYu1ZkQ51Fx/3+lcbi+PCdWYelzlfdnW3NjT0e59OTYyzByo1eoLFy7cu/ej7RUJCQkymUyhUCwzBoQQQgg9t7C9JUIIeDzevDPjYyORsXELDraYTW0N9b0dbU6n4+Wf/lwaEjqvjoPZZKz+9uTUuEoRGU2QJEVRYRHLqiiJ1oKRwQGXyxkapsgrKZt7ns3hhIYpZqYmrWazUCx+1NsXb3pSfezzT91uV2RM7Niw0luw0KDX8RXhy59/zXI6nSePfjE+NgoA92tu/7ff/I4gnv5hQEJySnxSsnLghzqdly+cFYnFUbFxVouls+1HuUWT6UdJQ7lc/pvf/Oapb40QQgghhDUaEEJQX18/b5m02WDgCwTVp08A0GFz9t573O5Lp050t7dQHo/L6WxvapgcV0mCgwMCJd4BX3/8oWZ6isvl6ma1zGptmob0HCzQsL59/V8fUh5PTkHhw9tqJlRjE2OjbU0NspBQaUjIMm/U19010NtD07RBrwOAlIws/awWAIrKKvgCwTInX8s6W5tbGutZLBZfILRaLM31dQRBRkRFtzTWf/3ZJzW3btTcujEyNKgIjxQtIqFDEEREVPRAX6/jwUoQiqK62tt6Ojt6OtuNBsPcwTKZLCMjY0U+FUIIIYSeS5hoQAhBY2OjXq8HAO/aBIfdPtjbY7NaVSPDYRGRkmApc76rpam1oQ4ASJIkCIKiKINe19XaLBAKQ+Rh9Xdu3ai+YNDrioqKNmzYMDIy4vF4ACAiJjYxFbdOrGOqYWVnS5M0JHTXgUMPP2YPCZWPDStNRkNvV4d6XBUZHePtX/AULGZzb1cHSZIJyan7Dr+alVfQ09Fut1mHhwbyikqW9znWLofdfuLLzymKKt3xYv6mqpH+HrvVMjI0ONjb09HSTFFUiCLCajKajMbOtpbi8srFtIPh8wUb8gv1s9q5zWXtdpvNap07LCAg4J133llmfxmEEEIIobkw0YDQ885gMFy+fJlZehAXF2cymbyL1QGApqjRocHE1DTmYfLFk984HHYAoCjKW1sOAEYGB/hCYXtjvdGgBwA2m93Y2CgSiRwOh1AkfumNt5ezCBz53fVL5w06XWZufmxC4sNXOVxuUloGm8OZnBjXaTXNDfeHBweyc/Of7l6BQUEtDfddLpdOqymu3MzlcuOTk/u6O00Ggyw0NCRUvryPska1NzcO9vWGRkSVbN/NF4rS8ooIkpwcHbZYzARJFm3bVbpjT0JmtkY9YTYa9LpZgiClshAAcLvd504eb7pfKwuRBzzUJoYgiMSUtACJZFQ5RJKk999sYFCQd6WDXC4vKChYzQ+LEEIIoWceJhoQet6Njo62trYCgEAgOHToUHFxcX19/dwBbpdL2d8Xn5JqMZkaau48ap7xkWHvVxeDwUDTNFPKPjwqOj0ndyU/AVpx1y6cpSlq045d4oCABQdwOJyo2LjwqGir1aKf1ZqMxu72ttbG+tT0DA6Xu6R70TR998Y1AGCxWHklpVwuj88XuJzO8dGRyYmJgpJSH3yeNcNsMn764R9rb98c7O+jaTqntDI0IgoACIJQRMdxeXwOl5dRUJKaV8QiCL5AyBcIRvu6Z6amejs7QuRyWUjo8S8/Vw70m4zG7vbWhOQUkXj+D4ggiLDwCNXI8KxW6z3pcjq9+US73b5x48ZV+8gIIYQQeh5gMUiEnmtOp/PkyZMAUF5enp6eHhERAQBbtmy5cePG3GFGg/7SqeOhYQtUoWez2W63GwCYXRIMFotF0zSHw3G5XHa7bUU/Alppnc1NHrc7NEwRFv6Eop7RcfHRcfFNtTW3r17W62YB4MP/+Fcen+9xu1MyMgHAaDDYrFa73eaw290uF03Th998Oyomdu4kTKfMmPiETTt2eb82bygsbm9qMBr0FEU9S6tjVKOj3nIJkfFJqXk/6gKbUViaUfijxEpMSvrmA4dHeruHutqG+vqmJiZGlUNcHj9YHjatGv3yk49+9Xf/B2+hfSsbCopGlEPel96lDQRBpKSk+PhTIYQQQui5h4kGhJ5rJEkyrQojIiKio6MBwOPxNDc3zxsmEAqn1RPT6omHZ2CyDPMwD0tdLhdBEHGJyb6PG62ijuYGAEjPzlnk+LySsowNeZTHc+bY0Sn1BEVRDoejvbnJO4Bks4VCkUAg1Otmr148//Yvfu29pNNqp9QTAJBdUCibs0tCIBSmZW9oqq0ZHVbGLbR9Y82y22xd7a1pGVkLtuTo6WwHgJjktOjk1Oik1MVMGJOcxuMLhrrautpbAYAkybJde6OTUo++/48et9tg0Mv5CyQEwyOjxAEBZtP8lrRhYWGvvPLKkj8VQgghhNBjYaIBoecaSZIHDx784osv1Gp1VlYWADgcDptt/hqEg6+/VX36xKxmZqE5Hic9J7dk0xafhIr8wmm3a2emSZJMSl9sVwIWi8VU9Djys3dpmiYIor+7kyAIgVAkFIlE4gAujwcARoP+q4//otXM/PFf/gfQwKx88a7nF4nmfy0XiUQAcOXCuff+9n/11adbBZ9++EezydTb1fnaz971nmxvaWpvbpKGhMxqNAAQEZeQlLWE7UVh0bFF23bVX6sGgIzCsvj0LAAgSJIvEMgXWnYEAOKAgJ//8m/PnDg2MjQIAPHx8UqlEgDKy8uX8eEQQgghhBaGiQaEnndJSUm/+MUvpNLv+0oIhcKoqKihoaG5Y7pbW7xZBjabnZmZmZOTc/LkSYvFwlQB7GlvnTu+uLj4/v378OP9FGg96uvu9Hg8EdEx3g6mi+fd45CSkfXw1UBJUGZuflNtjcvlcrtcAJCamS0Ui8VisTgwUBEZNW98TkFRY909phbpeqFWqZhFBOpxVf29u8mp6dPTk9+dPeN0OmianpwYj0tI1M1qDbPaJ041T0ZhKVPNQab4fj8Lm8O1Wa0DvT1JC3V4qbl1o7O1xbuPSa1WV1ZW2u127GqJEEIIoZWAiQaEEISHh3uPHQ4H86hzrrbG+97jkpKSHTt29PT08Pl8i8ViMZt27n9pqK/H6XAwDS8BoKevnxnMfIFE61dbYz0AJKWlr8TkFVurKrZWWc3mof7eIKksKjbuMYPZHI5QKNJMT7U1NeTkF65EPD53+/oVAGBzOG6X69bVy0z5CQAIDg2jaVqvmbZarSwWy+VwPMXkTKLBKzY1o7e5/sK3J3/79//nvJEup/PerRvel4ESidFgqKmp+bu/+zuSJJ/i1gghhBBCj4ddJxBCP8Jms2NiYrq7u+cuRpjb8HJsbGx8fPzWrVvMDguz0RgklZZt3hYqD6uo2uHxeGYm1d72E3abbUNRybNUve+5QlHUzeoLALDrwCEOh7NCd+FwufLwiMCgoEXE4xkZHBAKRQs+tF+DLBbzqHKIoiipXMGUYLBbLbmVWyp2H0jK3tBVf89sMgJAQLA0Li1zmfeKiE9UDfRZjIbx0ZHMnFyaphtqa9hstjgggCTJKfWE7sG6CUmw1GI2kyRZUlLC4/GWeV+EEEIIoYfhigaE0HwJCQnvvfdeU1OTw+GIjIw8d+4ccz4zN7+zpQkA+vu/X7CQX1pBU1RUbLw0JFQaEgoAXO7331sEAoHdbqeBXugOaH2ovXkNABKSUwVCob9jAQAQikQAYLdZ/R3IYhWXV9pttobaGg6PV7ZrL01RbreL8/2/EU7pzj1Nt65xeDxFdOwTJloEgiCKqnZ999VnYyPDADA9qb519bIkKJgvEFjMprm5wpmpSQBwu9319fVVVVXLvzVCCCGE0DyYaEAILUAul6elpZ07d669vR0ASJLc9+rrckUEl8eXKxRWq0UcEOhxu1OzHupE8OD7TGZmZltbGwtYLBZrlYNHvtLf3QkAqVkLVFjwi5HBQQBgc7n+DmQJFJGRAMBsjmARxIMsAwBAck5+ck6+D+8lFAV4EwocLhcAbDYrTVNmk2nuqiJmTHJyctaa+ckihBBC6BmDiQaE0MJ6e3s1Gg1zHKoIl4XKeXx+ZdWOx7+LzeEAQEpKyu7du+12e0dHh8vp5PH5Kx4u8jWTwWAyGARCYVRsvL9j+V6ARAIAvZ0dW7bvFIkD/B3Oolw+d4am6ejkRbWuXCahOIBksz1ut9vtZtp2BAQEvv2LX1stFi6P9+03XzEtJwBg69atmzdvXoWQEEIIIfR8wo3TCKGF7dixIy8vjzmeHFe11t8HgFHl4NzCkF4et7v25vWRoYGElFQA4HA4//Ef/9HR0UGSJBc3ga9PrQ11NE1HRscyGxbWguLKTQnJqTRNnz91wt+xLIrb7Xa73UJxQE7ZplW4nYfyeNxuABga6OtqbwUAj8fj8XhYLBZBEBvyCwMl3xfCCA0NXYV4EEIIIfTcwhUNCKEFdHd33717d3Jy0ntmVjNz7cLZrtZmmqYDg4LjEpPnju/paKu/e4tks19+82cAYDQa9Xo9ACiionHrxDrV09EGACmZyy1S6EMEQRRVVKpGh8dGhpvu1+UXl/g7oicY6Ol2u90iLm916qHy+IKkrNyBjpZrly4oIiIBwGwy/uf//DerxRIULNXNaaKpUqmwsSVCCCGEVg6uaEAILaCurk6lUrndbu+Zob6ezpYmZnf33G9NHo+noeZ23a0bAOBxu5X9fQCQkZHBPDLdvvfAKkeOfIKiKI/LxeFyk9LW1tdRRWTUll27AWCwr8ffsTyZUCwCAIvJMDE8uDp3LN+9ny8UWczmWY0GANxut8Nup2l6bpYBAGpqajo6OlpaWtRq9eoEhhBCCKHnCiYaEEILSExMVCgUj3oM29fZ4T0eGx66d+OaxWxiXjbV3gWA9vZ2k8kEADrNzMoHi3xvZmrS6XTyePw1uCAlPDKKxWIxvRXWuJi4hISkZLfLde3kV5OjSp/Pbzbo9ZrpuWdYLFZuxWYA8GYW5qYL56qtrT19+vSNGzd8HhVaIRqNhmkGZLPZent7mQbDCCGE0NqEiQaE0HwOh+P69es0TaekpMy7xHztJEjSeyYqJk4eHuF96fF4qqqqJicn7XY7AAwPDKxKyMjHptUTAJCUlu7vQBYQJJWlZ2+gaZqiKH/H8mQv/eSN2PgEt8t15fiXVpPRhzNPjg2f/PDfz3764b3qc3PPJ2TmBAQFP/HtKpUKAPLzfdn2Aq2cmzdv/vnPfz5z5swHH3zwT//0T0ePHr106ZK/g0IIIYQeCRMNCKH5eDzeli1bCgoK9u3b95Of/CQyMtJ76Y2/+fUrb72zeccL3jNsDict+4cml5mZmYGBgeSDTITHs/DTVLTGDXR3AkCQVOrvQH7gcjrHR0cGersddrvT6QQAs0+/t6+cV954SxER6XG722rv+HBal8NB0zTl8fS1Npp0s97zMxMqs9Gw4FsEIvH2w29IpCHeM319fT4MCfmcTp1J1l8AACAASURBVKdTKpUqlerGjRsul4s54/F4AIDL5QKAy+U6f/58c3Mzs4gMIYQQWiOwGCRCaAGbNn1fJD8tLS0sLOz9998HAKFIHCSVzVtL31Jfe/tyNQCEhYVt3bo1ODj4L3/5C7NaO0gqyy8tX/XYkQ/otBoACI+K9ncgP7h5ubqzpQkAhGKx1WxmsVjknJU1a9yWHTuPff7pcHdHRFxCdGIKyxe1IfkCofe4s6G2aOtOks0GAP3MNP2ItR4ZhSWR8UmcF7gXv/wviUSycePG5OTkBUeitUCj0Xz44YdMWm2eoKCgrVu3Dg4Onj9/fnZ2FgBIknz99dcTExNXPUyEEEJoAZhoQAg9AfNbLAA47Da3y8XhcudeVQ0PMwcsFistLW1sbIzJMvD4/PzS8iCpbHWDRb5hs1qFYrFkESvwVw1TiJTH47kcToFQVFBSKhIH+DuoxYqKiQsLD5+cmLh+6mtZWHjx9t3yyOUmcWxWi/e4t7ne5XBs3PsSAKTkFjrs9p6m+06HnbnKYrFomhYFBCZkbvC43dopNQCYTCaxWCyRSJYZBlohZrP5s88+c3s8CVl5E0N9yfnFDqtVPzMlVURYjYbR3s7333/f4XAAQHh8UlxGzr3zJzs6OjDRgBBCaI3ARANC6AlGR0eZA4FQ1N3eEhAoiU9OdbtcdbdvcjhsDocDAGw2+5VXXgGAgYEBAJCGhL70xltCkdiPYaPlIEm21WyeHFfFJib5O5bv8QUCAHjzvV8GBa+h9Mfivfaz9459/sn42Kh2Sj2hHFx+oiEqMUURHTc5Nsy8VPZ0bCjfFCiVsTmcvI1bU/MKay6eUY8qKY+HpmmCILLLNvKForP/9YFeOwMAFEXV1dUlJiYy/4TRmkLT9BdffGE0GisPHIlKXqBUilQRMdbbFSELjU5Nj0hIAYDWW1eUSqXVahUKhQ+PRwghhFYZJhoQQk8wNjbGHNislpvVFwHgrV//dnigj2kwweByucHBwQAwOTkJAC++fITH4/sjWOQbadk57U0Nulnt2kk08Hg8ADCbDOsx0WC32T77y5/MZjMAxKdnJefkLX9OgiA2H3jl7KcfWk1GFotFU9T108cIgkjOyUvLLxaKA7YffsMwqxnp7WqvveN2uWq/O6+ZGDfMarwzKJXKgYGB9PS1WPLzOafRaCYnJwNloSGRMQsOSC0si0nNZHO5XL4AAPqb73vcbr3JOjk5mZCQsLrBIoQQQgvARANC6AkyMzOHhoYAgKlAlrEhL1AS5HG7ASAqKkqj0bhcLqFQ+PHHH/P5/JGREQD44s9/iEtM3vfq6/6NHD21tOwN7U0NDvsa6p/H9JgwGhYuc7iWURT1+X9+YDIaRYGS8Jj48t37fdU0lC8UxaVldtXfY9YsMK0u5/7UJNKQnLJNMkXE1RNHaYoa7GpjdqAwCIKQy+U+iQT5FvM3xKidab9zvWjn3nlXp8eG71efNetnASA8ITkxJ7/p2iUAkMvlc2v3IoQQQn6EiQaE0BPcvXt37ku5ItxutXa1tgCA3W53Op0URRkMBgBgiqIDAJvDmdvzEq07QcFSALBZ10qiYVYz03y/lqZpLpfn71iWbHxsxGgwCMUBe376nsDX+4kKNlUBTXc11HqTF3ardd6YyPikyhcP3D53al6RyLS0NJkMq6isRSEhIRkZGV1dXUyBz7kM2pmacyfA466srBwbGxsZ6p8aHhQKhb/85S8DAtZN1RKEEELPPGxviRB6gnlfRW5dvvTFh39guhJoNBqKoqRS6S9+8QuBQOAdEx4ZXVBWsdqBIt9pb24AALttrSQarl4453Q4YuITklLT/B3Lkt26egUAknPyfZ5lAACCJIu27cooKmMWHAHAQHuzbmZq3rCEjJzyF/bNO+ktv4J8zuPx6PX6R12ladqblvUezDUyMsLUu0krLGPOTA4PXv/m87bb1y598ie7xZyQkLB9+/bt27cDQFBQ0Ouvv45ZBoQQQmsKrmhACD2OWq0eftBXgkFR1Lzvn1ar9ZtvvjEajd4zY8NDF08d33fktVWJEfmednoaAGLWzGZv5lt0YGCgvwN5ej6py/AoRVt3xiSlVn/1KU3Tbper+qvPth36ybx6kzy+gM3luuf0SlywbyJaJpqmp6amvvnmG61WW1BQ8OKLL87tw9rc3KxSqSYmJrRabXZ2tl6vHxkZ2bJlS2VlJQAYjUaBQHDq1CmtVut0OiWyUL44AAAmhvoarlywGg1TI0MSiSQ/Pz8nJwce7LBITk7GHRMIIYTWGkw0IIQeyeFwVFdXu1yukJCQ/Pz8pqYmiUQyODjIXI2Ojrbb7TMzM3a73W63z3vvyGA/TdO+2ouOVtmochAAxAFr5Yv9hsKi786Md7W3vbD/JX/HsmRMGcvBztacsk0rdAuryXj7/Clv/QWHzXr1+JfbD78RGhHlHdPVWOd2OjOKyrrq7wFAaGjopk0rFc/z7MyZM83NzQAQECxrbGwMCgrauHEjc6mrq+vbb78FAC6PTwOrsbGROT89Pd3T0zM4OFhfXx8UFMQshQiLid965C0AcDkd9d+ds5lNERERJElWVVXFxcUxb4yMjDx8+DBWf0QIIbQGYaIBIfRIVquVWVwdFRVVXl5eXl6u1+v//Oc/22y2mJgYkiRLS0s7OjqUSuW8NyoioxJSUjHLsE6pVWMOu10cEBgZvXDF+9WXlpXTcr9uelJNURRBrLNNf5kb8kaHlb0tjQkZOWJJkE/mvH7qa712JrukIik7DwCcTofF+H2ZTJLN5nB5dqvlwhcfFWyuyiqpBICxgd6psREAYLIMAMBms5OS1kpLkWfGnTt3mpubZYrInI3b5NFxp/74Tz09Pd5Ew927d9kc7q63/kYsCXbYrG6Xs6Pm5nBXG4MZw2QZopLTvTUgle3NNrMpLy9vz5497B+XbGCxWJmZmav4+RBCCKHFwkQDQuiRgoOD8/LyJiYm9u/fz5xxOp3McmudTmcymeamGFgsVlhYmMPh0Ol0k+OqyJg4v8SMlm9mahIAElJSHy5E5y8t9XXTk2qSXCvxLEl6VvadG1eNev13X3/2wms/Ez7tOhGr2dR440puxeaAYKlRN2uc1d777rxeo2FzODnlmyTSEKZ1pcftjkvNZBGEsrt9sLOdINl8oTAwWMYiiLnFINVqdXNzc3l5uW8+JAK4devWtWvXpIqIjYde4wtFABCTmjnQ2qDT6YKDg81m8/j4eNKGwoBgGQDwRWIAKH3xpeT84onBfoJghUREj3R3DHU0A4AkRM4TCJlpxcFSADCZTNSPa3kihBBCa9k6ey6EEFo1ra2tf/jDH5qamuaWNOvt7WV2y5tMpnnjaZqenJzU6/UicQAAaGemVzNa5EPtjfUAEBQc7O9AfmC1WACgYvOWdbecgfHWe78UicQmva63pfGpJxkb6B3qahvp6wKAuLQMAKA8ns76mtaam0ff/0er+Yd/khr1eMXu/S+997dxaRn116pvnzvlcbtDFD9qBMNms7F8oK+4XK6TJ09eu3ZNpojccvinTJYBAAKkMniwSGF2dhYA+CLRvPfKFJHZFVsyyzaHxSbwH5QL7bx3c2KojzmOSEhJyM4fGBi4cOHC6nwchBBCaPnW5W9sCKFVMDs7OzMz88orr/zyl79kvt2dOnXq6tWrABAeFZ2xYYHKdnkl5W/96jfv/PZ/O/z2uy8cfHm1I0bL1lR79z/f/6dZzQxfIEhKz/B3OD8QCoUAcPfmdb1O5+9YngaPz9/+4l4A6G2uf+pJmG0Xg53tLqej5c6NuZfcLpfL6fC+NOlnb587BQDeb7zXT31d/sK++PQs7xgWi8Xn8586GDTXt99+29bWFp2Ssfnwm1zeD3+q4XGJANDb2wsAcrmcy+X21NdQD/qDPEwzMQYAhw8fBoBbJ48Od7Yy54t37YtKSmtpaXlMJwuEEEJoTcFEA0JoYVu2bPntb3+bmZkpkUiYMzMzM8yBWjXG4wvYHM68t0xNqAKDggFAERnF4XJXM1q0TBdOHvvDP/5fd69dsVksslD5CwcOBQRK/B3UDzJz82PiEzwez83Ll/wdy1Pi8rgAoIiNf+oZJpSDAGCY1bDZnIIt2zlcHgAEBAQ8nC+gKGqoq+3uhW/ND76XOuy2+1erK188KJUrmDMul+vEiRPe+pHoqU1OTnZ0dMSkZlbsPzw3ywAAAdIQkSSIqXTjdrsVCoXb5aIfvQOC+XFIJJKDBw8CwMz4GHPeoJ0xaGfgQZsJhBBCaO1bl/tdEUKrgMViSaVS70uapt1ut/dle1P9w8/l4pKSVyk45FPtTQ1DvT0ESaZnZodFRGwoLPZ3RPNxebzyrVWqkWHl4IC/Y3lKAoEIAAKDZU89g81qAQCaoroaa7OKKxTRcbfOnjDpdXO7J86lHlWqR3+ooqIeGWq+fT0yPml2epI5k5WVhV9cl0+j0QBA2EIpJBaLJQ6STo+P0jR97Nix0dFRks32eNzkQ1laRmpByYxqpK6ujmkI4i3T0F13x6TTVlVVedO+CCGE0BqHKxoQQoui1Wqnp6cBgCCIlMxst8s1rzKZQCRKTE33U3To6ZkMhlvfXaRpetP2nTv3H1yDWQZGWHhEbGKSx+NpqL3n71ieBlO1ZO4Gh6XKLCxlDhquX7528quQ8MgXXv95ZHyS59FL8efpuH+3ve6O92VKSspTB4O8mP8wysKjFrzqdjpFIlFPT8/o6GhsevbOn/4Nly941FSBslAAaG9v//jjjwFgrLfTajTMTk4Md7VJJJLKysqV+QQIIYSQ72GiASG0KFqtljmgKKqvs/3hAcGyEEmw9OHzaA0y6vW1N691tjQBQPW3JymKSkxJyyko8ndcT5CQnAIAQ/29/g5kyXq7O8+fPrHMSWSKiIwHuYaxgd6mW9f4AmFR1a6nnlC3PgterDUWiwUAxEELF0+VR8UaDIa+vj4AiE3PkshCHzNVoDSkeNe+mNRMm83G5nBN+tmextrhrjYAyM3NxeUnCCGE1hHcOoEQWpTW1lYAEAgENpttwQEToyMTYyPY1XKtuX2lWjM1uffwa96qGR3NjbcvV7vdLgAY7OmamlABQOX2Hf6McnFSM7OvXjinmZn2eDyP2i/gExazqbn+vsViJkmSpuixkWGn00HTUFKxMbewaKmdL86fOtHT2Q4AmUXlOeUblxNY4ZYdE8NDes00ALTX3rYYDYIHfQokEonBYAAAkiQVCsX4+PjDb+dyuQEBAWazmcVi7d69OyNjDdX7XL9MJhPJZpPshXdDBMhkANDe3g4AwoAnb3xIyM6Pz8qbHBkSCwV2u32gpZ6mKA6Hk5SU5NuwEUIIoRWFiQaE0KIoFIqurq6goKBHJRo4XG6AJGiVo3rOURTVcO+OxWis2Lqdw+N5H3iOjwzfufpdVn6hyWhouV8LALW3rm/cvgsALGbTzeoLFEUFy0IMutmRoUEAiE9OkTzieeyawuZwhGKx1Wx+/x//743bdhSVla/Qjc6dPK4aHWGOaZpmsVgcLs/ldFz/7uKdG1eBBoryZObk7tiz74lTdbQ293S2EwSRXbpxQ8XmZT6UZhGERCpjEg0AMNTV5r3EZBkAQCgUvvTSS5999pnRaJz39o0bN27cuPHMmTNNTU0ej6e6utpkMv3kJz/BR+VL1dnZeenSJZIkKyoqlEplWEz8o/4MmfKQbrc7LCY+KDRskfNHJaUNdTR7X0ZHR0dHRy8/bIQQQmjVYKIBIbQoBQUFd+7cmZmZIQiioqKivb19XqO1zTt3B2KiYXU13rtTd/M6AHS2NFEUlV9aXlm1EwBqb92YnlRfv3jO21Ogtb4uRB6WnpNrt1kpiopPTtl/5LXx0RGHwy4SiWXysHXxVZPFYr38xlu3r14eHuivvXNz5RINzJ9Gam6hSa9jc7mJmTmR8Un9bU3ttXcAgMsXGLQz7S1NPD5/U9XjVoLMTE19d+4MABRu3ZleUOKT2OZVZMjOzmaeljMCAgJMJtPRo0cfzjIAwNWrV4eGhux2OwC0t7c7HA69Xs9kUnwS2zPP7XYTBDE+Pn7ixAm+OMDpcJ4/f55ks5NzH7ntKPDBXono1EWtHxlqb2q6dkkWES0QB9jMppSUlL6+voiIiOPHj2/btm1ugV6EEEJoLcNEA0JoUUQi0dtvv93b23vr1q3Z2dns7Oze3t6ZmRmSJCmKoijq9pVqgiBSs3L8HelzhMvlAoAkKFgilY4ODbY13NdpNBazeWZKDQA0TZMkue3FvSaDvvbWzbvXrqTn5DbcvQMA4oBAAIiMifVv/E9BGhJ64NXXv/7ko5lJ9YreZWxk2GYx7zjypvdkWn5xWv73lTIH2ptrLp1taagvqdjIe6i7JMPtdn/zxac0TcelZXrfuHzJOXmqwT7vS7VazWaz3W43yWZ73O7S0tLa2lpvRZWHKZVKAIiLiysqKkpJSWG+OfsqtmcYTdO3bt2qqakhSdLtdhMke9urbwNNT6tGFDEJwkf3gg2UhvAEQofNupg/5/Y717vu36EpampkiDljMBjEYnFwcPCdO3cUCgXWg0QIIbReYKIBIbRYkZGRbW1tLBYrIiKCxWKVlpZ2dXUNDHzfbtBht3935hTJZiel4cbvVSKWBAFATkFhXknZ8c8/mRgbHR7sZy6FR0XvfullgUDI5nCcDkdXa6vRoHfa7S6XEwCS09fxz8ho0M9Mqr2LNVZCWmZma2O902F/1ICk7LyepnrtlPqjP7x/+Kc/O3v8mM1m9bjdHo8nJ7+w6oUXAeDY55/YbNYgWWjF7gM+XDIQk5xW9fJrqqEBNptjmNVMKAeY/i8etxsAbt68mZ2d3djY+PAbCZL0tqTNzs5mCjSw2fhrwJO5XK6jR48ODQ0FykLN+lkuX1C6a59YEgwA4qAnLzGITEydnVbLYxbofzlPb2MtSRAlZWV3795lzkxNTQFAdHT0e++9Fx4evrzPgRBCCK0e/A0DIbQEgYGBbDb78uXLACAWiw8dOuRNNDBGhwYx0bBqgqUyALDZbCwWq3Tj5muXLuTkF3C43FmtNjElNeDBU1Yuj5ees6Hu9s1vv/6rLDQUANb1Q2y3y+XxeOSKFfzS1VhXCwBSueIxY7a9/Np3X31mmNV89uGfAIAvFImDpLqZqZaG+2w2WygSqcdVHC5vy0tH2JyFywQ+tajElKjE7ztTmnSzN88c1059v77D6XSazWaZTPbwogZqzp4LgeCRHRbRw2pra4eGhpI2FOZt3UVRHhaLWNLPtPiF/YsZZpzVUB53enr6jh07srOzP/30U5vNJpPJysrK5HL508aOEEII+QcmGhBCS1BRUcHhcO7evZubmxsSEhIbGysWi81ms3fAUH9voWEjFmtYHYFBwQBgtVgAIDo+4e1f/e2jRqZmZjXfr9VMT7mcTgCw2ayrFqTP8Xh8AOD4+tu719BA30BvD4vFin3spnqhOGDXa29XH/3UMKuJT88q2rZLIBL3tTbWXb7QWHeP2dVStG2nRBqyQnEyAoKlu9945+rxL9WjSuZMb28vh8PhcDgul+tR71rXmaZVRlFUQ0NDQLAsv2o3QRDkiv3ipFWrKIrq7++/ePHijh07XnvttYaGhtLS0oiIiBW6I0IIIbRyMNGAEFosmqZPnz7d2dlJUdTU1NSWLVsuXrw4N8sAADaL5fqFcwKRSBEZSbCI9A15K9qG8DnHZrNZLJbd+uSsQbAsJChYOj2p1s5MA8Bi3rJmMTURtDPTbrfb5yv/a25ev19zBwCySirlkU+o8y8QiXe/+Y7ZoJfKFczmiJQNBTRF3b96yeFw8IWiyIRk34a3IJLN3nzw8PnP/mLS65gz3hRDQkaOKCCwq7GW2VjhdfHixbS0tFWI7RkwODhoMBiyyjevaHZmuLO17fY1AHA6nXV1dfX19eXl5YcOHVq5OyKEEEIrChMNCKHF8ng8fX19brcbAPr7+zs6OpgC+Dk5OWNjYzrd919yRpWDANDb0QYA42Ojuw7g78oriCAIq9WymJEvHDw0q9V0tbQQJBkZG7fCca0gNocTECgxGQ0jysHE5FQfztzf01175xZN01GJKbkVmxfzFh5fwOP/aBtCal4Rly/Qa2YiE5KE4gAfhvf4MBKzNrTcucG8JAiCKdww1NWmiI5jsznzEg0hISu7zuJZUldXR5BkYk7BCs3f23CPw+NNq0ZtZpNIJLJYLABAUdTs7OwK3REhhBBaBZhoQAgtFpvNfuedd/r6+i5fvuzxeE6cOJGQkPDb3/5WKpXev3//woUL3pHx8fEej2d0dFSn1fgx4OcBm8NZ5PKEYFlIsCwkMeVZeI5dumnz5XNnTAt1cHxqZpPx/KnjNE1vKN+cW7llOVPFp2f5KKglyCgsHe7p0mumAYCiKBaLFRwcbLfbJ8eGmQEhISFxcXENDQ0AoFavYM+OZ4lWqx0YGIjL3CBYmZyR02FvvvEdAITFJgAAk2UAAJIkq6qqVuKOCCGE0OrARANCaAlCQ0N/VJFhaOjzzz9nSpcplcru7u7s7OxNmzYFBgYeO3YMAAQCof+CfS6w2Zx1XXDh6XD5fACw/njbzjKNDis9Hk+QLDSnfJMPp101HC5vz0/fu3vx2+GeTgAQS4LmPRKPjo5uaWlhs9mJiYlRUVF+CnOd6e7uBoDE7LwVmt9boZPpZ8n0KC0pKSkrKwsKwko3CCGE1jFMNCCElkYkEnmPZTLZ7OzssWPHtm7dunfv3oyMjIyMDJIkjx49Ojg4KBSJK7fv9GOozwMen2/RmLrbW9OzN/g7ltXD1IMcV435cE5ZqJzFYhn1sz5sRbnK2BzOpr2H7FbL5OjwvHUuJEmKxWK32y0QCI4cOYKVUxapq6uLJxDKwlcqL8Pl8QGAzeG6XU4AoGmaIMmenp7du3ev0B0RQgih1YF1pxFCSxMcHMzj8QCAxWLJ5fLMzEwAaGho6OrqysrKIkmyu7u7t7cXANgcjjQk1M/hPuuYsn9TExP+DmRViQMDAWBUOWQ2+WD3BEVRx7/8/OyJYzRNs1gsoOnlz+kvLIIo3LqTxWK5nI6554uKirZt21ZUVBQSErJ+MymrzGw2T0xMRCalESuWlyFIUiAOYJMEALDZbMrjoWmaXs9/AxFCCCEGrmhACC2NXq93OBwAQNM0s64YAEwm0/nz58PDwwcHB2/evMmctNus+JVmRdmtVrPRIBAKiyoq/R3LqgqWyrLyCjqaG8+e+Oa1n7371PM4HI7zJ4+PKAeZogZ8oahgy3bWOm/9KAsLL9+9v+bimbnfVx0OB4vF2rNnjx8DW3emp6cBQBbug+6SlMczOzUhVUTOa13hdjkdVgtTuZP5X5Igdu7EhWAIIYTWPUw0IISWJjQ0tLy8vKamZt55qVTa3t5eX1/P/LoMAFGx8ase3fPl3s1rNE1HxcaLVqu7wdpRtmlLZ0uTelw1q9FIl95DgaKo6nPfDvT2OB0OgiTj07Myi8tlYeErEerqS8rKpSmq5tJZ75mRkRE/xrNO9fT0AIA0zAeJhvY717vr78Zn5Rbv2j83/UpTlPc/mLGxsUqlMjAwMCvLD8VEEUIIId9a389tEEKrbGJi4qOPPiIIgtk9MZfNZqurqxOJA1IyszNz819+82e7Dx32S5DPCafd3tPRBgDp2Tn+jsUPhGJxblEJTdNnjn/9FG+/dPZ0V1ur0+EICAre9epbm/a9/MxkGRjJOfmK6DgAYLPZADA7O4u5hiVxu93d3d1BckXwsv9iuJyO3qZaAFB2tMxOjs9OTjRfr3babQDgcny/wyUuLi4nJwcAFArFMm+HEEIIrQW4ogEhtARGo3F8fJymaYfDMe+SzWZjsVj7Xn1dFir3S2zPm7bmBrfLpYiMio5P8Hcs/pFbXNLT0WY2m57ivUxVi9CIqBde+9nK7cBfBTaLeaS3y2o2G2Y1CelZsakZ3kvCgEAAcLvdzMv29vbY2Fj/RLkO9fX1mUym3PzS5U9lM5sojycqKkqlUvU21NqtlumxYQDQa6anR5XMmPz8/JSUlBs3buj1+uXfESGEEPI7TDQghJYgLS3tv//3/+7xeE6fPs2sK55LFirHLMOq6WhqBICsvHzmkfVzKFASFBgUrJ2eeor37j7w0hcffTgzoXI67Hyh6MlvWKta7tzoa21kjqdVo1K5IiBYCgCUxzPS1zV3pFarbWtrYx6boyeqq6sjSDIu0wfNXCwGPQCw2ezw8PDR3k7mZG9jLQAw2yhIkoyNjeXz+eHh4SqV6vuipAghhNB69pz+eooQemocDofD4QiFQgAgCMK7wRgAImPimAOb1dLT3hqTkIR5h5VDEgQAOO12fwfiTzw+3+PxTE5MKCKWtpFeERHJYrHCYxPWdZYBAHLKN/EEwinVyLRq1G61KHs6cso2AQBBkjuP/LSnuV47pTbOagFAqVQqlcrr16/v2bMnKSnJ34GvaX19fSMjI8m5RT7568HmcgFAIpGYTCZ4kHEYGxsDABaLpVAo9uzZI5FIAODIkSNMXdLl3xQhhBDyL0w0IISWjKZpi8UCDx7HPezejWudLU3C2nuH3nw7WLbkQn3oiSiK4guFoJvV63T+jsWfJEHBozR99NOPNm6t6mprTc3IDAkLoyk6KTWtq621o63F43Zt3LY96kEKzGt0eIjFYrE5HH9E7UuigMD8Tdtomr519sRwT6fL4fRekkfFyKNihns6b5457j2p0+l6enow0fB4169fJ0gys2zT8qcyG3R2i1kYENja2sqckcvlBw8e/Oijj2w2G0VRBw4c8NZlIAiCWOdNTxBCCCEGJhoQQktWX1/f29sLAB6PZ+75ob4ep9ORmJo2MTYKAFaL2WI2YaJhJVR/e2JyXAUAcYnP9TfGzTtfMOh1o0ODt65epml65sE2Ch6f73Q4mP6OX3/2SUxcvNvt0ut0LpeL8nj4AoHVYqFpOijkGVlxw2KxCrfsn6qYKQAAIABJREFUGO3v6bh/Ny49c25hy8HOtnmDJycnPR4PuZ4rU6yosbExtVqdkJ3PF4mXP1vdhdMz46PMMbMEzOFwyGSyv//7vx8bG1MqlWFhYcu/C0IIIbTWYOIcIbRkHR0dC543GQ3dbS3nvvlKp9UwZy6dOl59+gSTd0C+RAMASENCo2Lj/ByJX5Ekue/wT+KSkpmcwobC4uLKTUKRiMPhhsjDCsoq8opL2Wz26LByQqVyuVwBgRIWQVjMZpqmCYLIKi739yfwGVGgJCQ8EgCunfxKr5lmTjoddtVgH3MsFAqZAg0qlaqpqclfca5xNE2fPn2axWJllFYufzaryejNMgAARVEkSVZWfj9zdHT0pk2bcKMEQgihZxKuaEAILZnuwXL9EHmYdmaapmmSJHNycpqbm+eNtFmtfV0dJJsdER2z6mE+y/JKypT9vbOamdHhocSUNH+H409sNnvPocMTY6NCsThEHgYAZZu3zh0Qn5zS3tQoEAozc/PkinDN9JTFZLp38/qUeuLCFx/t/dkvnplqmqHhUdOqUavJeOGLj9LyS0IU4cqeTu/V6OjoLVu2hIeHV1dX19TUFBUV+THUNaurq0ur1YbHJ4klwcufjScQcnl8p8MOAHw+PzExcXBwUKPRLH9mhBBCaI0jf//73/s7BoTQOpOcnJyamtrd3W02GQGAIIg333yTIIiBgYHQ0FA+n19YWMh0wWSuslisrLwCf0f9TBEHBvIFguHB/ui4eHn40uogPnsIkpQES4WPWOguCQpOTs+IT0oWiQMAQCgSB0ml4VHRA709ZoN+pKczMj6JJxCubsgrggZa2d0BAJTHM60aHe7p1GtmvFe1Wq1ard6/f//ExITVas3Ly3tmMiw+9O2335rN5k2HXvfJXwmCICShYbLwSO2EKjo6au/evbdv3x4bG6uoqMCtKwghhJ5tmGhACC2ZSCSSSqUAoFQqAYDFYr344ouRkZGRkZE7duwoKytLSEgoKSkxmUxTU1PMeofcYh+0o0dzuZzOnvbW8MioyJhYf8ey/ghForjEpIGebrPR2NN0XygKkCnWfb4mMFiakJEdm5oxPTHmelCiYi4Wi2WxWJqbm0mSLCgo4HK5folzzers7KytrU3aUBjvi66WjIBgmd1qUXa0pKWlpaenGwyGmJiYtLTnehUSQgih5wE+zUAILZnL5Tp27BiTZQCAmJgYDofT2tpqMplSUlIAYGho6MKFC3a7PSoqSqVSBQb5YBEymkcSLAUAm9Xq70DWK1mo/NAbb92/c7uvq6P++ncsgpWck+/voJal/lr1QHsLTyAo2fHi1RNHHx5gNpsnJydjY2MPHz4sEq3vvp4+p9Ppzp8/zyKI2PQs387MLI5g1nYdPHjQt5MjhBBCaxMmGhBCS3b9+vX+/n7vy9LSUhaLde3aNaPRqNPpent7meaXABAREQEARoPeP4E+0ybHxwATDcsjC5XvfunlafWEXjd7r/oc5fGk5q3XygU0Tfe1NrpdLpqmBjvaaIp6eIzb7e7v7//1r38tFvugn8Iz5sqVK1artXjXvtAoXy4RcrucHTU3AYBZBYYQQgg9J7DrBEJoybxl0qOiol599VVmGXBeXh4ANDU1ebMMAMBUuScIwu1y+SPSZ1lrQz0AhMifkQaNfnT4rZ/nl5bTNF135eLxD/7NbluXuRsWi5WSWwgALqdT2d3+8AC5XF5RUbF3796QEOw4O9/g4GBnZ2dMamZCto9Xtdw88eXk8CCbzU5ISPDtzAghhNBahokGhNDSUBSlVquZY5VK1djY+MEHHwwODvL5/IcHezweANDPamuuX6UWesSKntrUhIokyfjkFH8Hsu4JxeLKbdtLN20WCIUWo+GbP/5L062r/g7qyWiK6m2uN89ZLhSXki6RhrA5nLnDNmzYAAAkSe7fv3/Hjh2FhYUEgf/X/yM9PT2nT58m2ezczTt8OzPl8WjGR+Pi4v7hH/4hKCjIt5MjhBBCaxn+toEQWpq6urqhoSEAYLPZYWFhSqVycnJyYmKivX2Bh6g3btxgDlob6lob6j770390tc5vgYmewpVz31IUFSIPk4aE+juWZwGLxSrZuOUn7/y3sPAIyuPpqLtrs5j9HdQTGPWztZcv3Dh9zON2M2dCI6MPvve/vPD6z+emEsLCwiQSicfj4fw4AYG87ty5YzKZCra/KAyU+HZmt8tJ0zSHw8E/fIQQQs8b7DqBEFoam83W09NDURRFUW63+913383Ozs7JydHpdKOjo/MG2+1277HJYNDPaocH+vhCQVhE5OpG/Uxpqqtpqq0hSXLHvoMSLLTpOzwePyuvwGa1Tk2M80UieWSMvyN6HL5AqB5RatTjs9NTipi4qbERgVjc39okU0RQFKVRjzPDBgcHHQ4HAJjNZrlcjjUg53G5XDdv3iQ43LI9h3w+uXFWO9jaKBAICgqwvy9CCKHnCyYaEEJLI5PJSkpKsrKygoKCduzYERYW5l0S3Nvb637wcPVhXB7PYbcDgMvpzNiQt0rhPnNGlYOXz5wGgIKyiqy89d0lYW2yWS1Dfb0a9Xhmcbm3HMnaJAmWKbs7DNqZgbbmgfYWs9HQUXeXZHNkYYqRvu55gzUaTVdXl8FgSEhIwN0TDI/H89e//nV6ejq7cmtIRJTP5x/ubJkaUe7atUuOtVQQQgg9Z/BXDYTQkvF4PIVCUVlZOfe354SEhK1btz7mXUa9jjnILS5d2fieaU337gJAVl5B2ebH/Wmjp5aRkysNCXU5HOc+/XCNFxaRR8UceOfXJJvtdNgBYGpsBAA4PG5celZEXKJ3mCggkGSzAcBisdy/f99gMPgr4DVFrVZ//PHHSqUyJjUzJb9kJW7B5vIA4Pjx43/84x9nZ2dX4hYIIYTQ2oSJBoSQz2RnZ5MkOfcMszOZaXL5w0kud1XDerbYbTYA2FBYhA+lV86uAy8JRSLdzNTZTz7QTqn9Hc7jECRJ0zRzbDUZAaDp5tVjf/hn9ciQd4zL6WQyJqGhoSkpKd7xzy273V5dXf35559PTk2lF1eW7X15hZauJG0oLN61LzmvWKPVnjt3biVugRBCCK1N+HsqQshnbDYb02bCKzw8/De/+c27775bXFzs/WLsefT2iifSaTR3rn5nNhmXFeh6xhcIAIB5QI1WiFwRfuAnbwiEQr1m5vxnfzn36Yf+jmhhHrfbpJvl8uY3fLFbLXOzCU6HnaYoAJiZmenr61uwbuvzw+PxnDp16t69e26K3vzyGxs2Va3cBhkWi5WQnR+bnkWS7LkFaxBCCKFnHiYaEEI+Mzk5Oe+MVCqVyWQkSVZVVXlLOcxMzR+2SF2tzV99/Ofmunt//fMfdFrtsmJdt0TiAACouX7N34E84+SK8PIt24RiMU3T2im11bwWc1tDXW3VX31qt1rmnuQLRcSchUXz0hD79++vqKhYpfjWHoqiTp482dvbm5CVd/BX/7s8Om4VbjrW1+1yOkwmU3Mz9txBCCH0vMBEA0LIZwIDA+e+LCoqAgCTyQQAZrPZu0W5reG+2+Va0sxOu7362xNXz59xu918gcDpdJ499lcfRb3OFJRVEgShn31O8yyrxuV0Xrt43mo2s1is2NR0oTjwye9ZdfKomHk7aLhcrsvpmHuGKd/AUCgU+fn5z3Orxbq6us7Ozpi0rMKde4kf7/NaOUJxAACYTKaRkZHVuSNCCCHkd5hoQAj5jFQqnfu1p7GxsaWlpbOzk7kUFfV9UXeb1To2PLTwFAvpbG768F//R19nBwAUVmx681e/FQhFBp3uzNfPY65BGhrK4/F1s9qJsfnNRJEPNdbW0DQtFAe88PrPtxw44u9wFiaRhlTueSmjqIx5GRUVlZiY6HG7qR/vYBKLxUlJSQAwOTn5/vvvazQaP8S6BszOzt6+fVscJC3dfXA1S5y43S4AOHLkyN69e1ftpgghhJB/YaIBIeQzIpHo4MGD4eHhzEuFQgEAV65ccblcBoNBpVIx54UicUx8IkVRU+oJ55P2LZ/75ui1i2dpmo5PTj3w+k9LNm/l8flbdu9hczgjgwO3r1Sv6Cdam8JjYjxu95KSNWhJxoaV9XdvA0DJ9t3yyGh/h/NIeu1M3eULow86WRoMhvHx8XljWCwWTdNsNnvbtm0AoNPpbDbbage6BlAUdfz4cZvNVrRjz6qtZWCEhEcBQG9v72reFCGEEPIvLCeGEPIll8ulVn9fpd9iscTGxvJ4PJIkT5486R3jdDo+/Jf/1+12A0BQsPSnv/qN95Ldam1vbtBMTxn/f/buM76N60oU+JlBLwQIgiQI9t6bRElUoahOy5bVZctSXLN2HPvFu5tkU3aT7MvLbpLNepN1Em+8cdzt2JYtW1bvkqnO3hvYO4lCEJWoM+/D2AxFNZAECZA6/w/5AXcGdw5kKuKcufcc/ajZZLTbbS6nk8vjLS0ozFm2YvwhZHxK2uZd7GMHPqwtL12xdgP7PquMuKygsKOl2Wqx+jqQBauloZ6iqKTsRdHJab6O5W7YbI4wQKLXDDNvmW1Kk9A0bbFYmpubm5ubhULhqlWrIiIi5jZMv9Dc3DwwMJCxYo0iJn6OL820/KipqcnMzExKSprjqyOEEEI+cX/9do4Qmm0Ta93bbLZnnnkGANxu9+joKACQJElRlNvlClaESWVBfd2do/qR+qqKQFnQ0GC/XqvtVLXYv95SzuPz5SGhkkBZxuK8yJi4SReKjk+Mikvo7WzX6zQhCuVcfT+/UHK5GACwveUsaVc1N9VWA0BaXr6vY7kHsTRw2zPfthgNxtERvkB47tO/Ws23yTWMs1qtUqn0PvzJcblc58+fZ3O4Kb74b1p75QIAsFgshUIx91dHCCGEfAITDQghb4qP/+ppIZvNzsvLY16zWKx/+Id/6Ozs/PDDDwEgOTN749YdAFBbXnL5zKkvTx2fmJ4IkAY+sGO3VBbEFwrvciGCIAz6EQCwWix3OW3hMRkM3e1tAJCale2rGH7/8m/+30/++baHvvO9f/rFf/znHMfjXVfOnaUoShaisM+TLQYiiVQkkTIvrGaTJEhuMRomNpHlcrkKhaK3txcA7s9KkDdu3NDpdIvWFnH5gjm+tNNhZ9pnbt68eVK5XIQQQmgBu+8eayCEZpVYLA4NDc3Ly/vxj39cVFQ0Ps48zeNwOARBBAYFMYPpOYtDleE0TfP4/I3bdqblLErLWfT4Cy8pIiLvnmUAAPXggNlo4HA4MfGJs/h9/E/FjauU2x2XlBwadn+t45gzYRGRAKDXDJ858H53S6Ovw5kCFpvNYrMffvI5krypBoHD4WCyDAAwPDzsi9B8yWazXblyRSoPSVq0bO6v3lx6bWRoQCqVJiQkzP3VEUIIIV/BFQ0IIW+6ceOGWCzevHnzxLoJNE339fUNDAzQNE3TdEnxxej4xFBlOJvD2fGNp7TDQ7LgEL5AkJI5hUf0vZ3tFEVFRMfMwpfwX+XXLjdUVwJA5qLFzGNSn9jxyKNZObkTR4ovXvjjb1/mcDg7H/HTBg2e27hla2RsbG9nZ0tDXfGRg2t3PBqdlOrroDySvmS52TDKYnOClRGD3TfVCmVKQgKASqUqLCz0UYC+YbVabTZbwqL86dWAHB7o35SVEJuYfKSkdtL473/xs8vnTo1ZLMkZWVv37t/33IuTPmvQqlurywBg69atQV8nWBFCCKH7ASYaEELe4Xa79Xr9wMBAR0eHXq8PDQ0dP9Ta2spsmhjncjqZFxwuVxkVPdVr0TTd1dZKEERGbt4Mw55HGmuqbhRfBID4pJTYBF+WlIuJjYuJ/VvVDI1a/eKzzwDAT3/x74vylvguLu9gsdkZOYvSs3NZbHZjTVVj+Y35kmiISkxhXqzd8cihv7xqs361q4jFYu3fv//9998HgJCQEJ/F5yMSiYTFYlkM+ml8tqtN9cNnn3A6HJPGh/p6H1mbrx0eYt5WlVyrKrnW1d72z//xu4mntVSUOGxjBQUFuJwBIYTQ/Qa3TiCEvOPUqVOvvvpqR0fH/v37J2YZAODWlnvNdTUzudaY1TLU1wsASekZM5lnHim/fuXcscM0Tecuzd/66GN+Vc/vuy88rx4aKly3/jvf+ydfx+I1BEEUbiyCCUmxeYQgSKfDPv7W7XaPjY2lpqampKSsWrXKh4H5BJvN5nK59+ykO8mvfviPDy/JeHBRal1F2a1HX/vPX2qHh8IiIl/79MjZ+vYnXvj7YEXYlyeO2ibU9Rjqau+oq4yKitqwYYMP1x8hhBBCPuFHv6oihOY1Zq+ESCSKjY2ddGjZsmUbNmwICwsbHxno6Z7J/RtfIGSx2TRND/T1THuSeWR0ZKSk+CJBEAXrN65av9HX4dzk4tkzJ44eJknyV7/97wV2N8Xl8QiCMGg186Uq5DgOl5u2OJ83ofDhoUOHOjo6QkNDg4ODfRiYr4hEIotxdEofaayubG9puu0hq8V87JMPAeC7P//V2s0PR8bE/ct/vnK5beB0bStf8Lc/c4IkAcDpdDpuWRCBEEIILXiYaEAIeUdRUdGLL774ne98h8vlTjokEomWL19eVFQkEomYEYN+pPj0iWlfiyTJ/DXrAKD86uVpTzKPnDnyOUVRyemZeStWsaa1z3yW0DT9kx98HwB2792Xnpnl63C8jCAIRXiEy+WcVO9gXshbu3HT3ifYX/eYcLvdDoejqen2d84LnlQqNWjVqsoSzz/ywZlLTSaqyUSt3fzwpEOqhjqrxQwALBbryQfXLQ0P3L485/3X/jDpNEV0XHLe8qGhofb29hnGjxBCCM07mGhACHkHQRChoaF3ug2+du3ae++9Z5nQirKrTTWxq+VURcbEsdjsno72of6+aU8yX2iGBgFg1foNvg5kshtXrzQ3NgDA9358+26X89rwQL/JYACAsfnZQlWuUOYWrGWWmQiFQubFTP7SzV979uyRSqVt1eVemU2n/qpzx4+ee7LsSrHZZFQ11P3qh//4h3//v5POjEvPBoBTp04ZDAavXBohhBCaLzDRgBCaC0rlTb0Y+ULh/udenMlK+5AwZWpWDk3TpZe/nGlw/q2lvpaiqLCIyACJ1NexTHbgrx8AQEpaekpauq9j8b4LJ49bzCaBSBzp09KbM5GxdKVEJgcAPp//xBNPmM3m9957z9dB+YBAIBCLxZTb7ZXZRrQa5kVKVs6JyqbzDZ3L16wHgLd+//LoiG7imUylDKPRODbfdt8ghBBCM4SJBoTQXEhOTn788cfH3254eLvg620U05aYlg4AFvO8fNrsufqqSgBITEn1twoINE0f+fwgADy8Y6evY/E+zfCQTqNmsdh7XvhuQKDM1+FMh9kw2lJV5rDbAGBkZKS3t9dms1mtVl/H5QNOp3NoaCgwNOzep3pgvPjFD3/5clxSSnh0zD//5r8BwG6ztdTf1AJTO9ALAARBXLhwASs1IIQQuq9ge0uE0ByZ2EZeIBBOOjo6ojPoR6LjEz2/nS4+dQIAQm9eK7HAUBQ1PNDPYrFiE/3uoXpnR/uoXg8Ay1cuwEYGYxaL2+1WxsT5VYMPz6n7em6cPaHXDI+PEASxdetWhULhw6h8Ra1Wu93uwJDQe5/qgaDgr1qExsQnMi/Co2OYF8bRm5pojplMAEDTtEqlunbt2tq1a70SAEIIIeT/MNGAEJojLpcLAHh8ftGO3YqIyImH3G735++/PWaxbNy6IyUrx5PZRrQak2GUzWave3ByqbaF5PzxI263KzhUIffSPZIXNdR99fA2NiHBt5F4RX9P95enT1ot5tjE5E0Pb+Px+QDAF8503Y2vNJRdn5hlAIDY2Njo6GhfxeNbTPrSajR6ZbbohK/yC0111WGRUQBQV17KjMQnp048M3PVWq5A2N1Yazbo4+PjvXJ1hBBCaF6Ylw9qEELzkU6nAwCxRBr99WPAcSMaNVNvb2ig38PZDCM6t9s9XlR/QdJphlvqa1ks1pqizb6O5TYa6+oAgCTJqK8f585fjTVVB99/R6setlosbc2Ng329XB4PABx2u69Dm6YVDzwsC7lp8YJQOHkZ0f1DLBYDgHFE65XZouMS8lYUAMC/ff+lc0cPXThx5F9feh4A4pJSYhOTJ57JEwjjMnPMBj1JkhRFdXR0AIDBYGhra2MSrwyTydTQ0KDRaLwSHkIIIeQPcEUDQmiO9PX1AUBgkPzWQ2bTV08a+7s6W+pqPFnUIA9V8Ph829jYn//r1zRAXFLygzsf8W7APldXWUHTdEpmdmRMrK9juY0f/ez//uhnk8vsz0f6EV3x2dMEQUQlpdrHrMO93YcPfJieswgAnPM20cAXigq37mqrq2kou8aMVFdXb9y40bdR+cTw8LBKpQIAmqYsxlGRJHDmc3735798Zuumwd6el/bvZkY4XO5P/+sPLPbkX6sEogC5MkI32P/e++9TbndhYWF1dbXRaAwICHjxxRcFAsHAwMBbb73lcrk4HM6PfvQj9i0zIIQQQvMRrmhACM2F6urqmpoaAHBPeI43Tjs0CADh4eF6nfbiyWPVpdfvOaEkULZ9/5MCkYjD5dEU1dbUeOjD9yiK8nrkvjLY11tXUQYAKekZvo5lgetqVTnsdnlY+LodjxbtfVKuUNpttqqS6wAQHjePd4UEBoeGhEeERcUyb+/PO1iLxfLWW2+dP38eAHSD/RXnTnpl2ryVqz8+f237/iejYuODgkMKix78+Py1les33Xomi83euP/vIhJTmZ4Xly5dMhqNQonUZDLV1dUBQGdnJ7O6wel03p/NRxFCCC1I9+OvHQihudfV1WU2mwGgq03V1tSQmHbTzXNfdxdBEEKhcOPGjVeuXKm6fi132Yp7zhkSpvzmP/wTAHS2tpw9/HlfV2ddRVnO0vxZ+gpzyWQ0XDh5DAByl+ZHx8/je915obuzAwCScxYDAEmSRXuf/OgPvwEAgiBSFy31cXAz4Ha5Lh39jMm+xcXF5ebm+joiH2hra7Pb7UKhcPXq1cXFxcM9HTRFEVMp8Pnap0duO56eu/g//vyOJzMQBLFiy87hnk42h1t+9jiHx1tWtPX8x+9cuXJFLBbn5eVRFPXll19KpVLOgt4LhhBC6L7C+vnPf+7rGBBCC19cXNzg4KBerweAwCB5ZGzc+CGKoi6dOk5R1MjISHZ29uDgIEXRufn3TjSMk8mDJYGy9uamAKk0Lin53h/we2/898tWixkAHti+k39Lhw7kXR0q1YhWs37XPuYti82WyOSjGvXi1esVUfO4eiJJkpr+PtPoyJIlSx599FE+n+/riHxAIpGMjY0VFhbm5OQYjca+3t7IxFSBOGCOwyBZLElQsFgqS168LCE7jy8Ss9nsrpbGhoaGqKioxYsXh4eH5+bmBgTMdWAIIYTQLMEVDQihucDj8QoLC9vb2wHAbrdNPKTXatxut1KpjI6Olslko6OjMYlTThYEK8IAwGQY9VbAPtRSX0vTdFBwyNoHHrxtSQvkXTw+n6Zpl8PB5nKZkfj0rPj0LN9GNUPq/l7NQO9Qb5dYLN6wYYOvw/EZoVC4bds25nVgYCAA9Le3yBS+74mbtGhZX1uLurdLIpEAQFKS3/WvRQghhGYCazQghOZIcHAw80yVaTAxrq6yHACKiorEYvHbb7/tdrsdNtvtp7gzoUgMAEajwUvB+pJWraZpWiqTRU1Y94FmD4/PJwjikz/9rr70qq9j8Y6u5oaTf32r/OJZt8uVl5cnEAh8HZFfYHZvNVy/1NVY6+tYAAjCYRsTiURKpe+zHgghhJDXYaIBITRH7Ha73W4HAJE4oLeznRnUqYeba6qYHMTFixeZwb7uzhtfXpjS5Dw+n8Pljmg0PV/PPH9FxcbRNK0eHPR1IPeL7LwlEmmg02Fvqij1dSzeYdTrmBdbt24tKCjwbTD+IzQ0lM1m0zR948ShgY7WuQ/A5XSWnj566H9ePv3+6xXnToxqhhctWjT3YSCEEEJzABMNCKE5QpIkU1O9trzkyEcfdLWpAMBoGHW73VFRUUajcWLPCIN+ZEqT0zQtkwcTBKEdHvJu2HOs+PSJ4wc/JghCIMTSDHNEIg18+v/8vSgg4LYtUeajwa5OAOByuTk5OVhfcFxubu7WrVuZ1zeOf+5yOuY4gIH2lo66SpfDrh8ebKspj4mJWbt27RzHgBBCCM0NTDQghOaIVCqdWI6u/MolAHA5nQBQVVX10UcfMeObNm0CALPJOKXJB3t71IMDLBYrNSvHaxH7gqqh3uVyxSelFG3b4etY7iM9He0Wk4mez+1RbVbLqFYNAKZRvWawDwBcLtdf/vIXg2Eh7CfylqysLKb7BovDIYi5+xXI5XRe+eJA6ekjABATEwMAPB7vqaeeuj97jiKEELof4L9wCKE54nK53G73+NvAIHlTTdWtxQ6ZDRSjI7opTd5QVQEAcckpTLGGeerqhbM225hQLH5o9yMsFsvX4dwvaJqurSgHgNjUjHue7J86m+ovH/ucpmmeQMjl8ZilGRRFqdVqrVYrlUpnfgmn08liscipNIb0QyRJMv8vlL16PWtObvLHzKbGkiuavu5RzTBBEPn5+StXrvz8889zc3Pn+x8mQgghdBeYaEAIzREOh7Nhw4ZTp04xb1vqa1vqaxURkRPPYbZXZOUtS87I9Hxmi9mkaqgjSXJ54XpvRjyHdJrhy+fODPX3AcC6zQ9hlmEuVZVc72htIVmsjGUrfR3LNKn7e2maZrPZ9jGrfczKDIaEhHzrW9+a+dYJh8Nx+PDh5uZmNpu9dOnSwsJC7tftOeYdm83W2NgYEhEdl5E7B5fra20qPX3UYRsDAC6X+9JLLzENLJ955pk5uDpCCCHkQ5hoQAjNndzc3KGhoerq6vGR4f4+giCY2g0AQFFU0Y7dSelTyDIAgH1sDACksiCZfL42gzz80QcWsxkAAmVBEVExvg7n/tLX0w0AYmmgRBbk61imiS8UAoAroRWwAAAgAElEQVTr6xoTJElu27YtKytr5hkriqKOHj3a0NAAAG63+8qVKyaTaefOnTOc1lcIgnC73cScLCUY6mq/dvSgQCDYvW+fy+UKCAhgsgwIIYTQ/QATDQihucPn83fs2GE2m9va2sYH2RyO0+EQCARjY2MhYcr4lDSKoqa0qLi3qwMARPP5l3irxRIgkX7juW/zJpSxQHMjb/nKzlaVcYq7dfxKd0sT8yIhISE7OzsiIiI4OHjm046NjX300Uc9PT1sDsfldGZmZtbX19fU1KxZsyYoaF4mZVgsFp/PN2jVlNtNzvK6IVVlCYvFev755yUSyaxeCCGEEPJDuD8QITSnRkdHR0Zu6iix+YEH9uzZs2XLFgCIiIk7d+TQ6y//6uKJo+PLHO5JIBQBQGRM7D3P7O/pqq0oo/ys5l912Q2mzQRmGXxCJg8GAL5Q5OtApk8k+aoKQ3JyclZWlleyDDRNf/LJJz09PelLV2x75gUA6OzsZJZIjI6Oznx+n3C5XBRF2ceswz2ds3qh5rKrg13t8fHxmGVACCF0f8IVDQihOdXU1DQp0cDn8zMyMs6fPw8ANaXXmfxCY3WlQChaWlDoScG2jpZmALCYTHc5x+FwHD/4cV9XJwA0VlfFp6SohwaXripUKMNn8nVmqK68rKrsukGvBwCCIHwYyf2Mx+eTJGmzWowjOskt1Unnhbi0jL52FQCcPHmSz+fn5Hih90pdXV1nZ2daXv7SdUUAEBYVO9TbxRwy3fXvmj/j8/lhYWE9PT3c2UzqDXa2VRefCw4OXrNmzexdBSGEEPJnmGhACM2pZcuWRUREfPrppy6X67HHHnM6nfHx8QCgVCpZLFZwcHBWVlZPT49Kpaq4dtlkGN20fdc95xQHSADAMKq/0wkmg+HA26+PWa0EQXC4XK16SDM8CABDfX1RcXGbtu70Sfl3vVZbfPYkTdN8gWBN0ea4xOS5jwEBAIvFWpS/ouL6VdPoyHxMNDgdjmunjjKv2Wx2bGysV6a9fPkyXyDMLVjLvF264YFj7/2FpiiCJOvq6rySy5h7brd7YGBAGZcoV0be++zp6myoAYB9+/bJ523VGIQQQmiGMNGAEJpTLBYrOjr6pZdeommax+ONj6enp6enpzudTpqmU1JSaJpua2vrbG3xpF7DssK1NWU3ejs7OltVcUm3uV0/9OF7Y1ZrYJC8aMfuxurK+spyZnzMalE11Bv0o48+/Xde/I4eaqytomk6NTP7ge3ztbTegmEYGQEAq3lePqhnczgCkdhsGAWAkJAQrzSzVKlUGo0mNDKay/vqyX9QaNhD3/im2+VqqijpaPPoL6bPVVVVURS1ePHi8eVCDofD5XIFyGbr/t/psFddOD3Y0QoA/rZFCyGEEJpLmGhACPnAndrjvfnmmxqNBgBkMhlN0+FRMZ7czHB5vMS0jLamhmOffiQPCd3/3Avjh1wu18dv/tmgHxEIRbuefEYgFKVm5wJBiAMCQpXhLqfzwvEjep3GW9/LEy6XSzs8VHr5y57ODgBISEmZy6uj29Jq1ARJKmMTfB3IlLldLpfTIQyQMImG4eFhu90+MYU3DS6X68KFCwRBLCpYN3E8WBlhNoy63W6KotRqdVhY2IxCn2Xd3d2HDx8GAIqili5dyrw4efIkAMhCZyvymkvnO+qrFApFcHBwYGDgLF0FIYQQ8n+YaEAIzZHe3t76+vrk5OSEhDveztE07Xa7AUCn0/F4vO721k5Vc1xy6j0n37R914hWM6JRG/Q3FYA4e+RzvU4rFIk3bN3O1IxUhEcowiPGTwgqvTHY29Ohao734CozNNjX293eWn7tClOHgiTJlWvXJ6amz/Z10V2M6kcGenvcLheLZIklXlgLMMeunTra0Vg7/nb16tUzzDIAQFVV1dDQUM6qNWHRseODToej9tqlpsoSt8sFAFevXt29e/cMLzSrjEYj82K8KExxcXFtbW1EQkpsevZsXFE/PNheUx4WFvbss8+yPSgugxBCCC1g+A8hQmiOHDt2bHh42GAw3CnRoFarDQYD81oul+fn5x8/ftxht3syOUmSBRuLjnz0waTlyv093QCwedcjyqjo235QER450NN94rNPNmzZlpadO4XvM0VjFstn77/NpBjikpITU1LloQrflqJEY1brob++bzSMAgBJzm6zQ6+zmoxH3/mz3TYGAFKpNDs72+12r1q1aobT2u32a9euCUTirPyC8UHK7b7w+UdDPV1RUVHLly/v6elJS0ub4YVmA0VRFEUxN/lJSUlKpdJkMi1atAgAysvLi4uLZQpl/oPbidnZ9NHZUEPT9I4dO5gA+vv7h4aGEhIScGkDQgih+xAmGhBCc2TLli1DQ0O5uXe8mb9y5YrNZmNex8bGulwuABCKxR7OHygPBoCgkNDxkasXzo5ZrVJZULDijiulV6zb4HTY6yvLzx8/EhYRFSCVvvM/r4xZLEtXrV6+Zr2Hl/YEh8ejKCo6PmHlmnUhYUqmTSDyLZ1GbTSM8oUigiACg0N8Hc7U9LarbGNWkiR37NiRnZ3tra4lFy5c0Ov1uQVrJzZ8qbh0fqinq6CgYMOGDQRBZGRkeOVaXmSz2T755BNm49VLL73E5XL5fP7zzz/PLJL68MMPVSqVMECyfu9THO5MV3zciW6wj8fjMTtKKIp65513nE5nTk7Ozp1YhAUhhNB9x98rOSGEFozo6Ohly5bdqToDAAQGBvJ4PGa9w+Dg4PXr1wGAxxd4OL9QJAYAt8vJvDWOjrY3NwHAssK1nDtflCCINZu3ZC5eQtP08ED/qUOfjlksAFB545qnX8wzbDabJEkOmxMWEYlZBj/B5fEAICwq5tH/8/2ivU96d/Khgf4UGX/z0ptW6dM0/cHrf9qzoSA3PGhZnPIbD2388vSJaUxOUVTV5YvMi5CQkIlZhrNnz7777rtms3l6Ybe1tYmlgSmLlo6PmPQjzZWl0dHRTJZhetPOtt7e3o6ODpPJZDKZ2traxscJgmhsbFSpVNEpGau2Pzp7WQYAEEllTqdTq9UCAEmSycnJAJCejnujEEII3Y9wRQNCyF+sX7++sLBQr9e/8cYb/f39ABCqDA/0uN0gi8XiC4VjFmtDdWVfd6eqoR4AuDxeZGzcPT8bGRtXX1ne1tzQ2apiczjiAIlBP1JTeiNn2fKZfKOJTAYDAFitFm9NiGaOx+cDwEBXh9dn7mxVfffvnnA6HJPG/+m5pw999P74W616+HrxhT++9/GW3Y9Oaf7mihL7mJXNZiuVyokr82maLi8vt9vtfX19qanTKTtit9vFQSF8gXB8pPb6Zcrt3rRpk99mGQBgYk2ESfUR2traSJJcsmkL1+Os5fREp6T3NNcfOHBAKBTGxcVZrVYAuHbtWgoWfEUIIXT/wUQDQsiPkCR58OBBp9O5Yt2GtJxFfIFwSvc2InGATj184cRR5i2bwwmPimFWOtzzgwDQ2aoCgPScxTK5vPj0ifrqyviUtMobV21j1jVFD7G53JkUeGuorqBpWiwOmPYMyOv6u7sAwG4bc9hsXD7fK3P+4gf/eOX82baWplsP9XR2MFmGx7/14rN//73ujrYX9u+xms3v/u+rU0o0tNVXM8mRTZs25efnTzxEEMSuXbva2toSExOnETxN0xRFTVpxo9cMh4SEREVFTWPCORMbG1tUVKTRaNLS0pilBOP0er0wQDrbWQYAiExKS126srnsGkEQ/f39BQUFOp0uJGSebclBCCGEvAITDQghP9LX1zc8PJyxeMniFQX3PvsWQpFYB8N8gYDD5a3Z/FBMQpKHHwwNj8hYlNfe0iQOkCSkpimjoq+cOz2i1bz7p98z5RtVjQ0cDnfvN78lk3u6wmKS5rpaAIjHZ5t+w+1ynT12BABCwiO9lWUAgPrqyttmGQBgsK83LCISAL7zo5+Ehimj4+JXFK47f+Ko/evSJB5qKL0+qlUDwG33R6SkpNz9EbparRaJRCKR6NZDFEXZbDb2zVuNzEZDVIS/Vy0lCGLlypW3PaTRaHhiiVGnkchn/Z4/Z/WGqOQ0VWVpd1NddHT02rVrZ/uKCCGEkH/CRANCyF/09PS8/fbbADDY29NQWZ6xeMlUZ0jOyCQIYuX6jfJQxZQ+SJLk2gcfXvvgw+Mjq4serC0rMehHpLIgqSxIr9OOjugOvP36t//pnz2flqKos0cOtauak9IyzCYjSZIpGVlTCgzNHpLFYnM4LqdTKg/24rSfnL3EvHh2z7YLJ49NPJS/es01VQ/zekSruXHpy9IrlwBg3zefm9IlCrbs6Gisayy7XlJSkp+fL/a4YCoAdHZ2vvvuuyEhIS+++OKty4XMZjNFUaKb23xyeTyNRuNwOO5SYMWfiUQinVZ9+v3XNzz2TFDY7GZMCJKUKyONIycEAkFsbOysXgshhBDyZ5hoQAj5C6lUyuVy7Xb7iEb95anjCWkZfMHUVjunZuemeqlFZcaivIxFeeNvnQ7HoQ/e0QwNGvR6qUzmyQxa9dDRAx+ZTUYAaKqtJggiKS2DnJ2+emgaCILYvGPXyc8PdjTUUm73svUP8D3YZeMV+hHdkpivcmFPvfDSY89MLdEgVyjlCqVePTzY3XHhwoVt27ZN4dJ6PQBotVqXy8XhcCYd5fF4ADBmNk0cTF+yvOTcyTfeeOPb3/72fPwB/va3v33mzJmysrIzH/wlIiFl+UM7ODyvLWCZyOmwN1y/bLOYjDqNPChoPv5ZIYQQQt6C/woihPyFVCpNS0tjXkfHJ/K8t5p95jhcbnR8IgB8+MZrTFuKezp/7IjZZOQLBPmr1zDFHVIzcTmDf0lITo2IiaVpurOp/uD/vqIbHpyb63I4nKWrVstDQgHg3df++Of//s9pTLJu56MESTY3N0/pUzk5OStXrly/fv2tWQYA4PP5kZGRmoG+iYOpi5eFhEeq1Wqmn8K8w+FwtmzZsmHDBhaL1d/eMtjZdu/PTEt7TUVz2dWuxlr37ZI4CCGE0H0FEw0IIT8yNjYGANHxiUU7do+v63a73RRF+TQuAICMRYuZlfb9vd2enK8ZHgKAR5/+u+WFa7c/9o2d+x6PS0q+56fQlPR2df7Pb3757muvOm7p7+Chnfse3753vzIyyu12l1047d3w7kQcIDlwpri4vm31hiIA+K+f/1Q9NOUch8vpZLM5brebKSPiIRaLVVRUtHr16judIBQKHbfUjFBExgCARqOZapD+Y/Xq1cuWLQOA2fs/E5r+28zjOVOEEELo/oRbJxBCfsRkMgFAT0fb+aNfPPTIYwDQ1tRw6cxJFsna960XuTyeD2OruH7V5XQKRKL4ZE+7BoZHRcuC5AAQ5UGLzfuH2WTsbG01GkYjoqNjE5IAgKbp6bVOPPXF5y6Xa3RE9+ff/kYoEu375reGBwfKrl7OylsaEx8/3nCk5NKXXe1tdpvNbreFKsPjEpMyF+WNr2yPTUwKDAp697VXhz1LIU3bQG9PV3srAKxcuwEAhGLxE8+/ePn8GbfL1VRXExqm9Hwql8Nx+M0/OR32oKAgL3adNJvN3d3dwgDppHHxhA6a85dcLgcAt8vprQm1A70Om03d22XUaY0jWsrtGj8UERHhrasghBBC8xEmGhBC/oKmaWYDuVQq7WxtOX3oIEEQrY31LBbL7Xb3dXXEp/jsIWGnqrmhspwgiO2PfcOTrdc6zTDM5rPT+auq9MbVC+fcbjcAlF8DkiRpmiZZrL1PfTNkKnfaDIFQYLWYAYCiKLPJdOLQwaGBfrfLNdjfBwCyILnDYXe5XA67nXnsT5BkV1trV1trY0314uUruTwuk+lgczgAwBcIvftlJ6kqvfHSk48BwIWaltjEJABgSngAgDx4ag0RKi6dt9vGACA+Pt6LEV65csVutxc8vGHSuF49DAAxMTFevNbc4/P5AMBieeE3H+OIVlVR0lZTPnGQIAgOh+N0OiMjI7ESJEIIofscJhoQQv6CIIinn376gw8+MBgMANDW1MCMBwQEjI6OkiyWD2NrrK6iaXrx8pUhCo9uhusqK2iaZjbhI4bJYOhsU10+d4am6ZDIGGmIQjfQyxeJrUaDQav+5N23Hp16ruHRp5998w+/c9jtyvikwY7W/p5uAJAplAKxZKC9RT+iY3O4LqeDLxRlFqyLy1qs6eseGexrKrk6PDhw8tBBgiCkMlnB+k3BCgUACCWSWfnmX8tdms9is90u149efPYff/rzUZ3uP3/2zwAgkQYmpWV4Pk9j+Y2WqjLmdWRkpFdis1gsra2tpaWliqiYyITJe3yG+3o4HI4Xl074RFhYGABYjKMzn6r01BHtQK9SqYyIiIiLiwsJCXE4HBRFmc3m1tbW9evXz/c/K4QQQmiGMNGAEPIjoaGhTqcTAJ555hmNRlNVVdXf3z86OpqSlROTkOSrqGiatlrMBEGsWDv5Se+ddLQ0AUBcks9i9h+dbSr14GBNeemY1cqMpCxdmV248W81OFyuS5/9VdPbderwoSeef3FKk3O53CXLV14rvigODBKIA8bMJoE4oHD3N3hCkdNuY3G4lNvV01wvV0ZKg0MBIDQqNjQqNiQq9tKnH1CUmyCI0ZGR4599wpTu88qz7ruIiI554fs/fvU3/1529fI3HvzqZ4kgiF+88qrnpU8tRsN4LQmZTOaVVQYURb3++usGg4HL46/aPLmHBeV2j2rVJEny/ak+6zQwGUw2Z6ZNOimK0g32AYBcLi8qKprU9TM9PX2G8yOEEEILACYaEEJ+hCCIPXv2HDhwoKSkpKWlxe12kyQZk5i8fK0vnxC6nE714ADL4yUVzXU1VouFxWbHJ6XMamD+r7ai7OKpE8xrkSQwITdPIJZEJqdP/K/JYrMLd+0//KeXdRr1ay//Wh6qWL2xSBlxtwf1Tqezpb7OMKpPz87NW1lw/dKXTrt97aNPqipKYjOyeUIRADAtDEmSG5+1eNLH5crIHS/9iCAIq9HQWlXaXl3ucDhomhZLJtcm8Lrv/esvElNT333t1bbmJqFIlJKR9dKPf5q3YpXnM/CFIoFIPGYxA4DRaPTKzX9bW5vBYIhPz16ybpPglh6fVrMJAOLj4z3/K+CfzGYzAJhG9TOch3K7A2Ry44i2vr4+Pz8/KirKG9EhhBBCCwomGhBC/oV5PNjV1cVs46coqlPVPKJRP/LMc75qeMnhctkcDl8g8KQ6AwBU3rhO0/SqdRvu2+XTbrdbPTRoMhiY/4iJuUujUjMk8hDeHYogsDicJUVbqy6edjnsg329hz/+67e//6O7zP/Rm6/rdVoAqLxxjSl24HLYA4KC8zZt8TBC5j+NUCLNWbMpdenKlrLrLRXXe1pbxizmW++0p+eNg0duO77t0f3bHt0/7WlZbHZgcCiTaHC73X19fUkzXjgTGBjIYrHu9N0JkoSvCxzMa0xrkrbqstQly8WBQdObZKBDVXH+pMUwShDE5s2bMcuAEEII3RYmGhBC/iU6OvonP/mJw+G4ceNGc3OzRCJpbm426EdGdVrFXZ9yzyqhSGy3jblcrnNHv9CP6AIkktjE5BGthi8QLCtYM+nkEa2aJMnkqey6X0goinrr1VesZjMA8AUCABAHykIi77HCPzotKzota2Sw/8bxzy3GUc3w4J3KYVw+d1qv0/IEwkCFUtPb1aFqAQCHfXJHRs/xhKLsNRt1Q/2a3q5P//S75Zu2JOfmTXu2OeByftXLk8fjhYWFtba2trW1GY3GNWvWMGUIpio0NFSpVGo1wzRFETdn0yi3u7OxlmSxtFqtF0L3qezs7L6+vpqaGtOIbhqJBpfTUXv5Qlt1GY/H27hxY15enkAgmI04EUIIoQUAEw0IIX/E5XJJkjSbzcxqbb5QKA9V+DAegUhkHNW/9fvf2u02ANAOD3W2qphDuUvyuRMe9n556jhN01Fx8aKAAN/E6muqpgar2SyUSF0Oh21sDABcHjcUDFJGhETGmOtHyq9dfXDnnltP6OnsqCy5AQBLH9weHp880KG6fvSg2+l0ziDRwFi5dU/ZqSMDHaqqKxf9PNEQHpegGehbvXp1amoqn88/fPgwsylAIBBs2za5woKHMjIyTp8+3d/VHhl/0/qIxoobFcXnAYApYzGvud3u3t5ekiSDlFPrPUnT9JjJWF18tqelQSaT7d27d3oJHYQQQuj+gYkGhJCfqqurMxqNRqMRAGxW67EDH27d97ivdokHhyqG+/vYHI5coUhOzzSbTKKAgMtnTlIUZTIZ5V8nGoYH+uurKgiCWLxsuU/i9AmrxUwQpED41baIiutXASBp0bLQ6Lj+tha+SBSVMoXFHaHRsZ31VeOVI8cN9vV2tbdWldwAgNSlq8LjkwEgPD55xdY91498KpIEzvBb8ISi/C07z7z3utUbXQlmlVQmBwCm5UFVVZXZbI5MSB7oah8ZGZn2nAkJCQCgVw9NTDTYrJamilIAWL16dUrKvC840tzcPDIyooiJv9MWnjspPXWks6EaAAIDA5944omgoGluu0AIIYTuH5hoQAj5o8HBweHhYeZ1WlpaU1NTf0+X1WwKkM70fnJ61mzesnrTZhb7pv/PLLl0kXZTTA/LptpqoVjc1tRI03R23tKYhESfxDn3WhrqT33xGUmSD2zfdensaduYlaIoAIjNyOEJRTLPuoFOpBvsBwAujzdp/LMP3mUqPogDgzJWrR0fD49P3v2PP5nJVxjH4fEl8hDz6IjL5WKz/fffR5E0EACOHz8uFArtdjsAjFnMlNs9k5ogTP2CSR0ZDDqt1WQEgJycnODg4BkF7QfCw8MDAgI0fd02q4UvFHnyEYqiGq5f6mttYt5u3boVswwIIYSQJ/z3FymE0P2My+WKRCLmf10uFwAEBsmFYp9tRiAIgnXLnadQKBrRat78w28DJNLhgX6SJGmaJggiLnEhd7WsLivRDA+ZjUarxWK322xWKwBQFHXy0EEAEEtl0tAwmSKM59mN3K2kwSEAMHJzRQCHw0FRFIvNFgcGxWRk3/rfwisctrHBDhVBEARNz8b83hIaEbX64Z2l50599NFHGRkZAKAbGoiKinrkkUemPWdzczMAyG7eoDS+54VJHs13YWFhmzdv/vTTT68f/1wRHRuTmiW6a+KSpqjLhz4a7GwDADabTdN0eHj4XAWLEEIIzW+YaEAI+SO5XP6DH/wAAGw226uvvgoAeSsL/K27XkpWdk1pidVsZgofUhRF03R6dm7swk00XDp7qqq0ZNIgSZLJS1a215QDwNq9Twln1iQyIWdJ3aXzY1bLxMHa8lKapoOUkev2PjWTye+uo64SAAiC+OS13y1atS41b9nsXWuG4tOzAeDysUOVlZUAoFQqCwoK3nvvvejoaKvVumXLlinVKXQ6naWlpcHKiNCI6Injva0tzAvrLTtZ5qnw8HCCIIa7O4a7O2ovX1i0tihlyYo7nXzl8CeDnW1paWlFRUVCodBqtQoEAqbn7n3bUAYhhBDyECYaEEL+y263v/3220yhu+sXzwtEopgEP7qHX7yiIC1n0cUTxyi3u6ejjabpoOCQdZsf8nVcs6ituRkAMletjUrN5PIFJ/7yBxabvfzh3aHRcWn5q0iSxfJGyUCeUGTS684dOywOkJhMRrPRONDbAwBxmbkzn/wuxIFBXL6AJEmb1VJy/iRXIIhPz5rVK85EdFIai300KjIyPz+fx+N99tlnFotlaGgIADIzM1NTUz2fanBw0OFwxKVmTGzg6nI6e9tVAPDoo4/GxsZ6O3zfkMlkL7zwgtvtPnfuXHt7u81iudOZFsNof3uLUqncsWMHj8draWlhs9kURb3//vsKhWLfvn1zGTZCCCE072CiASHkv0ZGRsYrNVgt5v7ubr9KNACAQCh6aM/eK2dPd7e38nj8x7/1Anlzd8AFRhwQYDIaXE5XgEwOANte+D58vamEw+Pf69OeSl9RWHLiUENN9cRBWVh4ZHK6ty5xW5FJaZFJaS6no/bS+baq0vKLZyovXVizbXdIuM/6qt4Fm8MJkMoGBgbCwsI6OzstFgtJkqtWreLz+VMt3Dg4OAgAQTcX1Ci/eIYp0BAdHX37j81PoaGhAFBYWNje3t7X2pSzZuNtT1NVlQKAXC6/fv261WotLS2VSCQSiWR0dDQy0h9/HhBCCCG/gokGhJD/UiqVQUFB47X0zUaDb+O5k7amBgDg8ngLO8sAADv2P/Hay792jH21kN4r6xduFZGUlrvWQrJYfJGYJxTxhCK+SMz1XiLj7tgcblxGTnt12ZjFDACttZX+mWgAAEVUTEt1+aFDh5huixRFNTY2pqWl/f73v3/66acDAz2tnDo6OgoAspDQ8RGXw6EZ6AOA3NzcKe3CmC+qqqoAgM3l3ukEmqIAoL6+fnwkODjYYDAEBASsX79+DiJECCGE5jVMNCCE/NrERENrY33O0nxFhN/d9WXmLSkpvnhrR8a7sFrMpw8fslosS1auMhmNsiB5QkoqAOjU6sH+3uS0DC5/ju6rPWe1mI988jEAOB32Wb0Qm8NJvvPO+TkgCwvf8dKPzCO6sx/8xT425sNI7o5JvvT09PT19TEjOp3uypUrzAsPEw00TXd2dpIkOXFNSvXV4hH1UGho6I4dO2YhcN+Li4urrq42jmgdtjEu/zaZlKxVa82j+oEOFfM2MDBwx44dIpEIAPytWAxCCCHkhzDRgBDya3v37u3o6Pj4449pmubx+fKbq+L7CZE4AABkcrmH5x/79OOujna3ywUAp774nBkkSTIiOqavu4um6damxp37n5ilaKftevHF4YF+AEjIXeLrWGYdh8vjCoUAMNTb5XI47vLo24cy8ldSFKUd6h/u7Z506MyZM2vXrk1LS7vnJBqNZmhoKDFr0fh6HMrtbqkpZ7FYTEuLBYnH4wFAcHgUh8sDAINOM9jRGpeZyxMIAYByuzvrq7X9PSwWy+12BwUFPfbYYwGgbA0AACAASURBVBKJxMdBI4QQQvMHJhoQQn6Nw+GkpKTs3bu3uLhYrVb7Opzb6+/uAoCU9My7nKMdHjr00Qd2m83tdgMAm8OJS04NCg5hc9hWs6W/u1Ov0/Z2dTInm02m2Y96yuKTUhqqq2iadjudvo5lLvCF4gCZ3KTXnT341wf3P+PrcG6DxxcsWbdJVVMxnmgICAgwmUwAMDw8PDAw4EmigelboYj6WyEGgiAolyspKWnNmjWzE7jvMasSZAolQZI0TV878qlBp3HYbNmr1wNA3dUvm0qvAMC+fftEIpFCoeDMzi4hhBBCaKHCRANCaB5ISUk5deoUTdPqwYHw6BhfhzMZXyAEAEVkxK2H1EODn//1PafTySJJp9MZFBwiD1WIJdKouLiouISJZ7bU19aVlwaFhLY1NTjss7s3YXrikpKXFRSWXC4es/hjHsTrWGz2mkeeOPHGHww6LUVRfluAIy4t0zCiayy7DgAPPPCAQqFoamrq6OjwZD2CSqW6ceNGaGR0dNLfulRUFJ+nKMrulz+E3tLU1AQA8VmL9MODlRdOGXQaABBKJABgH7M2l10NDg7et2+f3ONlSgghhBCayE9/bUIIoYkIghAKhRRFHfnofbPJ6OtwJhMFiAHg3NEjtx469ukBu81Gud1Op1MqC9r15DeLduxeuX7jpCwDAKRkZu95+tkV6zYQBGE2Gf/wq1+886c/zEX0UxEWEQEADpv/li3wLqFEyhcH2Mesx959naIoX4dzexwuLyzqq+xbS0tLYGBgYWHh008/zVSIvLtr166xudx1O/eO19p0Ouxt9dV8Pn/FCl+WyZht3d3dstAwYYDkxolDmv6egIAAABBLZTaL+dhf/kDT9MqVKzHLgBBCCE0bJhoQQvPDN77xDYFA4Ha7h/v7fB3LZMyKBhroSeOD/X12uw0AspfkP/LMc3v/7nnevUo8qgcHmOUMNE0b9PqThw76VWIlQBIIAI4xm68DmTsFOx7jCYR6zfCxd1+vvHS+u6XR1xFNVvHluYuHDgAAh8PJzMz89a9/fe7cOU8+qFaru7q6YlMymB9ghkGntY9ZxWJxQsLkXNjCcPjw4TfffFOn08mVkZreboNOs2LFioKCAgCwWS3114qdDntSUtKiRYt8HSlCCCE0j2GiASE0PzQ1NY2NjQHA2cOfW8z+tXRfJg8GAJPBUHnj+vhge0vzJ++8yWQNxJKAUGU4x4OCgpJAGUEQQSGh+WvWAYCqseGtP75y6dzpWYt9aqQyGU3T98+KBgAIDA1bvWs/ly/Qa4brbly5dOxzX0c0WWdzPU3TAJCSkhIQEEDTtMPh8OSDn3/+OQCE3bwXyWoyAoBWqx0aGpqFYH2vv7+/t7cXAGwW89WjB0mSzM3NtVgsAMDhck16HUmSW7duJQjC15EihBBC8xjr5z//ua9jQAihe+vt7W1ra2Nep+cuFgiFdz9/LoklUpE4oKtVNdjfm5iaLhAK3/nTH+urKgAge0l+wcYH4lPSPNzhLxAKMxbn5SxdHhkTFxYRqVOrrRbz8EB/Zcn1lPTMey6ImG0kSZZcLhZJZVEpC7Yfwa0EAZKw2AR5eOSY2TxmNsqV4RKZHy2qlyuUQ71dDrvNbrcnJSVt3LgxPT39nvfJAwMDxcXFiVmLslcUjp9M0/TJv77ldrsCAwM3bNjgt2UpZiIzMzMxMbGlpWVEPcTlcpYtW5adnV1TUzM0NJRTuFHb3zuqVRMEsVAXdCCEEEJzYwH+DoEQWpDy8/OfeuopkiQJgjAbDb4OZ7LUrJyQMKXT4Th79Av10KBBP0LTNIvFWla4Niwyiilx7yGhSMycHx2fuGz1Gr5AwBMIHHZ7T2f7rIXvkeHBgbf++ApBEPfVigZGYGhYbEauIiaepunyi2d8G4zFZLSPWcffsthsHl8gC1EYDIYLFy6IxWJPnsYPDg4CQGzqTSmJhrJrDrsNAKRS6ZR+aOcRgUAQFxf37LPPPvzww9/73vc2bdoEAH19fSJpoEgSGBoVA1//4SCEEEJo2rDrBEJo3oiLi0tLS2toaCi59OWtxRR9i8VmxyYla4YG5aGhlTeuMYNut3tUp1VERE572viUtPiUtE5V84mDB0zeSK/oNJoD77zhcjrZHE6IImxx/oqwiAiROMCTz6oa601Gg1AiDYuNn3kk81Ha8gJVxfVRrebcwQ837tnvkxgoijry1mskSe781ktMBceK4vO64a9ujKOjo+/66a/QNH39+nUujx8cFg4AVrPp4qEDJItlt1oBoLCwcP369bP2DfxCcHBwcHAw81qj0Wi12uiUDAAQSqQA4ElbUIQQQgjdBSYaEELzya5du4aGhob7+z5+43+Xr10fm5js64j+RigUAYAyMqqptoYZCY+OCVGGz3xm7fAQAFhMt6lMQVGUTjMslcm5dygAcfnc6ZaGervdTrndHC6XIEinw8HicJwOx0Bvz0BvD0EQm7ZuT8vKuWcYfB4fALIK1sekZ8/sC81XbA63YOe+q1983N/R+uUXn6zd8ejcx0CSpEAkNoxoiw8fzMxfKZWHDPV0jh+12Tyq02mxWLRabVpePk8gBABVdYV2sH/8KIfD8XrYfqilpaW8vFyn0zmdTgBIzssHABYLfy9CCCGEvAD/QUUIzScsFuvpp5/+7W9/q1MPV1y7EhYRxRcIfB3UVwQiEQCcPXqYpmkuj/fQnr3KqJiZ73I3m4xlVy4RBJGQOvkp66Vzp6tKbgCAVBZUtG271WxOTE2fdE5TXa3dZpPIQ5x2u8U4CgABMvm6x562Wy3dTfWjmqGhzrbSK5c9STQ01FQDgNvtmuE3mtcUMfErtu65fvRgt6qpt10VleCDVFdyzuKyi2cGutoHutqJm3/A2GyP/llnbq3Hb6qDFH9rhLljx4709Mk/RQtPWVnZ8ePHAYAvEpMsVk7hhuDwKABQVZUBADa2RAghhGYIEw0IoXkmICAgMzOzvr5+qK/3/NEvHnrkMT+pDz++ASE2MTk9d1Gkl/YXsFgspqdAeORNq+IHenuqS0sAgMVmG/Qjn777NgBExsTufvwp5gSKoiwmk91mI1msoqe+7bTbyk4fpdzu9BWFfJGYLxJnhygA4PD/vGw1m84dP2IbG9v40Fb+natsEgRBEER0apZXvtf8pYxPzli5tqb4bHdLo08SDal5+SbDaHNlKQDQFDU+/uSTT0ZFRXkyA5P/oig381YWHEqSJEVRAEDT9J1WxywYarX65MmTXL5g9c7HQiJu+mvlctg5HE5MTMydPosQQgghT2CiASE0/+zevXvlypWnTp3qalN1qprjU/xiQ7UiInLTtp0cHi86PtGLhfQEQlF8SlpHS5NOow6P+ttN0fHPPqVpOjlveUCQXD88xBMIWytL+nq6B/p6wiOjjxz4sKu9DQBomg6NiQcADo+/ctsjt87PE4qMOk1DdRUAyOTBq9ZtuFMkXD6fpmmb1SyWyrz17eapIGUEAHQ01AYEynJWrpnLS5sNo92qRqY6w0Tp6enx8R7ltmiaPnv2LHy9BgcAAmRBy4u2VF/50mo2icVi7wbsh+rq6iiKyl2zcVKWAQB4AqHT6ayoqOjv78/Pz4+IiPBJhAghhNB8h10nEELzD0EQ4eHhW7ZsIUmysbrK1+F8hSCI5MzsuKQUr5frj4qNAwC9Tjtx0OV08ISizIJ1CTlLlhQ9nLV6fVzWIqDpCyeO26zWrvY2mqZpmuYJRcs2b7/L5PkP7li+ZZdcGQkAFvNtykCME4pEAHDlsw/VE4oC3J9CImNy1z1A03TN1eLW2sq5vHT5xTPlF8/WXr80cTArK2vbtm0eznDy5Mn6+vrIhOSMZauYEbttrLdNRbJYAFBV5S9/oWZPZ+cdf4ATc5ewOdyTJ0/W1tYeOHDAaDTOZWAIIYTQgoGJBoTQfKVQKMLCwnTqYe9O+8WnBx5etzo5TJ4eGfbIQw9cvnjeu/NPA/Pk+eKpE5qhr5oL9HZ32e12ksVic/62yj1r9XoWm63TqN957Y80Tcdm5Gx9/rtbn/8uX3S3Z9SysPDotCxFbAIANNfVtjTU3+nMTVu2CYRC44j2y0/ea7xx6U6n3SeS85ZnFqyjabr6avFcXpe8XRqrvr7ew/SWRqMpLy9XRscVbt01vufIZrX0d7aZDaMAEBgY6MVo/ROz9GNUq7n1UGhU7JKNDzF/Mkaj8dy5c3MdHEIIIbQgYKIBITSPyeVyq8XsdnmtPOFvf/Vv33p8X+m1q6N6vVajLj5/dvfmTV98esBb809PdHxiVFyC2+2+ePokM2IfsxIEEXNzuQQ2h7tq+142h2u32QiSTMxdKgiQ3Pa+9FYZK9ck5CyhafryudPUhG3/EwnF4sefeyEsPAIA+lubZ/adFoKkxfkCcYDFaOiZqz8Np8M+1NM1/pYgCA6Ho1Qqt2/f7mGriNOnT9MASzc8wOHymBGapq1mk/DrCiNKpdLbUfsdrVYLAFHJt99y1V5XxVRFAQCJRDJ3YSGEEEILCCYaEELzmM1m82IlSIfD8cpvfg0Ae/Y/fvZ62clL1x7avhMAfvmzn3jrEtPD4XLXP7yNJMnBvt4//vrfjn76cWXJDQBgcyffW4bFJW58/Nn1+57Z+vx3mToCHiIIYvHGh3gCocVsPvTh+3c6TSgWM80volIWfmOCe+JweUmLlxEEMWeLGowjujGLefxtdnb2D3/4w+effz43N9eTj2u12ra2toT0bFmIYnywu6XxzMfvMcsZUlNTMzMzvR62X3E4HBqNBgDsVsutRymKotxuAAgLC9u2bVthYeFcx4cQQggtCJhoQAjNV0ajcWBgwO122+02r0xoGNXbbTYA+Jdf/HvO4ry8/OU/+Om/AkBfT7fLe4smpkccIHnokccU4REURXWoWgb7egEgJuM2PSkl8pDgiOi7b5e4LYIgCvc8zuHytBr1XU5jykYOdXVMdf4FKWXpKoIk3U7H3FxOGCAZX4kAAKOjox4uZGAMDAwAQOzNPVD72luZF0lJSbt27fKTHi6zp7i4WKPRKKLjQiJv01pCVXFdN9gXHBy8e/fuxYsXL/gGHAghhNAswUQDQmi+slqtFosFANxut1cmDAlVLF6WDwC//82vuzraW1ua/+d3/wUAS5avYLN936MnJiFp15PfXPF1V4ggRbhI4uXt9DKFUhQoc9hsmuHBO50TGhZGEIS6pxNLQgKzeYHLczqdc3M5gUgsCZKPv+3v7x9f5O+J/v5+AOALRRMHjXodABAEsXXr1gV/X+1wOG7cuCEODCrcuY8nmNzJta2mvObyBZlM9vzzz4eEhPgkQoQQQmhhwEQDQmi+ksvlLBZLGRUdIJF6a84DR0+mZWa9+5c/L0tLWpWdfvCjv6ZlZv3xjbe9Nf8MkSSZm78yJSsHAJwO+2xcIjAkjKKo6tKSO53w4M496Tm5NE13N9bNRgDzDpvLpeZwwUt0Usr46wceeMDzBQgul6u2tjYoNEweFj5xPEihBACapvv6+rwYp38qLS11u91JuUtYt1sJoqooEYtEjz322JTWiSCEEELoVphoQAjNVxwOR6FQ6G9XOn7aXv63/9dUXwcAGdk5ickpANDX011bNaf9C++OJMn0nEUAYDGOzsb8afmrAEDV2HCt+MKdztm4ZRtJkvYx62wEMO9wuDyK8s6aGk9kLlsVGhkNAEFBQTk5t9k7cyd1dXVjY2PJuXmTxkMjIgGAxWIpFIrbfW7hcLlcFy5cEAcGxWcvvvWoQaseM5usVuuUFokghBBC6LYw0YAQmscoinK5XE6Hd3bInz5+9PVXfw8Ar/z5jYtlVdfqmr7/Lz8zGY0vPPV4d6cflSRgsdkAEBQ2hVqPnhNJZXJlpMvlKr18yWwy3vYcnVoNAA7b2GwEMO9wuDzKffs+HbOBZLEylq4AgJGRkVdeeUWn03n4wbKyMr5AGJ+eNWk8Ii6RxWa73e6RkREvx+pn6urqKIqSKyMm1rkY11Ff7XTYhUKhWDzl+iYIIYQQmgQTDQiheSwkJMTldA70dntltisXLwIAl8d77MmnmZEnn/sWADidzgunT3nlEl7R2lAPABzebW6WZo5ksQofeZwgSTaHw79lEzujpqKUpukAmfy2R+8rVqNhVDNM0XOXaAAALp//1dWtVg/LlKpUqoGBgYTM3FvvsVlsDofD5XA4C/4Gu7S0lM3hLtm05dZD6t6utuoyAHjggQcW/J8DQgghNAd8X94MIYSmx+l0NjY2enFCSaAUAJwOh0Gvl8nlAKAZHmYOcWfnrn56mBUN6ctnq/Eeh8vj8QVup4Oibn//3NbcDACRyamzFIAP2SxmDo/P8rj250CHyuV0TOwWOdvcLpdhwnYhFovlyacqKyvZHE5m/spbDznsNofdFhsbq1QqvRal/2ltbR0cHExenD8x1UJRVPnZ432tTW6X0+1yZWZmpqSk3GUShBBCCHkIEw3/n737Dm/ruhJFv85Br0QhCPbem1jFIlK9RbJsybJlyXViZ+JkfDOJ371TMpl5X957M5k7LZPM+KY6iROXxI5tyZItyeoSJUoUu9h7B0GQBIjeDs55f8BiZIoSQRIEKHL9/vB3cMraCxI/i1jYe22E0KOKw+EkJSV1d3c33bpJEERsYvIyA5ZVbgYAhmFeOXbk9e/+ncPh+Kd/+B4AkCRZsqnCDxn7A8MwHooCAIfVsnKjCKQhBq3mTt3tovK5b7yloc5us/IEwojE1JVLICj6WxrqPj8lCwtPLy5XRETxhKJ559jPctptTZc/JwgiPb84MBlSLtfJ3/7cbNADgEgk2r17d2hoqC8PGo1GgVgyZ78JL6FYIg8L930JxqOIYZhLly6xOdzMkj/9PNst5upPP5ocHZJIJGaHPSQk5MCBA9gGEiGEEPILLDQghB5hmzZt6u3tHR0aGB0aePzY8zEJScuJVrFl2/Mvf+2dX795/erl61cvz55//W+/520MuRo01VQ3194CAIpawS0VczZtu/bRuyajcc55i9l05dxZAMiu2LZyowdFS9WlnoZbADCj09767GMAkMiVFU8eu3+FCOV2OW02l8OuGx6gPZ4QZej9HRZXiHZk0FtliIyM3LZtW0pKii9Pud1unU4XHpsw71XK5TJOT6rDwvyZ6Cpjs9nGx8cFYknbrSr9+Biby03I2tBw6azL6cjKytq5c+fp06fz8vJ4q2niEkIIIfRIw0IDQugRFhcX99WvftXhcLz77rufH/9w8559qVlze90tyn/85Oflm7e89Yuf9XR2kCxWekbWq9/+zt7HHvdXwsvhdrlGB/tvV10lCCK9pCIuY1nv9OH4IjEAjA3PbX7xwVu/pj2eqOT0pA1FKzd64OlGBjtqqoAgYlMzRBLppGbUbNCbDdNnfvVG9qatqUXlt08ft8zovRtt2C3m2QcJgsjeuClgeQpEYhab7aGovLy8yMjIK1euFBUVLdhTwOl0ejyeEOX8cx/6O1oot7ugYJ6NGNYMHo/H5XLtFnNP423vmYnhAZFIVFa6paKigsPhPPfcc8HNECGEEFpjsNCAEHq0xcTEAEBSUlJfX9/5Tz6+deVSXFJyceUWoWgpHd0Ignjq2HNPHVt1nzp045orZz6d1I4DQHhCUk7F9hUdTiCRsjkc/dQkRVHsuw0LLGaT2WQUiCXFe1dF5cWPaIoCgIT0rM0HDnvPuByOix+9N6kZbb1xpe3mNYamCZIkCIL2eAAgPDZeNzZCezyxqenJOXkBy1MZHhkeEz820Hv27NmWlpaRkRGaprdvX+CHwbssQiSR3n/JajbdOn8aAGJjY1ci4VWCzWY//fTTOp3OarXGxMScOnVKrVY/+eSTEokk2KkhhBBCaxMWGhBCa8GxY8fGx8erqqoGBgZaG+omNGMR0bGp2TnqyBXZAzKQGIbpaG68eeWiw2ZjcziZZVtSCkpWelCeQJict7Gz9sbZEx899tQz3pM3Ll0AgIiEFC5fsNIJBBiHzweA8cH+wa62+LQsAODy+V957uX22ptNN666XU6CIA689HW+UDTY2R4WFaMMD3LfRJqmo6KiMjMzk5LmXy7kcDiGhoZiYmIEAoHRaAQA4XyFhtsXzjA0XVZWplKpVjbjYEtJSZldaZKRkRHcZBBCCKE1DwsNCKG1gM1mx8TEPPvsswzD/PCHP5zUjk9qx9ubG45+7RshckWws1u00cH+zjvNJuOMxWSyWcwejwcAFOFR2599mSQDtC2xOj6xp7Gmr6uz9kZV8aZKAOjv7gaAuKzcwCQQSFJFqFimsMzor538KP6vsmbPZxaXpecX6zSjirBw76aSGYUbg5cmAIDdagGAjRs37ty5k/2A3THcbvebb745NTXlfen93p59X5tD2uMZ7euOiYnZunXrCmaMEEIIofUHCw0IoTWFIIjHH398bGxMoVAcP3788mendh86vLRlFIHEMExL/W2j3rBhYwmbwzl34mOb1cJis1lsjkAiFYgkYXHxWeUB7b+ojkvMqdzRdPnz6iuX6qpv0LSHoihxiFwZGRPINAKDw+NvPfJi3flPtQO9fW3NSVkbZi+RbHZ4bHzwUpvLYbMCgMvlelCVAQDef//9qakpvkAokSsYhpkaH5MqlKqouX9xBElyuDyLxYJNEBFCCCHkX1hoQAitNbNzpNvb2zs7O9/92RuHX3pFEbqKZoa7nE6rxSxTKAmC8L5sb6q/cfE8APR1tgvFYrvNKlWEfuWV/xHcPOOz89xOR29jrdvlpD0eZWRMYm5+wKZUBJhQGhIel6gd6G29dePeQsOqQtM0i8MBALFY3NPTc+nSpSNHjsjl8nvv6ezs7O3tDY+N33zgsEAkBgCTflookd4/o4GhaY+HClvT+00ghBBCKCiw0IAQWrMqKyv5fH5TU1Nt1dU9h54KdjpfsJhN7/z0vz0UlZVfKJXJGm7ecDocAEAQBFcgsFrMNquFzeFuf+6VYGcKXB4/q3xrVvnWmcmJGZ02Ji2L9eBv0dcAg04LAEAQwU7kgawmo3d7S41G09raOjMzMzExMafQUF1dzWKzK/YfEtydyCNVzN2h08tutVBut1Q6T+8GhBBCCKHlWMu/MiKE1rmoqKioqCidTjc2PBjsXP6EoWkPRQFAW2M9ABAEIVOFCyXSsLiE5PyNxskJqVK12j7Py1RqmUod7CxW1lhv51D7HYIgth08EuxcHsik/6LtQn9/P4vF4vP5c5pBTk9PDw8Px6VlzrvHxBwCsYTFZo+Nja1IrgghhBBax1bX77IIIeR3JpOJzWJ3tTRHJySKxMHfzU4gFAEAQRAMw4hCZJllWxKy/7Q/olwd5O0M1i3vkhAOj/+g7/+DjnK7G69fmX3p8Xg8Ho/ZbFYo/tTutL6+HgAyi0p9CUiSpESm0Ov1drtdIFhrO4kghBBCKIiw0IAQWuOkUqlGo7lw6oQiVHXoha/yg/2Bis3hcLhcNpdfcegolhVWj4jEVFlYuFk/RdP06uxD4bTb9BPjABAdHR0TE3Pz5s2Kiop7qwwA0NfXJ5RIw+7r+zgvhmEsRoOAz2exWCuSMUIIIYTWq9X4uxRCCPnRCy+8UFBQkJmZqZ+aPP7OWzRNBzef0aEB2uPxUO41VmWY0IzlKfkHS+ZufjmhGfveN17ekhy5MSLkuZ0Vv//lT4KSni+4fIGHohqvXQp2IvOzWcwMwxAEcfTo0fLycg6HYzKZ7r3BYDBMTEyoIqN9DDjY2Ua53cnJyVwudwXyRQghhND6hTMaEEJrnEAgePzxx2maPn78eEtLS1dLc8aG/KBk4vF46q5fq7txDQDC4n39NPhIGOzt/puvveB2ueac146OPLO1ZGpC633ZVFPdVFM93Nf7N//7hwHPcWEJ2Xm64QGL0RDsROan12kBgGGYTz75ZHR0NC8vb/fu3ffeUFtbCwApuQv/eLtdzsHOtubqayRJlpb6tM4CIYQQQsh3OKMBIbQukCS5Y8cOAOhuaw1WDpPjGm+VITo1s/zA6u04uCj//NffOVCUtT8/vbW+9v6rP/vXf5qa0Kqjon/yx5Oft/Y9/82/DFWHXz59ymG3Bz7VBemGBwGAXJXrCGiPZ6iz3XtssVicTqdAIODcs2MlRVEtLS0SuSIyPukBMb7gsNs+/d0vq8+espqMPB4Pt7dECCGEkN/hjAaE0HrhXXjvdATtIy6XzwcAdXxi+eNPBysHv2tvaujv6pj3ks1q+eyD9wDg9e//YMvexwDgu//6o+/+648Cmp/PKLdruLMFAMp2PxbsXOYxPjwwPjzwxfH4eERERGVl5b03dHZ2ms3m4u17iIW257z1+acm/TQApKamFhcXL3g/QgghhNBi4YwGhNB64Xa7ASAqNj5YCQiFIgAw6nRB7xPhR2+fu9ZmptvMtLeUcK/uthab1QIALBbrz76yrSRSdqh0wzs//a9gpLkAi9GgHezzUJRIKmOvyoYFMqXKe8BisQQCwfj4+CeffDJ71Ww219XVAUBsSvrD4+hGh4e6OwCAy+U+8cQTKSkpK5YyQgghhNYvnNGAEFovKIoCAP3UZLAS4AkEQpHYZrVMa4ZV0fHBSiNgpnUT3oO//fMXPR4PAHS3tfzzX3/HMD39rb//f4KaGgCAXqsxTemcdpvTbu9tvE25XXB31skqxBMIeXyB02FXqVQ6nY4giNbW1qysrIyMDABoa2sbHBxURUaLQ2QPj9NzpxEAvA+KRKJApI4QQgih9QdnNCCE1gu1Wh0fHz862O+hqKAkQBBEceUWADAb9EFJIMAMd2s6aTkbPm3oON82ULJlOwD85sf/NqOfDmpqAABX3n/r9tlPmq+e77x93e1yykLDinfs2XXk+WDnNb/GqkveVT9arZYgyfzN2wFgaGjIe3V8fBwASnbte3gQyu0e6m5ns9mHDx/Ozs5e4ZQRQgghtH7hjAaE0DpC0zRN03a7TSyRBiUBoUgEADbjpbNolAAAIABJREFUTFBGDzAeX+A9+Kt/+reElDQA+Nt/+c9DpRucDkd3652Nm7cFOB+3y2kzzjhsVqfN6rTbaJrm8vkV+w+JpSESuZLNXr3/II72dXvXO3jFp2XxBUIACA8PBwCapjs7O8NjE5QLbZhq1E+5Xa7MzExvvxKEEEIIoRWyen+vQgghv4uIiBgeHtZP6oJXaBADQFfdreyK7UFJIJAUoV+0FYhNTPYeRMbGeQ9MM0HYQvLC2780G740k4Lk8WKSUgOfyaLQNN1zp9FqMs6eiYhPqL10DgD4fD4ANDc3O53OqMQFNpuAu1NpvOUJhBBCCKGVg99pIITWkfz8fA6Hc/7k8WAlIBSLAYBZQ80gHyI26Yv6QmdLk/egpe629yAhdYGehSvBQ7lZLHZaflF+5TZVZLRAJE5IfwSWD3Q11g73dHqPS0pKWCzW9c9OOO02lUoVHx/v8Xja2toAIDEzd8FQTrsNAAQCwYomjBBCCCGEMxoQQuuIWq2WyWRmqzVYCXhXE4So1MFKIJBiEpIKyioabl7/x//5LYqiWCzW//7r1wEgISUtPjnQ8wjsFrPb5SJZrNJd+wEgt2xzgBNYstntJwmCSElJiY+PP3nyZFRUVFlZGZ/Pr6mp6e3tTc7OE4olC4Ya6GwTiUS5uQuXJBBCCCGElgMLDQihdcRoNE5OTmZsyA9WAlwej8ViuRz2YCUQYN/5/j+9cmDX+Mjwt5897D3D4XL/7t//ixXwhgjGyQm300GS5NS4JjQiMsCjL8fsRhjR0dHJyckA4N1pAgAoiurq6gKAvIqtvoSyGGdkMhmPx1uRRBFCCCGE7sKlEwihdcTbA087OmK1mIOSAEEQAqHI7XIEZfTAKyyvfO9i9RPPvhgdn6gIVVXu/sp7F6vLt+8KfCaqmPiIxBSaps/+/q3Aj74cdqsFAEpLS1966aU5l7RabX9/f4giVCQN8SUUwzAzM+uiESlCCCGEggtnNCCE1hGpVFpSUlJTU3P17Ol9Tz0TlBz4QqFjFWzu6Hc/+ePJec9n5hX84OdvBTaXebDY7PLHj1z6w29mJsaDncvicLg8AGCxWPfvi8HhcAAgMmHhNpAA4HY5XQ57UmKi3zNECCGEEJoDZzQghNaXPXv2kCQ51NvdXHsr8KMzDEMQBO3xBH5oxGKzFepIhmEolyvYuSyC2WAAgPr6eoZh5lzq6ekBAGX4Artaes1M6ii3OyYmxu8ZIoQQQgjNgYUGhND6QpKkWq2mafr6+c9b62sDPLrZODOpHYe77f1QgHF4fAD4/P3fURQV7Fx8oh0eaL19AwD4fD7x5R8biqKampr4QlFcauaCcRiGqblwhiTJpCSfpj8ghBBCCC0HFhoQQuvOc8899/LLL6tUqptXLrqczkAOzeXxAUCqUAVyUDRLLJMBwNT42CdvvkE/CrUGLl9AslgAYDQaLRbLvZfq6+unpqbCY+PZHM6CcYz6qemJ8fz8/IgIn6Y/IIQQQggtBxYaEELrjlgsjo2N3bRpk8vpHBsaCOTQPD6fxWbPTGr1Wk0gx0VeibmFu1/6hlAitZiM/R2twU5nYYqw8OJtu1lsNpfLFYlE917q6+sDgA3lPu3TqRnoA4CcnJyVSBIhhBBCaA4sNCCE1qnJyUkACPCMBgDg8fgAAPett0eBIVOpYzNyAcBusyx482rA5nA8FKVWq+9dOqHT6bq7u6OTUmWhYb4EoWkPALjd7pXKEiGEEELoHrjrBEJonfLu8ydThnooinVfP/8VMjY0YLNa2ByOTI0z2IODoemxng6CIOQqdbBz8YlJrwcAFotFURSbzXY4HF1dXTabDQDi0jJ8DEK53ADgcKyXfVURQgghFFxYaEAIrVPezQI/fOtNkVhy5JWvC0XiAAzKYrEBgHK7L7zzy90vvhqAEdEc+gmN2TDN5nCiE1OCnYtPXE4HAAwMDPzsZz/bvHnz2NhYTU0NQZIAEBoR5WOQ6YlxFouFW04ghBBCKDBw6QRCaJ0qKytLS0srLi62Wsw1Vy8HZtCwyKjSrdv5AoFxckLT1x2YQdG9vP04PY9CJ0gvk0HvPZiamrpz5050dHR6erpcJiNJMkQR6ksEp92mGx1OSEiQyWQrmSlCCCGE0Bew0IAQWqfCw8OPHTu2f//+xMTErpbme5s1dLe1vPPT/z778R/dLpd/B2WxWIXllRs2ljIMc+PEH+xWs3/jowVJFKFRyekMw9A0HexcHshDUbrRYbfLCXfbKwBAaWnptm3bcnJyjh496nK5eAIh4ds+qY3Xr7icjpSUR2MGB0IIIYTWAFw6gRBa71JTU/v7+/WTuvDoGACor666deUSABgN+vCoqIwNBTw+378jFpZXTut0vR1tNZ9+vPWZl/wbHD2ch6JM+ikAcNgsQrE02OnMo+VWVdvtm06HnccX5FVs1U9ovee3bt3K5/MBgGEYiqIEkhAfAxomJ8RicUlJyUpljBBCCCH0ZVhoQAita6dPn25ubgaAlvravq5OAGiqqQaA0NDQqampW1cvV1+6sOfQU0npmX4clCCIwvKK4f7emUmtH8MiX/Q23jbrp7h8AV8YiK4cS9DT0uR02AHA6bDXXDjD4XBIkszOzubfLXg1NTU5HI6IhGQfA7rs9pXKFSGEEEJoPlhoQAita1qt1ul0AkB3W4v3DEmSW7ZskUqlJ0+eBIbhcrk3Lp6PT0ljsVh+HDdUHS4PVek0GoNWIw+P9GNk9HDe5QZCsZgkV+Piwd7WJofVOvtSIBC8+uqrfD6ff8+0mqmpKQDIKa3wJaDDZjUaplWhPnVzQAghhBDyCyw0IITWtRdeeKGmpqapqSkvL4+m6dbW1uLi4uLiYgCIiooSCARtbW1nz57t7WhLy87179BKVdjE2Ghn7Y2yA0/7NzJ6iOi0rPZbVQ6bdeFbA67h2qWWW1UAoFAoXC6XxWJJTU29v4Ojt9DgYyfI4Z5OhqYLCwv9ni1CCCGE0INgoQEhtK5xOJyKioqKii++HN68efPspbCwMAAoKCi4ePFiZ3OT3wsNxZVb2psazHf3FECB4Z3IQK3KXScGO1sBgCCII0eODA8PnzlzJj8/f849Vqu1r68vPDae9G2KzWhfDwCEhPja0AEhhBBCaPmw0IAQQg/D5XLj4uJ6e3vtVqtAJPJjZIFASJLkjE5r0k9Jfft2Gi0TTdM1Z064HHaZUhXsXOZyu5zmGQNJkgkJCY2NjXv27MnMzBSL/9RIwu12czic5uZmiqLS8op8DGueMRAEER8fvyJJI4QQQgjNZzWuUEUIoVVFJBIBQE9Hq3/Dstjs/NJNAGCa0vk3MnqQ7rrqicE+ksXa9czzwc5lrknNKMli0TTd19fX1NTkdrvvrTLcvHnzBz/4QUNDw7Vr14QSaUxymo9hnXabVCrl8XgrkzVCCCGE0Dyw0IAQQgvwfkibmfb/Ggd5aCgA6EYG/R4Z3W9qbLj1+mUA2PzYk6ttY0uLcab6zEna4wGAnJyc73znO3NKAwRBMAxz69Yth8ORW1rBYvs6IVEWGmbHXScQQgghFFhYaEAIoQVkZ2cDwGBPl8Nm829kiTQEAAbuNPo3LJrXQEsTTdMJGdlxaf7crNQvXE6H1Wxis9kkSWZkZAgEgjk3REVFsdlsnU6nDI9MzNqwiNAM43K53G63P9NFCCGEEHooLDQghNACYmNjt2zZYjYZT73/rn8jR8bGxSQkeTyrsTHh2sPmcgGgYMvOYCcyD5lSRZCkUqn87ne/m5k5Tx0kJiamoKAAAMr3HuBwuT6GpdxuvU4bGRnJ9fkRhBBCCKHlw0IDQggtbNu2bZmZmbpxjdvl8m9kqUwGANeP/8G/YdH9ODw+AJx662eUv/8Sl8/ldDA0rVarORzOg+7R6XR8gVAik/setrel0emw5+Tk+CNHhBBCCCFfYaEBIYR8EhkZCQBm44x/w2blFwKAYULj37Dofsl5RVKlyuVwjK++phh8oYjD5T6kmQJN0xqNRhkeyeH62tZxemK8/tpFNpvtnQqBEEIIIRQwWGhACCGfSKVSALBazP4NqwqPEIrEdov5w//8R70Wyw0riC8Sy1RqALBbLMHOZS4PRQEQRqPxQTcMDQ25XK6I+AQfA470dp1//22g6SeffBK3nEAIIYRQgGGhASGEfCIUCgHA7u9+kACw59BTcmUo7fGM9/f4PTjyotyutuor2sE+giDCY+ODnc5cBEG4Xc6oqKgH3TA4OAgAkfFJvkTzUFT12VMcNuvZZ5+dt+MDQgghhNCKwkIDQgj5RCKRAIBRP+33yJGxcZv37gMAu7+nS6BZU6PDbdVXXQ67SBoilSuCnc5cHo9n9r/zGhsb4/EFstAwX6INdLY6bNbt27cnJib6LUWEEEIIIZ9hoQEhhHzi3XFwxmBYieBCoQgAnLZVN6V/zTAbvqgQJWRkBzeTeZln9HC3mDWvqakpqTKUIAhfok2MDJMk6d2WFSGEEEIo8NjBTgAhhB4N3m+bZYoV+TKcLxQCgNX0wCX6aJl0I0MEQWSXVORXbgt2LnN1NdaODw8CQFLS/CsjpqamHA4HXyLzMaBhckKhUOCWlgghhBAKFiw0IISQT5xOJwCwH7z74HLwBUKSJI2TE8bJiRCVeiWGmJfdYrabTSwOJ8S3OfmPLi6PzzBMXsVWHycFBExvS+Ot86cBgMvlxsfH338DwzBvvfWWw+GISkr2MSZfIJwcm/J4PCwWy4+pIoQQQgj5CAsNCCHkE5vNBnfXOPgdSZJ5JeUNN68bp3QBKzQ0Xz3fVVsNACSLFZGQUv7EkdX2IdyPODweADhsFqFYGuxcvmRmagoApFIpj8cjyXnWMzocDovFwhMIMwtLfYwplEhdLpfL5fKu90EIIYQQCjDs0YAQQj7xFhp4K/bJLVStBoDWG1dWKP4cHoryVhlCw9S0xzPW2+mwruUOEW6nE1blxpYTo0MkSb722mvf+MY35r1BIBBERUU57TaXy+ljTN3osFgsxioDQgghhIIFCw0IIeQTo9EIANIQX9fJL5YqPAIAbOYAtWkY6rgDADKF8tjXvpGYlg4ATvs8O3e6nQ7jlG7eS4+W0Z4OAOBwecFO5Es8FDWt1ZAkSRDEQ5Y5GAwG8LmFh25sxKifelC7B4QQQgihAMClEwgh5JPJyUkACFmxnRE9FAUAXB5/heLPxTAAkLEhD+6uB7n03q9omi597HB0Sob3lomh/qqP3qVpWh4eufXIi6vtU7rvrMYZmvbwhUKr2dTb2pRbvoXN/tI/f5TLVXPxjNVkDIuKTc0r4HL57IB0UpyeGGcYJjk5+eGNG5VKpc1m4/F9mqHQ09wAAJWVlf5JESGEEEJo8bDQgBBCPhkdHVWEqljslfrf5rRuAgDEcuUKxZ/DbNADgMftBoDUrOy+zg4gwG6z1Xz2sT6/xOOhnHbb1NgwTdMAYNBqPv/NT0KjYtM3bpKFhQcmQz/Sa8c8bjcwzPkP3mEYuq32ZmJmDgAUbt3FFwgB4NLxP4wPDQDA+NBAc/VVksVKzskr2/3YSifW19oMAN4/5IeQSqUAIBQ/cPPLe2kG++RyeWho6PLTQwghhBBaGiw0IITQwoxG49TUVFZB0coNYZieBgB1XOLKDTHLND3ZXXeTIIjouAQAiIqN/9rrfwUAZ49/2NPR1ll7Y/ZOsUQqFIlnDNM2s2m4s3ViqL/swFMhoWG8lWmKuUK8czE8FEWSZIhcOaOf7m1pAgDDpE4ZHpG9cZNubITFZheUbjLOGAxTk5Pa8Z7mxhUtNNA0XX/lfH9HCwBER0c//GadTscXCIn5WkXejy8UOSwmP6SIEEIIIbRUWGhACK1r/f3909PTJElmZ2fzeA9cGtDZ2QkACSmpK5eJd8cHqSIQX0SP9nQwDBMZExcVF3/v+b2HnkrNyiEIIjRMfeXsZyw2u2LHbqlMRtO0y+H48O3fGKanrnzwOzaHE5+Vl5CdJ1YoH4n1FHyR2HsgEIqeffW1/q6O21VX9ZO6aa1mWqvpa2n2eCh1ZNTGzVsBgKbpcyc+6utsdzkcXP5KrWTRT4y3190SCAQRMTEL9lNwuVwiaYgve4IwDGMyTKempPgpTYQQQgihpcBCA0Jo/ero6Hj//fe9xxcuXDh69GhcXNy8d7a0tHB5vKjY+JVLpq+zHQBYHM4KxafcLt3wQGhULAC0V18FgLySebZLTExN8x4ceObZ2ZMkSfKFwudffe3UB+/pJyeNM4beptreplpRiDwpr1AiV3rc7pj07NWzO6bDZjHr9TyBQKpUAYA0NIzD47udjqi4eIIgktIzk9IzB3u7aY+n5upl/dQkAKRkZXufJUlSKBIDwPE33zj8je+wV2axzMToEADEx8c/88wzC95st9vDwyJ8CWs26Cm3G9dNIIQQQii4sNCAEFrjKIpqbW3NzMy8t9+eRqMxmUynTp3iCwSPPX3MNGO4fPaz3//+9zt27CgqKprzgVmr1Y6OjmYXFrNXrAoAAFw+n8ViRSatyKSJ/paGwZamKc0IXyiiaZqmabkyNCk1fbFxDhx5FgAmxjXVly/oxjU208ydqxe8l7SD/XJ1uCwsXBU9f7EmAJx2a39zw1BHi2l6EgAIgjj8+t+TJHnr1IdupyNErtiyd//szfHJqQCgjooeHxnmC4UR0bGzlwo3VQz39xoN+g9/+kMOh5ucm7+hfIt/U227fRMAsrOzF7zT4/G43W4W26efPZ1mBABiYmKWmR5CCCGE0HJgoQEhtJY5nc7f/va3Go1maGjoiSee8J4cHx9/8803vR34Hj/6XER0TER0DJfHq7pw7rPPPmtvb3/mmWf498yZP3v2LEEQOSvZoAEABEKRx+OpO/dpkf9aA3TX35ocGbJZTAathmEYFovlcbs5PK5YFbaxYumfnNURkYeefREAGm7dmJqY4HC5bU0Ng21Ng21AEASHx0stKsss3eyvdzEvmqYthmmzfpor4Kui470nrx9/f1ozAgAcLlcRqprQjH32ix9x+QLT9CRJkrsPHubetzpGJJYkZ2Tdf/LxY8+feOe3ZpPRabe33q7OKirz4z4UtMdDEIRAIMjKmjv0/VgsllgstppmfImsGx0hCGLBpg8IIYQQQisKCw0IobXM4XBoNBoAaG5uViqVFRUVAHD8+HGGYbILiuRKZVxisvfOhJS0mPjE6ssXm+tqfvWrXx06dCgyMhIA6uvrBwcHFaGqEMXK7geRW1Q80N1p1k8t9kGapp02q81sdFgtISq1OETuPT/e39185RwAkCyWUCjKKd64cZOfP/wXlG7yHiSmpo2PjjTW3KIot8vhaKm61FlzIzm/OHfzTn+NNdLZ1nL9otvlpD0eyu1m7tmpIXfzzvSNmwAgRBk6rRlJSEnbvHef3Wr95L3f2S1mu8XM5fFKtmwLi4j0fTipTP74sy803b410t9nmjEM9XYmZeb66700Vl22WcwAMDMzI5PJFrxfpVKNjmkYmn54P0irydjX1hwbGysQ+LQRJkIIIYTQCsFCA0JoLQsJCdm4cePt27dpmr5y5Up5eXl7e7tOp8vKL9x2zyx6LzaHs3n3XqlcdvPKpV/96lfJyckFBQVnz54FAP3U5Ds/+a/03DyaprMLiyTSEL+n6p2673LYF/WUaXry9pkTeq3G+5LD5bF5vKTcArFM0XTlHMMwBaXlm7bv8nu2c8QlpbBY7Lrq6xwut2zbjqaaW6YZQ+ftGz31t+Kz8wt3zf2jXqyGC6f7musYhvG+lEhDIuPiBUIRRblb62s7aq6nFpSQbHZ8dv5AaxOHyxVLpGKJ9PlvfIvyUAKBcGmbksoUyq1793e13rlw8nhn/W0/FhpG+7q9Bz4WGvh8vsvpcDrs/Idu9jHU3UF7PFu2+HmVB0IIIYTQYmGhASG0xoWFhXkPOByOy+Wqrq4GgPyN8/RB9MorLg0Lj7x2/mxXV1dXVxeXx9u8a++ta5ctZlPdjWsA0NfZ/vw3v+X3PFlsNpfHczkcvj8y3NHSeOms025jczhJqek67bjZOGM3m1pvXPHeIFeGBqDK4HXt/OcMw2QXFOcUbkzPyevrbG+urZma0PY111FuV8m+Q0uOrB3s622qBYCCsoqB7k6jQZ9dWFRQVuG9OjrQP6Of/vSXP47Lyu2uu8UwDH13sgNfKFz++1JHRvH4fMPkxPJDedEej91qYbFYe/bsiY+P9+URiUQCAG6X6+GFhpHeboFA4GNMhBBCCKGVg4UGhNAaR5IkAERHR4+Ojv7+97/XaDRhEZGyh66DiIyJPXjshea6GoIgsvIKRGLJhuKSjjtNLBbr808+Nhr0Lqfz/tX+y2Qxm1gstodyLXinx+02TGrrPj9lNkwzNK1QhT357IsCkQgAaJpub24c6u+dmtCKxNI9Tzzp3yQfhKbp6ckJACgsrwAADpebnpuXkpk90NN17sRHk6PDywl+89SHAFBYXlm6dXvZth0Mw9zbrfOxZ5498c5vLWZT1+1qAEjNyqnYtWdZb+bLZAqlSh0xMth/5+a13LLlrj1xOuxn3vm102GPjY0tLi728SmFQgEA5z94u3DLzri0zHnvodzuSc1Ieloa+dDlFQghhBBCAYCFBoTQGldQUJCWlsbhcGprawUCwdDQUGrWwhsx8gWCksqt957JyM2jafrcyePyUJUft59gGKa79c6MXt/VesdusxIEMTHUr45LvP9Oh81qndGbDdMNF05TbjcA8Hj89Jzczbu/MnsPSZLZ+YXZ+YX+Ss9HDTXVABCfnMq7p4kmi81Ozsi6du6M1WjQDvaFxyctIfLk2LDb6ZDK5MUVX3zIn/N3FyJXHHnl6+1NDZNarUgsKdmyze81oIy8/NGhgabrV4a6OyJiE4q27V5yKLNBb9RPAcDw8HBbW5svu04AQHFx8dTUVF1dXX97y4MKDdqRQQ9FYRtIhBBCCK0GWGhACK19IpEIADZt2jQ0NAQAbNYS/9fn/a5YJJb45Utjj8dTW3V1QjM2OtgPAARBsFgsj8dz48T7uVt2ylTq0KhYyu0y66dvnzkBBGExTHsoyvtsiFwRn5xSWrmVe88H+yDqarkDAEnpGfdfyi8pq750ofrkB195+TWBWLrYyJMjgwCQkJL2kD4LAqGosLxysZF9l5ianpqd29PWop/QGnQTNqtl82NLnCpCUW4AiIqK8ng8crncx6dIkty/f39PT4+3heS8OutvA0B4ePjSEkMIIYQQ8iMsNCCE1hEejwcAjkU2XLwXi82226x+Sab59s366iqCINgcTtmW7blFG0mSPP7e70YHBxounCZJUhEeZZyedDv/1LVBEapKycxSqSPik1MWnJQRAEP9vVfOfmY2GhmG4QsE0QnzTMTIyM3vbmudmtB+/tZP9/zZNxdba9D0dQOAQqXyT8ZLwuZwdj1+qLhis3Z05PLpUwPtLQWbd4iX1BCUw+ECQHp6emXloisjFEU95N/sqfExuVyODRoQQgghtBpgoQEhtI6oVCqBQNDW2CCTKxJT0xe7GcFwf5/b5XK7Fm6jsKBJ7XjN1csAsP+powkpqbPn9z919Jc//BcgCGCYKc0IAIgl0uSMTJU6XBkWplJHLH9of+lqvXPu5HEAEIklKZnZ8SmpYsk8RQS+UPjEsy+eePe307qJ+vOnKw4d9X0IyuWa0WlJkoxJXMqyC/+SKZQyhVI/OdlYU331xAf7X/zzJQSZ0moAwLX4HyGHw2GxWBQR86+MoGmaotwuF7kayk8IIYQQQlhoQAitIywWa+fOnZ999tnZEx/JFMqktIwNxRtFYomPj5MkSRBEWETkkhNgGMZqMZtnZq5+fpqm6aT0jHurDADA5XJf+9t/AACb1dLV2iJXKmMTk1dnez/v5g6ZeQVFmyolIQ/bo5EvEOw59NR7P/8/mr6u22dOhEbHJuYUAIDL4XjI0g/DxPiNE3+gPZ6ouPiV2E90afLLyu/U356eGDdMTshV6sU+7nY5ASAkZNFvx263A4AsNGzeq8bpSQBQqxedD0IIIYTQSsBCA0JofSksLExKSqqvr29oaKi/eX1KN3HgyDEfvwcODVMTBNHT3rp5zz6+QLDYoT0U9dHvfj2pHfe+5PH4ux9/4FJ/oUicX1K22CECyfvhXyqTPbzK4CVXhpZv31l96cJgW/NgW3PDhdMMTTMMwxeJJXJl2eNP8YXiOY9c/ePbLoedx+fvOHBwRd7AkgiEoqy8wjt1NdVnT+1/4WuLepah6f62Frjb7GNR3G43ANAez7xXnXa7h6KwQQNCCCGEVgksNCCE1h2ZTLZjx45t27b95je/Gerraa6riY6ND1Uv/CHNaJwBAEWoagn7Gtht1nMnPp7UjnM4nKT0THloaHp2LnuRazdWFW99wWl3LHinV37pJplCOaHR9HW284VCgVCkGR50WC0Oq+XUT38oV0duPfIim8v13qzXapx2myJUdfilV3iro+HlrJyi4q7W5mmtZlqrUYYvYnqLxThjmJwQiUS5ubmLHVSpVJIkaTYa5r2qjonjCYQjIyOLDYsQQgghtBIe4d9xEUJoOUiSPHLkyE9+8pOq858DwJ4nnkzNynn4I+1NDQzDuN3u/q6O5IysRQ137fMzo4P9LBbrwJFno+Lil5z26nGn/jYAOJ2+FhoAICE1PSE1vXTrdu9Lh91uNOgbbt7o7+rQa8c+/cV/pm+sSN+4yUNRVR+9SxBEfEraaqsyAIBMoUxKz2xvahju6VxUocE0owcAoVC4hAITi8USiUQu+/x9TN0uJ+V2LWFFBkIIIYTQSliN634RQigwJBLJa6+9dvjwYT6f39JQt+D9uUXFLDbbbJypOne2q/WO2ThjffB2g7M8Hs+FUyd6O9pIknzu66+tjSoDAJiMMwAQl5S85Ah8gUAdGfWVw0eeffU1qUzucjjuXLtw/u1ffPbLH3unMxRXbPZfvv6UkpUNAJ2NtYt6yrvtDQU8AAAgAElEQVRiYgmdIGcft5hm5r000tvloaikpOC3zEQIIYQQApzRgBBa58RicU5OTnV1tdloXPBmpUr98v94/b03f2q1WC6cPA4APD5fHqqyWSyJaRnAMGaT0WycsZhMhZsqcotKvE/ZrJaulmaCIDZt3xUil6/s+wmg0YEBABAIRcsPJVeGPvPKqy31t29duWSYGAcAkViy64knOXdXUqw26ogoRahKPzXZXncrs6jUx6cMkzoAKCwsXNqgQqHQ6py/SDHU1cHlcjMyMpYWGSGEEELIv7DQgBBCEBoaqtW2MgyzYFdIvlB49JVXa65dGR0ccLtdVotlclxD03RTTbX3Bjab7fF4qs6d9Xg8+SXlAKCf1AGAPFSVt9HXT6SPBJqhpTK5Omr+DRcXi8vjFZZXJqZlcLhcgVDEYrH8EnaFcLjc3OKSK2c+bbl1PT2viPRhKQRN08M9nSwWawkNGrwsFotIHjpPZI9HNzocExPDX33LTBBCCCG0PmGhASGEQKlUMgxTc+1K6ZZtC94sFIm3feWxe8/0tLcxDK0Kj5QrlQBw88rF+ps3qi+ej0tKEQiElz87BQCxCYkrlHxQ2KwW2uOhPR7/br0pV87zQXp1Ss3Kabh5wzRjOP7mG4e/8Z0F72++cXViZIjFYkml0iUMR9O03W6XR8xTShgf6nc67CkpKUsIixBCCCG0ErBHA0IIQXl5uUKh6GprWdrjKZlZqVk53ioDAJRt3ZGQmgYA50589PHbv7FazFKZrHLnHr+luwpMasdpmvZlq44AOPHH9x/bVpkarsyMDn96356qyxcDMCiHy33i2RdEYonFZBzsbFvwfv3EOABwuVwf91Kdw2q1UhQlnm8n0Z6WJoIg0tLSlhAWIYQQQmglYKEBIYSAy+WGh4ebZgxOxyL2UHiIbXv3s1isad3EjH5aIBA+cfQFv4RdPXo62gFAGaYOdiLwHz/4/77+/LHb1TdmDIapSd3Vi+cP79114o/vB2BoqUyeX1YOAFdPfvjhz3589r23+tvuWExG7fBgb0tTX1vz7J1XT36oHR4EgLKysqUVGjweDwB4KGrOeYtxZqirPTk5Wb6G2n8ghBBC6FGHSycQQmuKxWJxOp1yuXyxU/pFIhEA2G1Wv+ynKBSJizZVjg4OhMgVm3ftXbVNDZdsRj8NANEJCcFNw+Vy/ehf/hkAnnr2+Ve/9W3K7f7v//i3058c/6d/+N7Bp58JQAK5RSU2i7Wtsc5qmrGaZiZGh2YvMQxTf+XCYy/9eWdD7VBXO8MwAJCenr60gYxGIwBIZXOrCd3NDQBQXFy8xDeAEEIIIbQCsNCAEFo7GIZ54403HA4Hn8+PjY0tKChITU31seIgFAoBoOrCucqdu2UK5fKT2VixZWPFluXHWZ104xoAsFutwU3DeHcSyt/9v/8YHRMLAH/19//36U+Ojw4PURTF9qFH4zIRBFG2bUdOUbHTbu/v7jQaDAKBkCfg0x66ufaW3Wqpu3JhqLONYRi+UOiw2T766KNvfvObSxjIYDAAQMiXe1jQNN3b0qhUKrFBA0IIIYRWFSw0IITWDoIg1Gr10NCQw+Ho7u7u7u6WSqV79uzJzMxccL76pk2btFptT0/Px++M7z14ODI2LjA5P6JohgGA9qbGlMzsIKahClMXbCxpuF3z43/559f+r//ldrv/zw//HQCKSssCUGWYJZZIxRLpnIUkUXHxn7z3u4H2FgBQR0XzePzh/l6appc2hHdGg+jLPRomx0bsVkvpxuKlLcdACCGEEFoh2KMBIbSmPPnkk1FRUd7jtOxcN0X98Y9/fPfdd20228Mf5HK5x44dO3z4sIdyf/TOW9UBaSj46EpISSUIQjM8ePHTT4KbyfunzmRk5/z2lz/fmJGyKTfzw9+/m5Gd899v/ia4WQFAVFz8jgMHvbNj2Cy2bnwMALwLKJZgZmYGAHh8wb0nB7vaASAjI2O5uSKEEEII+RXr+9//frBzQAghv+Hz+QUFBTExMXfu3FGqwp44+rzT6exsa21qagoLC5NKpSwW6yGPh4WFRUREaLXa3q6OhORUkUQSsMwfLamZ2TqtZkY/7XQ4NmwsDWIm//i9737+6UkAyMrdEBIi009POx2O/KLitMysIGblFRqmztyQn1NUzOfzu9taACAsLCwvL28JoQwGQ19fX1RisuRumwaGYarPnlSFKrdsWbMrdBBCCCH0iMIZDQihtYYgiOTk5MjIyOH+XoZhtu3dv+eJJ11u97vvvvv22287nc6HP56UlLR3714AaG2sD0i+j6rHnj4mEkucDnsQc/j8s1O/eOPHAPCjn795ubaxuqXjf/7dP5hNpm++9PzQQH8QE5vF5nBEYsmkVut9mZqaurQ4w8PDACCShMye8a6biIvDNT4IIYQQWnWw0IAQWptKSkocdnvdjSoASM3KOfry17PyCoaHh3/0ox+dPn3aZDI95Nno6GiSJG3B7nS4+nF4XJfTueS+A8t3/fJlAODyeEdf/DPvmRf//OsA4Ha7L31+NlhZ3U+n1XgPFlzC8yASiQQARvt7Zs+MD/UDQG5u7rKzQwghhBDyMyw0IITWptzc3IiIiKbaWy6nEwBkCuX2fQf2HnpKKJbcvn37Rz/60YULFx707PT0NE3TYRERAcz3kcTj8QHAaQ/apAapLAQA3C6X0WDwnpmcmPAecHm8YGV1v8iYL+YdiMXipUXYuXOnSCTqbWmaPTMxOiIUCsPDw/2QH0IIIYSQX2GhASG0NhEEkZGRwTBMU+2t2ZMpGVnHvvaNx54+GqoOv379+sDAwLzPNjc3A0BC8hJnua8fPB4PABzBWz1RVrkZABiGeeXYkarLF8+f+ewv//xlACBJsmRTRbCymmNkoK+9qQEASkpKSkuX2M+Cy+WGhYVZTUbvS4Zh9BPjkZGRPu7eihBCCCEUSPgLCkJozaqoqAgPD2+suemhqNmTBEEkpKTt2P84AHR1dd3/lMvlampqUoVHqMJxRsMCBEIRALgcjmAlULFl2/Mvfw0Arl+9fHjvrucOHmhvuQMAr//t95JT04KV1RzVly7YrBYA4PP5y4ljt9t5QqH32GoyOh32sLAwP+SHEEIIIeRvgdtmHCGEAowkyejoaK1WazLOyJWh916Shsi4PF5tbW1UVFRjYyNFUU6n8+DBgxEREVVVVQ6Ho7K4JFhpP0IEIhEA2GzW1vpamVIZHZ8Y+Bz+4yc/L9+85a1f/Kyns4NksdIzsl799nf2PvZ44DN5ENPMF8s6Hr7jycMZjUatVpuUtcH7crCzFQBiYmKWnx5CCCGEkN9hoQEhtJYZjUYAMExPzSk0cHm8wy989cR7vzt16pTL5fKerKqq4nK5zc3NkTGxadnYY29h3u0/665f041rWGz2noOHE1LTA5wDQRBPHXvuqWPPBXhcH+mnJl1OZ0pKilqtXk7jRo1GAwBRiclOh72rsbbl1nWFQrHkPSwQQgghhFYUFhoQQmvZjh07enp6DNNT918KDVOHRUQN9fVIpCGlW7Y13r7V3t4OAKrwiD0HDxMEEfBkHz3eHoe6cQ0AeCjq3CcfV+zc43a7bGaLy+XMLS5RhKqCneNS2K1WvlDol5+BS5+dBACpVLpz587lxPGWzEQS6cUP35vUjCqVysOHDy9nigRCCCGE0MrBQgNCaC3jcDgAYLPMv1Hl3oOHu9taUjKzeXx+QkpazbUrlIfaWLFZLJEGNs1HlToicteBg11tLdIQmdViHujpvnLm09mrYqn0USw0TGjGPv7drxPTMvYcemo5cTwej9Ggt1utJEnu2LFjmVlRFAUAdVfOT2pGi4uL9+7di1UGhBBCCK1aWGhACK1lQ0NDACCRhcx7lcvjZRcUeY95fP7m3XsDl9lakZ6zIT3ni8YBn374h/6uTgDY//TR0x++77T7s0mkh6I8Hs9Kb1ppt1nrb1TRNN3b0bZlzz7+3eaLS3Dh5PHejjYASE5OFi4jjpd3RsOkZpTD4WzevBmrDAghhBBazbDQgBBayyIiIgCg6vznkdGxYRGRwU5njXvsqaO3rl4iWWzvzqDDA30lbjebw/FL8PMnj2tGhjbt2N3Z3LT38BHe8nZwmJdmeKj2+rXRwX7vy6G+HqlM7nQ64he/0elAd6e3ygAA6el+6Fvh3bFCIpF89atflUgkyw+IEEIIIbRysNCAEFrL1Gr1hg0bmpubvfsLopVWumW794DL4+kndTP66VB1uF8iW0xGu9Vaf6PKMD119exnuw8efvj9HooiWSzf+yzYrdZPP3jPfbczKADcunLJbrMyDPP1//VdFntx/1x2tbYAQFFRUXZ2dmxs7KKenVdUVJRMJsvOzlYoFMuPhhBCCCG0orDQgBBay0iSzMnJaW5uNhlngp3L+pKamd3aWO90+m31hLdJgbevZ19ne90NVdGmzQ+6ub+r4+rZ0wpVWOGmCqvJlHZ3cQcAXP38dG97q1gaEpeUkl1YJJZI3S6Xw26rOnf23ioDAFjMJu/B5TOf7jxwEABcTqePazc8FAUANE3Hx8cv9p3OKz093S8zIxBCCCGEAgALDQihNY5hGACg3O5gJ7K+CMViAHDa7fee9H6S53C5Cz5Oud0ESbJYLM3w0K2rl+TKUIFQNHuVpun+rs6cwo21VVflSiXJYmVsyJ+9yjDMzcsXbVaLzWrRjo0AQEpWDkmSAHCnrqa1vhYAHHb71IS2rak+LSv3Tl2N94fkQaZ1EwBw+fSp9qaGgrKKsm07ZpO8cek8j8cvrtxyb9OEnvbWwd5uqVS6b9++Bd8pQgghhNDag4UGhNAaFxYWRhBEx53mgtJNwc5lHfHWBRxfLjQcf+cts3Emp2hjckaWw2abnBg3zxg3bCwxG40CkcjlcJz9+I8SmWxj5ZZLn54UisUHn3upq/XO+Mjw+MjwnPhSmVw3PtZce8v7Mik9UzMyNKOfVkdEnT953Hx3Aou3wDQ+OhwVG++w2WquXr43iMNmm43wEKYZwwe//sWkdhwAxoYHRwf7h/r6lCpVV8ud0aEBAEjJzFKGqb0326yWqnNnWSzWV77yFfYiF1wghBBCCK0N+DsQQmiNCwkJiY+PH9dqg53I+iKRhgDAvUsnpnUT3s/qtVVXa6uukiTJEwjsVmtrQy3DMDRNe2+zmE2fvPc2AJhNxl//+N/nLGeYxePzO1vueI9ZbHbjreq6G9fuv43FYnk8nrGhwajYeDaH43I6H5Qwi8USi8UURVmtX2yGKpfLDQYDALicTm/mADClHfemNytUHa5Qhc2+vHn5ot1m3bdvX0ZGxkP/hBBCCCGE1iwy2AkghNCK4/F4Drsd+0EGklgqAQCX408f7L11ATabLZfLAYCmabvVCgAej2e2yjArMjIS7i61mPdSe1NDd+sXhQYPRd1fZRCJRBs3bvR4PADgbQlJkKRAJIL5CIXCF154ITs729sJAgBkMtnBgwcBICYmRiAQiESiXbt2SSQSb8B7qcIjZltOdrXe6bzTJJPJiouLH/angxBCCCG0pmGhASG09imVSgC4fOaz+z8lohUSEiIHAIfjT0snzMYZkiRff/31v/zLv3z99dcVCgVBEGFhYZGRkUVFRbM9DqKjo8vKyp555hmJRMK5b2tMqVTq/QwvFou9j4jFYu8lbxcG74FYLN6wYUNdXR0ASKQhMfGJADA+Omy/O1thljeI0+mMiIigKMrpdAKAQCAoKyvzPq5Wq+12e0ZGRlFR0bz7Ss5uSMEwTHdrCwBkZGT4vtsFQgghhNDag0snEEJrX15eXl9fX3935+jQQFxicrDTWRe4fD5BEC7Hn5ZOMAzDMIxQKCQIIiQk5OWXX9br9d6tHxmGaWpqAgCSJPft2+eds/Dtb3/b6XS+8cYbdrsdAJRK5fbt21NSUux2u1AotFgsjz322MTEREVFxblz54aGhoqKiurr610u14YNG/bt26fVam/fvs3hchNS0xtuVYvmqxEAQF5eHp/PdzgcExMT+fn56enpFy5c2L59u1wur6mpAYDU1FSKosrKyi5cuKDRaOY8zmKzk9K/WCLR29E23N8LAPfXRxBCCCGE1hUsNCCE1j6VSvXUU0+98cYbXa0tWGgIpHubQQrFYoZh2tra4uPjxXd5LxEEUVxcPDMzs337dpVK5T3JZrN1Op3zbleFuLi4rKwsAOByuUePHh0aGiosLPROHHj66ae992zdunV2uPDw8IKCgtu3b9+pq5k9SZKkt94xe2Z0dDQpKamiouKnP/2px+ORyWR5eXlJSUnvvfeeXq8HgKtXryYmJvJ4PO9YJEmy2OzZNR2lW7ZFxyV4j71bWnK53IiICH/9ASKEEEIIPYqw0IAQWhdCQ0NTUlJ62lsLyzYp72ndh1YOi8Vy3rN0IjRMDQAffvhhbGzsyy+/POfmPXv23B9hbGzM276BJMmkpKTZ87Gxsd6pEA+3devWwcHB6enpkJAQvV7PZrOfeeYZiqLGx8evXfuip8PExMTExERvb6/L5WKxWNPT01VVVTRNd3d3z+YwNjZ2/fp1DofjbS3JY3O8hYaYhKQNG8tmhxsdGgSA559/3pfcEEIIIYTWMOzRgBBaL0pLS2maPnfyOHZqCICRgX6Px3NvN8eMDfnxyakAkJqa6mOQ5ORkPp8PACkpKd7pDIsiFAr/4i/+4m/+5m9efvnllJSUQ4cOpaSkZGRkzHZzYLFYHC4XAKampgRC0XPf/JZILHG5XM3NzXC3+QKHyxWIRAzDuFwu70+O3fZFo4fYpKTZXgw0Tfd1tiuVSqwyIIQQQghhoQEhtF4kJSVVVlZOTWjPnzwe7FzWPrvNyjBMfEra7BmSJOWhKgAwmUwmk8mXIHK5/NixYzKZrLy8fMmZcLlcsVj83HPPzZYqenp6vAeqiEhJiAwAaJomSXJKO+4tIuj1eplC6Z35kpKZffC5l2ZrE/dqqas98e5vdeMaAKivrqLc7sLCwiXniRBCCCG0ZrC+//3vBzsHhBAKkLi4uN7e3uHBgfjklAd1B0R+0d/TNTo0GJuUFBkbN3tSJBb3drQNDQ0xDJOc7FOzDJlMVlpaKpPJ/Jgbi8UaGRlxu90Wk2l2eoLb5eppb2MYJisry2QyWS1mq8UMAMkZmQmp6R13mlxOx5w4TofDbJxhGGbGMF17/ZpcJnv88cdnt89ACCGEEFq3sNCAEFpHSJIMCwtrbm4eGx7K2pA/79fUyC8unznlsNszcvNC1eGzJwUiUUpmVmtD3cjISGpq6ry7RQaAt08kTdMzMzOuexZ3AMCOHTv27NmTl5dH03R8fLzBYBjs7YlNSubxeWNDg/eHYrPZunHN+OiIh6J27doVHR0doPeAEEIIIbSKYaEBIbS+hISEsNnsttYWhoGY+IRgp7M2dbe1tDY2sFisbfseZ7O/1HWYx+e7XC7t6Eh6erpSqQxWhhwOJzk5OSsri8/nu93uXbt2xcTEqNXq7du3EwTB4/FSUlKSkpIUCkVLS8twXy+Xx5/WTcwJUllZuXPnzsbGRtrjSU5OnrefJUIIIYTQOoS7TiCE1p3y8vK2tram2lv5JWV8gSDY6axBF0+fAoBNO3fz+Pz7r5qNMwAQEhIS6LTuExISsnXr1ns3xZwjLS2tqKiorq6uq6X5/qsDAwM7duyQSCQmkwm3tEQIIYQQmoXThhFC6w5BEJWVlZTbXXPtSrBzWYP6ujoot1sRqsouKJ73BofdzmazZ/ePXM0Igti/f/+BAwfkcjmHw5lzVafTvf/++1arVaFQZGZmBiVDhBBCCKFVCAsNCKH1KCMjQ6lU9nV10DQd7FzWFLfLdf7UCYZhEtMyLGZTzdXL9dVVc+4Jkcspirp8+XJTU1NQklwUgiAKCwu//e1vP/30096mHrPtHl0uV0dHB0mSX//613FGA0IIIYTQLCw0IITWqcTERKvFbLNagp3ImjKlm3C7XARBsNissx99UHfjWn31/9/enQZHdd75Hv93t7q1tBa0b9aCBdrYBMIysiGKJEMmEGGgsBkveOx4kknq1lTFt6amppJZkjtTd+5MTU0qmZtb1zfjGIwZ27ENtnFsbDbLgEHCYAshtK8gCam1Ian37b7oCYkZBwE+9NONvp9XR6ePdH7NC9T61XP+zwmv1/v719z/teri5WVer/fAgQMOx/VbOYSswsLCbdu2VVVVXffQR2BrTFWpAAAAQhCfjQDMU4ENAvq7u1QHuXu4nM7hywOB467Wi6PDQyJS9Y2N1+34GG02137r4crqWq/X+/rrr1+370MoW7p0aXV19XXlyI4dO0wmk6pIAAAAIYhhkADmqdLS0rfffnvo0sCSslWqs4S32ZnpV1943hwXb52dsVuter3e5/Nd26PB/Qd6hLyCxZ81nOru7m5ubi4vLw9i3q9q69atU1NTR48etdvtKSkphYWFqhMBAACEFlY0AJin9Hq93++3XBlmTMNX1NPRZrfZxkau2K3WnJwcnU73+69m5eZ96Xclp6Wv37xVRCYnJ4ORUjuLFy9ubW212+0i4vF4VMcBAAAIOaxoADBP6fX6rKyswcHBoUv99+QtVB0njLU1nxeR73//+0lJSUajsaen56WXXgq8FGE0jg4PJaWm/dfv8vv9zZ+e0el09913n4h0dnZ2d3eXl5enpqYGM/ztuTZ1oqioSG0SAACAEMSKBgDzlE6nq6ysFBHrzIzqLGFsamL86uSEXq+PiIgIbAAZExMjImlpaSLicbs/ev9dv98fuNjr9R56Z//Bfa87bLYL5870dXWUlZUFZisePnz49OnTu3fvDouRDddWwZSUlKhNAgAAEIIMP/7xj1VnAAA19Hp9Y2Pj0KUBt9udlZN73Zp/zMnv95848uGVwctJSUn3339/oGgwm81+v7+ysvLBBx+02WwjIyMdLc1eryc9657OluZPT3w8OWbp7+7quNC8YMGCJ554IrBlQ1tb2+TkpMvlysvLS0pKUv3O5pCenj40NLRixYrwmi4BAAAQHDw6AWD+Sk5Ozs/Pv3LlSuPxerM5dumq1aoThZmWz862NTeJyNatW6OjowMndTpdTU1N4DiwuuHq5MQnRw83Hq+/tv3EhGU0Pj5+586dERH/+WsoJyenu7vbaDQmJycH+23cuuzs7O9973uqUwAAAIQoHp0AMH/pdLqnn376ueeei4uLazheb7fZVCe63v7XX9tUvW5RRnLxPRnbN37j42NHVCf6ndbznx87+BsR0ev111qG6xQVFWVkZBQVFRkMBo/b7XQ4Nm7cGBkZGRMT88wzz/z+yoXy8vI1a9Y8++yziYmJQXoDAAAAuDN01x6dBYB56/Tp0wcPHlxft6V42QrVWX7nX/7n3/+vn/zddSd/+fIrWx/ZoSTPdX7503922O2lpaUXL15ct25dbW3tDS52u90nTpyIjY297777JiYmvF5vWAx9BAAAwG1gRQMAyPLly0VkdHhYdZDfcblcP/2nfxSRRx5/8sipMwc//mTTw1tF5B/+5keqo4ll5MqBX7/isNsLCgoCbXV/f/+Nv8VoNFZXVwc2mEhKSqJlAAAAuItRNACAxMTEmEwm62wIbT9xdWrS6XCIyI/+xz+sWFW++v41f/nXfysilwf6PR6PqlQ+n2/66tSpY0f6ujpExGq1Dg0NicjU1NT4+LiqVAAAAAgpFA0AICISHR0dUjMaUtPSyyvuF5Gf/tM/9vV0d7a3/du//ouI3Lem8toAxSCzWWdf+9X/2/2Ln/X3dGVmZu7YsWPTpk2B+Y7T09MtLS1KUgVNZ2en3W5XnQIAACAMMKMBAEREnn/+eZvD+dT3/1x1kN+5OjVVV1t18ULztTOlS5e99Pq+/HsLlOQ5+v67LZ+dTUhIsNlsNTU1lZWVIuJyuaxW6/j4eE5OTmRkpJJgQdDV1fXyyy9XV1dXVVWpzgIAABDq2N4SAEREcnNzGxoaejvbFy4uUp3lP/3z3/8k0DIsWb7C6XB0dbRfGuhv+uyckqLBYbd3tDTn5+c/8cQTXq83KioqcN5kMplMprt+q4iIiAiTyZSZmak6CAAAQBjg0QkAEBGpqqqKiIg4+t67UxMhMWvgg98ceP5//0xEfvb8v9ef+ex0c+tf/PBvZqanv/cnT/b39gQ/T29nu9vlqqioMBqN11qG+SM/P/+HP/xhYWGh6iAAAABhgKIBAEREYmJitmzZYrdZP/3khOosIiLHjx0TEVNk5GNPPR048yff+a6IuN3uIx8cDH4eh8MuN7G7BAAAAEDRAGA+mpqa2r9//549ez744APbb2dALl26NDc3t7O1xRECM//iFySIiNvlmpqcDJyxjIwEDkwqRiFEGCJEZHp6Ovi3BgAAQHihaAAwHzU3Nzc1NfUPDJw6derFF1+0Wq2B86WlpR63+2LTObXxROSBdV8TEb/f/+3HHv342JFD7//mz7/zbRHR6/VrHlwb5DBej2dwoF9E7vpZDAAAAPjqKBoAzEd5eXkisiAx6f6vfd1isezduzdwvry8PDo6eqBHwRCE66ytqt757T8VkRP1x7b90frHttS1NJ8Xkf/+Vz9aVBjUcZV2m/Xt1/Z2traUlJSsX78+mLcGAABAOKJoADAf5ebm1tTUjI2OuBxOQ0RETExM4LzT6XS5XFG//VKtf/0/z//fXXvuf+DBxKSk5NTUB7/29ZfffOuv/u4nwczgsNv3731psL+vsrLy0Ucf1el0wbw7AAAAwhHbWwKYp9atW9fZ2Xn+bKPX6732RIDP5/N6vc4QmNEgIjqdbvtjT2x/7AmFGT756Mi4ZbSurq68vFxhDAAAAIQRVjQAmKd0Ol15eblOp4uPj1+9enXgZFxcXGFh4dDlAbfLpTZeKLg6Ndna9NmiRYtoGQAAAHDzWNEAYP4qKysrLi42Go0Gg+HaycLCwo6OjqHLA3n3LlKYLRQ0NTb4fL6qqirVQQAAABBOWOkNxRoAABEOSURBVNEAYF6Lior6/ZZBROLj40Wku71NUaJQ4fV62y40ZWdn5+TkqM4CAACAcMKKBgD4AofDISJtzU1T4+M6nc5oMtVu2hwdGuMhg+lyf6/T4Vi+fLnqIAAAAAgzFA0A8AVxcXEi4vV4Bgf6AmfOnjq5tnbebevY39UlIiUlJaqDAAAAIMzw6AQAfMHU1JSI6HS64uLiurq6uLi4zxtP9XV1qM4VVH6/v7u9NS0tLfAgCQAAAHDzWNEAAF9QWlo6OzublZVVUFAgItnZ2bt37z787jtP/tl/i4qOVp0uSMYto7Mz0+WrVqoOAgAAgPDDigYA+ILIyMh169YFWgYRycjIqK6uttusrec/UxssmPq7O0Vk8eLFqoMAAAAg/FA0AMAcysvLIyMjezs7VQcJnqGBgaioqKysLNVBAAAAEH4oGgBgDgaDYeHChcOXB6yzM6qzBMnIlaHs7Gy9nt8RAAAAuGV8iASAua1YscLn8/V3d6kOEgzTV6fsVmtmZqbqIAAAAAhLFA0AMLfAX90TFovqIMEwPjoiv33LAAAAwK2iaACAuS1YsMBgMMzOTKsOEgxjoyMikp6erjoIAAAAwhJFAwDcNJ1OdYJgmLBYDAZDUlKS6iAAAAAISxQNADA3t9vt9Xojo6JUBwmGiTFLcnIykyABAABwe/gcCQBzO3nypIgkp6aqDhIMszPTiYmJqlMAAAAgXFE0AMAczp07V19fn5KWXrRkueosd5zX43HY7WazWXUQAAAAhCuKBgCYw9mzZ/UGQ92Ox40mk+osd5zVOisicXFxqoMAAAAgXEWoDgAAoW5iYsLr8Rx59x3LyHBicsqWx58yGAyqQ90pDptNRFjRAAAAgNvGigYAmMPGjRuNRuNAb7fL6Ry6NHCpt1t1ojvI7/eLCJMgAQAAcNtY0QAAc1i2bJnT6WxpacnNza2vr+/t6rRZrYuKS02Rkaqjac/r9aqOAAAAgPBG0QAAc1u9evXq1atfe+01Eblw7tMLIkOXBh761sOqc2kvsIWn0+lUHQQAAADhiqIBAG5WTU2N0Wicnp52uVyt5z/Pu7dgcelS1aE0Fp+wQK/XDw0NqQ4CAACAcEXRAAA3KzU1ddu2bSIyNTX1wgsvHDrwVow5NjsvX3UuLRlNpozsey5duqQ6CAAAAMIV474A4JYtWLDgqaeeMplM7/z6P8Yto6rjaMwcG2e1Wj0ej+ogAAAACEsUDQBwO1JTU5988knx+z98Z7/qLBpLz8ryer1Hjx5VHQQAAABhiaIBAG5TdnZ2eXn52MiV2Zlp1Vm0VFZRmZ6Vffr06UOHDrndbtVxAAAAEGYoGgDg9qWkpIjI9NSU6iBa0ul0f7R1e1Jq2smTJ3/+85/39vaqTgQAAIBwQtEAALfP5XKJyPTUpOogGotPWPDo039a9Y1verzevXv3zszMqE4EAACAsEHRAAC3r7CwUERG7sbNIA0Gw/LyipqNdR6Pp6WlRXUcAAAAhA2KBgC4fX19fSKSkpamOsidkp2bLyJjY2OqgwAAACBsUDQAwG2y2Wxnz56NjjEXL1uhOsudYrdZRSQ+Pl51EAAAAISNCNUBACD8DA8PDw4OHj582OFwRBiNhoi79v9So8kkIk6nU3UQAAAAhI279sMxANwhnZ2dr7zyis/nC3yZnHrXPjchIiZTpFA0AAAA4Fbw6AQA3JqGhgafz6fX60UkPSt76+NPqU50BxlNJlNk5PT0tOogAAAACBsUDQBwC6ampgIDIAMrGsZGR/QGg+JMd1h8woKJiQmv16s6CAAAAMIDRQMA3IITJ054PJ7AcWpG5o5nvmO424uGrJy8sbGx/fv3qw4CAACA8MCMBgC4KT6fb3Z2dnx8XERMkZGFS5atq90QYTSqznXHPVjz0PDgpZ6eHqfTGRkZqToOAAAAQp3O7/erzgAAoW5oaOjVV18NjCpYuLho0/YdOp1OdajguXDu02MHf1NRUbFx40bVWQAAABDqWNEAAHPw+/1vvPHG9PR0Vm5e8dLlpStWzquWQUSWrlrd1dba2NhoNpurqqpUxwEAAEBIY0YDAMyhs7NzYmLCFBm5cdsjS8pWzbeWIeCb2x5Jz8qur693uVyqswAAACCkUTQAwBwaGxtFpHjpiugYs+osykRGRWXl5Pl8PovFojoLAAAAQhpFAwDcSFNTU1dXV2xc/Nra9aqzKGaONYvI6Oio6iAAAAAIaRQNAHAjPT09IhIVE2OImO9DbYqXlen1+gMHDrS3t6vOAgAAgNBF0QAAN1JbWxsbG6s6RUiIjonZ9Mgf+3y+8+fPq84CAACA0EXRAAA3Eh8fv3DhwgnLqJshiCKJySkikpKSojoIAAAAQhdFAwDMIS0tzefzzc5Mqw6insvhEJGoqCjVQQAAABC6KBoA4Ebcbvfs7KyI2G021VnUGxsdEZHk5GTVQQAAABC6KBoA4EaOHj3a0NAgIu0tzaqzqNfVetFoNObk5KgOAgAAgNBF0QAAN2IwGHQ6nYhcOPcpT0+43K6YmJjo6GjVQQAAABC6KBoA4EZqa2t/8IMfBI4nxixqw6g1MjQ4Ob//BQAAAHAzKBoA4EZ0Ol1CQsL69etFpK15/m7r6HG7D+5/w+f11tXVqc4CAACAkEbRAABzq6yszMzM7GhpdjocqrOoca7hk+mrU+vXr1+0aJHqLAAAAAhpFA0AcFMyMzP9fn9r8+eqgyjQfPbMpyePi8iSJUtUZwEAAECoo2gAgLl1dHScO3dORM6d+sTr9aqOE1QDvd0fHzoYHR29YcMGxkACAABgThGqAwBAGMjPz1+0aNHVq1ctFsvo8FDmPfNof8cThz80Go07d+5MT09XnQUAAABhgBUNADC3qKio8fFxi8UiIq3NTarjBI/X6706Nblo0SJaBgAAANwkigYAuClFRUWBg8t9vWqTBNNnDZ943O6FCxeqDgIAAICwQdEAAF/C7/e73e6ZmZlrZ1auXBk4MBgMikIFW/PZM43H6zMyMsrKylRnAQAAQNhgRgMAfIljx44dP37c7/fX1dWVl5eLSFJSUuAlj9utNNpN8bjdlwf63C6XwWBIzciMi0+41Z8wNND/0QfvpaSkbN++PSKCXxYAAAC4WXx2BIAv0d/f7/f7RaSvry9QNBiNxujoaJ/fv7h0qep0IiLjllG7zRoVFe1yOuMTE6OjY9xut3V2JmFBYkvTuTMnPrbbbNcuzsm/d+1DG1LSbmHOwvmzZwwGw86dOxMSbrmkAAAAwHxG0QAA1/N6vbbf/pXudDqvnTcYDKmp6Q9U1yrKJS6nU6fT+Xy+jw8dbPviTEq9Xu/z+UTEHBtnnZ1JSkqqralJSkqy2Wy9vb1NTU2/3vXva2vXLy+vuJkbeb3e3q6Oe++9l5YBAAAAt4qiAQCu9+abb1oslsTklOiYmJ6enu7u7vT0dIvFYrPZcuLilETyuN0fffBe+4XzgTZBRIqKigoKCux2u8lkGhoampmZMZvN4+PjV65cycjIePbZZ41GY+DKpUuXVlRU7Nu3r/6D971e78qKyjlv19/d6XG7CwsL7+BbAgAAwF2KogEArhcfHy8iD33rYaPJ9PruF/bs2RNYL2CKjFxStkpJpEMH3upqu1hUVJSQkDAzM1NYWFhWVqbT6a67bHZ29sKFC8uXL7/WMgSkp6c/88wzu3btOnH4w+jomOJlK258u+72Nr1eX1paqvHbAAAAwDxA0QAA17PZbIEZigaDYWVFZV93pzk2LsZsnp2e3r93d0Ji0obNW1MzMoOWp6+7s6vt4sqVKx9++OEbXxkbG7tmzZovfSkqKmrnzp2/+tWvjr7/bkxsbO7Cgj/0Q7weT19XR25urtls/kq5AQAAMC+xvSUAXG9gYMAcG/fpyeOvvfjLxhP1M1enFhWXuJzO/p6u7Ozs6anJt17Zc+bkx3d0+wm3y+VyOkXEZp09f6ZRRKqqqr7izzSbzY8//nh0VNS7r7862N/3hy7r6Wx32O0sZwAAAMDt0QXGqgMAAiwWyy9+8YvAsdlsNhqNMzMzfr/f5/MVFxdv3769r69v3759NpstJ//e6m9uSkhM0vDuI0ODZ04eHxkadDrsPp8vJT1jbOSK3+/PyMj47ne/q9dr0A6PjIzs2rXL7fHck5s/M301Mjo6LT0zt6Agd2GBTqezW61v7HnRbp197rnnoqKivvrtAAAAMN9QNADAF7z33nuNjY1Go3Hz5s3Lli0TkZaWljNnzkRERGzZsiU2NlZEfD7fkSNHTp48qdfrl626L6+goLujfXZ6Oik5pbRsZUJiksFguNX7+v3+c6dPnq4/ptfrc3Jy4uLinE5nb29vYOuHioqK5ORkrd7j0NDQiy++6Ha709PTrVbr7OysiMTGxcfExl6dnHA6HJs3b161Ss00CgAAAIQ7igYA+IKGhobW1tYNGzZkZWXd+MpLly698847Fosl8KXJZHK5XCISn7AgLTNr4eLCgqISo8l0Mzd12O3v7fv1YH9fenr6jh07kpK0XCXxpQYHB2022+LFi0VkfHy8ra2tpaXF6XQmJCSsWbOG/SYAAABw2ygaAOD2+f3+/v7+Dz/8sKSkZM2aNZ2dnW+//bbT6Qy8ajSZVq15oLxy7Y0XOLhdrjdf3mW5MvzAAw/U1NRERDCmFwAAAGGMogEAtDQ4ONje3l5RUdHV1dXQ0DA8PJySnvHA12vyChb/14sddnvL52cv9fZe6ut56KGH1q5dG/zAAAAAgLYoGgDgTvH5fB999FFDQ4PT6bwnb+H966oSU1Jt1tkFSckGg+Hq5MRb/7Fn+uqUiJSUlDz66KM6nU51ZAAAAOCromgAgDvLZrMdO3bszJkz185ERUcXli7rbm+126x1dXVlZWVUDAAAALhrUDQAQDAMDw8PDAyMjo6azeaLFy+OjY0ZDIbt27eXlJSojgYAAABoiaIBAILN6/WOjY2ZTKbExETVWQAAAACNUTQAAAAAAADN6FUHAAAAAAAAdw+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Jn/D34oa5RurKlrAAAAAElFTkSuQmCC"/>
          <p:cNvSpPr>
            <a:spLocks noChangeAspect="1" noChangeArrowheads="1"/>
          </p:cNvSpPr>
          <p:nvPr/>
        </p:nvSpPr>
        <p:spPr bwMode="auto">
          <a:xfrm>
            <a:off x="63500" y="-102394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6" descr="data:image/png;base64,iVBORw0KGgoAAAANSUhEUgAABXgAAAenCAIAAADhnp2zAAAACXBIWXMAABfWAAAX1gFCcJy6AAAgAElEQVR4nOzdaXDU54Hv+6dXtVpq7fu+7xJCbBLCbBbYYAxm8xI78cQ5yTkzmXOmbtWtmvvSVTNVc1KVW5U7k3NOTc7ETmITvGGz2ixmk9gFEkIS2iW0odaCdqn37vtCPuA4XjDu7qfV+n5eQSPU36QKkH/6/5+/wuVyCQAAAAAAAHdQyg4AAAAAAAD+g6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MDQAAAAAAAC3YWgAAAAAAABuw9AAAAAAAADchqEBAAAAAAC4DUMDAAAAAABwG4YGAAAAAADgNgwNAAAAAADAbRgaAAAAAACA2zA0AAAAAAAAt2FoAAAAAAAAbsPQAAAAAAAA3IahAQAAAAAAuA1DAwAAAAAAcBuGBgAAAAAA4DYMDQAAAAAAwG0YGgAAAAAAgNswNAAAAAAAALdhaAAAAAAAAG7D0AAAAAAAANyGoQEAAAAAALgNQwMAAAAAAHAbhgYAAAAAAOA2DA0AAAAAAMBtGBoAAAAAAIDbqGUHAAAAAF9wOBx9fX0ul0sIoVKpNBrNwut6vT4sLExqGgDgcTE0AAAAwCNmZ2dtNtvX/tKtW7cmJib++vXJycnBwcG/fl2tVpeWlpaWliYlJbm5EgDgboqFwRgAAAB4YtPT07W1tV/+wtJqtd64ceNbfotKrX54wcKX6XSBZeUVCoXi4Sujw8N3btUKIdRq9bPPPrty5Ur3hQMA3I+hAQAAAD/U9evXP/vss79+vWxNRaBeL4Sw2+1Oh+Ph6wqlMregMDI65vHf4srF8zcuVQsh4uPjS0pKUlNTF17X6XQKhSI4OPhrZwsAgPcxNAAAAOCHGh0dff/998fGxpJS03bsfXHhRaVSqQ0IcOO7dLa13LxyeXTY6PjSZrEgMjIyPz8/KCiovLz8y1dDAAC8j6EBAAAAbmAymX7729/Ozc3lFBRt3bFT7bHrC/rv9UxOjAshLGbzwpey3R3tQwP9C7+q0+lKS0urqqrUag4jAwA5GBoAAADgHh0dHYcOHTKbzZHRMa/9/L947coCp9NptVgmHozdrr3R09VhtViee+65VatWeefdAQBfoXrzzTdlNwAAAMAfREZGlpSUdHV1jY2OKBWKhOQU72wNCoVCrdEYQkKz8wuiY2Jbmxu7u7vDwsLi4uK88O4AgK9Qyg4AAACA/wgJCVm/fr1Wq71afaH2co33A1IyMsvWVDgcjk8//XR2dtb7AQAAhgYAAAC4U1FR0auvviqEqL16ubXpjpffXalUrq/ampNfaLFYPv30Uy+/OwBAcOsEAAAA3C4sLMxsNvf19XW2tdodjpT0DC8HJKakNtbfMhqNY2NjDocjNjbWywEAsJQxNAAAAMD9srKyIiMju7u7h4fuJ6WkGkJCvfnuGq02JCzsXmeH0WhsbW01m82pqakqlcqbDQCwZDE0AAAAwCNiY2PHx8cHBwZam+4kJCWHhoV7892jomOWry6Pjovr6+nuvXdPp9OlpKR4MwAAlizOaAAAAICn7Nq1q7Ky0uFwVH9+emZ6ysvvrtFqc/ILd+5/WQhx9uzZBw8eeDkAAJYmhgYAAAB4UGVlZXR09Oiw8eBb/7u3u8v7AQnJKQUlpU6n02Qyef/dAWAJYmgAAACAB+n1+p/97GeFhYXzc3NXLpyzmM1eDlAoFJHR0UIIpZIvfQHAG/jbFgAAAJ6l0+n2798fHh4+PHT/gz+9PTHu1VsYJifGL58/K4RQq9XefF8AWLIULpdLdgMAAAD838zMzPvvvz8wMBCg0219fldmTp6n37GlseH8qc+EEFaLZfny5Tt37lQoFJ5+UwAAVzQAAADAGwwGw09+8pOVK1daLZZjH75/985tT7/j2MiI1WLJSE8vLi5ev349KwMAeAfXjwEAAMBLtFrtjh074uPjjx07NjU56em3czqdQoji4uLCwkJPvxcA4CGuaAAAAIBXZWVlCSG8cHmBISRECHHo0KG6ujqPvxkA4P9gaAAAAIBXLZwRphAeXxrK1lRUPfe80+m8dOnS1NSUp98OALCAWycAAADgVV8MDV45MaGgpLS54fbQQH9NTY1Op1OpVOXl5YGBgV54awBYshgaAAAA4FULQ4N3nn2mVCqXr14zNNB/8+bNhVeuXr2anp6+ffv2oaEhhUKRnJys1+u9UAIASwdDAwAAALxq4VqGG5drcgqLwiMiPf12icmpCckp9/v7omPjomPjBnrvtbW1dXZ1Oex2IURRUdG+ffs83QAASwpDAwAAALwqLCysuLi4sbHRNDfnhaEhKDh4zyuvjRiHwiOjAvX6+dnZU8cOT46PB+h04w/GmpqaCgoKCgoKPJ0BAEuHwjsXrQEAAAAP1dXVHT169KXX34hPSpaYUX/j2sUzp/R6fUpKys6dO7mHAgDcgqdOAAAAwNu8eR7ktyhctjwnv1CpUre2tv7+97+/f/++0+mUmwQAfoBbJwAAAOBtX1xUK3to0AYEbN+zb2525tNPDg329f7ud7+LiIh4+eWXY2Ji5IYBwKLGFQ0AAADwti8ePOEblw8EBRv2vvqTyo2b45OSx8fH//CHP7S2tsqOAoBFjKEBAAAA3rZw08TJI5/IDvmCUqlcVfnUvtdeX7Zy9fz8/HvvvTc6Oio7CgAWK4YGAAAAeFt+fn5cXNzc3KzskL+gUqk2PbNt+epyIcQHH3wwNjYmuwgAFiWGBgAAAHhbUFBQZGSk9MMgv9aK8oq4xKTR0dG33367s7NTdg4ALD4MDQAAAJDA5XL55tAQbAjZ99rrRaVlc3Nz77777pUrV2QXAcAiw9AAAAAACXx2aBBCqNXqqueef+rpLUql8vTp0//0T/90+fLlL56UAQD4LgwNAAAA8DaXy2Wz2Xx2aFiwonztCy+/WlBS6nQ6z5w5Mzg4KLsIABYHhgYAAAB42+3btzs7O1UqleyQ75CSnrH1+V0V6zcKIQ4dOiQ7BwAWB4YGAAAAeJXL5erv7xdCrNtcJbvlsSxbuTo6Nm5iYuLChQuyWwBgEWBoAAAAgFfdv3+/rq5OoVAkp6XLbnksATpd5cbNSqXSaDTKbgGARYChAQAAAF519+5dIcS6zVXBhhDZLY8rLStboVC0traeOHGCUyEB4NupZQcAAABgCXG5XJcvX1YqlbHxCbJbvp9tu/d+dvjj2traBw8eZGRkXLlyJSEhYfXq1ZmZmb5/2AQAeJOCRRYAAABeU1NTc/bs2eLlK57evkN2y/c2NjJ84tCHE+MPvvxidnb2Sy+9pFbzDTwA+AJ/IQIAAMBLhoaGrl+/rlKrk9MXx+kMXxEVE/vi62+MDhuFEEql0mw2XTh1sqOjY2JiIjo6WnYdAPgKhgYAAAB4SWNj4+zsbFZufk5+oeyWJxSo16ekZzz86fjo6JWL57mcAQC+jMMgAQAA4A3j4+NNTU1CiC07dspucRu7wyGEaG5ulh0CAD6EoQEAAADeYDQap6enUzMytQEBslvcJjo2Vq1WNzQ0yA4BAB/C0AAAAACPs9lsx48fF0IsX7VGoVDIznGb7LyC8Mgobp0AgC9jaAAAAIDHPXjwYH5+PjElNSE5RXaLmzkcDoYGAPgyhgYAAAB43OHDh4UQKWnp/nTfxAKH3T47Ozs1NSU7BAB8BUMDAAAAPGtsbGx6ejoyOqZ01RrZLe6nDwqamJhobGyUHQIAvoKhAQAAAJ51+fLl+fn5iMioAJ1Odov7Pb19hxCivr7+7NmzLpdLdg4AyMftZAAAAPCg8fHxe/fuKZXKZ3btlt3iEcGGkOjYuKnJiZqamoGBgcLCwrKyMqWS7+cBWLoUzK4AAADwnLq6uqNHjyampO7/8d/IbvGgEePQ8Y8+mJ6aFEKEhoYqlcqAgICFuUGn073wwgshISGyGwHASxgaAAAA4ClGo/G9996bnJx86W9+Fp+YJDvHs2xWq/H+4K1rV5xOp9VqdTmdQgizyTQ1OaHX61euXFlWVhYWFiY7EwA8jqEBAAAAHtHU1HT06FGr1ZqUmrZz/8v+97yJx2G1WD4/cay9pVkIYTAYXn755cTERNlRAOBZDA0AAABwv+np6XfeeWdsbKxsTUXFhk1q9ZI+Gmx+bu7MiaM9He0ajSY7O3vjxo0xMTGyowDAUxgaAAAA4GZ9fX0ffPDB7OxsVEzsaz//L7JzfILD4bhafaGp/pbZZCouLt6zZ49CoZAdBQAewdAAAAAAd7Lb7b/+9a/NZnN6ds72F/ZqtFrZRT5kanLij//rt06ns6SkZM+ePbJzAMAjeO4OAAAA3GZiYuKtt94ym81pWdnP73uJleErQsPCX/zJT/VBQS0tLd3d3bJzAMAjGBoAAADgHpOTk7/73e/u378fGR2zoWrrwsMd8RVxiUn5xctsNtu7775779492TkA4H787Q8AAAA3sFgsJ0+eNJlMmTl5r/6n/xweGSW7yHdVbNgkhHA6nQ6HQ3YLALjfkj7+FwAAAO7y8ccft7W1BQUbKjZs5FqGb2ezWoUQq1atyszMlN0CAO7H0AAAAIAfxOl0njt3rr29PSg4+MXXfxoaFi67yNc5HHYhhF6vlx0CAB7B0AAAAIAn5HA4RkZGzp0719HRoVKp1m7czMrwOOx2uxDixo0bRqNxzZo1Wq02NDTU4XBYrdbW1tb+/v61a9empKSoVCrZpQDwJHi8JQAAwBdGR0etVuv58+fHx8ddLld2dnZVVZWW5yZ8A5PJ9OGHHy48OiEkNGzb7r3xiUmyoxYHu93++Yljg329M9NTC68EBATY7fYvH9kQHBxcWVlZXFwcHBwsKRMAnhBDAwAAgGhpaWlqampubl74qSEk1Gazmk2mqKio5OTkbdu2MTd82fT0dEdHx4ULF2ZmZoINIWueWp+RnRMUbJDdtcjMzcwMDvQ5HY6ezs625kYhRHHZypDQUIUQvT3d/fd6hBCRkZGvvPJKVBQnawJYTBgaAADAEmWxWPr6+s6ePTs1NWWxWJxOp1qtLl+/URcYmJmTZzbNf/rJoYnxB3abLTIycu/evQkJCbKTfcLAwMCHH344NTUlhEhJz9i+e58uMFB2lL9xuVyTE+NnPz0+0HtPp9Pt37+fYyMBLCIMDQAAYMmpr6/v7OwcHR0dGRkRQkTHxoVHRKZlZeUVlXzlcQnTU5Onjh4e7OtVq9VbtmxZs2aNpGRfYbVaf/WrXzkcjqTUtPVVWyOjYzhHwHPsNtvFM6ca62+pVKotW7aUl5fLLgKAx8LQAAAAloT5+fm2trbZ2dmLFy/a7XalUqkNCAgJDStfvyE5NV3zzXdGOJ3O65eqr9dcFEKUlJRs375dp9N5Mdy32O323/72t5OTk0KIxJTUZ3ftNoSEyo7yc/U3rl08c0oIsWbNmmeeeYZHhwLwfQwNAADAzzkcjhMnTty7d298fHzhley8gvySkozs3Mf/JPc6O06fODo/OxsVFbVv3764uDjPxC4CJpOpurq6ra1tfHzcEBL67K7diSmpsqP8XHdH2+ljR8wmU2Zm5t69e3kuJgAfx9AAAAD83MGDB9va2gJ0upi4+HWbq9RqdWR0zBN8noe3USiVyueee27FihVuT11ErFbroUOH2traVCrVhi3P5Bcv+5arQvDDjY0MH3n/4Mz01L59+4qKimTnAMC3Ub355puyGwAAADzo1q1bZovllTd+Xra6PNhg0AcFPdnnCdDpCkqWOez2wf6+9vb28fHxtLQ0jUbj3trFQqVSFRYWKhSKvr6+7o72m1cv26xWlUoVEhYmO80/6YOCQ8PD2u82OxyO4uJi2TkA8G3UsgMAAAA8S6PRKFWqsPCIH/6pFArFus1Vickpn396/M6dOzqdbvv27Y/zGwcHB41G48OfOhwOq9X65U9bXFwcEhLywwu9SalUbty4MTExsa2t7ebNm7euXbl980ZIaFj5U+vjk5JDQlkc3Cw8MkofFNTW1uZwODiDE4Av49YJAADgz2ZnZ//0pz9NTk393f/9/7jx005PTb79P/7V5XIVFhY+PBvS4XDYbLaHP/7ylNDf3//wl76WRqNRq9U5OTkFBQU5OTkKhcKNtV4wMzPT2Nh49+7dgYEBIYQ+KCg5LWPNuqdCwyP4T2I3OnX0cEtjw/r16zdv3iy7BQC+EUMDAADwZ/X19UeOHAmPiHz9b//evZ+5uaH+3GcnHA7Hl19ceJjFw58GBDx6PkVuUXFmTu5ff6TL5aq9fGl2dmbUODQ/NyeEiImJyc/PLywsjIl5krMkJHK5XB0dHY2Nje3t7RaLRQgRGR2zY+/+8Mgo2Wl+ore76+gHBzMyMl599VXZLQDwjRgaAACAP2tsbDx06NDuV15Lzch0+ye3Wa0Oh0Ot0ajVbrgddXpqcmhw4HpN9fTUpN1mE0IUFhbm5ubm5+cvupMgbDbblStXWltbh4aGAnS68IjIZ1/Y45a7V/A/f/3frRbLSy+9lJ+fL7sFAL4eh0ECAAB/NjEx0dTUlFNQ4IlvqqtUKrVGo1Qq3fLZAnS6qOiYZStXpaRnGEJCjIMDw8PDLS0tly9ftlqtSqUyPDzcLW/kBSqVKi0trbS01GQymUymkWFj/717y1askt3lD1QqVW93l9FozM7ODgwMlJ0DAF+DoQEAAPizqampO3fuZObkPtkjLaUINoQkpaatXrc+Oi5OqVSNDhv7+/ubm5vv3LkTEBAwPT0dGBi4KK5xUCqVGRkZRqPRaDQGBASUrloju8gfhEdG3R/oHzEam5ubY2NjF7aG7zwIY3h4eGRkZGJiQqPRaHkQKQAP49YJAADgz/r6+t56660tO3YWLlsuu+UJTU1OdLTc7e5ov9/ft/BKWFhYUlLSpk2bwsLCfPmoxcnJyY8++mhgYECt0WzfvTcjO/e7fw8eg81qvXD6ZHND/ZdfDA8Pf+211/R6/alTp3p7e7VabVVVVX19/czMjEaj6evrs9vtQgiDwVBYWLh+/Xq9Xi8pH4D/Y2gAAAD+7PLly2fOnNn0zLZlK1fLbvmh7nV2WG3W5tv1g/19C4c4JCcnZ2dnV1ZW+uDc0N3d/cknn8zMzETFxO7Y9yIHNLjdnVu1M9PTLpfLYjaPDhuN9weDgoICAgLGx8dVKtXDY0p1gYEBATqn05lXXDIxNtbZ1iKE4IgHAB7lhoOLAAAAfNa1a9cUCkVwSIjsEDdIy8oWQuTkF87NzrY0NjTV1/X39/f39587d664uDg3N7ewsNBHnou5sO8IIXILizc/uz1Ap/vO34Lvq+RLZ17YbbaLZ0719XQ7nK6U9IzN254bHrpvtViEEJnZufrg4Icf2d7S/OnHH2m12pGRkc8//1ypVBYUFJSUlEj4HwDAf3FFAwAA8Ge/+c1vDGHhe1/9iewQ93M4HBMPxuquX+vpbDfNzwshYmJiCgsLCwoKoqOjZVWZzebjx483NTUpFIq1GzevWrtOVgm+VnND/ZnjR8vKyhoaGh5e9bBu3bqnn37aR1YqAH6AKxoAAIA/02g0NptNdoVHqFSqqJjYrc/vmp2ZHuzvq79+bWx05Pz58+fPn8/LyysuLs7IyNBqtV6+q6K6urqpqUkfHLxt157ktHRvvjUex8JlDnV1dUKIsjUVMXFxp48duXTp0tTU1M6dOxfFIaMAfB9DAwAA8Gcajcbqp0PDQ8GGkNyCotyCoqGB/r6e7pvXrrS2tra2tgohQkJC1qxZU1xcHOKVm0cuXrx45coVIcT+1173xPNE8cOp1WohRJDBsGX78ws344SGhR8/9GFjY+PY2FhqampqairHNwD4gbh1AgAA+C2n0/n73/9+bt70N3/3X2W3eFXb3aaBe/fGRkeGBvqFEHq9PjY29qmnnkpKSvLQow3n5+ePHj3a2tqqVCrXV23lSZY+y+VyjY0MBwUb9EFBD1+cnBg/+v7B8QdjQgilUmkwGJ5++umQkJCkpCS1Wj01NXXy5EmDwbBt2zZurwDwOBgaAACA37p58+bx48dDQsPe+Pt/kN0igdPpnJ6avFZ90Tg4MDkxLoSIiopKT09fu3ZtWFiYG/+LcXR09P333x8bGzOEhG7fvTc+Kdldnxne5HK57t653dbc1NfTvfBKbm5ucHBwY2Oj1WoVQvzjP/5jYGCg1EYAiwNDAwAA8FvXrl07efLk9j37cvILZbfIZDaZ+u5137p6ZWx0xGG3CyFycnKys7NXrVr1nb/3O929e/eTTz6x2WwJySk79r745e+TYzFyuVx93V3T01NnPz3+8EWNVmuzWisqKqqqqnzwWaoAfA1DAwAA8Fu3bt06duzYS6+/wffYF0yMP+hsbbl59bLFbBZCBAYGrly5MisrKzU19ck+4cL/w0KIkhWr1ldtXbj/H37A5XLVXq6ZmZ4ODQ8vXr5iaKD/syMfW8zmlJSU4uJit0xUAPwYQwMAAPBbd+7c+fjjj/f86Mcp6RmyW3yI3Wa7P9DfVF/X1d7qcDgUCkVSUtKKFSsyMjK+15mRRqPxvffem5yc3LJjZ+Gy5Z4Lhi8YHrp/4tCHszPTGo3ml7/8pXeOFwWwSDE0AAAAv9XS0vL+++/vfPHljOxc2S2+6MHoSG93V9Pt+vGxUSGERqMpKSnRaDQbNmz4zlvxm5ubDx8+bLPZktPS9/zox5wRuEQc/+iDzraW4ODg9PT0Xbt2qdVql8vlcrmUSqXsNAA+hMvbAACA39JoNEIIu90uO8RHRUbHREbHlK2p6Gxr6Wpra2lsuHXrlhDi2rVr6enpy5YtKyoq+tq7IRZO2RRClK5a89TTW1gZlo6tz+9SKBT3B/sbGxuHh4eLiora29sHBgaEELGxsZs2bcrIyPDQk00ALCJc0QAAAPxWb2/v22+/XfXc80WlZbJbFgezyXSt5uK9zo6Fp1RERkbm5OSUlpbGxMQ8XBOGhobee++9qampZ3a+kF+8TGov5JiZnjr24fsjxqGFn0ZERWs0muGh+0KILVu2VFZWSq0DIB9DAwAA8FtDQ0P//u//rlKr3/i7/xZkMMjOWTTMJtOIcehazcUHoyMLx0bm5+fn5OQUFRUplcp/+Zd/sdvtqZlZL7z0I65lWLKcTqfZZLLZrEKIoKBgl8vVdrfp8xPHnnnmmYqKCtl1ACTj1gkAAOC3YmJiCgoK7t69Ozs7w9Dw+HSBgSnpGSnpGWMjw/e6Oq/VXGxra2tpaTl27FhkZKTdbs/Izn1u735WhqVMqVTqg4KEePQ008ioaCGEzWaTFwXAVzA0AAAAv6VSqXJycu7evWvnP36eSFRMbFRM7MqKyu6Otrbm5rbmxtHR0fCIyIoNG1Uqlew6+JaFC6XPnz8fFBS0YsUK2TkAZGJoAAAA/mzhLEO+y/oDZWTnZmTnVmzYaDGbIyKjNJz2h78Sn5S8vmrrlQvnjh07NjAwUFJSkp6eLjsKgBw8hwYAAPiz//PgCYYGNwgLj4iNT2BlwNdSKBRlayq27d6rUqnq6+vffffd+vp62VEA5GBoAAAA/uyLoYErGgCvyMzJ+9l//b82bn3W4XBUV1dfuXKFs+eBJYhbJwAAgD9bGBq4dQLwGn1QUOmqNQ03ayfGH5w+fbq6utpgMOzcuTM5OVl2GgAv4YoGAADgzxaGBofdLjsEWFpe/9u/f/mn/ym3oCgyJnZ0dPRPf/pTa2ur7CgAXsIVDQAAwJ9x6wQgS1xC4rbde51O55UL525du/Lee+/p9fof/ehHSUlJstMAeJbqzTfflN0AAADgKTab7dq1ay4hsnLzVGq+xQJ4m0KhSEnPMISE2G22sdGRpqamnp6ewcHBzMxMhUIhuw6AR3DrBAAA8Gd6vV6v1/ff67nf3ye7BVi6Cpctf+HlV1dVPhWoDxq8f//GjRu9vb2yowB4CkMDAADwZxqN5oUXXhBC2HjCJSCVUqms3Lj5p7/8b8tXrRFCVFdXyy4C4CkMDQAAwM9ptVrBMQ2Az1jz1IZAvX7h/BQAfomhAQAA+Dm1Wi14wiXgMxQKhdVi0el0skMAeApDAwAA8HM8eALwKXabzeFwdHd3379/X3YLAI9gaAAAAH6OoQHwKSq1Ois3f3Z29o9//KPsFgAewdAAAAD83BdDg8MhOwSAEEIoFIptu/cmpqRaLJYPPvjg9u3bIyMjsqMAuBNDAwAA8HNc0QD4GpVKVblxc6Bef/fu3cOHD7/99tvd3d2yowC4jVp2AAAAgGd9cRik1So7BMAjCckpr/38b2dnpu/eaWi4eaOzszMjI0N2FAD34IoGAADg59RqtUqlaqy/da+rU3YLgEeCgoNj4xPK1pQLIXgIBeBPGBoAAID/27BhgxBienJCdgiAr7KYzYKhAfAvDA0AAMD/5eXlCSFsHNMA+B6GBsD/MDQAAAD/t3AepMNulx0C4KssFoYGwN8wNAAAAP935coVIYSNoQHwPQtXNLS2tsoOAeA2DA0AAMDPDQ4ONjU1aQMC0jOzZOtBi7sAACAASURBVLcA+KrI6JgAna69vV12CAC3YWgAAAB+rr293WQyZecVJCSnyG4B8FUPRkcsZjO3TgD+hKEBAAD4s/n5+YaGBiHEyrWVslsAfI0Ro1EIUVnJn1DAfzA0AAAAf3b9+vXJycn4pGRDSKjsFgBfw2I2q1Sq5cuXyw4B4DYMDQAAwG9NTEzcuHFDpVaXr1uvVqtl5wD4GhYL900A/oZ/cQEAgN+6cOGCyWTKys1P5RhIwFdZzGaLxdLW1pabm7vwisvlqq6uttlsKpVKp9MtW7ZMr9fLjQTwvTA0AAAA/9Tb29vQ0KBQKKqee152C4BvlJaReb+/r7+/Pzc3d35+/vbt23fu3DEajQ8/oKGh4Y033tBqtRIjAXwvDA0AAMA/DQ0NCSEq1m/UBQbKbgHwjbILCq9cPD8/P9/b2/vxxx9PTU0JIWLi4rfs2KlWq098/JHRaGxsbFyxYoXsUgCPi6EBAAD4IYvFcv78eSFEZEyM7BYA30ahUAgh6urq6uvrXS5Xakbm2o2bI6Oi1RqNEKJsTfnnJ47V1dUxNACLCEMDAAD4oaanp5uampxOp8vlKi8v12g0sovE6dOnLRZLRnZuZk6e7BYA3yYsPGLXi69cv1Rtmp8vLltRtqZCqXx0Yn1BSenVixfGx8cHBwcTExMldgJ4fAwNAADgh6qpqamtrV348aVLl9LT0/Py8oqLi1UqlZSevr6++vp6hUKx6dltUgIAfC/p2Tnp2Tnf9Ksp6RnNDfVXr17du3fvwuUPAHwcj7cEAAA/yOXLlxdWhj0/+nFuYbFGG9Da2nr48OE//OEPnZ2dZrPZyz0ul+vs2bNOp7NsTYUhJNTL7w7A7VaurVRrNE1NTSaTSXYLgMfCFQ0AAODJzczMXLx4UaVSbXxmW0p6Rkp6xvzc3IhxqPrMqf7+/nfffTciIiIxMXH79u2B3jqRsbW1tbe3NyQ0rHTVau+8IwCPCo+IzC8qaay/1dLSwkkNwKLA0AAAAJ7cuXPnrFZrdl5B8fIvvvrXBwWlZWbFJyb19nQ13Kx9MDrS2NjY19eXnZ1dXl4eHh7u0fspzGbzhQsXFApF6arVXM4A+I2E5OSm23UdHR0MDcCiwNAAAACe0KVLl+rr64UQm57d/pVfCtDpcvILc/IL52dnT584eq+z4+bNmzdv3oyKitq3b19cXJyHkpqamoaHh8MjIsvWVHjoLQB4X15RyZnjR3t6eoaGhuLj42XnAPgODA0AAOBJzMzMnDt3TqlUbnp2uz4o6Js+TB8c/MJLP7Lb7bVXLvV2dxkHB/7jP/4jKCho9+7daWlp7k1yuVzd3d3i64YPAIuaQqHIL17W3FA/NTXF0AD4PtWbb74puwEAACwy4+Pj77zzzvz8fH7xsrUbNn3nxyuVyuTUtIKSUoVCYXc4xkZGmpqampqa1Gq1RqPR6/Vuqerv7z99+rQ2IGDl2kqdt46EAOAdVou5q611cHCwvLxcdguA78AVDQAA4Hu7cePGgwcPktPSN2x55vF/l1KpLF+/cfW69fU3rrU2NY4MG48cOaLVap955pmsrKzQ0B90pILT6Tx58qQQomx1eVh4xA/5VAB8UEZ2bmR0zPzsjNls1ul0snMAfBuuaAAAAN+Dw+E4c+bMtWvXFArF9j37QsPDv+9nUCgUCUnJJWUr45OSA/V64+BAa2vr9evXNRpNXFzcEx8VefPmzbq6utCw8O179imVPMAb8Ddqtbq7vW1sdKS7uzs/P1+j0cguAvCNGBoAAMDjunXr1pkzZ5qamgJ0uuf3vZSYkvpDPltYeERaZlZcfII+KHj4/mBXV1dNTc309LTdbo+Jiflen2pubu6DDz6w2Wxbn98VGf39fi+AxSIlLb23u2tk2BgSEpKUlCQ7B8A3YmgAAADfrb+/v6am5uLFi5OTkyGhYS+8/KMfuDI8FBYRkZqRmZKeoVQqx8dGBwcH7969Ozk5mZaWplY/7j2eFy5c6O7uTknPKH9qI5czAP5KGxCgDwrqaLnb09Oj0WhCQ0MDAgJkRwH4GgqXyyW7AQAA+LS6urrjx487nU61RvPc7n3p2TkeeqP5ubmBvnsXT5+cm52NiYnZt2/fY17a8Nvf/nZqenrXi68kpaZ5qA2Aj2i6XXfusxNOp1OtVldUVKxYsSIsLEx2FIC/wNAAAAC+UU9Pz507d+rr61UqVcWGTTkFhSGhHv+Cfnpq8tOPPzLeH9RoNHl5eatXr05OTv6Wj29oaDhy5EhUTOyPfvYLT7cB8AX3+/uaG243N9QLIcLCwn7xi1+46+E1ANyCoQEAAHyNmZmZlpaWM2fO2Gw2lUq1bfferNx8r7273W6/fP5s/Y1rQgiFQrFly5a1a9d+7UeaTKa33357ZGRk87bnSspWeq0QgHR2m+3jg+/e7+/LzMw0GAwajSYnJyc7O1t2FwCGBgAA8Fd6enoOHjxotVoVCsW6zVUFJaWBkr5beONS9ZWL54UQ+fn5O3bsCAoK+soHXL169dSpU9GxcS+9/oaaU+iBJaa7o+3spyccDrvZZBJCqNXq/fv35+bmyu4ClrrHPWMJAAAsBWNjY++9997ExITD4cgvXpZXVJyakSmxZ/W69fFJyaePHWlpaTEajdu3b4+Pjw8ODl741bm5uZqaGoVCseap9awMwBKUkZ2b8Q9fzAq1l2suXzg3Pj4uNwmAYGgAAAAP9fT0fPTRR3Nzc3EJiTkFhWVrKmQXCSFEclr6y3/zs9PHj/R2dx04cMBgMLzwwguZmZlCiJqamvn5+fTsHG/e1gHAN8UnJQshAgMDZYcAYGgAAABCjI+Pv/vuuwvfCSxctnzTM9t86gKBIIPhhZdfbW26093e3tF695133lm/fv26deuGhoaEEBu3Pis7EIB8FotZCHHt2rWsrKyH1z0BkIIzGgAAWNLsdntfX9/hw4enp6cTklNy8gtKV62RHfVt7tyqvXD6pNPpDA8Pn5iYCNTr3/jlP2i0WtldACSbn5395L0Do8PGwsLC/fv3y84BljSGBgAAlq6JiYmDBw+OjIwIIXILirY8v0utXgRXOxrvD5468snE+AMhxLO7ducVlcguAuATzCbT//7//l+n01lRUREZGRkcHJyTk6NQKGR3AUsOQwMAAEvUyMjIgQMHpqamYuMTipaXFS5brlQqZUc9rvm5ubGRYZVKFZ+UvIiyAXhaw80b50999vCnqamp5eXl+fkc4wJ4FUMDAABLzszMzKVLl+7cuWMymdKzc3bsfVGlUsmOAgD3mJuZMZtN4w/Grlw4PzUx7nK5fvzjH2dkZMjuApaQRXB5JAAAcKPx8fF33nlnYmJCpVIVlZZtfGYbKwMAfxJkMAQZDJHRMdl5BVerL1yvuTg1NSU7ClhaGBoAAFgqLBbL8ePHu7u75+bmklLTdu5/WRsQIDsKADwoKiZGCHHmzJnly5fLbgGWEIYGAACWhIfnPgbq9QUlpZuf3e5TD7AEAE/IyM6NS0icneaKBsCrGBoAAPB/IyMjf/7znycnJ+MTk3bsfTHIYJBdBADe0NXWMjoyHBEeLjsEWFoYGgAA8HO9vb0HDx40m83p2TnP7dm/KB5gCQBu0dPZ6bDby8rKZIcASwtfagAA4Odqa2vNZnPhsuWbnt3OygBgiXA4HJ+fONbS2BAQEFBRUSE7B1ha+GoDAAB/Nj09PTg4KITYvO05ni4BYIkw3h88efjjyYlxrVa7a9cu2TnAksPQAACAPxsdHZ2YmEhITlEqlbJbAMCzxkaGhwYHAnS6m1cuT06Mp6Sk7N27NzQ0VHYXsOQwNAAA4M+uXr0qhMgvKlYoFLJbAMBTXC5XY93NmnOf26zWhVcSEhJef/11ruQCpGBoAADAb7lcrtHR0aBgQ0pGpuwWAPCg7o62cyc/VSgUpaWlQ0NDer3++eefZ2UAZGFoAADAb129enVqaiouITE0jEe7AfBbZpPps08OCSF27ty5fPly2TkABLdrAgDgtxwOhxBi9bqnZIcAgAcd++h9u91eVFRUUlIiuwWAEAwNAAD4K6fT2dnZKYQICjbIbgEADzIODkRGRm7evJl7JQAfwdAAAIB/MplMvb29hpBQgyFEdgsAeIrNanU4HFlZWREREbJbAHyBoQEAAP9048YNIURaVrY+OFh2CwB4yr3uTiFEYGCg7BAAjzA0AADgn4xGo1KpzMkvkB0CAB50/tRnQojQ0FDZIQAeYWgAAMAP9fb2trW1KRSK5LR02S0A4Ckul8s8P5+Xl1daWiq7BcAjDA0AAPihyclJIcSKikrZIQDgQTar1el0hoWFKRQK2S0AHmFoAADAD505c0YIERkVJTsEADzIbDYJDmgAfA9DAwAA/mZiYsJms8XGJ2TnF8puAQAPMpsYGgBfxNAAAIC/uXnzpsViMYSEKpX8Qw/An1ktFiHE+fPnHQ6H7BYAj/D1BwAAfsVut/f39wsh1j1dJbsFADwrLiExPinZZDJdv35ddguARxgaAADwK1NTU319fYaQUJ2Oa4kB+Dm1RrOivEKhUCwMrAB8BEMDAAB+pb6+XgiRV1yi46ZlAEtAx927LpeLYxoAn8LQAACAX+nv71drNKnpGbJDAMAbJsYfBAQErFixQnYIgEcYGgAA8B+dnZ39/f1arTYpNU12CwB4g9PptFgsg4ODskMAPMLQAACA/zCZTE6nc9mKVbJDAMBLKjduFkLwkB3Ap/AHEgAA/zEwMCCEiIiOlh0CAF4yPTUphOCMBsCnMDQAAOA/bt++rdZoDIYQ2SEA4A1mk+n8qc+EEMHBwbJbADzC0AAAgJ9oaWmx2+0JSclxiUmyWwDAG0ymeSFEUlJScnKy7BYAjzA0AADgJ/r7+x0OR1pmluwQAPASjUaj1mgGBgZmZmZktwB4hKEBAAB/MDs7W1dXJ4TIysuX3QIAXhJsCCkpWymECAgIkN0C4BGGBgAA/MHc3JzZbE7PzgnmgAYAS4nZZFIqlQwNgE9haAAAwB+cPn1aCBETF88z3gAsKWaTSafTKRQK2SEAHuFrEQAA/IHT6QzU65etWCU7BAC8ymIx22y2np4e2SEAHmFoAABg0RsbGxsdHXU4HPqgINktAOBV8UnJDA2Ar2FoAABg0RseHp6dnU1OTZcdAgDell9ULIQIDAyUHQLgEYYGAAAWvStXrgghcgoLZYcAgLeZTSbB0AD4GIYGAAAWt9bW1qGhobDwiKTkVNktAOBtFotZCDEyMiI7BMAjDA0AACxuXV1dTqezuGxFkMEguwUAvE2nC1SpVDdu3Jibm5PdAuALDA0AACxi09PTd+/eFULkFZXIbgEACRKSUzJz8+12+x//+MeZmRnZOQCEYGgAAGBRq62tnZubS83MCtTrZbcAgBxPb3suLjFpZGTk9u3bslsACMHQAADA4jU1NVVXV6fWaFasqVAq+TcdwBIVoNOVP7VBCHHp0iWLxSI7BwBDAwAAi9a1a9fm5uYSU1JT0jNktwCATGmZWenZORaL5eLFi7JbADA0AACwOE1PT1+9elUIsXHrs7JbAEC+dZueFkJweRfgC/hzCADAonTy5EkhRPHyFeERkbJbAEA+hVIphAgMDJQdAoChAQCARairq6urqytAp1tRsVZ2CwD4BIvJJITQ6XSyQwAwNAAAsNjMz88fOHDAYrEUlZaFhUfIzgEAn2AxmwVXNAC+gaEBAIBF5uzZs06nMye/cN3mKtktAOArzGaTYGgAfANDAwAAi8nQ0FBLS4tao1lVuU6hUMjOAQBfMTM1JRgaAN+glh0AAAAel9Vqfeutt2w2W37xsujYONk5AOArHoyOXL5wTgih1+tltwBgaAAAYJFwOBxnzpyx2WxpmVlbduyUnQMA8jU31E+Oj2u12oZbN4UQlZWVISEhsqMAMDQAALBINDY21tbWBuh0KysqeVA8ALhcrnOfnXA4HAs/zcjIWLdundwkAAsYGgAAWASMRuPp06eFEE9v35GUmiY7BwDks1mtDocjNDT0xRdf1Gg0UVFRjLCAj2BoAADAR1ksFpvNVltb29nZOT4+bjKZsnLzM7JyZHcBgE9QqdUxcfEjxiGXyxUTEyM7B8AjDA0AAMjkcDisVqvZbG5ubm5ubjabzVar1W63WyyWhx+jDQiIiIwqWJa6bnMVT5oAgAUqlSo7v2DEOKTT6WS3APgLDA0AAEjQ3t5+5MgRs9n88O5iIYRKrU5ISlZrNBq1JkCnU2s0ao1Gq9UmpabFJyZJrAUAHzRiHGqqrxM80hLwPQwNAABI8ODBg7m5ufTsHIMhJECn02g0ao0mLiExITlFdhoALAI2q/WDP75lt9vT09N5pCXgaxgaAADwNrvdfuHCBSHEqopKlgUAeAJHPjhot9uLior27NnDPWWAr2FoAADA28xms8ViSUxJjU1IlN0CAIuM3Wa7dP7sYF9vZGTk008/zZMmAB/EH0sAALzt3LlzQojQsHCVSiW7BQAWmfra67drr2u12s2bN4eHh8vOAfA1uKIBAACvMhqNt2/fFkJUbtwsuwUAFpnxsdHL588KIV577bXk5GTZOQC+Hlc0AADgVTMzM06ns2TFqiCDQXYLACwyM9PTQojCwkJWBsCXMTQAAOBVn3/+uRAiKjpadggALD4L5z62trZ++dnAAHwNQwMAAN5jMpnMZnNoWHhBSansFgBYfFLSMzJz8hwOx+nTp2W3APhGnNEAAID33Lp1a2pqKi4hUa3RyG4BgEWpctPmrvbWmzdv3r9/v6qqKjk5WalUulyu69evDw4OarXa5OTk0lLGXEAmhcvlkt0AAMCSYLVaf/WrXzkcjpdefyM+ibuLAeAJXa+52NbcNP5gTAiRmZkZERExMTHR2dm58KsKhUKv12u12sLCwqKiooiICK1WK7UXWHIYGgAA8BK73f7P//zP6dk5O/e/vHCbMQDgyZhNpr573dVnTs/PzTqdTiFEsCFk2wt7zGZTW1OTzW4b6L1ns1qFEOHh4cuXL9doNFqtNiAgID4+PjIyUnY+4Oe4dQIAAC9Rq9VardZuszkcDrWaf4IB4MnpAgNz8gtz8gudTufl82ctZvP6qq3agAAhRGZOnhBidNhovD/Y1tw00Hvv3LlzD3+jXq/Py8vbunWrTqeTVg/4O65oAADAe/71X/91fHx83eaqlRWVslsAwP+5XC6L2WyxmO02m81ma75d39F612wyJSYm/vznP5ddB/gtnjoBAID37N69Wwhx6dznI8Yh2S0A4P8UCoUuMDA0LDwyOiYuIfHp7Tt+8ou/CwkNm52dlZ0G+DOGBgAAvCc5ObmyslIIceLQh3a7XXYOACw5gUFB2oAAvV4vOwTwZwwNAAB41VNPPZWUlDQ1OVH9OQ+BBwBvu3Lx/NjIcGBgoOwQwJ8xNAAA4FU6nW7r1q16vb65ob6rvVV2DgAsITardbCvV6PRrF+/XnYL4M8YGgAA8LaUlJTy8nKH3X75/LmZ6SnZOQCwVNy8duV+f19oaGhaWprsFsCfMTQAACDB+vXrU1NTx8dGm27Xy24BgCXBeH/wes1FIcT+/ftltwB+jqEBAAA5XnnlFSFEa+OdyYlx2S0A4P9UKpVarRZCcBIk4GkMDQAAyKHT6dLT06cmJy6d/dzpdMrOAQA/Fx0bl1tYLIQ4d+6c7BbAzzE0AAAgzZ49e7RabWdbS0tjg+wWAPB/azduFkJoNBrZIYCfY2gAAEAag8Gwe/duIcSF0ydnZ6Zl5wCAn3O5nEIIu90uOwTwcwwNAADIlJ+fX1ZWZrNaPzv8scvlkp0DAP5s4T61urq6P//5z/39/bJzAL/F0AAAgGRVVVVRUVGDfb03LlXLbgEAfxYSGrZ9996Q0LD29vaOjg7ZOYDfYmgAAEAyvV6/c+dOpVJ543LN/f4+2TkA4M9yCop2vfSKECIwMFB2C+C3GBoAAJAvJSWloqLC4XD09XTLbgEAP1d75bJgaAA8iaEBAACfsGrVKiHEtZqLYyPDslsAwG91tN5tbbqj1+sTEhJktwB+i6EBAACfEBYWtmHDBiHExwff5VRIAPCQ6zXVQohNmzbFxMTIbgH8FkMDAAC+oqKiIjU1dX529uynx2W3AIB/MptMGRkZCxeRAfAQhgYAAHyFTqerqqoKCgpqbW7saL0rOwcA/E1nW4tpfi4oKEh2CODnGBoAAPAhycnJFRUVDrv96sUL01OTsnMAwB84nc6FH9yuveFwODidAfA0tewAAADwF9atW9fa2jowMNDT0b5s5WrZOQCwiHW1t97r7GysvyWECNDpbFZrYmJiRUWF7C7Azyk4bgoAAF8zOTn5m9/8JtgQ8vJPfxZsCJGdAwCLydTkRPvd5vob1+bn5pRKpdPpVKlUxcXFNpvNYrHk5eWtXLlSdiPg57iiAQAAnxMSEpKZmdnV1XXh1Mkd+16UnQMAi0ZnW8uZ40ctZrMQIi0tLSgoKCcnJzMzMzg4WHYasIRwRQMAAL7owYMHb7311tzc3LYX9uQWFsvOAYBFwGqx/M9f/3chRGlpaWVlZVRUlEKhkB0FLEUcBgkAgC+KjIysqqoSQlSfPTM1OSE7BwAWAYvFvPCD8vLy6OhoVgZAFoYGAAB81PLlywsLC+dmZq7XVMtuAYBFYH5uTgixfPny2NhY2S3AksbQAACA79q5c6der++/1zM2Miy7BQB8ndlkEkJkZmZyLQMgF0MDAAC+KyAgIDU1dWZ66tL5s3a7XXYOAPg0s9kkhAgMDJQdAix1DA0AAPi0PXv2BAQE3OvsGOzrld0CAD7NarEIIQ4cOHD9+nXZLcCSxtAAAIBP02g0e/fuFUJYzCbZLQDg09Iys4pKy5xOZ21trcnE35mANAwNAAD4uoXHv5v5ohkAvpUhJHTztudi4uLHxsbGx8dl5wBLF0MDAAC+buF+Y4YGAPhOSqUyJ79ACKHT6WS3AEsXQwMAAL5u4ctls9ksOwQAfN3M9FRjfZ3gSEhAKoYGAAB8nU6nUyqVFoYGAPhWLpfr0rmzU5MTaWlpDA2ARAwNAAD4OpPJpFaruXUCAL7d/NxsW3OjVqvduXOnQqGQnQMsXQwNAAD4usuXL1utVtkVAODrFgbZtWvXRkREyG4BljSGBgAAfJ1arRZCrNv8tOwQAPBpdrtdCFFdXc04C8jF0AAAgK9buNPY4XDIDgEAnxYTF5+Vm+90Oo8ePWqz2WTnAEsXQwMAAL6Ox1sCwONQKBSr1z0VFBzc1NT0/vvvu1wu2UXAEsXQAACAr/tiaDAzNADAd4iJi9//k58GG0I6Ozv7+vpk5wBLFEMDAAC+zmw2C65oAIDHExYeUVi6XAhx8ODBrq4u2TnAUsTQAACAr6uurhZC8Kg2AHhMFes3Ll9dbjabDx48yA0UgPcxNAAA4Os0Gk1EVHRBSansEABYNNZXbU3LzLLb7WfPnpXdAiw5DA0AAPi6wMBAm9XKFQ0A8PgUCkX5UxuEEA0NDaOjo7JzgKWFoQEAAF8XGBhosZhlVwDAIhObkJiRnTszM3PgwAHZLcDSwtAAAICvCwwMtFosDodDdggALCYKhWL7nn1RMbGyQ4Alh6EBAABfp9PpBE+dAIDvT61WKxSK+fn5e/fuyW4BlhCGBgAAfJrNZmtvbxdCWLl7AgC+v7TMLKvVOjQ0JDsEWEIYGgAA8Glms3lkZCQqJjbYECK7BQAWn7TMLCGE2cxWC3gPQwMAAD4tMDBQCJGQnKLRamW3AMDio1QqhRA1NTV2u112C7BUMDQAAOC75ubmamtrhRAWvhcHAE8kPik5O6/A6XQeOHCA6xoA72BoAADARw0MDPzbv/3bqVOnlEplelaW7BwAWKzWPV0VGhbe09Pz5z//WXYLsCQoXC6X7AYAAPAXTCZTe3v7yZMnTSZTbkFR0fKy5LR02VEAsIjNzcx88Ke3Z6anXn311czMTNk5gJ9Tyw4AAAB/YXp6+sCBA8PDw0KI0lVrNm59VnYRACx6QYb/n737DG/zvNMF/7zolSAB9t57F5tEqkuUrGI1y7Fs2bG9nsSznvHM+NqdsrtzJmezM7lynTk5mUwSx0lcpMiRi2R1q4sqFIsoFrFXkAQ7CRAg0eu7H+AwGlmWKAnkSxD379IHCHgB3KRsirr5PP9HmpGTW3Wj4vbt27GxsWw2m+lEAMsZVjQAAAAsFQ6Ho7e39+LFi1qtNiwyqmT12ui4eIqimM4FALAc2G223/3iZzarNTc3d/fu3UzHAVjOUDQAAAAsCS6X6/PPP+/q6iKERMXGPb//JRwzAQDgWerJieOfHnY5nW+++WZISAjTcQCWLQyDBAAAYJ7FYjly5EhXV5dE6rf35Vd3fe9ltAzgXcZGR955682U6PAohWzL2rIPf/NrphMBPERgcEh8UorVaq2pqWE6C8ByhhUNAAAADLt161ZDQ4NWq5X5B+w+8EqAXMF0IoAnMzI8tGFV8eT4+P13/uW7f/tv//4zpiIBfJfZGd3Hv/oFTdPR0dEbN26MiYlhOhHAMoQVDQAAAIyhafr8+fNXr17VGwyxiUkvvvYGWgbwRv/+b/86OT4eHhH52YnTTd19P/yrd4NDQy+cPWMxm5mOBvAgP5n/8/tfCgoJValUhw8fNhgMTCcCWIawogEAAIAZTqfzwoULdXV1HC73+f0vRcfFM50I4GkYDYaU6HCjwfDBJ4dffPkg03EA5oWm6fMnjnd3tOXn52/fvh2HUAB4FlY0AAAAMICm6RMnTtTV1QlFon0vv4qWAbxXe2uL0WAghLDZ7B2b1kcH+pfm53zwy18wnQvgUSiKyisuEYpEDQ0NTU1NTMcBWG5QNAAAACw2m832xRdftLa2isTiPQcOhkVGMZ0I4OlNTk64b/zw9ddu37yhn51tb235x/f+9t/++78wGwzg0cIiIjdt30kIuXbtmtPpZDoOwLKCogEAAGBROZ3Ozz77rKOj+SYqcgAAIABJREFUQyL12/fKa8GhYUwnAngm6qkp943M7Jw7rR3Nvf1r1m8ghPzif/6PaY2G0WgAjxETnxgWGWU0Gmtra5nOArCsoGgAAABYPCaT6dChQ0qlUuYfsP+11xVBwUwnAnhWQqHQfePHP/0fSckpUdExP/mf/4sQYrVY2lqaGY0G8BgcDie/uITD4Vy6dKmiooLpOADLB4oGAACARWI2m48cOaJSqeSKwH0HX5P5BzCdCMADFIFB7hvxiYnuG1HR35wXqNNpmckEMG9JqenP7dnH4XAqKyuZzgKwfKBoAAAAWAyzs7OffPLJ6OhoUEjo/tfe8JP5M50IwDPm+oWWe99M1Kuvu+O+kZySykwmgCeRkJwaFRdPCOnt7WU6C8AywWE6AAAAwPI3MzNz6NCh6enp0IjIXS8eEIpETCcC8Ji4+ISS0rKa25X/57t/7XA42Gz2P733d4SQpOSUhKRkptMBzEtEZFR/T7dSqUz8U3EGAM8CKxoAAAAW1vT0tLtliIiO2XvgIFoGWH7+24//lcfjDQ+pXt2/7+W9uwcH+nk83k9//gsOBz/TAu+QkJpG7hs4AgDPCEUDAADAAqJp+sMPP5yeno5NTNrz0is8Pp/pRACet7Js9aVbVS8dfC02Lj4wKGjT1ucu3apav2kz07kA5stiNhNClEqly+ViOgvAckDRNM10BgAAgGWroaHh9OnTIWHh+199ncPlMh0HAAAewqjXf37oo9kZXU5Ozp49e5iOA+D1sKIBAABgoVit1jt37hBCVpSsRMsAALBkiaXSfQdfY7PZXV1dg4ODTMcB8HooGgAAABZKV1fX+Ph4gFyRkJLGdBYAAHgUmX9AZt4Ki8Vy5MgRpVLJdBwA74aiAQAAYEG4XK4bN24QQgpLy9hsNtNxAADgMdaVby1YWWq3269du4Z1DQDPAkUDAACA59E0ferUKY1GExgckp6dy3QcAAB4PIqiVq3bwOPzh4eHjx49ynQcAC+GogEAAMDzxsbG7t27xxcINm3fyXQWAACYLxaL9cb//m5oRKTT6ZyammI6DoC3QtEAAADgeRUVFYSQ3MLi0PAIprMAAMATEIpEisAgu91eXV3NdBYAb4WiAQAAwMOqqqp6enp4fH7hqjKmswAAwBNbuXYdRVENDQ06nY7pLABeCUUDAACAJ1mt1itXrlAUta58K4fDYToOAAA8MYnUL7ewmBBy8eJFprMAeCUUDQAAAJ507do1l8uVnJ6JGZAAAN5rRclKHp+vVCpHRkaYzgLgfVA0AAAAeExfX19DQwMhZNW69UxnAQCApyeR+qVl5Vit1jt37jCdBcD7oGgAAADwDJfLdebMGbvdnldUIvMPYDoOAAA8k5wVBXyBoKWlRavVMp0FwMugaAAAAPAAl8t18uRJnU4XHBq2dvMWpuMAAMCzkgcGJaakuVwuHD8B8KRQNAAAAHjA6Ohoc3MzXyDYuG0H01kAAMAzilevIYTw+XymgwB4GRQNAAAAHlBRUUEIyS8qCQkLZzoLAAB4xrnjXxJCRCIR00EAvAyO3QIAAHhWVVVVfX19AqFwxcpSprMAAMDTczgc9dW3aUJHx8aHR0VrpzUhISGZmZlM5wLwMigaAAAAnonVar18+TJFUWs3b+Fw8BcrAIAXmxwbrb55nRDSUFuzaftOm9UaFRUllUqZzgXgZbB1AgAA4OlZLJYjR47QNJ2SkZWWlcN0HAAAeCZms4kQEhMTY7Nav/7qGMG+CYCngqIBAADg6XV2dg4NDckDg1Zv2MR0FgAAeCYul8uo1xNCNm7cuH79ehaLFRcXV1BQwHQuAO+DFZ4AAABPiabp69evE0KKy1aLsbAWAMDLHTtyaHRIRQgRCoVr165du3Yt04kAvBWKBgAAgKfhcrlOnz6t0+mCQ8OS0zEnDADAuzXUVo+PDMvl8vT0dIVCwXQcAO+GogEAAOBpjI+PNzU18fj89Vu3URTFdBwAAHgm4yMjLpcrISFh0yZshQN4VpjRAAAA8MQ0Gs0XX3xBCMkvLgmLiGQ6DgAAPKuSNWsJITwej+kgAMsBigYAAIAn1tDQoNPp4pKSC0pKmc4CAACeQFGEkK6uLrvdznQUAK+HogEAAODJ2O326upqQkhx2RoOl8t0HAAA8AA/P1lwaJharW5vb2c6C4DXQ9EAAADwBKxW65EjR1wuV3JaRmh4BNNxAADAMzhcbk5BIUVRra2tTGcB8HooGgAAAJ5Ad3f34OCgf4B8zeZyprMAAIAnZeTksdlsgUDAdBAAr4eiAQAAYL4GBwfPnTtHCClevUYi9WM6DgAAeFJzfZ3D4RCJREwHAfB6KBoAAADmhabpmpoai8WSV1SSmpnNdBwAAPCw5oZ6NpsdGYmzhACeFYoGAACAeVGr1R0dHRwut2DlKoqimI4DAAAeZjGbY2Njs7KymA4C4PVQNAAAADzezMzM559/TgjJKywWS6RMxwEAAM+zWMxCoZDpFADLAYoGAACAx7t3755arY6KjStcVcZ0FgAA8DyH3e6w2zGgAcAjUDQAAAA8hsPhqKysJIQUl63h8flMxwEAAM+7cOoEIQQrGgA8gsN0AAAAgCXNbrd/8cUXNpstNjEpMiaW6TgAALAgJsZG/fz8MjIymA4CsBxgRQMAAMCj9Pf39/T0SKR+68q3Mp0FAAAWisVijoqKCg4OZjoIwHKAogEAAOA7jY6Onjp1ihBSuKrUP0DOdBwAAFgQDofDbrNh3wSAp6BoAAAA+E51dXVGozEjJy8rv4DpLAAAsFCsZjMhZGBgwGq1Mp0FYDlA0QAAAPBwer2+sbGRzWYXrCplsfA3JgDAssUXCkPCwtVqtcFgYDoLwHKAb5sAAAAewmg0/vGPfySEZOTkBcgVTMcBAIAFxOFw3ON+sXsCwCNQNAAAADxEe3v72NhYcGjYyrXrmc4CAAALzmI2UxSFogHAI1A0AAAAPMhoNN64cYMQUrx6jVAkYjoOAAAsOIvZLBAIKIpiOgjAcsBhOgAAAMDS0t7e/uWXX9I0HRoRmZCcynQcAABYDBaLGcsZADwFRQMAAMCftbW1nTx5kqbpvKKSjJxcpuMAAMAisZjNIixhA/AQFA0AAADfaG1tPX78OE3T68q35hYWMx0HAAAWj9lskvvLmE4BsEygaAAAACCEkMbGxrNnz1IUtXrjZrQMAAC+xmrG1gkAj0HRAAAAQJqbm0+dOkUI2bB1W/aKQqbjAADAolJPTjidThQNAJ6CogEAAHzd3bt3z507x2Kx1m15Lju/gOk4AACwqBwOx4VTJwghUqmU6SwAywSKBgAA8GkNDQ1ff/01TdMbt+3IzM1nOg4AACwqo0F/7qtj6smJyMjI4mLsmwPwDBQNAADgu2pra8+fP89isbbu2pOamc10HAAAWDw67XRrU2NrY73FbA4MDNyxYweXy2U6FMAygaIBAAB8VG1t7cWLF1ks1qbtO9EyAAD4mo6W5rtVlYSQzMzMXbt2oWUA8CAUDQAA4ItqamouXLhAUdRze/Ylp2UwHQcAABabxWwmhLz77rtyuZzpLADLDYoGAADwObdv37569SqHw9m843m0DAAAvsliNnO5XLQMAAuBxXQAAACARVVdXX358mWaprfs2pOSkcV0HAAAWGw0TVfdqOhub8V5lgALBCsaAADAh9y4caOiooLD5W7dtScxJY3pOAAAsNiMev3lr88M9PawWKy1a9cyHQdgeULRAAAAvuL27dsVFRXuMybQMgAA+KDRIdX5k1/pZ2cCAgL2798fHh7OdCKA5QlFAwAA+ISenp7Lly9zuNzte16IS0pmOg4AACw2k9F47Mghl8uVmpq6c+dOsVjMdCKAZQtFAwAA+JCk1HS0DAAAvunMsc9dLld+fv7OnTspimI6DsByhmGQAADgE/z9/QkhHS33jAY901kAAGCxGfSzmqnJoKCgdevWoWUAWGhY0QAAAD4hKChow4YN165dMxoMYomU6TgAALBIjAb9pbOnp8bHbFZrTEyMn58f04kAlj8UDQAA4Cvch6WbjUamgwAAwCIZHhz4+uRxk8EgFoszMzM3bNjAdCIAn4CiAQAAfIV77lfFxfMHf/CXHA7+BgQAWP662lpNBkNWVtb27dsFAgHTcQB8BWY0AACArwgLC4uIiNBpp/WzM0xnAQCAxWAxm/l8/r59+9AyACwmFA0AAOArBALBihUrCHZPAAD4DKvVIhQKmU4B4HNQNAAAgA9x754wm01MBwEAgMVgMZuxlgFg8aFoAAAAHyISiQghtbduOux2prMAAMCCs5jNWNEAsPhQNAAAgA8JCgoKDg6eHB/TaaeZzgIAAAvOarVMT0/Pzs4yHQTAt6BoAAAAHyIQCMrKygghJoxpAADwASFh4TMzM/fu3WM6CIBvQdEAAAC+xT2mwYIxDQAAPqBgZSkhpKqqymazMZ0FwIegaAAAAN/iHtNwr/4uxjQAACx70XHxMQmJZrO5urqa6SwAPgRFAwAA+Ba5XC6TyUZUgxr1FNNZAABgwa1cs44QQlEU00EAfAiKBgAA8C18Pn/Lli2EEDPGNAAA+AB3xYCzJwAWE4oGAADwOe7dEyYTigYAgOXPaNATFA0AiwtFAwAA+Bz3PMju9jaHw8F0FgAAWEBOp/PCqRMERQPA4kLRAAAAPkcmkwmFwoG+3qnxMaazAADAArKYTDarNTk5OSYmhuksAD4ERQMAAPgcHo+3e/duQsi9+rqx4SGm4wAAwEKxWi2EkNjYWA6Hw3QWAB+C/98AAMAXuTdNdLa2dLW18vj8/KKS1MxsWUAA07kAAMCTLGYzwb4JgEWHogEAAHxRaGgoIUQklhBCTEZD9c3rtZU3xVJpXmFxRk4eXyBgOiAAAHiA1WIhhAjwVR1gcaFoAAAAXySRSAghNE3vOPCqemKst71tamxUPzNz88qlquvXFEHBuYVFKRlZLBb2GAIAeDGLBSsaABiAogEAAHwRn89PT09vb2/XqqdSsnJTsnLNJuNAd2dzXe2sTjsxNnrx9MmKC19HxcZlryiMiU9gOi8AADwN99YJrGgAWGQoGgAAwEetXr26vb3dYja5fysUidNyV6TlrtCqp4aUvfdqq80mY193V193l1giTU7PSM/ODgoJYzYzAAA8EfcwSKxoAFhkKBoAAMBHiUQiQojZZHrg/oDAoIDAoOyilaOqgYGe7q7mRqNB33inpvFOjZ/Mv7C0LCE5xT3cAQAAljiLGUUDAANQNAAAgI9yFw2WbxUNc8KjY8OjY1dtLO9tbx3s7elpa56d0V39+uz1i+c373g+NTN7EcMCAMDTcA+DHBsbi4mJYToLgA9h/+hHP2I6AwAAwGJzOBwnTpyYmprylyviU9IefbE8KDg+JW1F2Voul+tyuWZ12t6uzt6uTkLokPCIxQkMAABPQTM5MTw4wOFwkpOTmc4C4EMwTBsAAHyL3W5vamr6zW9+097eLhCK8laWzfOJFEXllpQ+/8r3C8rWEkLUkxPXLnx94rNPXS7XQuYFAICnl5VfQDAMEmDRUTRNM50BAABgkeh0usOHD09PTxNCouITV20sDwgMeorXMepne9tba69fdblcEql03yvfD1AoPB0WAACelXZac+j9XyYlJb388ssURTEdB8BXYEYDAAD4BKPRePPmzZaWFpPJFB4dm11UEpuU8tSvJpb65RSvCg6PuHbmpH5Gd+R37294bkdGTq4HAwMAwLPj8wVCkainp8dkMonFYqbjAPgKzGgAAIDlr6en57e//e3w8DCLw0lIzdi8+wV5UPCzv6xU5p+QlqFVT+mmNf093TPa6cTHjXsAAIDFxOXxZnW6ibFRhUIRHh7OdBwAX4GtEwAAsJxNTU2dO3duZGTEbrdnrihKy81XBId49i1omr5beaPh9k2apqV+sgNvvCWS4PBLAICloqez/dzxL0NCQt58800+n890HACfgKIBAACWrUuXLlVVVRFC/OWK9LwV2UUrF+69hvr7rp76ymI2sTmcmPiEtZu2yAICFu7tAABgnmiaPvybX2mnNa+//npsbCzTcQB8AooGAABYbhwOR19f35UrV6amptgcTvG6jcmZ2QKhaKHf12Q0XDr+xfjIECGEzWZv3rkrNSNrod8UAAAe697dOxUXz5eWlm7evJnpLAA+AUUDAAAsKxaL5ejRo4ODg4SQsKiYgtVrI2LiFu3dnQ6HZnKi9vrVkcF+iqJSMrPKd+xisXCYNAAAk8aGh746ekQhl7/99ttMZwHwCSgaAABg+aitra2srNTr9f6KwIKytQlpGYwcZuZyOu/evtlUXelyuWQBAa/8bz/kYVcwAACjPv7VL4wG/e7duzMzM5nOArD8oWgAAIDlYHJysqampqGhgc1mx6WkrdxYLpZImY2k6uu5euaE1WzmcDjbX3gxLiGJ2TwAAL6svqbq1tXLLBZr3759GRkZTMcBWOZQNAAAgHdzOp2nT5/u6uqyWCwsNnvDjt2J6Uvlp1WzOu2VU8cnR0cIIfnFJWs2bWE6EQCA72qqq71+6UJGRsb+/fuZzgKwzKFoAAAAL9bV1VVbW6tUKkViSWJ65sqN5YzslXgEl8tVdeVia/0diqIIRWXm5G3ctoPpUAAAvsjlcv3iJz8Wi8XPP/+8QqEIDAxkOhHAsoWiAQAAvJLBYPjss8/GxsacTqdQJN518HV/xdL9lrGnrbmjqXFUNUAICQwOeeGV1wSiBT8FAwAAHnD+xPGu9lb37YKCgqKiouDgYGYjASxLKBoAAMDL0DRdW1tbV1en0WgUwSGZBUVpOflMh5qX3vbWykvnLWYTl8fb+/KrYRGRTCcCAPAtTqdzUNmrmZysvnnd5XJJpdJXX30VXQOAx6FoAAAAb9Lf33/u3Dm1Wk0ICY+O3frCS951oINOo7588phmcoKiqJI164rL1jCdCADAF9E0ff7E8e6ONpFIlJubu2HDBg6Hw3QogOUDRQMAAHgHk8l0586dyspKh8MRGRtfsGZdaEQU06GehsNuv3nhXHfrPUJIWGTU/ldfZ7FYTIcCAPA5Tqfz6tdnuzvaHHY7l8uVSqVbtmyRSqV8Pl8uly+1iT8A3gVFAwAAMM9qtZrNZovFYv4T9+25eywWy+zsrMFgIITkFK8qWb/J278F7GxuvHXhnNPpFInFKZlZK9es5/F4TIcCAPA5MzptfU21enJidEg1d2dGRsbevXvZbDaDwQC8GooGAABYKBaLxWQymefB5XJ914vw+HweXyAQCnl8gUgiKd28VSgSL+ZHsXCmxkavnDo+o50mhPAFgv2vvh4YHMJ0KAAAX+RwOIYH+m02q8Viqb5RYTaZfvjDH4aFhTGdC8BboWgAAADPmJmZuXDhgsFgeGx9wGKx+AIhXygUCIR8oZAvEAqEQh6f/+d7hEI+X8AXCnl8wfL+gZLZZJwYGa6+emlGO02xWOvLt2avKGQ6FACAT6u6UXGn8ua7774rl8uZzgLgrbxg5Mnp06d37dqVm5vb2Nj4wENms/lnP/vZlStX6uvrpVJpeXn5v/zLv8TGxj7pNQAA8OzGxsY6OjrEUj+pnywoQPGnKkHwTZUgEs3VCt41vnFBCUXi2KSU0MioG+fP9nd1XLvw9bBqcF35VpFYwnQ0AABfNDUxfqfyJiFEhEOIAZ7BUl/RYLFY1q9fX1NT8+2iwWAwbNiwoa6u7v47ZTLZ9evXc3Nz538NAAB4xPDw8O9///s1W7en5xUwncUrNVTdqrtZ4f57OS4pedeLB5hOBADgc9STE0c/+h0h5J//+Z+ZzgLgxZbumGun03nz5s3y8vKampqHXvDjH//Y3SCsXbv2008/feeddwghMzMzP/jBD57oGgAA8AipVEoIMRoMTAfxVvmrVu848GpyZg4hpL+n+8P//PmMVst0KAAA3xIYHBITn0gI6e/vZzoLgBdboisa/v7v//5nP/uZ0+mcu+eBFQ0ulyskJEStVisUir6+PplMRgjZvXv3qVOnCCGdnZ0pKSnzuWaxPzAAgOXL6XT++Mc/TsvJX7ttJ9NZvNuoauDq6RNG/SybzS5YWZqenSsLCGA6FACAr7hTebPqRkVZWdmmTZuYzgLgrZboiga9Xn9/y/Bt/f39arWaEJKcnOxuEAghc18Lzp8/P89rAADAU9hstlgsNhmxouFZhUfH7n39rbCoGKfTWVt58/AHv+rr6mQ6FACAr0hMSyeECIVCpoMAeLElWjS8//77NE3TNO1uCr5tYmLCfSM0NHTuzrkRj5OTk/O8BgAAPEgikYyqBlR9PUwH8XpiiXTHSwc3734hIibO6XSePf7FjcsXmA4FAOATrGYzQdEA8GyWaNHwWA8tESSSb2Z0azSaeV4DAAAelJGRYbfZBntRNHgAm8NJSMvY/tLBrIJimqYb79R+9Mv/uHn1EtO5AACWOQuKBoBn5q1Fg/ZP87EUCsXcnQKB4P5H53MNAAB40Jo1awQCgcmgZzrI8sFisUo3b92y90UOlzs7o2uoqf7Db9+3WixM5wIAWLYsFjMh5IED7wDgiXhr0TA3c8Fqtc7dOTU15b7h7+8/z2sAAMCzpFKpEUWDp8WlpB1852837tzDEwg0U5Mf/uf/unP7lsVkYjoXAMAyFBkTK5ZK+/v7h4aGmM4C4K28tWgICgpy39Dr//zt7NjYmPuGe6/EfK4BAADPkkqlJpxwuQAEQlFSZva+778VEBhks9mqrl/76Ne/mJoYZzoXAMByI/WTpWVm2+32w4cPm1DpAjwVby0a5mqCvr6+uTtHR0fdN0JCQuZ5DQAAeJZEIjEbDUvz7ORlQCZX7Hn1zc27XwgIDLJZrUc/+l1dVeXYyLDNZmM6GgDA8lG6fmN8UordbjebzUxnAfBKHKYDPKXk5OSEhIS+vr7q6urJycng4GCapq9fv+5+dOPGjfO8BgAAPEsqlTqdTovZJBSJmc6yPPEEgoS0jMi4hBvnzyg7229XXCWEcLhcPz9ZVFxcZm6e1WoNj4xmsbz1ZwkAAIyjKEoWEEAIuXHjxt69e5mOA+B9vLVoIIS8+uqrP/rRjwwGw4YNGw4cOHD79u0bN24QQjZt2pSamjr/awAAwIPch/sY9XoUDQuKLxCU79nfca9hZnp6oKdLp1FPa9TTGvW9u3XuRwUCIU3osvWb+AJBTHwC03kBALxMcdmaprratra2tLS0tLQ0puMAeBlqia9u1Wg0gYGBhJDc3NwHRr8ajca1a9fW19fff6dMJquoqMjLy5v/NQAA4EGtra3Hjh3b/r1XouITmc7iK5xOp9NuH1ENjA8PsTmczqYGk9FAUX/+K14kFrPZHA6Xs7Z8a3RsPBY7AADMx53Km1U3KiQSyXvvvYevnABPxItXNIjF4lu3bv30pz/94x//ODw8nJSUtHLlyn/4h3+Ii4t7omsAAMCDpFIpIQQHTywmNpvNZrPjklPjklMJIYWr1xFCHHZ7851qQkhTbZXZZGJzOI5Z+8mjn4olkoNvvS0UY70JAMBjFJWtGVD2jQ6pamtrV65cyXQcAG+y1Fc0AACAd9FoNP/5n/9ZtGZ9fukaprPAnxkN+p7W5uY7NSajgcVmb9/zQkIKthACADyGql/51R//IJVK33zzzYCAAKbjAHgNLAECAABPcq9oMBmNTAeB/0IskeaWlO5/6+3QyGiX03n2+Bc3rlxkOhQAwFIXER0Tl5Ss1+sPHTqk0WiYjgPgNVA0AACAJ/F4PD6fj60TS5NQJH7+5deyCktomm6oqf7yD5/gXEwAgEdgs9nb9+5PTEnT6XQff/wx03EAvAaKBgAA8DCpVGo2GJhOAQ/HYrNLN21Zv2MXj88fUQ1+9Mufz87MMB0KAGDp4nA4W3fvDQkLRzMLMH8oGgAAwMMkEglWNCxxKVm5u155XSrzt5jNn/z6F51tLUwnAgBYujgcDl8gEAqFTAcB8BooGgAAwMOkUqnJaJgaG2U6CDxKYGjYvjf+IjI23uVyXTx14urXZ5lOBACwdFnMZhQNAPO3SMdbUmfNi/NGC4fega8sAADzIpfLnQ5HTcWVnS+/xnQWeBSBULTte6/cvXW9oepWc8PdyYmxvQde5QsETOcCAFhyLGZzoELOdAoAr4EVDQAA4GFr1qwJCwsz6meZDgKPx2KxitZu2LRrH18onBgd/ehX/6HFWHUAgG8xm01Y0QAwfygaAADAw9hsdkBAAMY0eJHE9MzdB9+QBcitFsvh3/667V4T04kAAJYQh8Nht9kMBoPT6WQ6C4B3QNEAAACeJ5FI7DabzWplOgjMlzwoeO/334pOSKJdrivnTl86e4rpRAAAS4hQJBocHFSpVEwHAfAOKBoAAMDzpFIpIcRkxCGX3oQvFD63/0DB6rU0Tbc1NR75/QdWi4XpUAAAzONwOEWlqwkhJ0+eVKvVTMcB8AIoGgAAwPMkEgkhxITdE96GoqiCsnXle/YLRCL1xPj5U18xnQgAYEnIyi9ITsuYmZn5+OOPsYEC4LFQNAAAgOd9s6LBgBUNXik+NX37i68QQgb7ei+cOsF0HAAA5nE4nC279oRHRRuNxkOHDmFdA8CjoWgAAADPc69oMGPrhNcKDo8oWrOepunO1uZP3v+lxWRiOhEAAMPYbHZ+cUlgcIhKpfrkk08mJyeZTgSwdKFoAAAAz3OvaDBiRYM3yy9ds+3Fl/lCoW5a8+Gv/mNibJTpRADAjIHenqobFQO9PfiqnpiS9tIbb4WEhRsMhvr6eqbjACxdHKYDAADAMiQSidhsNrZOeLvohKS933/r0ldfaCYnPv/kw3XlW7NXFDIdCgAWW8XF8zM6LSFEKBJt3vF8fFIK04mYxOFwKIri8/kZGRlMZwFYurCiAQAAPI+iKLFYjGGQy4AsQL7rldcT0jJcLlfFxfNY1wDgg6QymfuG2WS6+vXZ+poqmqaZjcQsm81mtVq7u7uZDgKwdKH2rE5WAAAgAElEQVRoAACABSGVSnG85fLAEwg27dqXnldA0/SxP3wyrBpgOhEALKqs/BVsNtt922gw3Lp6+cKpE0998sK0empqYtyrq4q1m7dwOJzKykqHw8F0FoAlCkUDAAAsCIlEYsSKhuWCoqj8VWWBoWF2u/34p39ovFPDdCIAWDwp6Zl/+X/8o0TqRwhJSkqKjY3tamsZHVI9xUv1dLYf/uDXn/7+g7PHvrDbbJ5Oukhi4hMSUtIIISrV03wSAHwBigYAAFgQEonEajbfuVnBdBDwDImfbNcrrydlZNMu143LF8+fOOZyuZgOBQBP497dO6p+5RM9hcPh7DnwCiHEarWWlJQQQm5XXLVaLE/61lwOl8ViEUL6ujuPfvz7qYnxJ32FJSIoJIQQ0tXVxXQQgCWK/aMf/WgR3ua/d3v9sqIfJXOZjgAA4E04HE53d7fZbErPW8F0FvAMNpsdl5zK4XDGh4emJiY6W1uy8le4/80AAF7hbvXtL//wSX9vT0dLs8Vi0U1r7tXfNczOhEZEPva5IrFYPTnZr+zbtGkTTdNdnR13q293tDQLhIKgkNB5BvCXKwJDQowGg35mxmwydba2+MlkgcEhz/ZhMUAqkzXeqTGZTPn5+XP7SgBgDr45AACABZGQkBAREWHGwRPLC0VReSvLtu77Ho/Pn9FpP/rlz5lOBABPwOV00jQtEAgiIiKa6mqvX7rQ0XLv+qULH/3yPzRTk499ekh4OCHEZDIJhUL3PTM67aUzpwb7euefISE5df+rr298bjtFUXab7cKpE11tLQ67/ek+IqaIxJKwiEitVtve3s50FoClCEUDAAAsFKlUajYZscB++YmKT9z3xg+kMn+zyXTmy8/wRwzgLdKyc3h8PofDOXjw4LZt21544YXt27cTQvSzM/MZ7qiemCCEsFis69evz91J03Tt7VtPmiQrv+C5Pfu4PB4h5PzJr0589ulTbMRgEJvNzikopCiqo6OD6SwASxGKBgAAWCgSicTlclnMJqaDgOfJAuT5paspFquvu+vwb37lXf9CAPBZUj9ZUmq6wWCYmJgoKirKzMzMzMyUy+U0TXe3tz326f4KBSFEr9c/99xzZWVlq1evPnjwoEAgmBgbVfY88bSC5LSM19/+q9jEJELIiGrw5GefDvT2LNBpFPrZmRmd1rMvnpKRRVHU3OIOALgfZjTMF2Y0AAA8qampqd7e3qT0LJFEynQW8Lyg0LDg8IhhZZ9BP3uvvi4mPkEixR80wJLmcrnqa6oMs7OrVq0Si8WEEC6Xm52d3d/f39XRbrVao+PiKYr6rqeLxeL2lnsjIyM7d+5MTEyMj4+Xy+UikUg1ONjZ1ioPDJQHBj1RHh6fn5qZJZZI+nt7DPrZzrYWk9EYn5T8rB/nf9XSWH/808NNdbVtTY0jKpVEKvWT+T/7y1otlrqqyri4uMTExGd/NYBlBisaAABgoUgkEkLIlVPHmQ4CCyUqLmHXq28ogkPsNttnH/++ub6O6UQA8Ch93Z1jw0MSiYTH45nNZvedQqFw7969PB6v8U7N6S+OPuLH/vLAoPiklKmpqb6+vrk78/PzX3vtNTaLdeXcmacbtZCWleNe10AIaWm423in5v59HC6Xq6G2+vinhyfHx+buNBkMUxPj81mhYNDP3rp6WSaTFRUVWcymvu7Oy2dPm4zGJw2pndY88HbDqgFCiEgketKXAvAFi7Si4f/rcbAo4tW//htWNAAAPCGJRDIwMDA1OZFdWMLmcJiOAwtCIBSlZudqNWqteqq/t8dFu6Ji45gOBQAPp56c6O3syM3NraioqK+vHx4eVigUIpGor69vbGzMbDbrtNMCgSDsuw+haG2sn9FqHQ5HUlKSSqWiKEogEEgkEpVKNTkxIZFKQ8IjnjQVi81OTE0bGhwwzM5SFDXQ1+t0OGLiE9yP1ty6UXX92qxOZ7Nak9LSCSE2q/XQB79qqK1pvFOj7O5isVjjoyNsNpvN5nS1tQhFIj5fMPfiNpu1rqoyOzt7+/btpaWlo6Ojo6MjWo0mJSNz/gm72luP/eHQ8OBAgFzOYrHMZpPFbL5dcU0/M5OXlxcS4n2nZgAsNHzbBwAAC0UkErkXNZiMBp5A8NjrwUuxOZzyPfsbqyvv3LjWUFOdlJoWFBLGdCgAeIiwiEg2m61UKgsLC1taWlpbWyMiIpqamqqrqwkhHA7Hz8/v5pVL8ckpMv8Au83W0lhvtVqT09IVQcHuV3CvBejs7Pz5z39usVj8/f3fffddiqKUSiWLxZrPMZkPxeFwEpKSx4aH8vPz6+vrR4dUtbduhEZEygICJsZG3dcM9vc5HA4Oh3Px9EmzySQWi41G49jI8NjIMCGEoig/mf+MTsvhcvceOHj90gU2h7Nj336zyUQI0el0hBA2m33w4MHf/va3g/19NE0/YpPIA6YmJgghI6rBY0cO3T/+ls1mR0VFPd2HDLC8oWgAAICFYrfbu7q6+EKhe644LGMUReWWlPZ1tmsmxv/40e83bN2WlbeC6VAA8F98fuij2RldaETkiGrQZDKtWrVKoVCEhIQcPnzYfYHD4WCz2Ww2WygUEUIqLp5vb24ihAz09hx48y/cF2imJtlsttPpdO+80Gq1TU1N6enp7m0FQpFoUNl37qsv/QPk+199/Ym++GvUakIIj8eLjo5WqVTu+kAslaZlZg/09lAUZTGbrRazjWL1dXfGx8cHBwfX1NS4n1tQUKDRaPr7+wkhDrtd2dPt3mfR2dqi1WgIIbGxsXNvlJCQMDo6Wnf7VlHZGkKI2WT64tBHNpt138HvyxWB7mv6e7qdLmd3e7vDbu/v7XYvylMoFBqN5v7MpaWlAQEBT/oHAeALFmnrxP/b4/XDILF1AgDgSfX19bW0tMQkJqfl5DOdBRYcRVFJ6Vkz2mnt1ORAb49Wo0lKTWM6FAB8w+l03q64ajYa9TMzhBCVStXe3u50OuPj44VCYXt7u/syk8mUlJYRFRt3/eL5ztZmd31gsZgFAkFIWDibze5qbzMZDXK5fG7Ew/T09MqVK7lcbm9vb3tzU2tTg9PpNBoMgcHBgcFPsKdgUNk3OTY6PDw8MzNDUVR8fLxWqxWJxGMjQzKZrKSkpL+/XzM1mZCc0lBb7efnNzw8bLVa3c/Nzs7esWNHbGxsW1sbi8WKio0bHhwghEyOj42NDIeHh+/Zs2fujRQKRVNTU39f79jI8LRGff3i+Rmd1m6zqScnM3JybVbr54c+aqqr7Wpr1UxNaqc1hBD3KoaoqKgHioZVq1YFBgY+5R8JwLK2SCsaWPNdlwQAAMsETdN1dXWEkNBILCv1FTw+372Hovb61c7W5mn11AsHv8/HrhmAJYCiqKLS1TevXLr/zqamJoFAsHXrVq1We/PmTZvNRlFU4arS458enlZPRUdHBwcHC4XCqqqqiovnZ3S65PQMqZ/ftHqqqKjIYrHo9fro6OigoCBCSE5OzsTEhEqlstts7n+WT4yNpWRkzT8h575RPjRNBwYGjo2Nzei0FEW9uH9/TEzMyMhIV1eXZmoqQK4YHBx0XymRSNauXVtYWEgICQwMtNvthJDqm9fdj7JZrKioqPtbBkLImTNnLBYLi8UaVPYNKvvmPj9jw0MG/SyXy/v2mEkej2ez2SIiIvLz84eHhysrKwkhL7/8cnKyhw/IAFg2FmlFw4+9f0XDPydhRQMAwBNQq9UXLlzgCQTrtj3P4eJLqA8Ji4pWhIQODyhndbrmhrtZufn4DwCAWcODA58f+rC3q9P925iYmC1btszOzkokkszMzODg4Ojo6MLCwrt37/KFQpfT1d/TLZfLf/jDH3K53DNnzrj/1T02Mtza1DCj1SoUiqKiopycnJSUlNDQUJfLdfr06eDg4KKiopKSkvDwcKPRqNVqJ8fHJsfG/GQyqZ9sPiGDgkNU/cq58yDsdntpaWl4eHhhYWFKSgqLxYqOjm5qalL199M0bbVY3JfJ5fItW7a4Swoej6fVaicmJrhcLpvNzsvLe+ONN/Ly8oRC4f1vNDQ0NDo6GhQSajQY5u7MysqamJiY0erik1N6Ozsslm/Wa+zcuXP9+vWJiYnT09Ojo6NyuXzNmjV8Pn94eDgvL8/f3wPHZAIsS5jRAAAAC+LWrVuEkLScfIEQR3/5nLjkVH+54sKxz2a001fPn9u+bz/TiQB82u3r10xGo0gkyszMVCqV0dHR6enp6enp7kenp6c///zz3NzckpKSmzdvNt6p4fP5L774IkVRc8dM+vv7s9ls98YBmqatVuv7779fXl6ekJDQ39/f3t4eFhYWERFBCElKSkpKSlIqlTdu3Bjo6xka7H/1B385n65BLJXuOfDKpx/+1mQwEEImJyfVavW2bdvuv8Zut1v+VDG4jY+Pa7XasLBvBtDu2bNn27ZtHA7H5XJxv6Pi3LRp0/j4+NDQ0P13KpXKiIiIvu7OsQ+G3GVHeHh4cXFxTk4OISQsLCw+Pv7f//3f29raSkpKFAqF1Wrt7e2NiYl57McF4JuwomG+sKIBAGD+XC5XXV2dTqd7bv9L+Gm2bxKKxH7+Ab3trdPqqd6uztSsbDabzXQoAB/lsNtGhlRWi6WkpGTnzp3x8fH3P6rX66uqqrq7uzdt2pSRkREaGrpmzZrw8HBCiFQq1el0AQEBoaGhfX3f7DJwuVxjY2MTExN9fX3FxcVBQUEKhSI3N/f+vQ8BAQF5eXl6vX5oaGigt0ennY6Iin7EFwGT0WixmOuqbg8P9BNCFAoFTdPh4eF2u929NYMQolar6+vr739WeHi4Xq93OBxpaX+eCMPhcFgs1iPei8PhZGVlcbnckZGRuSbFbrdLJBKn0+k+pWLt2rXPPffc/SdKsFisvLy87OxsLpfr7+/v/pC/q8sAABQN84WiAQBg/sbHx69cucLj83NLSvHPS5/lL1cEhoap+nr0szMtjfVxickisZjpUAC+KDQiMiE5pbWxQa1Wp6Sk8Pn8+x8Vi8WZmZlSqTQpKSkoKCgqKsrPz8/9EJvNTk9Pz8rKqq6u1ul0fIHA6XBs2LBBq9XOzs7a7fa6urrZ2dk1a9bc3zLMiY2NnZmZMRoMyt6etuam6Lh43bRmUNknFInmpre0NNafOHqksa62sbZGPTXpcjoJIWaz2eFwDA8PDwwMlJaWuq8cGBjo6Oi4//UtFktISEh8fPw8z5js7u7mcDgCgYDNZkul0pCQEI1GYzKZCCHh4eFqtdpqtQYEBKxfv760tJT3rSMzeDyeu1lgsVihoaFoGQAeYZGKhn/rcbAI8epf/w+KBgCAefv666/VanXeqrKouASmswCT/BWBMYnJwwP9Rv1sW1ODPDBQERjEdCgAXyQSi1ksVmdbq1gsjo6OfuBRoVAYHR390LLATalUTkxM0C6XSCQqLCykKGpwcDAqNs5oNKhUKveSh7mLXS6Xy+Xq7e0Vi8U5OTkFBQUCgaCzo6Olob6ztVnZ3dXX1ZWeneve4HD6y8/MJpPT6aRp2uV0Zubm67TTcwsNXnvtNZnsm20XwcHBTU1NcydNsFgsFov1gx/8QCaTjY+PWywWqVT60PA6na6iomJ6evrEiRNKpTI2Nra1tfXTTz/t7Ow0mUxcLvell14qLy8Xi8Xd3d1lZWWrVq2iqAdH2ZtMpvr6+q6urujoaBaL9SSfewBftEhFw796/4oGFA0AAPPk3jeh1+u37HuJ/d3ftoKPEIrFiekZ01OTumlNb2eH0+mIjo1//NMAwNOkMlnjndrp6eni4uJv/0P60VJTU6VSaVFR0Y4dO+RyeUNDw+Tk5JpN5evKn+toaR7o74+Ojm5vb1coFIODgx9//HF1dXVDQ0Nra6tSqQwLC0tJSTEajRKJxM/PLy4ubmCgf2pinMfnyfwDmuvv2v7UHRBCktMzhCKxenLC/dv4+PiQkG/OyKQoKjo6ms1mW61Ws9nMZrMdDofRaLx06VJDQ0NjY+PQ0BCPx3vgvMnZ2dn3339/cHCwt7eXEGI0GnU6XWtrq/t8CoVC8dZbb7mnS4SHh2dnZycnJz/0k3P69OmqqiqVShUYGDgXCQC+C77/AwAADxseHlapVDw+H9MZwE0oEj+3/0DVlYut9Xfqq6tSM7IVQVjXALDYGmprCCHf3hHwUFqt1mg0RkZGun9LUVRBQcHco2azmRDC4/F5fL5ILJ4cH/vd735HCNHr9R0dHWaLRSKRRsYEqScn+vr6tFrt22+/vWPHjrmn63Q6pbJvWDX4V3//fxWsXFVx8fzcQ9U3KtZv3UbTdEfLPUJIY2NjVtafz8iMiIiIiIiwWq39/f1BQUENDQ0URbnXOLjXUPT397/33nvi+3ZpcblciUQyN0KSzeH09PQQQrg8nt1mCw0NPXbsmN1uf+utt7hcrlwu/65PSEhISEtLi1wuv3/tBgB8Fyz7AQAAD7tx4wYhJH/VaiwuhTksFqus/LnI2HiXy/Xphx/093QznQhgqXDY7VMT4wv9LhdPn2yqq2Wz2S+99NKZM2cOHz78wPENDzh79uzHH388t4XhAbOzs4QQf7mcEHL/z/+7urrsdrufn+yNd97NXlFgMZtdLpdardbr9fc/3T3dIK+wmKKo2ZmZufvdM32unDuj6le67xkcHLx37x4h5N69e3PTKPl8fmpqqkKh2Lx5c0JCwv1PdzqdtbW197+XUCgsLi4mhISGRxSsLH3lrR+mZ+dm5ua7h0FkZWW5XC6apt1HeD5CWVnZ3/3d3/31X/91cHDwo68EAIIVDQAA4Fkul8tsNvP4/LTcFUxngSVn0+59l776clQ1cPrLzwpLy1at3cB0IgDmVd+8Xl9TlZW3YsNz2590R8P8TYyOEEJeeOEFuVw+MjIyMTFx9epVrVYbExOzevXqb1+/YcMGjUbz0L6Ypmm1Wh2gCPST+RNC4pOSJ8ZG3Q9ptVqn05mSnkkIsf6pyIiIiPD397//FcbGxiiKEopEdVWV3e1t5E8dAUVRxcXFt2/fNhq+KSacTueJEydGR0ebm5vlcvn9tYJbe3v73O2oqKiBgYFbt25lZGTcv7vB3V/kFRWnZGQRQsp37lL2dLU2Ncjl8qSkpNTU1Hl+DuemRXR0dJw6der111/H6gaA77JIMxp+0uugKOLVv/5vzGgAAJiHgYGByspKLo9fULaW6Syw5HC43MT0TKvFMjk2MqJSjY+OpGZmMx0KgGEURXW1tU6MjYpEotDwiAV6F4NePzqkmp2djY6OXr16tUajaWpqmp6e1uv1RUVF377ez88vJCTkocUHRVHj4+NDKtXo8FBPR0dfd6d73gEhxL0ugKKojNy80PAIsUQyNNBvMBhcLldsbOzcq6lUqqmpKVW/cmig32a1RkZGfv/73xeJRKtXr87IyOjv73evgOByuS6Xi8VipaSkbNy4MTs7W/CnsyrmREVF2Wy20dFRQkhZWdnMzIzFYikuLhaJRHPXcDicuro6Ho8fk5DIYrHMJtPXXx2zWMwymeyhH/uj1dTUVFVVzc7ONjc3V1dXs1iseZ55AeBTFuvUiV6vHwaJogEAYD5Onjw5MzNTvH5jSHgk01lgKWKxWDGJSWKpdEjZq53WtDffS8nI5M5v0zjAsiQLCLBYLOMjw6PDQ5qpqdjEJA/uO3M4HGePfTE+OpKamTU1Pj46Mjw0NBQdHV1dXe3eOpGRkZGcnPykLxsUFDQ+Pj6kGtROa9wtA4/H27Bhw8DAAE3TJqNxcmw0ITk1LDLKz9+/p6N9cHCQxWLFxsa6n24ymdyDErZs2ZKfn79582axWBwbGxsQEMDhcFasWNHW1mYymaRSqdVqDQ0N3bt3r0Qi+XbLQAjhcrnx8fGtra0ikWjbtm3FxcUFBQVzSw/cBAJBdXX1xNhoY12tql+pnphQ9StXrFixf//+RxzAPDw8zOfz7z+Jw2AwHD169O7du+4TMZ1Op91uHxgYSE1NlUgkT/o5BFjeUDTMF4oGAID5aGxstNkd67Y9j/Mm4BGCQsPDY2KHlX0G/ey0Wp2amfX45wAsXy6Xs6ut1el0qicnXDQdHeeZk1kcDsfls6d7O9vHR4Z5PH5Gdm5nW4vBYJicnNyzZ09XV5fNZgsNDU1JSXnSV5ZIJLm5ufHx8YWFhaWlpQ6HIzIycsOGDampqb29vSwWa2pyQj87m5iaduHUCZPRSAjh8/lzYx05HE5PT4/Vai0vL4+Li/t2sZKamupwOJRKZXJycnl5uZ+f3yPCsFis4uLi4uJiDodDUdS3p12yWKzU1FQ+n+90OMZHR8dHR+Ry+fbt27/rOExCSGtr65EjR9ra2jQaTXx8vDuhVqu9du1aaGiowWAghJSUlOj1erPZLJPJYmJinvRzCLC8oWiYLxQNAACPZTQaq6urbTZbwep1TGeBpU4q8w+PjuloatBNT0+rp5LSMphOBMAYoUjc3tzkcrmkUulAX29GTi6f/5Cf3j+p0SHVrauXxGKx3W5nsVil6zdGRMd0tNyz2+1btmwpKiqKi4vLysp69DkUU1NTk5OTUqm0r68vICBgbvsDRVH+/v5+fn4ikSglJSUxMZEQIpFICgsLV61aNTQ01NvdxeFwBpS9DoeDEMLj8dznVgwODvb39+/YsSM5OXnuVIsH8Pn8uLi4iIiI1atXPzDf4emIxeL4+Pj8/PzY2FgOh7Nv374HVj08wGAwNDc3m83m0dHRlpaW9PR0Pp8vkUhWrVpVVFQUFhaWn59fWFgYFxc3ODhYUFDgkZAAywl+3AQAAB4zNTWl0+nCovCDHZiXoLDwlRs219641t3RPvGrX7zyF2/P8+A9gGVGIBSuKFlVee2K+zQHzdSU1O9R/wyeJ3cp4O/vz+Vy1ZMT2mmNe5uS+9wEDocTFxdHCKFpWqPRBAYGfvsVHA7HJ598YjQag4KCpqamysvL/f39a2trV65c+V0zFM+fPz8xMZGdnT09PX37+jWpn4zQ9IYNG8LDw90X1NXVtba2pqenz+2keCgulzv/MY3zFx0dHR0d/djL4uPj09PT29raCCEzMzPuEzQJISwW6/Dhw2NjY2+//bbRaPTz83vnnXc8HhJgGVikFQ0/7XOwKOLVv/4pESsaAAAew+Fw3LlzJyO/ICzq8d/GARBCQiOjQiIiB3q6TEbDvfq62IQEseQ7FzMDLGPhkVE0TY+oBgkhMzqdxWzSTmv4AgGfL3i6oyja7jVePHPS6XSaTKbk5OSRkZGutpbwyCij0TgyPHT/WIGzZ8+eOnVKJBJFRDw4ilKpVNbX1xNC3FMJaJqurKycmZkZGBjIyMiYG5pgsVgoimKxWDRNnzt3bmpqanx8vKioSKlUOhx2mqZjYmIuXrzocDhCQkLq6upmZ2fv3bun1+sTEhIW7qCN+aBp2uFwPHRSQ3JyskQiMZlMGRkZ2dnfjK21Wq2XL1+2WCyNjY137typqakJDw+Xy+WLmxrACyzeqROL8C4LCkUDAMBjsVisyspKeWBwdEIi01nAa/j5B8Snpo8M9Bv1s21NjQGKQEUQjqkHXyQSiZrr7xJCDLOzqn6lsrurqa5Wp9HEJSaxvntm4Xepu105NTHO4XCcTufExAQhxOFwDCj77DarzWbz9/d3OBw8Ho/H4/X09IyOjvL5/PT09AdepLu7u7e3lxDCZrP/6Z/+KS4urrOz02q12mw2gUDAYrGOHj3a2tp6+fLl0dHRzMxMiqLCw8P7+/tnZ2dXrVrV0dHhcDhcLpdarZ6dne3v7+dwOC0tLe4wIyMjycnJj56/sNC+/vrrkydPpqam3n9KhRtFUQ6HIy8vb260BCGEy+UWFhb29/drtVqHw+F0Og0GQ05OzuKmBvACHhtpCwAAUF1dTQixmM1MBwEvIwuQ73n1zdikFJfLdf7kcfeObgBfowgKLipbQwjhcrkCgYCiqJiYmK721sMf/Pop/qcQikSEkAeeaLfZaJcrJydnaGjo8OHDH330kdls3rFjxzvvvPP8889/+0WqqqrcN/h8PpfLlUgkcrmcw+HEx8dnZmYeO3ZsfHx8YGDAarXO7YyIiYkpKSlhs9lisfjAgQPr16/39/c/cOBAeXl5cnJyUVHRyy+/PHeUg/s4zMXncrnq6+uNRiNFURaLpa6u7tvXNDY2Hjp06IMPPtDpdJOTk9XV1cPDwz/5yU+am5t3794tEAiCgoIyMzMLCwsXPz/A0ocVDfOFFQ0AAI/V19enUqnWPLdd4ondxeBT2BxOfGq6emJcN61puntHPTmRlPrgD1cBlr2o2DiRWDw6PORubLOysgwGg06ntVgsYRGRLpdr/gf6GI0GZU83IcQ/QL7reweGBwesFotEIikvL1+/fr1UKu3p6dHr9VlZWRKJRCwWP3T7wOjoqEajoWlaoVAUFhYaDIbLly+LRKK3335bJBLp9fqhoSH3lfHx8XMnL0RFRa1atUomkwUEBLS1tSmVSr1eT1HUzp07ORyOQqHIzc2NiooqKChg6rCGnp6e48ePq1QqmUw2PDw8OTm5Zs2aB66RSCR9fX0Wi6W4uPj48eONjY0CgWBkZKS3t1ehUOzbt6+oqCgjIyMoKIiRDwFgicMwSAAA8Bj3jl8uB80sPA0Wi1W0doNOo57RTne1tXa3t4VGRGbnF6RlZTMdDWDxZK8oTMvKmZ3RnTj6aWVlpfvO5vq65vo6Qkh2fkF+yUr/gMcPBZgbJ6kIChZLpbMzOkIIj8dzryaIjY39m7/5G5vNNjep4aHWrVvX2dnpdDqnpqaqqqpWrlz53nvvzVUSmzZtCg0NtdvtIyMjCQkJ9z/x0qVLGo1m//79ZrOZENLV1UUIycjIOHr0aGxs7Pe+971HH/qwoAwGw/Hjxwkhw8PDYWFhJSUlCoXi25f5+fm9/fbbVqtVKBTm5eUFBgaWlpZGREScPHnSbrdzcIQzwCMt2jBIJ+Xl/jERX00AAB7jyy+/tFqt8ewMFEcAACAASURBVKnpfv4BTGcBryQSS1Kz8yJiYh0Oh06j1s/OKLu76qurbFarPDCQx+czHRBgMbDZbJFYnJKeadDrNVOT7ntiY2ONRuPYyHBna0tqZtZj/3fwD5CHhkcYjYa4xKT/n737jm/rPPMF/5xz0EE0NoBg771XkaJEVVuW5CLZsWQVl4kzdmZsZ3fuTuZu7mdvdvfeu7O5aZ4kjkexMu5yExXbsoqtLkrsvRewAmABQRC949w/kDCKrGaJxGF5vh/+Abw4OOcHfj6igAfv+7wKZWRna7PH47Hb7T09PX19fXFxcSKRyL/Pi8/n+93vfnf9+vXIyEiRSETc0J1Rr9c3NTUBAE3TKpUqOTk5JCRk4TM2QRByuVypVMbGxgoEghs/e58/f356erqgoCA2NnZoaMhut1dUVKSnp1+7ds3hcKxbt27Rf2nfSXNzs8vlAoDp6Wn/Rpu3PIwgCDabDQBKpTI5OfnMmTP+uQz3sm8FQmtcgAoN/6pa8UsnsNCAEEJ3VVNTI5YFl2zYRJLYAwjdJ4qixLLgxPTMpPRMnkBgNZttVotWPdHW1Kjq7wsSiWS3+u4RodWHw+Ump2ekZGTOTE+ZjPOHDh3avHmzQqHoaG+fnpzMzM276xmkwSEZObkKZSSLxRofGXZ73A89+jhJUuOjIyMjI7m5uVevXnW5XMHBwVevXjWZTK2trRMTE2lpaQslA4lEQpLk+Pi4v5lCYmKif2vMG9E0/frrr3d2dpaUlCwMFhQUlJeXC4VCgUCQkZERExNTWFjI5XKTk5NzcnLuPI1iqVEUFR0dTZKkx+Nhs9l5eXnf7gT5bWaz+csvvyQIYqFlpsfjwf/sELodLDTcKyw0IITQnc3OzjY3N3P5gqxC7IyFFgFPIFDGxKXn5ocpIqxms9NhNxnn+7u7OluaPW43m83h8fn4Lh+tenyB0ON2jaqGhoaGUlJS4uLitFrt+OhofkmZ1WohSfKWvRW+LTktIyMnr/FaDZfLFYklE+NjNputtrZ2YGAgNzdXIpGMjY15vV6DwZCcnCyVSm0220cffeTz+crKyvLy8mQyWVFR0be3pfDr7OyUy+U3PnpjMC6XGxYW5v/XKhKJmK0y+EkkktTU1JKSkrKysnupMgAAj8fLy8vLysryvy6LxfLrX/96dHQ0IyMD/xAh9G344RkhhNDiGB8fdzgcMaG4MSFaTCw2Oz41PT41fU43o+rraau7ZrVaaq9cqr1yicPlSmXB6dk5mbn5uKoCrWI5hcUup/P65YtdXV1VVVUhISEDAwPtTQ11Vy9TLFZ+SVlZ5cYb1zvcEovNHh8dVg30LYwIBAKKopxO54kTJ3bv3v3aa69NTU2x2ezo6Gir1frWW28ZDAaVSqXRaHbu3FlaWnq7MxME8dJLLy3aqw2gqakpjUaTlpYmFAoXBoeHhz0ez42LKS5dutTX1+dyuQ4cOOBfSQEAbDabxWJNTExgvwaEbglnNNwrnNGAEEJ3ZjabOzs7C8org8Ow1oAWH18ojIyNK6zYECSRyELDrGaT3Wq1Wixjw6rG6zXtzY0ToyNul1OujGQ6KUKLjCCIMLmis7VZpVLx+fxr165xuNwwRcTE6IjX69WMj9E0HRkTe4dag143c/mbs9cvXQAAPp/v3/MyNzc3Oztbr9drNJrZ2dmioiKZTObv0fjxxx9rtdqcwmKCIAb6+9PS0kQi0U3npGl6YmIiKCho5X6f/+abb3Z1dU1PT+fm5vpHenp6Pvzww87OzqKiIn8DC5qmP/30U4PBYLfblUqlQqHwH8lisYqKitatW8fj8Rh7AQgtYwEqNPxPlYcEWNE/P8ZCA0II3ZHL5Wpubo6IjpEro5jOglazUHlEVFxCZn5Rbsm6ILFYKJI4bDabxWI0GEZVQ/VXL3e2NFmtltiExLufC6EVgmKxYuITRgYHe7q7vV6vMip6/aatuukp47wBADTjY4a5ObFUCkDfcnZPS31tZ0sTRVExMTGzs7P+wYGBAYvFUllZ2dvbm5ycnJyc7B+02+3+h1IyMt1uj143o9Foenp6OBzOjVs5qlSqd955RyQSRUaupOpeZ2fnf/zHf7BYrKioKIvFwmazU1JSoqL++t+Wf/FIZmam/y5BELm5uQMDAz6fz78958KRFEXhXAaEbofwd3ZZaiFnHQG4ypLSP4TVSoQQuhOz2fyLX/yioLyyZONmprOgtcXpcDgd9uG+nmmtZkarsZpNAPC9Z59XRsU4HY6m2msejyevqEQiw81Q0MpmMs5/9t47/o0qo+Pi5+fmzCajXC4Xi8WDg4MAwGKz//5H/4nN4dz0RJvVevyDd/W6mfDwcJIkHQ6H0WikaTohIeHw4cMLhzkcjp/97GcsFmv//v0ffvih2+2+8SQURb322mtisdh/1+l01tbW5uTkBAfffa/N5eP48eOdnZ2lpaU7duy492cZjUav17uyXilCzFqpM50QQggtN/4vdqxmM9NB0JrD5fHEUlleWcVDe7735As/yCosAQC9TufxeN799981Xq9pbah7583ffnj0CNNJEXogYon04ceeEAiFADAxOmI2GQHAarUufK9O07R/O0yL2XTt0oX+7k7/uEAo3P/899Oycubm5qampqKjo19++eW8vLwNGzbceH4ul1tQUOByuU6dOpWWlrYwrlBGAgCHw7mxlwGXy62qqlpZn711Op1OpwMAzrdqMXcmkUhW1itFiHEBWjrxs5XfowGXTiCE0J1duXJlfHxcFhqakHbrtuQIBQCbzbGYjGNDgyODA43Xa1wul1AklisjrRazxWJOz8ohKeoeu/QjtAyJJJL8kjKRRGKz2ULDw4PEYpPJOD015X+U9vl6Oto5XG5bU0N3W+vI4EBKRiaXyyMIgqSopLT0jNy8SbVaNTTkcDieeOIJ2d9O8yEIgqKojo4Op9M5NTUFAHnFpXyhcHpSS5FkaWlpYuLKXpH06aefqtVqAFCr1cHBwXK5nOlECK1aWGi4V1hoQAihO9NoNCMjI5t3PS4IurlnGEKBJBCJAMAwq/N6PBJZ8K79h3KKy3RTk4ZZXVtjfUt9bWhYeHBoKNMxEbpPBEGEKyKy8grSsnIycvLyi0u16gmTcT49PT0/P1+lUo0Nq+bn9ABA03R7U8NQf19cYhKPx3c5nXyBMCuvYHx0RDU4mJiY6G/9eKPR0dH+/v6i8vXRcfHyCGXxuorzp04KBYK9e/fGxcWp1WqZTLbQdfKTTz6pqam5ePEiSZLR0dGB/kV8d21tbfPz8yRJ+ny+0dHR7OxsbOWI0BIJUKHh58MegoAV/fPPiVhoQAihO/nmm29MJlNyVrZIImU6C1rTOBxudEJiRl5hRn5hXmm5QBgEAHyBgKJYJElaTMbpSW1+8W336kNoZSEpKj4ppbWhzm6379y5s7+/326333iA3Wbt7+4cGRq8cPoru90eE58glcl6O9s5HI6/AeSNWCxWa2urbnqKzeZ4vV79rE6rnggODi4tLf3jH//Y3Nw8PDycl5dHEMTMzMypU6csFgtN02NjY0VFRQtbPy5bUVFRdrt9enoaADweT1FRkUAgYDoUQqtT4HadCMBVlhQWGhBC6M7OnDkjFIkLyitZy/69JloLWGw2l8cn/7JKQiyVxSWnpGTndjXVO2y2yNhYMVbE0GrBZrMdDsf4yHBERMT09LT5W71yPG632WjkcrmaiXGfz5eeld3V1jIxPl5WVnbTvglCoTA4OHhsdHRSq5mdmdaqJwDA4XC0trZarVZBUJB+djYhIaGxsbG6utr/FC6P53Q4OBxOXFxcQF7u/RMIBBkZGQKBwGazbdiw4dt1FoTQYsFmkAghhBaHSCQSBIl4fPx2CC1fFEVFRMf6fL5T1cebaq8xHQehRZOYkgoAn3/xhUajual2sPCl/csvvywSiZqu15w7dTIlI8vr9V6+fPmmrSUAICUlpbKyUiKRhIeHczic7du379271263UxQFNA0AfX19JPnXDxF2m+3Gqyx/JSUlL774YnFxMdNBEFrNsNCAEEJoEWi1WrPZbLdamA6C0F1UbHuYpCib1XLt4vmvjn/CdByEFocyOiYzN9/n9QKAx+OhKEoWEgoAsbGxjz76aEpKSlFRUXt7u3+yQ19XR1tjPQBcv379jTfe8Pl8N57q2rVrX331lcvlys7O9ng8bW1t/f39AOD1euXh4YmJiUlJSZs3b962bduNayXGx8cD+XoRQsscFhoQQggtAoPB4HK5YpNSmA6C0F2IpbLnf/TPFdsepml6sK/3w6NHXC4X06EQuhlN0/09XT0dbd3trZPqidsdNtTfq50YBwCSJJPT0mma9o8XlJU/efCwQhk5Njb20UcfKRSKHTt2xMXF+WcisNlssVjM4XBIkmSz2QvNHf38Cwrsdvv58+d9Pp/BYMjPz4+Li0tPTz98+LBcLj9+/Pg777yTlZX1k5/8ZN26df5n3XQSRjidzi+++KKhoYHpIAghCFDfAYr5vzwIIYSWkEgkAgBZWBjTQRC6OzaHk11UKpJIL5z808zU5NnPq3c/tY/pUAj9mcVsOn/6K9P8vF43szAYJlcUV6wXicQRUdEAYDLOW81mzcR4zYVzACALCa3cstViMgFAenp6b2+vzWIRBome2H+wqfbaYG/PlStXWlpaLBZLfn5+T0+P0+kMDw9/6aWXaJrmcDg31Qj8ExwkUpnH67GazQRBWCyW5557DgAuXbp0/fp1Fps9OjqqUqkKCgqKiooaGhq8Xm9WVlYAf0m31t/f39LSIhKJSkpKmM6C0FqHDQ4RQggtAv8EWrsFl06gFSMuOfWR7z3zp3f/qBrov3bxfMWmLUwnQggAQNXfNzI4cNOgbnrqVPVnABAaLudwuZPqCZqmFxolGPSzZz4/weZwACA9Pb2vr6+7vTUmPj41MzsqNq6lvhYALBYLAExNTaWnp7e1tWk0GrVanZJyi2lowcHBXC7XbDIKg0RBIrHFbOrs7MzMzLRarZOTkwDgcbsBwL8KIyQkZOvWrRcuXJDJZEv3O7lHiYmJwcHBERERTAdBCGGhASGE0GK4fv06AHy7qRhCy5lcGZVdXNbZWNdcdz0rr0CyDD4pIZSWlTM9OdnT0fbth9hs9uzM9MLdG3sruJxOFkXt2bMnJydHJpO98847zXW1qZnZrQ11Xq/XfwyHy52cnFy4GxwcfOPJq6urZ2dnrVar1Wr1d3kA2mcxm1ksVmlpKQC8+eab/uICRVHx8fGFhYX+J65bt25hAQWzhELhq6++ynQKhBAA9mhACCG0KPwzGvJKy5kOgtB3QBBExdaH4pJTfT7fe0femNSomU6EEHB5vM07dsYmJn37oRsrCxkZGf4bPD7ff+OFF17IyckBgOjo6Pz8/JmpyS8++WhUNQQAHA6HoiiX0wkAMzMzAFBVVRUaGnrjyW02m1ardbpcUXHxAOD1en/wgx/s37//8OHD8fHxABAUFOQ/0uv1VlRULNxFCKFvo376058G4DI/H/YE4CpL6j8l4uwPhBC6LY1GMzY2ll1UwuFymc6C0HejjI2bmpgwG+d72ttEIlGQSGSzWr/45Nj1yxcar9fYbNbYhESmM6K1hSTJ5LSMUdWQ9S/r0TgczoEDB2QymcvloihKIBDI5XKtVgsAHo8HADZt2tTT03Pu3LnCwkKSJMPCwlQqleYvXSS9Xu/evXu1Wq3b44mJizcaDIWFhXK5/MaLpqend3R0BInETx16zul0TmnUXC63qKhIIpH4DxgZGdHpdP7bo6Ojly9fTkpKwnIDQuiWAlRo+OWIhyBgRf/8UwIWGhBC6LZmZ2cHBweT0rOEIjHTWRD6btgcTlJGlmneMKebGR4caK6rbWusN5tMPp/P43ZPqid6OtspFkseoWQ6KVpDSJJMSkuf1c0oIpTxSckTY6OTk5M7duxYt25daWlpcXGx2WweGPhzK4fKysqqqqqGhgaj0VhUVMRms/l8vr9G4N+Z0n+MWCxWqVSGOb1MJnvkkUcWWjz4TU5OtrS0CIJEWXn5CmXkQE+3SjVUUVGxcJjb7dZqtWlpaUaj0b+8Qq/Xp6WlsVj4JhkhdLMAFRp+sfJnNGChASGE7sBkMnV3d8cmp0hDQu9+NELLDEVRiWkZHC43SCINUygjY+OVMbHlW7aHKyPHVYMOu31UNWQ1mxOScQNXFDhsNjs9Kyc5PSMmPsHtdg/197HZ7Pj4eKvV6vP5YmJieDze5ORkUlLS7t27CYJgs9kdHR3Xrl0LCQmRy+UEQSgUio6ODofDAQADAwNPPfVUfn5+RETEli1beDzeTZe7evXq+Pi4xWSanpo0GubMJqPFbKZp+sKFCzabzWg0Zmdnl5eXBwcH19XV+Z8yPz8fFxd3U68HhBACAGJhu90lpTznCMBVlpR2681/jhFCCC2YmJg4evTohod3ZuQXMZ0FocXkdrk6Gmobr14CABaLtX334ykZmUyHQmuOx+P5+O2jc7M6Ho/n8/l8Pt8zzzwTGxu7cIBarX7rrbdYbLbP65VKpZGRkZs3b5bJZCMjI59++qnH49m9e3d2drb/YIfDweFwbprR4HK51Gp1Y2Njb2+vf4TD4RQWFtbW1vrvbtmypbKy8tKlS5cuXfKPhISE/PCHP6QoaqlfPkJoxcFv6RFCCC0CkUgEADbc3hKtOmwOp3D9RrFM1nzt6rx+dmx4CAsNKPBYLNaOx/d88clHbo/bbrUCwLlz53bs2KFU/nlFD0mSBEFwOJy0rJy+ro6urq7x8fHnnnsuPj7+1VdfHRwc9Dd0BID5+fk333xTLBZv2bIlNTV14RIcDichISEhIcFsNvv7PggEgvb29oUDhoeHKysry8rKJBKJXq+nKGrDhg1YZUAI3RIWGhBCCC0Cq9UKADarlekgCC2J5MwciSyk+p23PLiHK2JIcGjYcz98pbez/ewXfxKLxRRFHTly5NVXX/WvXBAKhUFBQWazWSKVJqWmd7Q0Wa1Wp9MJAM3Nzd988w0AZGZm7tmz57PPPnM4HG6P59ixY8nJyZs2bVqoVvj5C8d+w8PDAMDlch999FGZTAYAPB4vPz8/kC8cIbQSBajQgKVOhBBa3fzfenG/tegXoVWDYrEAYLC/T3j+65J163kCAdOJ0FrhcbtZbLb/dl93FwA8/vjjAoFgcHBwoShgMBjMZrNCGZmWlVN75RIAbNq0SaFQAEBERIT/mO7ubg6Ho1arE1PSNj284/j77w4ODno8nmefffZ2lw4PD+/r64uIiMjMxIk8CKHvAGc0IIQQWgQCgQAAMvILmQ6C0FKRyIIVUTFT6vGWutruttYtO3YlpaXftModoUXk9Xo7mhvHRobHh1VZ+YUbtz1EUZTZaORwOGFhYSKRyF9HoGm6rq7OZrMBgEgs4fJ4JRWVnS1Nly5dEovFWVlZ/maQJEn6fL6enh4AiE9O1kyMG+cNAHDnCkJVVVV4eHhycnIgXjBCaBXBQgNCCKFF4N9K3Wa1iCRSprMgtCRYbPaufQcnRlR1F88Z5/SnTnzG4/MFAqHH4/Z31qZp2uP588KKcEXE4/sOYBlijZue1Lqczui4+Pt7entTw5VzXxMEQVFUR3OjZnzsmb/7gd1mlUqlN65umJycPHv2rP+2Vj3x5acfxyUlrdu46drF88ePH+dyuV988QUA8AQCm8XiX0zR2lCv180IhcInn3wyLi7uDhlIkszKyrq//AihtQwLDQghhBbBn5tBms1MB0FoCbHY7PiUNEVUdH9HW2vdNYfd7rDbAYDD5RIkCQAkQbI5HJvVMj4y/PYbvzn4g5c5HA7TqRFjvvz0Y6vFLBJLSis3ZOZ+574GcYlJ1y9fpH2+nTt39vf39/X19Xa22202Hpd742H+2gEA8Pl8l9OhGuhTDfSx2Gw2h0ORpFKpDAsLm5iYsFksEomEzWbTNO3zuFNTU3ft2uX/0+12u1ksFkEQi/KqEUIIAtejAf9wIYTQqrYwo4HpIAgtOb5AmFdWkVdWcbsDprXqU598aDLOT4wMJ6amBTIbWlYSklM6WppMxvlvTn7hcjrzS8oWHrJZrW63SyKVfftZNqu1q7U5K78wODRsz/6DJz76oLa2Njc3t6+v78LprwAgPDy8qalpfn4+OTk5NjaW/Zf2DVVVVTk5OU6nU6VS1dTUGAwGNpvN4XC2bt367rvvpqWlPfXUU9++nNFo/O1vf1tQULB161a1Wi2RSPzdJRFC6EFQP/3pTwNwmV+PeAJwlSX1owSc/YEQQrflXyQcFqGMjI1jOgtCDAsSidls9rhqKCElNTRcznQcxBiSovq6OvLy8oxG41B/32BfL0mSM1OTNE2f+bz6+qULM1NTkTExnL+doVBfc6W+5orL5ZrUqJ0Ou9FgmNXpnnrqKalUqtVqxWLx7OxsT0/P+Ph4V1dXSEhIUlKSy+USi8WVlZV8Pp/H4ymVyuTkZJ/PJxKJsrOzZTJZRkZGTk4Oi3Xrd7MajSYuLq6jo+PUqVNNTU1mszkpKQknOCCEHgR+eEYIIbQI/jyjAZdOIAQAABRFAUB3W2taZjbTWVBA0TT9+SfHXE5nXnEJj8cHgImJCZfLBQB63cz5UycBgCAImqYBQDXQN6VVx8Qn8gUCAKAoisfnd7Q0AUBnS9PCOWNiYvh8flJS0tzcXFFRkcfjefvtt+12u8fjOXXqVGZm5vbt22+KERISsmvXLv/t4eHhvr6+9evXc2+oaHg8Hn/dgcfjHTp0CADOnDkDAF6vt6mpSSQSbdy4cel+SwihVQ8LDQghhBbB2NgYSZK4dAIhP0lwCElRE6Mj77z52/0v/AA7NawR84a5IJF4TqczGee1E+P+T/J6vb64uDg4OLi9vX1qagoA/FUGP6vF0tvZftN5srOzDQaDTqcLCgrS6/UGgwEAzp8/39XVVVtbu23btkceeeT48eMAEBISctdUDQ0NfX19Dodjz549/pGvvvqqpaXl+eefj4qKAoDOzk6aprdt2zY0NDQ7Ows39H1ACKH7g4UGhBBCi2BiYsLn8ymiopkOgtCyoIyJ2/n0gbPHPzbo9W+/8W/5JWWFZeW4CcXq9tn776jHRnl8Pl8g9I94PH9eOzw3N/fwww9nZWVNTEx89tlnPp9v4VkKZaTb7dbrZhZGWCxWUVFRaGgon88nSVKj0fD5fACYn59nczhsDufcuXMbN278/ve/HxQUJJXefaOfLVu2zM/PL2xj6XQ6m5ubfT5fa2trVFTUzMyMv2YxMzNz6NAhk8kUHY1/yRFCDypA/+GRxIr/QQghdAf+1uUR0TFMB0FouYiMjX/i8N+JpTKb1Xrt4vkPjx5hOtGDslktszPTTKdYvgx6PQDwuFyDftY/wmKx/ItoVCrV0aNHXS5XRkbGgQMHeDzewrM8Hs+eZw5VbX/4xhGz2fzzn//8/fffB4DIyEh/d0ahUOhxu0vK10ukssuXL8tksnupMgBAWFjYSy+9lJqa6r/L4XBiY2MBoLm5uaamZnR01D9eU1NDkiRWGRBCiyJAzSBfX/nNIF+Lx9kfCCF0W2azubOzMyYxWRYaxnQWhJYLvkCYkJ4hDQ6eVE+YjUaJLDhMvlJ7Q6r6+z5++2h7c2N/T9dwf190fPxNLQwRh8sZGRxwOBwLIz6fTygUstlst9ttNpuHhob8vRszMzMtFovNZhMIBIY5/ahqqGr7jt7ODrfLJZfLU1JScnJy2tvbaZouKSlZOFtUVFRDQ8PE2CiHw3XY7WlpaRKJ5D5yEgQRHx8/PDxstVqHh4cHBwcX+j5mZmaKxeIH/D0ghBBgoeHeYaEBIYTuwD8XVxEdI1dGMZ0FoWWEw+GGRSidDseUekLV31d39XJ9zRWP2x0Tn8B0tO/A5/OdOPa+0+kAAIfdbpyfb6mvG+rvo1iscIWC6XTLhdvlMs7Pez0et9u9MOhyufx3122oGuzr7erqiomJiYiIyMzMLCsrW7duHZfL7ersnJ7UVm7eOjascjqdBw8eDAoKKisrKykpuXHrBz6fr1arZ3U6h8MulUorKiruu/cHj8dLT09va2vzZ2OxWCwWi6bplJSU0NDQB/s1IIQQABYa7h0WGhBC6M5qa2vDFBGRcfFMB0Fo2YmMiycA+MKgILHEaJib1Khnp6eS0jJWyg6CHxw9Mj+np1is51/7P9LzCx12u8U0bzYZRwYHOpqbeHwBTfuCRCKmYzLJZrW+d+T3ZqPxxirDjQpL12Vk5/Z2dtjt9tjYWC6XS5IkQRDR0dEWi6Wvp6evq5MkSafDIRQKo6Oj/Y/edBKHw6FSqRISEl544QV/44b7xuFwfD7fyMgIAFAsltvlommaz+enpKQ8yGkRQsgPCw33CgsNCCF0B2w2++rVq2JpcFxKKtNZEFp2CIJQxsYlpmWkZOUIgoImRlR6na6jpcnjdkfFxjGd7i5U/X1tjfVcHu+hvU/LQsO4PH5Canp8ShqPLzDO6W1Wy/BAf1dry0BvN4fLW7lrQx4Qm8Pp7exw3rBuAgAiIiJcLldCQsLc3NxAT7fJZDQbjXq9vru7OygoiCRJoVAIACkpKSKRyOl0zun1ADA6Orp+/XqVSnXq1CmTyaRQKPy7VwBAZGRkbm5uXl7ewlwGq9XKZrPvr2IVFRVFkuTo6KjP6wWA2NjYHTt2cHFFDEJoMQSo0PDbUQ/j3Rwf8OdVLDQghNDtEQTR2NjI4nCTM7OZzoLQshYWoQyPUKpHhh12u3psdLCvh8vjhYYv08/n2onxP330AQCk5eRnF/21XwBPIFDGxmUVFvMEglB5xIxWbbNahwf6W+quuz3uyJjYlTJZYxHxBfyZqSn/AhM/i8Xi9XrZbPb69evHxsbmDXP+cafT2dvb29LSkp2d7Z+YoFQqMzIylEolSZJhYWGZmZn19fVdXV0jIyP9/f03dmrg8XgLdQeDwfD666/TNB0XF3cfgUmS5PP52JOUIwAAIABJREFUQ0NDsbGxjz766MaNG7HKgBBaLMSNG/kuneSLjrsftLwNbuLd/SCEEFrD3nzzTTcNT73w90wHQWhl6G5pvHr2FAAQBMFisZ889Kw8Qsl0qL/h8Xg+eOtNg16fmJ659bG9d6gduF2utvrrqt7uef0sALDZHDaHU7ZhY0ZO3sKn4rVANz3VUHNVr5uZ+8vGE8KgIKvFkpiYODIy4vP5RCIRj8czGAwSiSQiIuKRRx5xOByff/652+2Wy+Vbt271z3EAAK/XOzMz09nZyeFwqqqqbnk5l8t18uTJnJycpKSkwLxAhBC6RwGa0fCb0RW/dAJnNCCE0J11dnYa5425peVMB0FoZQiPiEzPL2Sx2U673Wo29bS3hYbLg5dTK74Tx96fntRy+fyqHbsFQXdqwUBRVGRsXHJmTqhcMT+np30+m9UyMjTY1lhvNM4nJK+VFVXCoKCUjMzhoUGjYQ4ACILYe/DZSbVao1YTBCGRyqwWi81mi4+PP3jwYG5uLpvNHhgYqKurczidGo2mp6cnPDxcJpP5fL6jR496vd5t27bdYbYCRVHp6en+zS/vncfj8Xg8/n03EUJoiWCh4V5hoQEhhO5ArVZfvHgRCCgor2Q6C0IrBofDjYyNT87MMczqDPrZwd6eonUVJEkynQsAYFKjvn7pAgA8duC5sHubasFisYLDwjMLijPyi/hC4ZxO57DbZqYm62uuzE5PTU9ORsfFr/olFVaL+eKZU/7bxRWV6dk5UTGxI4ODHrebolhOh4PFYs3OznZ3d0ul0pCQEABobm4mKYrFYlmt1t7e3uzsbC6X29bWJhaLExMTFz3hW2+9deHCBS6XGxkZuegnRwghPyw03CssNCCE0B3YbLampqaC8vXKmDimsyC0wlAsVkJaxsyk1miYC1MoQkLDmE4EHo/n848+sNttiemZOcVl3/XpFEXJI6OyCkvC5AqHzWaaN8zpZyfVE831tWajMTRczuWt2hWpJEHOGwxSWfDDjz2Rnp0DAAKhUDc9NTM16XI5c3Jy9uzZ09LSYrfbu7q6LBZLYWFhfHz8yMiIxWIBAJIkCwoKhEJhQUHBUlQZAKC+vt5oNAqFwrS0tKU4P0IIAUCAPjwvi8o8QgihpeFwOLq7uwHA6/EynQWhFYkkyXBl5MTw0KnqzygWK0yuSExJTUxJk4WEMJLny08/mtPP8viC/LKK+z4JRVHxqelxKWnTmgmzcb7leo1hVtfZ2tzd3hoRFf3Y088sbJ2wmrDY7Eee2HvTYOXmreOjw1azWaFQeDwer9crlkgdDntHR8fu3btjY2NfeeUVh8NRX1/vb8qwpAlfeOGFq1ev5uXlLelVEEJrXOB2nQjAVZbUKzijASGEbkWv1x85cmRoaIjFZheUV4qlMqYTIbQiKSKjnA4HDbR/CsD4yHBXa7NqoD89OzfAiyk6W5ramhoAYPeBw+ERDzq7niCIILEkJFyeVVgsCw1z2u2meYPZaGy8XlN/7arRMBeuUK7iCQ5+bA7H7XKqx8ZUKpXH49HpdF6f1+1yKZXKgoICACAIgs1m19TUaDSagYGB9PR0jUZTXV0dHR290B5ysbBYrMTExEU/LUII3ShAu06krvxdJ/px1wmEEPoWi8Vy9OhRg8EQm5RSUFEpV0YxnQihFW92alKvmx7q7tJOjHk9Hg6Xm5iS+tCjTwTm6m63+/c//1efz5eWk7/xkd1L0VJBPzPdXl9rMsxNaSYAgCRJRWTUhq3bFcpV3jJAMz729ZefG+cNAMBmsyMjIx9//HG9Xl9bW8vn8xMSEsLDw6urq+fn51988UWtVnvy5MlDhw7Fx8czHRwhhL4zLDTcKyw0IITQTSwWy7vvvjszMxMdn7jje88skw52CK0a8/rZ058eW9i/ILeouGr7jiW9osvlevuN39isFkVk9GOHnl/Sxo0+n29KPd545ZJuSutxuwmCkAYHiyXSx55ezX9MDPrZM5+fmJ7Url+/fuvWrQBw7ty5mpoa/6PR0dF79+4VCoVsNhsA3G63/wZCCK04uHTiXuHSCYQQupHT6fzwww8nJycjomMf2vs0C98NI7TYeAJBRl6hPDLK7XLNz+mntJrWhvogkThMLl+iK9ZduTQ2PCQQBm19/ElBUNASXcWPIAiRRJqWkxcZF08AoZuadNjtRoOh4drVSfVEkFgkWY3rsPgCwZRGo5ue2rBhg39bSqVSWVtbGxOfkJKe2dvdNTg4WFRU5N97EnegRAitXAH68Eyt8p2MEEJobfF4PMeOHVOr1SFyxcN7n+ZwuUwnQmh1olis2KSU2KSU3rbmtrrrRsPc2S9OmOYNpZUbF/1aLfW1TbXXAKCkanNI+FLVMr5NroySK6PKtz40NzvTVnd9pL93bFg1PjrC5XKj4+IrN28TS6UBCxMA+lkdAEgkEv/dubk5r9crkcrKqzZ7PJ7Whrq33347PT29vLx8Fc/sQAitegGa0fC7lT+j4R/icEYDQggBAHg8ns8++2xoaEgaHPLogWd5AgHTiRBa/cIUysyCYrfLNa1Vq8dGDfrZ5PSMRTy/x+P58rNPPG53/rr1uSXrlnTRxC1RFBUkEielZ8Ylp3o8HrfTabfb9DMzrY3146MjyqgY/sr/U2O1mE9+9olmfIzH423cuJHFYgEAj8draWlRj4/NTE3GxMc7HQ7NxMTw8PDw8HB2djZOakAIrVAB6tGQcWnF92joqcIeDQghBABw4sSJ9vb2ILHk0QPP4h4TCAVYV3NDzdenaZqOio17Yv9B/4fVBzcxOnL8g3cFwqB9f/+Py2SO0sSIqq+9VdXb7b8bEhYWm5CYkZMfGh7ObLD7MKme0M/q7DbbtYvnFQrF/v37F2Y0AMDMzEx1dfXU1BT8eX8Kl3983759aWlpzCRGCKEHg9/SI4QQ+m76+/t5fMGufQexyoBQ4GUVlgiEQZdOfaEZH7t6/utNDz3y4Oesu3Kp8XoNAGQVlSyTKgMARMcnRscnrtu8rfHKpZGBXr1Op9fp2hobwuSK7bseC1kh5YaZqcnTJ44b5vQAQLFYAKBUKm+sMgBAeHj4Cy+8cOXKFbfbXV9fz+FwXC4XAOh0Oiw0IIRWKCw0IIQQ+g5UKpXb7Q5TKKUhoUxnQWiNSkjLIAjibPUnHc1N4RHKzJy8BzmbQa+vr7lC07QiMloZG7dIGRdNkFiyaddj+XPrLSZjR0PdlHp8elL77pE3wuSKik2b45NSmA54Wxazqa2xoautxevxlJSUSCSSc+fOAUB/f/+5c+coimKxWBUVFSRJnjt3rru7m8ViJSUlPfHEE3w+/8yZM1KptLS0lOkXgRBC9ylAhQYy4Cv9EEIILQV/37LY5OX75h6htSA2KSUsQqmb1F499/WDFBqMBsPH7xylaTo9t2DjI7sXMeHikgaHSINDouIS9DPT/Z3tHQ21szPTn398jCCImLj4oor10bHxTGf8Gybj/Adv/bvT4QgKCnrqyScTExMBgKbpc+fOWa3Whf0saZresGHDyMiIwWBgczi1tbUEQezYsePVV19lND5CCD0onNGAEELoO/BP6JXhdAaEGNXV3KCb1NI0nfBgVb8LZ75y2O0SWXDeuorFyrakQsLl5Vu2F63f2FRz2TCrU4+oxkaGx0dHpLLgnXufEonEXD6f6YwAABRF+Xw+kUj0j//4j9y/rEapqKigKOrs2bP+u2wO5+LFi1arNS0tTaPRSKSyhx59/Kvjn546dUomkyUnJzMXHyGEHhTumoMQQug7aGlpgb+sNEYIMaW/sx0AomLjtu9+/L5Pcvmbs2PDKgDY9viTElnwooVbehwut3zL9p1PH3ji8N+l5eSz2GzDnP79P7z5+1/+7MSx92dnZpgOCMIgUUhYuNlsnpubWxgkCKKsrCw1NRUAgkNCM3Pzw+SK+vp6FosVHR09OzN95vMTUbFxPD7/xIkTZrOZufgIIfSgArS95Rtj3gBcZUn9ELe3RAghgK6uLoLFrtj2MNNBEFrT2Bz2yECfzWJxOh1yRQSLzf6uZzAZjV9/+ScCoGTj5sT0zKUIGQBCkTguJTUtN59isflCoWFWZzQYOlubG6/VzBvm7FZLaLicJJn5Xq3xWg2fx9u4ceONW1QSBJGcnGy1WkeGh6e0GgDC7XIlJyfv2LHDZrNNarWaiXEgCKfTaTQaCYIICwtjJDxCCD0gLDTcKyw0IISQVqu9fPkyTdP5ZStjljVCq5U0OHRaozYa5ibV6tamhimtJi0z+96fbtDrP3zrTY/bHSJXbNn9xNLlDAw2hxMZG5+YnpmclWO3Wrk8vmneMDs9PTI02NnS1NPe1t7U6Ha7ldExgUylHhud1KgnJiby8v6miQaLxUpLS4uJiXE6nZNaLQCQJJmXl5eamlpaWtrc3Ox0OABAp9N1d3eLRKKIiAgCm50hhFYagqbpAFwm94ozAFdZUu0blstuTwghxBSVSvXee+/llpav27yN6SwIrXUet1s7Ptpw5aJhVuf1eARCYW5hcWnlxjs/i6bpUdXgyeOfej2eULli576DfIEwMIEDaVw1aDTMNdVcdtrtNz3EZrOz8gsBgMfjF1esX7r5Dk6H47P335mb1f3Lv/wL+zZTTk6cONHe3k5R1E9+8hN/kpmZmffff99kMhHEn9+lh4WFsdns5OTkjRs3MjU7AyGEvissNNwrLDQghNB7772nUqnKtz6UU1zGdBaE0J+pR4fPHv/Y7XJRFPX8P7waJBLf7siaC990t7fZbTYAUMbEPbTne8ukdeJS625pnJ2e9nm9M5Maw6xuYZzN4bBY7HCFYvPDOwGAx+Mt7i+k/url2iuXdu/eXVhY6B9xOBxnz55VKBQLW1eOjY3p9fqCgoKFZ83OznZ0dCQnJ3/99dcTExML4zt27MANLxFCKwUWGu4VFhoQQujDDz8cGR09/Mo/sTkcprMghP7K5/OdePeoblIbl5T8+NPPfPuA8ZHh+pormvExABAGiTLyC3NLy++js8NK53I6ZyY1AGC3WpqvXXXa7U6nw+f96wrfuMQknkBAEkTZhk1iieQBL+d2uf7wb78kAH70ox/x+XwA0Gq1R44ckcvlL7/88l2f7vP5/C0ha2pqhoaGnnzyycjIyAeMhBBCgYF9BxBCCN0Tu90+PT3t/9aU6SwIob9BkuSGh3Yef/sPY6oho8EgkckWHjLNz1cfe39+Tg8AFIu1cceuuOQ0DneNfn3C4XKj4hL8t5MzcwBgSj0+NjQIAEbD3HBfz6hqyP9oX1cnRbF4fN623Y+TJCGPiLzd8oc7YHM4ecWlDTVXJiYmUlJSAECpVL7yyiv8e5s3QZKkRCIBgJ07d37XSyOEELOw0IAQQuiemM1mo9EYER1L4CJhhJafsAhlSlbuQFd79YfvPf8Pry6Mv3fkDbfbzeZwUrJy03LywiKUDIZchhRRMYqoGACgado4p3e7XD7a13j5otPpsBiNZpOp+oN3AYDD4YSEy/OKSlIzs77T+eOTkhtqrrS2tvoLDQAQEhKy6K8CIYSWmwAVGvA9KUIIrQ5hEUrsf47Q8lRQvn5cNWicN7Q1NuQVl4wMDXx1/FOv1ysNCX3i0AtrpB3DfSMIQhoS6r+9a/8hALCaTUM9XT6fr7+jbX5OP6memNKoXU5HdkHRvZ82IjIqKjZucHDQaDT6pye0trayWKyUlBTubeaVmM1mh8OBG1sihFY0nNGAEELonjQ0NABAYDr7IITugzQkNKOgqOXalZqL55rrrlvMJpqmQ+WKnJIyrDLcB6FInFtaDgC5JetcLmfD5Ys9rU0XzpxyuVyFZeV3eKLDbr9w+qswhYLL5YolUo/b7fF4DAYDQRAikejkyZNerzcjI2Pv3r23XIn28ccfT01N/fjHP76PxRoIIbRMYKEBIYTQPeHxeACQV7qO6SAIodvKLS4b7OpwuZwut4vD48Unp1U+9AjFwvd7D4SkKB5fUPnQIxwut63uWuP1muyCIs7te+LqpqcGersHersXRgiCOH36tE6ne+WVVwQCgdls7unp4XK5RUVFRqMxKSnpxrOtW7dubm4OqwwIoRUN/+NBCCF0dz6fr6urCwDsNpvw9pvnIYSYxeXzD/zwNaZTrE4EQZRs3Nzb3uKw29/7999VbN6alpl9yyMjY2JzCos7mhtjYmJiY2NtNltVVdXExERvb29QUFBmZmZdXR0AdHV1tbW10TS9ZcuWysrKhadnZmYG6CUhhNCSweYJCCGE7o6maaPRKAgKEktldz8aIYRWI5IkHzvwXJBYYjaZTp84fvpPx293WHF5BQBMTEwUFBTs3r1bJBL510qw2eyqqqqCgoLY2Fi5XE7TNEVRCQkJgX0dCCG05AI0o4HCxmEIIbRi0TR98uRJmqZtFstHR377zMuvsXAmNkJoTQoOC3/s4HOD3Z1NNZf7u7v0s7OlFZXJ6Rk3HcbnCyiK4vP5YvHNU8B4PN6jjz4KAA6HQ6VSJSQk3ONulwghtILgjAaEEEJ3MTc319rayuVyhUFBNovl8qkvmE6EEEKMEUmkBeWV2x7bS5Lk7PTUqROftTc13nSM2Wzy+XxCoZAgiKGhoZqamsnJyZuO4fF4mZmZWGVACK1KRGD6hxdddQbgKkuqqfLWWxAhhNDq5nA43nvvPY1GU7KuPDo29vhHxwBALJXtefb7PIGA6XQIIcQYi8nYWnutu6URAMLkiocf2xPylz0p5w1zb7/xG7FY7Ha77XY7AJAkefDgQVwlgRBaI3BGA0IIoTtRqVQajUauUJRXbkhOSX3qmQN8gcA0b3jvd78aGxxgOh1CCDEmSCxZv31HXlkFAOimpz7845HpSS0AzM5Mn/jwfQAwmUz+KkNUbJzP5xsdHWU0L0IIBU6ACg0UseJ/EEJoDZqZmTl9+jQAFBSX+Le3TExKfuEHLymjorwez7kvjjtsNqYzIoQQYwiCKNu09fn/7ceKyGivx/Px20c//OMfzEajcd7A5XIrKyvT09MBQD02CgACnAWGEFozcEYDQgih23r//fctFktufkFOXv7CoEgs3n/oWXlEhNvl+uD3r89oNQwmRAghxnF5vJ37DsYlpwJBzExqz3x+AgCcTmd3d3dRUZFCodi1a1dZWRnuW4kQWjuwbThCCKFb6+rqMpvN4QrF9kd2EsTfzOxis9mPPrH38+OfzkxPn3j3aFFlVWHFBqZyIoQQ43w+n9Vi9nm9AOB0OgCAzeHMzc3V19e/9NJLTKdDCKFAwxkNCCGEbmFoaKi6upqm6eLSMoqivn1ASGjowef/LjM7h6bpxisX2xtqAx8SIYSWCfWISjepvXHE7XIBgMViYSgRQggxCQsNCCGEbkbT9NWrV30+X9WWrdm5ebc7jMPh7H5iz5btDwFA3YVvettbApgRIYSWEYksGACio6OlUimbzV4Yr6qqYiwTQggxJ0CFBpJY8T8IIbR2XLlyZWxsjMvllpZX3PXg/KLixKRkmqavnD55+tNjPp8vAAkRQmhZ8fq8ABAcHMzn830+X1ZWFgCEhobGx8czHQ0hhBiAMxoQQgj9DYfD0dzczGaz9zy976bWDLfEYrH27tu/aes2kiTHhgaOvfmbAIRECKFlJSRMLpJI29vbJycnvV7vwMAARVGzs7PHjh1zOp1Mp0MIoUDDQgNCCKG/8vl81dXVJpMpTC6PjbvXL+JIkiwtr3j6wKEgkchiMl45c3JJQyKE0HLDYrPLNm3136ZYLBrA6/UCwPDwcGtrK6PREEKIAVhoQAgh9FdXr14dGBiQymR7nnr6uz43Ji5u/cYqgiB6WpuPvflbfyM0hBBaxQa7O0cH+2mahr+0aSBJcv32HcGh4f4DKisrc3JymIyIEEJMwO0tEUII/ZnFYvF/87brsSeCRKL7OENeQaFAKDx5otpo0L/zbz9/+Mn9Ufc8LQIhhFaWOd3M+S+qAUCujHLYbQ67zT8+0t83rVUDwJ49e7DKgBBamwI0o4Fa+T8IIbTqff311/Pz8/EJiRGRkfd9kpTUtOd/8FK4QuFxuy+ePOHxeBYxIUIILR8iiVQslQHAtFZtNZsEfD6Px/P5fOOqQalUum/fPqwyIITWLJzRgBBCCABgdHS0p6cHAB5/6nsU9UD1VVlw8OEXvv/bX/3Caja//9tf7T5wOCRMvkgxEUJouSBJ0moxA8CmTZuKioqEQiEAaLVap9MZERHB4/GYDogQQozBQgNCCCGYnp7+5JNPPB7PuvWVXC73wU/IYrH2Hzz8p+OfGubmPjv673yhMD2vkMfjZReXPfjJEUKIcS6n84sP3vZ6PAAgFAr9VQYAUCqVjOZCCKFlAZtBIoQQgo6ODpvNlldQuHHzlsU6pzwi4vAL30/LyOTx+TaLpbnmcs03Z/7ws/929eypxboEQggxwmIynvnso9npKf/dkZERZvMghNBygzMaEEJorevt7a2rq6MoKq+gcHHPzBcIHn/yKYfdPtDf53Q4OjvaZ6amulsaE1LTI7FJJEJoxWq8ckk7PgoA+/btm5ubS01NZToRQggtLwEqNJBEYK6DEELoO2tubvZ6vQ/t3KVYmhm/PD4/Jy8fAIrL1l27cvnqpYuzM1NYaEAIrVwp2TnqEZXVYjYajeXl5UzHQQihZQdnNCCE0Jp26dKloaGhIJEoNS09AJdTRkUBgMlgCMC1EEJo0ZnmDf2d7ZqRYZqmSZI8ffp0VFRU5APs1IMQQqsSFhoQQmjtcjqdnZ2dALDnqacFf+lktqQEAiEAzOtnA3AthBBaLF6vd6ins/7ieafT4fV4KIryer3+h5qbm7HQgBBCN8FCA0IIrVEOh+ODDz7Q6/WR0dFLtGji20QiEQCoR4ff+befZxeVFJRvCMx1EULo/tA0XX/pfF97q8NuoyiKpmkAePLJJ9va2qxWq0wmy8jIYDojQggtO1hoQAihNaq/v39iYiIsPHzv9/aRZIA2IRIIhdsf2Xnxm6/tVmvD5YvasbFd+w8F5tIIIXQf+jpa2+quSaXSosKCwsLCY8eOmUwmhUKxf/9+pqMhhNDyFaBCA4XNIBFCaDnR6/Xnzp0DgPUbqwKzaGJBQVFxQVFxa3PTuTOnNWMj/R1tqTl5gQyAEEL3bmxwAAD27dunUCgA4KWXXvL5fCwWfleHEEJ3EqCvsBBCCC0rra2tZrM5PTMrOTWNkQD5hUXllRtomq698A0jARBC6F7klZWTFFVdXa3X6wGAJEmsMiCE0F1hoQEhhNacoaGh2tpaACirWB+wRRPftm59Zbhc7nG7mAqAEEJ3RxAEQczMzDQ1NTEdBSGEVgwsNCCE0NpC03RDQ4PX6928bbtcoWAwCUmSYrFkoXM7QggtQ22117wej1gsjo2NZToLQgitGFhoQAihtaW2tnZgYIDD4eTk5TOdBQRCIU3TF76otppNTGdBy9qJj489WrU+VS7LjAz/h+cPTWrUTCdCq5/H7e5orNPPTAOAyWSqrq4eHh727zqBEELozojA/LncUucMwFWW1PkyLtMREELoQblcrj/84Q86ne6Zw8/FxMUxHQeuXbl89dJFAKBYrIf2fC8mMZnpRGg5+n//zx+/8cv/eeNIWLj8bG1jRGQUU5HQWnDlzFc9rTcvl3j66afT09MZyYMQQisIzmhACKE1ZHR0VKfThYaFRS+POcAl68r3HTqsjIryejynPz3W3lDLdCK07Az29b75618AwIHnv1/XO1T9zcW4hETdzPTP/u//ynQ0tMrdtCMPxWIBwNTUFENxEEJoJcFCA0IIrRXz8/NfffUVAOQXFRPEsth2mM1mx8Un7D/0bFFJKU3TQz1dTCdCy05D7TWfz8fmcP7Hr38TG5+wrnLjP/2X/wsAvqz+1GG3M50OrWZxKWnUDRtMeD0eAMCWkAghdC+w0IAQQmtFd3e30WhMSUvPLyxiOsvfYLPZWx56mCTJef0sNmtAN/FXE0iSXPjIx+XyAMBqsYyPjjCZDK0WHrf724M+n8/tcvqLCyKRaGGcwZ16EEJoBcF9gBFCaE0YHR29dOkSAOQXFS3DN8oEQUhlsjm9/oPf/9u2x5+MT0ljOhFaLjJzcgHA6XD89//yn3/0Lz+ZntS+/v//D/9D01OTKekZjKZDK5thVtfRWN/f0frwk/tu7BEzOthf8/Vpm9Xiv7tu3bq5ubmYmJihoaHkZGwlgxBCdxegQgO1LKboIoTQ2tXa2up2uyurNsUnJDKd5dYOPPv8ic8+UY+Pf139SWxyakZeAfaGRABQtn7D+qrNNZcu/P5XP//9r34ON3yl7HKu+FbTiEGdTfXXz531t0X3+Xw3PtRWd91iMi7cNRqNu3btAoCcnJwAh0QIoRVq2X2phRBCaNE1Nze3t7dzudyMrGyms9yWMCho38HDxWXraJoeHeg7/emxP/7yX6+fO2s2Gu/+ZLSqHf3os32Hnw8SiUiSLCgu/cl/+//844oIJbPB0IqmHR/zVxlIkgwOC7/xIeOcXiKRcDgcqVT6zDPPbNmyhaGMCCG0UmGhASGEVjmfz9fa2goAOx97XBYczHScO2GxWFu2P7T/8LMFRcVBIpHL6exorPvoyG/VI8NMR0NMEkulvzpydGBmfmBm/qurtQu7WoZHRDAbDK1cTTWXRvp7/bd9Pt/x/ziiHR9deFQRHWM0Glks1t69e1NSUjgcDjMpEUJoxcJCA0IIrXJnzpxRq9XBISFxy3XRxE1i4+K3P7Lz7//x1T3fe9q/8+XJj99vuX6F6VyIGcNDgz9+5Yc/fuWHw4MDwqAgALhw9gwAJKakhoXLmU6HViqrybxwOzQ01ON2Xzl90r+AYk43o5+eAgCbzRYWFsZYRIQQWsmwGSRCCK1mZrO5r68PAPY+vX9lfSnHYrFS0tLjE5MufH22tbmpt621oHwD06EQA2TBwe8fPeLz+Qb7el/953/pam87fux9AHjqwCGmo6EVbMOm+4njAAAgAElEQVSOXR6Pe7C7EwDS09Onp6cHBgZOffxBycbNmrER07whLCwsLS2Ny+UynRQhhFakABUaSMBukAghxIATJ06YTKbEpOSQ0FCms9wPNpv90M5dqqFBs8nYWleTX7ae6UQo0GTBIa/8839+/V//e+3Vy7VXL/sHY+MTnn3xJWaDoRWNIIj123ZMqSfMxvmrV6+uX78eAAYGBtSjwxRFAUBCQgK2ZkAIofuGSycQQmjVGhsbm5iY4PH5j+59kuksD6SgqJim6aYrl6xmE9NZEAN+/F//n1+8+YfM3Dweny9XRBx44cWvrtZKl3fDEbT8cfn8Az98be9zLwqDRDU1NRRF5ebmJiYmer1eABAKhUwHRAihFYzwt9tdag/XuwJwlSV1pnQlTTlGCCEAeP311w0GQ3nlhg2bNjOd5YF4vd73/uPolFa7YceujLxCpuMghFYVp91+6fSX/t6QcXFxu3bt0uv1qampTOdCCKEVDGc0IITQ6lRfX28wGMLCwyurNjGd5UFRFFW+vhIAas6eYjoLQmi1oVismITElKxcANDr9UFBQVhlQAihB4SFBoQQWoV8Pt/Zs2cBoLJqE0Gshi45sfEJkdHRPp9vbHCA6SwIoVVlbGjg8umTA13tAGA2m0dGRphOhBBCK16AmkFSq+FdLkIIrQw0TX/++ec+ny85NS0lLZ3pOIuDy+UmJadoJibOf3nihf/9x0zHQQitHmERSoqi/K0ZOByOQqHweDxTU1MWi0WtVvuPEQgEZWVlJIlf0SGE0D3B7S0RQmi1mZuba29v5/J4VVu2Mp1lMRWVlvX1dM/qdEwHQQitKmKp7Km/e2lSPd5eXzuvn3399ddveZhWq92+fbtYLA5wPIQQWomw0IAQQquKy+Wqrq4GgJy8/BW6peXtGOfnDXNzXp+P6SAIodVGGhIqDQlNycxpb6g1G40AADQ9rVVveHinLCTMR/suffVFV1eXwWB48cUXmQ6LEEIrABYaEEJoVRkZGdFoNOFy+fqNVUxnWWQ2q9XlcslCw5gOghBanSgWq6C88pYP7Xhq/7E3f6PRaK5fv15eXh7gYAghtOLgSjOEEFpV6uvrASC3oJDL5TKdZZEJhEIAsNus2vFRVW93e0Ntf0cb06EQQqufy+EYVw3GJCYDwNdff20wGJhOhBBCyx02g0QIodWjvb19eHiYy+UWFBUznWXxiSUSgVBos1q/+OCdhcGar08nZmSm5xbII6MYzIYQWpVM84b2+trB7g6X07kwaDabZTIZg6kQQmj5w6UTCCG0SoyNjZ08eZIgiK0P71gdW1rehMPhvPCDl5obGyiK4vH5Toejs71t3mDoa2/t72ijKJY8MnL3M88yHRMhtHr0d7Z3tzQCQElJib8NpFAojI6OZjoXQggtd1hoQAihVaKtrc3tdldWbcrOzWM6y1IJEok2bt6ycLdiw/9i7z7D2yzPvoGfGtayZHnJe+/YjmccJ3HiOHsHMtmb0hZaWsrTvu/THjyl8zna8ra0BVpGIQ00O2SHkOHs4cR2vPfe25a15/1+EKRpSEIAW5dl/3+HP0i3Lun+ywFbPu/rOq/5dTXVtdXVnR3tOq22q621ouhqcuZMhgkBYDKJiksounA2KipqxYrJWcAFABgnKDQAAEwGBoOhoqJCLBZPS0pmncWp4hKmxSVMI6JTnx67VnDlwvFPlN4+oZHRrHMBwGTg4x8QFh3b3NTQ0dGBiQwAAPfOSc0g+TyX/wIAmLA4jtu1a5fFYgkLj/D28WEdh41Fy5Znz8khomO7t7c11rOOAwAuTKfV6HVax+2MOXOJ6OjRoxzHMQ0FAOBKsOsEAIDL6+vra25uVnp6rlx7H+ssLGXPnhMcGmqz2fIP7beazazjAIBLGhkc+Nebr3/0xp+unT9DRAEhYdOzZnV3dxcVFbGOBgDgMlBoAABwbUajcefOnUQUPy1RKpOxjsOSzN39oceeUHp6Gg36s8cOs44DAC7JYjbb7Xa73X798gX18BARZc3L8/TxPXbs2D/+8Y/W1lbWAQEAXAAKDQAArq2xsXFoaCgkLGzB4iWss7AnFApXrb2fiBqqKs5+coh1HABwPQpPTz6fT0R2m23vB+8019XY7fbsvEVWq7W9vX3r1q2HD6OOCQDwJdAMEgDAhQ0ODh48eJCIUtLS0RHdITQ8PCd3/qXz52pKS2KTpgeFRbBOBACupKej3W63O26bTaZP9+7k8Xg3GjTYbLaSkpLo6Ohp06axywgAMNE5qdAgcM5pAACmmIqKCpPJND01LSUtnXWWiYLH483LW6AeGakoKz20bevMvIXps+ayDgUALsPHzz88Jk4mV5iMhqaaKm9vby8vr87OTqPRSETu7u52u31kZIR1TACACQ0zGgAAXFVTU9Pp06fd3NxQZfii5avX8Pn8spLrV8/kF547k71gcUrWLNahAMAFKJSeKzY9VF9ZduX0KSKKiopatmzZb3/7WyLavHlzUFCQp6cn64wAABMdCg0AAC6J47ji4mIiysmdHxoezjrOhCMUClesWevn719SXDTQ33/p5KfJmTMd664BAL5UZXGRTjNKRFKp1GQy3XfffWq1OjExkXUuAADXgI9cAAAuqbi4uKKiQq5QJCQmsc4yQfF4vBnZs575zvPTkpKJSK/RsE4EAC4jO2+hQCgkovPnz//zn/9MSkqaP38+61AAAC4DhQYAANdjMpkKCwuJaMnyFZ5eXqzjTGg8Hs/P35+IHNvUAQDci8DQ8Me/96Ow6FhPb5/+/v7q6mrWiQAAXImTlk7w0QodAGDsXLx4sbu7OyAoKCIqmnWWiauvt7e0uMhgMAz09xHRqHo4mCJZhwIAlyGWSldufnhkaHDH22/U1NSkpKSwTgQA4DLQowEAwMVYrdZr164R0YrVa8ViMes4E45mdPTTI4eHhga1Go3ZbCYiHo8nFLr5+gWwjgYArkcgEAgEgrq6OrPZLBKJWMcBAHANKDQAALiYmpoag8EQGh7uWBEAN2tradm2dQsR8Xg8vkCgCghc98Sz6AEJAF+bzWq12WxCodBqtaLQAABwj/DZCwDAldzYbCI1PYPHw7K0W7m5uTm+LRzH2axWjXpEr0UPSAD4+tqbG4nIarUODw+zzgIA4DIEr776qhNOs7vb5oSzjKvNQQLWEQAAaGho6NNPP5W5uy9ZsVIoxKy0Wyk8PLJmzZYrFD6+Kq1Go9NqK4quKn18vVV+rKMBgEviOK6m9DoRVVRUNDY2SiQSX1/f0dFRm81WXl7u5uYmk8lYZwQAmHCc9CFVgKtuAABjoaCggIgSk5IlEgnrLBOUWCyeMTObiHLm5e7bvau1pfncJ4fCIqNF+I4BwFcXEByau3zVtXNn+AJBW1tbS0tLQkJCTU2Nm5ubxWIhohUrVmRnZ98Yb7fbd+7c6eXltXz5cnapAQAYw9IJAACXYTAYHOsmsufksM7iAiRS6QOPPubt42M2mU4fOcA6DgC4qsT0GU/84L8e+95L85avIqKamhoislgsEqmMiMrLy61W643BGo2mtrYW22ECwBSHQgMAgMtwfJyNi09QeHiwzuIa+Hz+6vvWEVFLfe2pg3tZxwEA1xYVN83tpn6QeavWhkXHdnR0VFVVEVFJScm1a9eUSuWGDRsWLVrELiYAAHsoNAAAuIz+/n4i6u7uamtpYZ3FZQSFhCxYvITH4zVUVR7a9k+tWt3f3WXU61nnAgDXI5ZKZy9ccuOuxWSatWAxEZ05c8ZkMh09evTIkSNHjx5NSkpKSUlhFxMAgD0nNYPc4/rNIDcGohkkADAWEhIyNDTU2dlZWV4mFAqDgkOw8cS9CAkNGxke7u3p0ahHyq5dqS4pLi+8qgoIVHr7sI4GAC5GFRgUFh3r5etrtVoTM2Z4+arMJlNLYz3HcW1tbRzHdXZ2ms3mmJgY1kkBAFhyUqHh4x4bj0cu/bUBhQYAYM3NzS0pKUkkErW2tjY1NPR0dQUEBkkkEpQbvlR0bGxcfAKPxwsOCeHxeaPqkdGR4WmpGaxzAYDrcVd4+AeHJqSkOXo0KJSe1SXF7e3tdrs9O29RZ0uzTCabPn0665gAACxhazQAAFfC4/FycnLCwsJ2797d2FDf2FAfGRV934aNEqmUdbQJTSAQBAQFBQQFEZHNZnvtt782GY2sQwHAZODp4ztv+aoLxz+x2+3Xzp0mIhR/AQCcNKNhb4/LL53AjAYAmDiUSmVqaqpQKFSr1T3d3ZUV5cHBIR5KJetcroHP5xdeLdBrtUERkQoPfNMA4Jvy9Q+MjEvwDw52E4kH+3qsVmt6erpQiOt5ADB1oRkkAIBLkslkCxYs+M53vhMfH68ZHf3XPz8ouHSRdSiXERQUbLfbzxw+aLfbWWcBAJdnt9sv55/IP7S/tryEiNRq9cDAQGdnZ3d3N+toAABsYEbDvcKMBgCYgIRCYXJyskQiaWxsbG5q7OnqslgtAYGBrHNNdBFRUUVXCwx6XdX1ouHB/si4hLuPLy8sOLFvj0GvC4mIck5CAHAhteUlpQWXPTw8hEKhxWIhouLi4uLi4qKiIpFIFBoayjogAICzOanQsL/Hxidy6a/1KDQAwITE4/FCQ0OjoqKampq6u7oa6mp7uroioqJu3uwdbiESiWJi41qam7Sa0cHentryksi4aWKJ5Isjq64XHtn5r+baarPJpBkZTs2e7fy0ADCRDfR0XzxxzGQ0PPHEE11dXWq1OmXmbJPBYDQYiEiv18+YMYN1RgAAZ3NSoWGf689oQKEBACYyR9eG8PDwjo6Ors7O6qrK4JBQhYcH61wTl1yhSJqeEhIW1tHWphkd7eloS0zLvGVMwemTBWdOWa0WTy8vHp9vtdrSZ89lkhYAJqzqkuKm2moiamlpGR4ettlsWrVaIBQaDXrHgDlz5jANCADAALrUAABMEjKZLC4uLiQkZP/+/XV1ddu2bvHy9s7ImhkbFy9XKFinm4ikMllsXLy/f8Df/vJ6f3dXQ1VFTGLyjUeb62quX7nI4/HyFi1OSUvfvWNbL5ZbA8AX+AUFO24MDg46bui0GtJqAgIC5s2bJ5fL2UUDAGAGMxruFWY0AIBLcHNzS0pKEggEw8PDgwMDjfV1pSXX21ta7JzdV6Xi89ED+FZiiUQoFLY0N5mMxvjpqTeO93S0tdbXzZiZnbtgoZubW1119dDQ4Iy58xlGBYAJSKH05Ij8g0Myc3J7OzusFsv999+vVqsXLlw4bdo0T09P1gEBABjAjAYAgMmGz+fn5ubOmzevvr6+oqKipaWlqbGhqbHh5LFP4qclenl7x8TFq/z8WMecQCKjY86cOtnZ2mw2GkWfd2qQeyiJ6MZkEIlUynEcs4gAMFHx+fyZuQsct71VfqMjw7GxsampqXd/FgDA5OakQgOf55zzAADAZ3g8XlxcXFxcnMFgaGtrKywsbGtrKyu5TkRn8095+/gkJk9Pz5zhjmm9RP4BATNnz7l6+dJAX09QWITjoNLTm4j0+s9WWctkMiI6tmf78o0PMYoJABOdo0BpNBodPzEcNBqNVCoVCnF5DwCmEPzIAwCY5KRSaXx8fHx8/NDQkMFgqKurq62t7enpuXD2zIWzZ2LjE1bfv04sFrOOyZiHUklEx/bsePpH/9dxRK5U8ng8R994IgqPiiopLupsbWGVEAAmPrPJRERms/nGka6urnfffXfatGmbN29mlwsAwNlQaAAAmCq8vb2JKDg4ODc3d3BwsKCgoK6urr62puhqwZx5uazTMZaYlFxSVDj0eS83InL0szB8PqMhJjbOLyCgu6uLTT4AcAVevr5EZLVaTSbT8ePHS0tLc3NzOY5ramoyGo2S2+2hCwAwKaErGADAlCMQCPz8/NasWfPoo48S0bnT+edO57MOxZjM3d0/IJDjuDNHDtw4yOPzDUbDjbtSiZSz21mkAwDXUFF4lYgsFsuOHTuKioqsVmtVVZW7u7vRaCwsLGSdDgDAeVBoAACYuvz9/Tdv3iwWi+tra1hnYS86NpbP57c1Ntw4IhQIb8xoICKJVEpEdtQaAOAO7Ha7UqmMjIwcHh5WKD2npWb09PTodDoiOn/+/PDwMOuAAABO4qRCg4Dn8l8AAJNSYmJiRESERqNhHYS9xOTpnl5eRqOhv7fbcUTg5mYw/HtGg2PjCR2+VwBwByGRUWq1+v333x8ZGfELCp6zeFn0tKSQiKiElHSTyZSfP9XnjgHA1IEeDQAAU51YLDYaDFarFU3RlUrPwYGB43t3BYSEGA0Gs9HAcRzHcTwejz7feEKjHlYolayTAsBElD57rtFgaGtqIKKQyCg3kWjJ/RtHR4Z7Ozsaqiuam5tZBwQAcJKp/pkSAGCK0+l05eXlRGQ2mVBoWLNu/V//+JpGPaJRjziOyBWKG4UGx9IJ7egoy4gAMIF5q/xWPfBIX1enXqeNiI0nosHenqO7t+s0o0QUER/POiAAgJNM9c+UAABTnJubG8dxSdNTZO7urLOwJ5XJHn/6WYPRIBFLxBKJRCIRSySO7SeISCqVEpHjDwYAgDvxCwp23NCOqj/e+g+b1erv7x8XF5eZmck2GACA06DQAAAwpYlEIolEYrFYWAeZKAKCgu70EGY0AMA9MhuNR3dvVw8N2qzWxMTEnJyc4OBg1qEAAJzHSYUGPg/dFAEAJii5XK7VosHhl5NJZURk1OtYBwGACW14oH/PB+/YrFaVSsXn0fLlyz08PFiHAgBwKsxoAACY6hQKxRA2XbsHjhkNRoNhdHiYx+ejJSQA3NZAb4/Nag0NDX300UfFYjHrOAAADKDQAAAw1cnl8ra2thstD+FOHIWGztbmbX//CxGlzcqZMS8PHTQB4Gb93V35h/bx+fyHHnoIVQYAmLLw8QgAYKpTKBQ2m81oMEhlMtZZJjSxWJyTO1+r0ZjN5urKipIrF0uuXAwICc1ZvFwVeMfODgAwpZjNJo7joqKiZPiJCgBTGAoNAABTnUKhICKNRoNCw5eal7fAcSMuIaGitLSxob6no33vlnfFEun9jz3l5atiGw8A2GprrM8/tJ+IvL29WWcBAGDJSYUGgXNOAwAAX52j0KDVavz8/VlncRnTkpKnJSWPDA9fvXypsaFePTJy+dTxlQ88wjoXALBUUXTNajEvXLgwOzubdRYAAJb4rAMAAABjcrmciLQabDzxlXl6eS1dueqRJ54ioq721tqyEovZzDoUADCjHVX7+Pjk5uaiOwMATHFYOsHAQw899PWeuH379rFNAgBAn89o0Gm1rIO4KoWHh8rPr7+v7/SRA5fzj6/Y9JAqMJjPRykfYEowG42FF866icWJ6ZnqocHY2FjWiQAA2EOhgYEdO3Z8vSei0AAA4wEzGr4hHo/36FPPlBYXFV4tGFWr9219X+7hseGp56Qyd9bRAGDc9fd2l127QkTXL5232+0eHh6sEwEAsOesHg3YMe0meXl5tz1+5swZIpo1a5ZEIrn5uMFgKCgoGP9cADBFicVikUikxYyGb0AsFs+cPWd6atrVK5dLiou0o6P//PNr3iq/9U9+C/tfAkxug709RCSXy3U6XVhYWE5ODutEAADs4dMPA6dPn77tcccO9jt27AgPD7/5eGNjY0xMjDOSAcBUpVAotFrMaPimpDLZ/IWL0jNnXL5wvrK8bKi/7x+v/TYgJGzNw49jJQXAZKUZHSWiBx98UKVSoTUDAIADCg0AAEAKhWJErWadYpLwUCqXrVqdOTP7/JnTjfV13e2t7/7hN2kzZ2cvWMw6GgCMGY7jdr7zptVq1Y6qichms6HKAABwAy6wAAAAyeVy9GgYW74q1bpNmx967ImgkBDObu9oaWadCAC+PpPBwHHczXcvnjg2OjLsqDJIJBIfHx926QAAJhzMaAAAAFIoFFar1WgwSKRS1lkmleDQ0Mio6K6ODovZxDoLAHxNQ/19e7e8m5I1KztvkeNIwdn8quuF7u7uWVlZo6OjCxcudHTVBQAABycVGvhoBnnPbq6XO9jtdiZJAGDqcHxE1mg0KDSMObPJRERps9EfDsBV1VWU2azW6pLijDnzTEbDheOfaEbVRCSVSufOnYuGrwAAX4SfjBMIn8+32+1dXV0RERE3H+/s7CQi7JYEAONHoVAQkU6nVZEf6yyTjVgiISKlN6ZVA7gqhVJJREaD/sjOfw329VjMZsfxkZERnU6nVCqZpgMAmIjQo2ECcdQXvrgnxdmzZ4koPj7e+ZEAYIpwFBrQpmE8OCaJ6PC9BXBNrQ111aXXHbd7OtosZjOPx+PxeCEhIS+//DKqDAAAt4UZDRNIRkZGU1PT7373u0WLFs2aNctx8NKlS6+99hoRpaWlMU0HAJOZY+mETqtlHWQSkkgkRGTA7qEALkijHsk/vN9kMMTExHR2dhoMhlmzZmVmZvL5fKVSiUUTAAB3gp+PE8irr7564MABjUYzd+7c+fPnR0dHNzY2nj171mazSaXSn/70p6wDAsCk5ZjRoMFV93Hw2YwGFBoAXFB9ZbnJYJg/f/6cOXNGR0fVanVMTAzrUAAALsBJhQYBmkHeg6SkpHfeeef55583GAz5+fn5+fmO4zKZ7I033rilcQMAwBiSSCRubm6Y0TAeHAtS9Dod6yAA8NVYLZbqkmIiSkhIEIvFKpVKpVKxDgUA4Bowo2FiefLJJ2fNmvXaa6+Vl5d3dHRERUUlJyf/+Mc/joqKYh0NACY5uVyuxVX3cVB6vZg+33vCQa/TXj51vK2xgcfnpc6cbTIajQa91WKJT0kLjYxmlxQA/sNAX49GPUJEtbW1gYGBrOMAALgSFBomnISEhPfee491CgCYchQKBZZOjIeUtPTuzs62xvqSgktD/X31FWU3b2NccObUjduN1ZWzFi5JnTmbRUwA+A+nDn5cX1lORHFxcTc6ZwEAwD1CoQEAAIiI5HJ5T08P6xSTUGp6RnlpSVdHx5X8E44jsfEJKj8/lZ+f2Wx2c3MTicUiN1FFWWlZyfXLp47HJ6dKZDK2mQGmOJPRWF9Z7u3tPWfOnPT0dIFAwDoRAICLQaGBgYKCgnscmZ2dPa5JAAAc7Ha7Tqczm80mk0ksFrOOM6nw+fzFS5fv3PYRn8/Pnj0nPCIyICiIx7u1d1FoeLjVaq2qKP/XW39e++gTqoAgJmkBgIh0mlEiCg0NnTFjBussAAAuyUmFBr5zTuMi7n0C3s3TawEAxo9Op2ttbZUrFF/8Axi+uaCQkJd+8n/vPobH4+UuWDgw0N/X0/PxlvfyVq6NT8GuxgBsdLY2E5HFYmEdBADAVWFGAwOO/epvodfr7Xa743Z8fDzaGgOAM8lkMiKKjokViUSss0xdnl5ejz/97MG9e+pqa84cPWi1WZPScTUVYNxZzOYd77xpNhmXb3xQ7qHc+8E7ZpNJLpcvXbqUdTQAAFeFqQYMaG5Hr9dXVFRs3bo1JiZmeHj4lVdeOX/+POukADBVCAQCd3d3bG/JnFAoXLf5gVk5czmOKzh9cmRokHUigMmPz+fbbTaL2dxYXSUQCMwmk0wmW7lypaenJ+toAACuCoWGiUIsFiclJT322GOXLl0SCARr1qzJz89nHQoAphC5XK7B9pYTAI/Hmz13no+vr9lk2vXe31rr61gnApjkBEKhSCwmooaq8oaqCiLKzMxMTExknQsAwIWh0DDhqFSq73znO2az+Sc/+QnrLAAwhSgUCsxomCDEYvGjTz4dFR1jt9mO7d1RfOkc60QAk1Z/d9fhHR+ph4eEQqHZZLpy+qRAIEhPT2edCwDAtTmp0CDgufyXM8XGxhJRaWmpU88KAFOY1WrVarV6ne5GsxhgSyqTbXr4kfTMGRzHFV04Nzo8zDoRwOR07fyZjuZGLy+vb3/7215eXkSUlpbm7e3NOhcAgGvDjIaJaNGiRYcPH96/fz/rIAAwVXR0dPT09CixIHki4fF4y1atjoiMstlsu957q6ejjXUigEnIZDDw+fwXX3xRpVLFxcUR9vwCABgLKDRMCGaz+ea7fn5+q1atWrVqFas8ADDVFBQUEFFqegafj98LE8uadeuDQkKsVuuBj7bUlmOmG8BYqq8s7+3q8Pf3d+zsGx8ff//99y9fvpx1LgAAl4cPlMzU1dW9/PLLeXl5oaGhEolELpenpqZu3Ljx5MmTrKMBwNQyODhYXV3N5/OzZs1mnQVu5S6XP/jo40nTUziOu5x/3PqfhWkA+NpsNlttWQkRzZo1i4hMJtOHH354+fJl7PILAPDNCVkHmKJ+97vfvfLKKxaL5cYRnU5XVlZWVla2d+/ehQsXvv/+++Hh4QwTAsDUUVxcTETpmTMEAgHrLHAbIpFo5dr7GhvqjXr91jf+uPaRJ3z9A1mHAnBVep1293t/DwqPGB0Z7u/uCgwMDAsLIyKRSJSenh4SEsI6IADAZMBzzjq0n1RbvnzQxPb7aW5j9VJvvfXWCy+8QEQBAQHPPfdcSkpKaGjo6OhoS0vLvn37jh49SkSxsbElJSUymWysTgoAcFtGo/Htt99Wq9VPfuvbfv7+rOPAHalHRvbu3N7X28vn8xfftyEqAXvvAXwdna3Nh7ZtddwWCATf/va3/fz82EYCAJh8UGi4V2NVaNBqtSEhIWq1+sEHH9yyZYtYLL5lwPnz55ctW2YwGH7729/+93//95icFADgTnbs2FFTUxMSFvbok0+zzgJfwmQyHfp4b0N9HZ/Pf/rl/xYKMS0R4Curul547tgRhUKxYsUKb2/vgIAA1okAACYh9GhwtpMnT6rV6oiIiNtWGYho3rx5r732GhHt2bPH6ekAYGoZHBxsaWmRSKXrNm5mnQW+nFgsXrf5gbDwCLvd/tEbf9LrtKwTAbgYvU5bdOEcERkMhoSEBFQZAADGCQoNztbY2EhECxYsuG2VwWHlypVEVF9f77xYADAlVVZWGo3GuPgEd7mcdRa4JwKBYNGy5Xd/fC8AACAASURBVB5KpdGg/9dbf+5oaWadCMCVVF0v1Gk1WVlZTz31FDbZAQAYP/gJ62x2u52I3NzuthDD0e7YMRIAYJzYbLbr16/z+fzklFTWWeAr8A8IePLZ54JDQ21W65EdH3V3tLFOBOAaLGZz8cXzROTh4REcHMw6DgDAZOakQoOA5/JfYyUiIoKIzp49a7PZ7jTm9OnTRBQZGTlmZwUA+IKamprh4WFfP7+wiAjWWeCrkbm7P/TYEwmJSRxnzz+4z2w0sk4E4ALcRKLYpBQiqqioYJ0FAGCSw4wGZ1uyZIlUKq2trf3BD35w206cdXV1P/jBD4hozZo1Tk8HAFPI5cuXiSh79hzWQeDrEAqF8xcukrm7a9QjH775J/XQIOtEAC4gOCKCiLCDOADAeEOhwdk8PT1/+tOfEtGbb745ffr0d99998qVKx0dHZWVlUePHnXsdjk4OOjn5/fyyy+zDgsAX5/FYunu7q6rq9NoNKyz3EZbW1tvb6/CwyMmLp51FviavLy9H3vqGV+VymI273zvb001VawTAUx0CqUnEbm7u7MOAgAwyWFnLAZ+9rOfqdXq119/vbKy8rnnnvvigNDQ0IMHD/r4+Dg/GwB8Q6Ojo93d3RqN5urVq319fUQkk8mEQmFcXJxSqUxISJDL5VKplHVM2rVrl8ViyZ6Tc5fGtDDxeXl7P/b0s/t372puajz36ZGwmDjseQlwFxKpjIics7k7AMBUxnPOj9r/rrE44Szj6n8T7ta+8Wuoq6v7xS9+cfny5ba2Nke/Bm9v75iYmPXr1z///PMKhWJsTwcA48dkMrW0tIyOjmq12qKiIq32s00H/QMDvby8Bwf61SMjZrP5xvioqCipVJqcnCyRSEJDQ53/l2FVVdXu3bsDgoIef/pZHm/smtAAI3a7/a0//0mr0bjLFeuffNZd4cE6EcBENDzQf+nU8famhhUrVmRnZ7OOAwAwmTmp0PAz1y80/GasCw03mM3mjo4OHx8fpVI5TqcAgPEwMjJSV1en0+nq6uq6u7tvHJ+WlDxjZrbCw0OuUDi2TxseGtJptU2NDaNqdVNjg16nuzHY29ubz+enp6fzeDypVJqUlMTn88e79LBt27a6uroVa9ampmeM64nAafp6evbs3D6qVguEwvVPPuuj8medCGDCOb5vd1NNVVRU1GOPPYYaKwDAuMIES/YsFovJZLJarayDAMA96ejoqKurGx0dbWlpGRkZcRz08/dfvmqNwsND5u4uEAhueYqXt7eXt3dIWBgRWa1WjuNqqiqNBkNZyXWbzTYwMHDixAnHyAMHDigUiqioKC8vr6ioKA8PD09Pz7HNPzIy0tDQ4C6Xx8TGje0rA0N+AQGPPfXMx7t3dnd2nvvk8LrHn2GdCGDC0Y2OisXiRx99FFUGAIDxhhkN92rMZzRUVVW9+uqrFy9e7OrqchxRKpWJiYkvvfTSxo0b8SsQYELRaDSFhYVqtVqn07W3txuNRh6PJ3N3DwkNW7xsubtc7pi58PW0tjRzHGcyGmuqqnRabVtry42HpFKph4dHYGBgaGhoUFBQYGDgN38vp06dOn/+fGp6xoo1a7/5q8GEMjgw8N7f3rTb7d6+qnWPPyOSSFgnAphALp44Vl5YsG7dutTUVNZZAAAmORQa7tUYFhrsdvtLL7305ptvOlozfFFaWtquXbtiY2PH6owA8E3odLodO3a0t7cTkVyhcJfLI6Oicxcs/CbFhTtxVBzUanVzY8PgwEBzU6PVYjEajUQkEAg4jgsPD09ISEhJSeHxeJKv/mdkR0fHli1brFbrM995XuXnN+b5gbmW5qYDe/cY9HqxRLrhyW95eHmxTgQwIdjt9k92b29vati8eXNiYiLrOAAAkxwKDfdqDAsN//M///OrX/2KiObNm/fCCy8kJCQEBwcPDw+3tbXt379/y5YtWq02LCysvLzcwwMNvQBYMpvNRUVFJ06csNvtfv7+jzz5tPP3aFCPjPT29vR2d3d3dg4M9I+q1Y7jMpksOjraw8MjNTXV755LBnv37i0vL589d978hYvGLTIwNjgwsGfHtuGhIYXS85Hnf8A6DgB7fV2dDVUVZdeuqFSq5557zs1tvBpvAQCAg5MKDf9T6/KFhl/Gj83vpMHBweDgYJPJ9Otf//pnP/vZFwe0trbOmTOnq6vrlVde+eUvfzkmJwWAr8Fms+3bt6+iooKIZszMzp6To2Bd+zOZTN1dnRWlpQa9vrGh/sbxsLCwlJSUqKgob2/vuzxdr9f//ve/5/P53//Rf0llsvHPC8zotNr33/m7TqsNDAu/75EnWccBYOzUwX31lWVEtGnTpqSkJNZxAAAmPxQa7tVYFRq2b9/+8MMPp6WlXb9+/U5jPv744w0bNiQlJTn+wgEA5xsYGHjvvfeMRqPCw2Pzw49OwFUGJpNJMzpaU1VZXHjNoNdzHCeRSLy8vPz8/JKTk2+79urEiRMXL15My8hcvnqN8wODk1VVlB85sN9ms3l4eq1/4lkJSkswVXEct+1vf9GOqp966qmwsDDWcQAApgTsOuFsbW1tRJSTk3OXMbm5uUTU1NTkpEwA8J8KCgouXbpkNBpj4xPmzc+bgFUGIhKLxWKVau78vLnz85oaG+qqq+vraoeHh7u7u0tLSz09PVNTUxMSEm70j9RqtY7aZUbWTKbBwUkSk6crlZ4f7945OjK87e9/efKHPxmPriIAEx9nt5uMBiLCigkAAKdBocHZfH19ichsNt9ljMFgICKpVOqkTADwOYPB8MEHH/T19bm5uSUkJq1dv8El/jaLio6Jio5ZTmtG1eqmxobS68W93d1nz569ePGiUqnMzs5OTk7+9NNP1Wp1VHSMr0rFOi84SXBo6EOPPv6Pt/9mNplOH96/aO161okAGOALBCs3P7z/ww+uXbu2di122wEAcAYUGpwtISGBiA4dOqRWq5VK5W3HbN26lYhSUlKcmgxgyqutrT19+nRfX19gcPDc+XnRMa6384uHUpmWkZmWkdnb3V1bU11bXTU4MHD06NETJ05YLBYium/jJpconcBYMRgMjjWS9ZXlI0ODG578FutEAAx4q/wlUpljVikAADiBkwoNAp5zzuMCsrOzp0+fXl5evmjRojfeeCM7O5vH+/d3p7W19b333vvf//1fInriiSfYxQSYWux2+86dOxsbG61Wq39g4IOPPu783SXGln9goH9gYE7u/I72tpKiIqvF4i6X+wcGuvr7gq+q8FoBEQUGh/T39vR3d334xp82PPUtmbucdS4Apzqy4yOjQR8WGsI6CADAVIEZDc4mFArffvvtJUuWFBUVzZ49e+3atQcOHLjxaFpa2sjICBEtW7YMhQYA5+jq6jp9+nR9fb2nl1f2nJz0zBmsE40ZgUAQHhEZHhHJOgiwodNqG+vqiChn/gKJVHpg9w7N6Oi5Tw4t3/gQ62gAzjPY19vb1eHp6bl582bWWQAApgpMoGVg9uzZJSUlixYtEgqFer3+lkcDAgJ+/vOf79+//+aZDgAwTnp7e7dt21ZfXy+VyR589PHJVGUAKLh00Wq1+qr8wqOi/QOD7tv0IBG1NtSfOvgx62gTWkNVxb6t/9jz/ts7332rrbH+y58AE5jFbO5ubyUitVptNBpZxwEAmCowo4GNmJiYkydP6nS61tbWm4/X1dWp0KcNwFnOnTuXn59PRMkpqSvWrBUIBKwTAYyl60WFRJQ1+7N9jvwDgxYsXX4+/2R9ZfnwQP/Gp7/NNN3EYrPZakqKO1qaWhvqOI67sfn3J7u3565YPS01g208+Hp6OtsP/eufNpuNiFJTU+VyLBoCAHASJxUa+Lg4fzvu7u6JiYk3H0GVAcBpamtr8/Pz+Xz+wiVLUzMyUWWASebc6XyLxeLl7TNt+r9bC2fMnOXp5X3o490DvT3VpcX4+5mIdJrRY3t2jI4Mmz6/3B0Tn+Djq5oxa87pE8eqykrPfXJ4dHg4O28R25zwNfR3dzmqDEQUG+t6/X0BAFwXZjQwYzab33333QsXLtTX1zc3N6tUqri4uMTExOeffz4sLIx1OoBJrqura/fu3US06r77k6ZjhxeYhAqvFhBR1pycWxbiRcXGzVuw6PTxY+c+OawZGZk5fyGjgIzVlpf2dXVWlxTZ7XbHEblCkZO30NPLOyQs3HFk+Zr7PTyUVy6cK7lycVpqhoeXF7u88JXZrNYrp08S0Zo1a0QikWPbLwAAcA4UGtjYt2/fj370o5aWlhtHhoaGamtrDx069Prrr3//+9//5S9/KZVK2QUEmOTOnj1rtVqz5+SgygCTEsdxFrPZ08s7Nn7aFx9NmzFTq9Fcu3zx+uUL6qHBJes2OT8hExzHaUZGLpz4pK+r02j4rEdSaHiEj8pv1txc9y/Mq+fxeDl5Cw16fWlx4cFt/3z0hR86PTJ8fXa7ncfjBQQEZGZmss4CADDloNDAwP79+zdu3Gi328PCwp566qm4uLj/83/+T0dHxx//+MdTp04dOXLktddeq6mpOXjwIPpBAoyH2tra2tpaPp8/fyHmQsPkdPjAPo7jPJRKye1q1nw+P3fREg+l8uzJ4401VbITn+QsWeH8kM7U19VZUXS1rbHeaDAQkUAgUHp6JaWkhoRHBIWE3n3l1Mw5c+trq01Gg7PCwjfV2drM4/HaGhtsVqvZbGYdBwBgKkKhwdnMZvP3vvc9u92+efPmrVu3Ova0/9WvfkVEL7300ksvvXTy5Mm1a9cePnx4+/btDz/8MOu8AJPN4OCgY1eXxctX8PnYeQcmIbvdXlNZSUQZM2fdZVjajJkSqezIvj3lhVfrK8uV3j4CoXDxfRusZotMoRAKJ8MnBKvFcv3KxfJrBRazmePsROSh9ExISo6IjgkNj7jHFzFbzDab7UZ7SJjg9Drt4e0fOv69VCrVsmXLWCcCAJiKnPQxQoAL8587c+ZMZ2enj4/Pli1bHFWGWyxevPiXv/zlj3/84/fffx+FBoAxV1NTYzAYUtLSM2Zksc4CMC4uXzxvs9n8/APCI6PuPjI2YVrW7JyaqgqNWm3s7CCirX/5f0QkEAp9/QMi4xLipqcSkczd9Xr1tzc1lF693NPRbrVYiMhX5eejUmXNzvHy9hHd7pfvXXS0tpiMRi9fdGt2DX1dnRzHiUQiuVz++OOPKxQK1okAAKaiyXC9wrVUVVUR0fz58+/SgmHdunU//vGPS0tLnZgLYEpobGw8ffq0QCBInD6ddRaAcWG324sKCohoekam0M3t7oMFAkHuoiWz5uYaDHqbzVZccIXjuK6O9oH+vt7Ojt7OjiunT/J4PC9fP4lUunTdJrPJNMEnO7TU1bY3N9SUlthsVscRbx/frDk5yanpX/WlGmprzp48znGcXq8jIgtm4LsInWaUiNauXTtt2jRsJwQAwMrE/awwWTm2WYqKuttVJi8vLyIyGLAcFGCMffLJJ1ardeGSpRFfdqUXwEW1tbbo9XqxRJKUknaPTxGJxY6L/ItXriYiq9Vq0OubGur6urstVkt1edlQfy8RbfnzH4hIJBIrfXw4uz1v1VqRSGLQ6/yDQ8bt3XwFTbXVV/KPj46MOO6GhIX7+Kpm5+ZJpNKv99dmT1fnyPCQSCwhjojIqNeNYVoYPxKpjIgMBgOqDAAADKHQ4GxxcXFEVFJScpcxFy9eJKLIyEgnZQKYGq5fvz4wMODj65s1azbrLADjpbaqiojSZ8x0+7LpDHciFAoVHh6pGTMcd3MXLjGZjNevFnAc197aMjw02N/dRUR73n/HMUDmLhdJJAql55xFSw16nVgq9VH5j8Vb+XJ2u72mtLirtaWxtpqz2x3hZ+fmefv4xsR/070M+QIBEU3Pmpk+e1719UJVYPAYJAZnsVqtrCMAAExpKDQ4W1ZWlkQiOXny5JEjR1atWvXFARqN5uWXXyai5cuXOz0dwKTFcVx+fj4RzZ2fh/1cYLIym80V5WVE5KPyG6vXlCsUcoXis8kOFovBYODs9mtXLhHHuYlE1wuv6nVavU47Mjiws6nB8RRPbx+r1crj8bLnLyQ+n+z28Nh4N5ForCI51FeWX84/rtdqHXej4+K9fXznLVw8Vv+DyxUKIiq/WpA1b8H0rLu11YQJRSyVEtHg4CDrIAAAU5qTCg1o7H5DQEDA97///T/84Q/r16//4Q9/+Morr8g/37i7qanp0qVLr7zySktLi0KhePHFF9lGBZhMzp07p9FoAoODpyUls84CMF4KrxZYzGaFh0fC+Px3LnRzU7i5EdGi5SsdR+bk5tnt9pHhoeqKcj6fbzaZSoqujQwNCgQCm8128uDHjmFuIpGbSGSz2kKjosKiYt3E4si4rzPjwG63X790vrero63xs6KGzN19dm6ej6/q3neRuEcp6ZnXrxYMDPTXlpXE3/M6FGDLZrNdOX1SJBJlZaHdLwAAS5jRwMAvfvGL1tbWXbt2/f73v9+8eXNmZqbjeHR0tOOGRCL5+OOPQ0ND2WUEmFTq6urOnTsnFAoXLl7KOgvAOLpy8QIRzc7Nc9oZHf0m/QIC/QICHUcWLFvB5/OtVmvx1SscxwkEgqKCy0aj0W6zmU3GhqrKhqpKIpLJ5TarjcfjpWRli6VSi9mckJIukcnudCKjXt9QXXHt3BmT8bMGRtOmp3h5+8yamzt+c5RCwiMG+vvOHD2o02kzZs8dp7PAGBrq6x3o6U5PT/f3d9L6HQAAuC0UGhiQSqU7duxYu3bthx9+eEunIm9v7xUrVvz617+OiIhglA5gEiorK7PZbEtXrgoND2edBWC8GPR6m9Wq8PCYlpzCMAafzycioVA4c85nf5nPmDXHcaOpvm5woN9Rg7DbbHw+z6DXXz132vHotfNnhEI3zm4PCA0Ljojk7Ha/oOCAkLDLp44P9PV0t7U6hnl6ec+eN9/Hz8//89LG+Fm4bAWfzy++euXqmVNF5888818/dbw7mLD6ujuJKD4+nnUQAICpDoUGNng83iOPPPLII4847m7bto3P5yuVyvDwcKweBxhbBQUFFRUVEqk0JjaOdRaAcXT+zGmbzSaVyibs9pNRsXFRsXFENHvefCKy2+2VZSV2u53H45Vcu6rVakQisVYz2tZY39ZYT0Q8Hs/NTWQ2mxxPT8vM8vLxSc/KdtovSh6Pt2Dpch+VqvDypeGhwff/3//OX7k2Ngmb405cfV1dRKRSqVgHAQCY6iboZ5GpJj39K+/vDQD3wmQyHTt2jMfj3bdho4dSyToOwDgqvV5Mzl038Q3x+fzpaRmO2ynpn60i7GxvGxzoFwgEXe3tzU0NfB5f6ek5Z/4CH5XKy9uHSc6U9EyZzP18/smhwYHTh/ej0DABlRcWDPX3m03G5trq4OBgxzbhAADAkJMKDQJcpL9JaWnpPY5MTU0d1yQAk97Zs2c5jpuWlBwZFc06C8A4UqtH7Bznq/KLjIllneUbCQ4NCw4NI6KkidR/MSY+QaFUfvTe2xzHsc4C/2YyGMoKC2Tu7oUXzpoMBiKSyWT3338/VrgAADCHGQ0MpKXd64cnfKAB+CZKS0svXbokFApnzclhnQVgfJ09dYqz293l8lta/8BYMRoMRKQKDGIdBD6j04x+vOU9nVZz88EXXnjB3d2dVSQAALgBhQYGbrt61m632+12x+2QkJCAgADnhgKYbDiOKy4uJqL7Nmz0Dxz3pnEAbLm5uRHRzJx5rINMWo7f3V6+WPw/UVw6dVyn1cycObO1tbW3t5eIMjMzZXfeuAQAAJwJU8sYsNxBS0vL7t27MzIytFrtq6++eu3aNdZJAVzYxYsXW1tbpTJZZHQM6ywA485oNBKRxWxmHWTSckwVaa2vqy0rYZ1lSuA4ruDMqVMHP75xGeYWnS3NISEh06dPvzFRND4+Hh21AQAmCMxomCj4fH54eHh4ePi6detWrly5cePGS5cuoUkkwNfT09Nz8uRJoVC48YGHJmwHfoAx1FBXS3eYMQdjQiZzFwgERoP+9JEDF08ci09Jm71oKXoBjJ+Bnu7rly8QUfS0pIjYW7ertFmtZrOpo6PjH//4R3R0dFZWVkxMTGysazcoAQCYTJz0iYSP+vI9EwgEf/3rX+Pj43/zm9/s2bOHdRwA18NxXGFhIRFlzswODg1lHQfAGXg8nn9gUDiano4bD0/P77704+JrBTUV5UODA+WFBdUlRVEJid4qPyIy6HQcx8nk8rRZ6AgzNrx8Ve5yhU6rqS4pDo2MFnxeRNPrtIO9PcERUdNSMyqLrxFRY2OjTCaLj7+1GPFFHMe1t7cHBwejlQkAwHjDpY+JKC4uzsPD48KFC6yDALikgoKCwsJCsUQyPXUCda0HGFd8Pt9qsbBOMcmJJZLZ8+ZnzpzV3NhQeOVST1dnXUXZLWOKL12YvWjJtNQMJgknE6Gbm1gq1Wk1rQ11JVcuZs6dT0TqocH9H35g0OumpWbMXbpiZHCgs7WZiKKiou7yUn19ffn5+eHh4W5ubocPH169evWMGTNaW1sLCgoSExOTk5Od9JYAAKYSFBomIq1Wq9ForFYr6yAArqetrc2xaOK+DRt9VWjbBlOFQCg0mYysU0wJIrE4PjEpPjGppbFBp9UK3dyIiMfjGQz6qxcvjKpHzh49VH7tamJ6RmnB5YCQkEVrN7CO7JKsFsvI4EBgYGB3d7depzMa9JdPnWisqXQU1KpLi6Xu7mazyTF4ZGTkti9it9svXrx46dIlg8FQU1Pj7e0dGhoaHh7e0dHx0UcfWSwWq9WKQgMAwHhAoWEi+vnPf85xXEwMOtgBfGVVVVVWq3Xu/Lwo9ICEqUQoFDr6QYLTRHzhh0xKeubZk8eLCi4P9fdeOP4JEWnUI+rh4fVPPMsioGsTCIV8gUAikQgEgtHhoTNHD7XU1fD5fJFIZLPZbDZbY02VUa8TCARKpfK26yZsNtuBAwfKysrcRCJPH1+jXm+325955hkiunLlisViISIfHx9nvzEAgKkBhQYGXnrppTs9ZDQar1696tiTb8MGXAMB+GquX79eUFAgkUjiEqaxzgLgVCKRSDM6arfb0Z6QIR6Pl7dk2ZzcvCsXzlnMZpFYXHz1Sl9X54533tz45LeEIhHrgK7EZDTweDy9Xm+z2SQyWXtTIxGJxWKbzTZjxgyNRlNVVUVECxYsmD9//m1f4dixY2VlZeExccvWb+bx+R/86XdarfbatWtZWVkzZ8708/MbHh6+sWMFAACMLScVGgRoBnmT119//UvHzJ079+WXX3ZCGIBJo729/ejRoxzHLV+9xs/fn3UcAKcSiUREZDaZJFIp6yxTnUgszl20xHE7Oi7+wO4dI4MD295+4/Hv/4htMBei04xuf/sNq8USFhY2PDzc2dJsNOiJyGAwCIXCnJwco9Eok8kUCkVubu5tX8FsNjc1NbmJRMvWb+YLBESUlJF1/fKFEydOREZG+vr63r2tAwAAfEOY0cDA9773vbs8KpfLMzIy1q9fj5bIAF9JaWmpxWLJXbAwITGJdRYAZxOJxURkMOhRaJhQgkJCV963fs+2D3WaUavVKhQKLxw/2tbY4Jh7smzjAz4qVEVvo6ej3WqxJCYmNjc3m81mv6AQHz//9ubGdevWxcbGymQyDw+P1atX3+UV6uvrBwcH02bl8D//NJU+K+f65Qtms7m5udnX19cp7wMAYOpCoYGBv/71r6wjAEw2tbW1xcXFAoEgfloi6ywADEgkUiI6efTwpkefYJ0F/oO3j69QKLRare/94Tc3DgoEApvNtvf9d1Zsfjg0copuSmoyGGx2m1TmzuP9x8RXk9FYfOk8EcXGxrq5uQ0MDEjd5RazSSgUJiYmurm53cuLe3l5EdHwQH9TTZVvQODVs/k2m83xkE6nG+u3AgAAt0KhYYL61a9+VVdX9+GHH7IOAuACenp6du/ebbfbV913vw+uU8GUNC9vQUNd7ahazToI3EqhVG5+7MnrhVfdhJ/9hRwRHRMeGXVwz87W5qZPdm1LTM/MyMmVucvZ5nQyk8Hw4Zt/slosM+cvzJgz78Zxs8m0/e9/NRr0SUlJ06dPT0xM7Ovrq68sk8rcrVZrV1dXeHj4vby+RCIhotaGutaGOqnM3aD/d3Ghubk5Ly9vrN8QAAD8BxQaJqjjx49fuHABhQaAL2U0Gnfs2GG1WrNmzZ6eirZeMEX5qlRSqdRoNFgslnu85AtOExgcEhgccsvB9Q89+smBj2sqKyqKrmlHR5dvfJBJNlZsdptjo8rBvt6bj7c21BkNerFYnJubKxQKhUJhaGhod3e3o1JQWlpqt9sjIyO/9PWVSmVqamp5ebndbr+5ykBE7u7uY/pWAADgNpxUaEAL7Ju99dZbu3btuvvMvZqaGiLKyspy3H3uuee+9a1vOSMcgKtpaWkZGRkJi4hYuGQp6ywALAndRFrt0MUz+XlLlrHOAl+Oz+cvX7tOPTLS3dlhtVpYx3E2k8HA4/E4jmuurT518OOFa9Y5FlB0tbYQ0Xe/+11PT0/HSKPRyOPxeDye3W4vLi5ua2u7e68rB4FAsG7dOqlUeuXKFSIKCotwE4laG+qIKCMjY/zeFwAAOGBGg7NduHDhhRdeuMfBhYWFjht373gEMGUNDQ0dPHiQiBKTp9+yyhdgqlm+evWOD7fqtBrWQeBeCQQCkUhEPN7sRVOuTnry4MeOG3a7vb6y3MfPP21WDhGNjgw7Dt4YKZPJOI7jOI6IBALBjBkz7v0sS5YsqaurGxoaSs7M8vD0am2oEwgE2AIWAMAJUGhwtsuXLxNRamrq9773PYVCcadhP//5z2tra3fs2OG4m5yc7KR8AK7DYDBs375dr9dPT01Ly8hkHQeAsYjIKD6frxkddexowDoO3BMen88jGuzpGRkYiIyfNnX+4Swmk7u7+5IlS7RabXl5+ZXTJ/2DQwJDw2MSkzpbm3t6ery9vR0jg4KCbjwrsHU3xAAAIABJREFUKSlp1qxZ934WgUDg7+8/NDTk6eNrNhn5AoFEIgkLCxvjNwMAAF+AQoOzOboTPfnkk88+++xdhr3xxhu1tbUPPPCAs3IBuJ7Dhw/39/eHRUQsX72GdRaACYHP53e2t9VWVkybnsI6C9wToVDIcVz+4f1E5Onj++Bz9zrn0dXFJacUXjir1WpDQkIGBgZ6enpO7t9732NPyeQK+s8ZDSkpKVKp9F//+hcR+fj4fNUTaTQauYfSy1fF4/GCwyPbmxpsNptQiA/AAADjCz9nnW3u3Lk//OEPp0+ffvdhmzZt+kqTAwGmGo1G09zcLBaL167bIPh8m3SAKW7OvNxzp/N1Oi3rIHCvcvIWhoZH8Pn8C2fyRwYH9n7w7oanpkRLptTsOdWl10+dOkWflxUMep1ep+1sbSGiW5bCxcbGvvzyy3a73cPD46ueSKPRiCUSHo+n12nbmxr8/PxEItHYvAcAALgzJxUaBFg6/bn09PT09PQvHfbiiy86IQyA66qvr9fr9bHxCfI7L0ECmCIMBkNXR4fBoK+triIii9nMOhHcK1+Vn6/Kj4iCw8K3ffBef293a0NdeEwc61zjzk0kmjl/wenDBxx3YxKT02fPLblyqb6yTCgUfnEPy7usNr07o9Ho7eFJRCaDgYgCAgLQ0AcAwAkwowEAXFJJSQkRJX3Z5CCACaWvp6evrzc0PFyp9Pyqz9WMjur1Or1Or9NpdVqtyWQyGPRms9mg07e1tlitVscwkVgcHhU91sFh3Kn8/BOTU8quF108+elkLTSYDIa+7s6QyGjHn/piidRxXCyVzlqweHhwwHHcarX29PTExMR88zPabDar1SqWSo/s/Nfo8BARhYTcus8oAACMBxQaAMD19PT0tLW1SaTShMQk1lkA7tXVK5dOnzjBcRyfzw8IDHzwsSfuMoXbaDQ21ddbrVb16EhfT099be3dX9zPPyB1RpbITeStUvn5B4x1dnCGrDk5tdWVmpHh5rqayLgE1nHGGMdxJ/bv6WhpComMXvXAIzrNaEXhVcdDJoNh9/tvO2YcEFF4eLhKpRqTk+p0OpvN1lJX47jr5eWVlITfGgAAzoBCAwC4Hsd0hvRM9DEBl1FeUuKoMnh4euo0mq7Ozjdf/+MDDz8adIfrq/98753hoaGbjySlpCk8PNxEIolU6iZ0cxOJRGKxWCwWicVCoZvM3R3NSlydp5d3SnrmtcsXL3x6NDwmbpLtQNFcW93R0sQXCDqaG4cH+k8e2DvU3+d4KDQ0tL29/cbIvLw8pVI5Jie9sU24w8yZM93d3cfklQEA4O5QaAAAF2M2m2tra4koOSWVdRaAfxsZHjYYDIE3bcV3Q11NzdFDBziOy8yenbdk2fDQ4P6d24cGB7a+/56HUvn0t7/r2JDohqryckeVQSKVhkVEpmTMkLm7q/z8nfROgJ15CxeXFhfqtJqKoqspWV9hH8eJYLC3x6DXBYVH3rZEUnW9iIgEfL7dZuM4Ljg8cqi/TyQS2e32TZs2bdu2raenh4gEAsEY1gIaGhocN7y9vVNSUmbOnDlWrwwAAHfnpEIDH213AGCMtLe3Dw8PBwYHe3/1fc4Axpzdbj93Ov/q5UuOzvkzZ89ZuGTpzQM629v37d7Jcdz0tIzcRUuIyMvb5+Gnnr107kxNZfmoWv23P//p4cef9A8MvPGUT44cIqL0GTMXLl/p3HcDjPF4vNxFS04ePXz1zClXKTT0dXVeO3/GoNcN9HQTUWhUzLL1m4VubrcMk3soichisRBRc211bNL08sICf3//TZs2eXh4zJgx4/DhwwKBYNOmTX5+fmOVLSIioquri4g2btwYdLsiIAAAjBPMaAAAV6LT6Q4dOkREiUnJ6BwOzFWWlZ389BODwUBEfgGBfT3dgwP9Nw8YHBjYtnULx3Ex8QmLV66+caVXLJEsWLo8c+as/bu29/f1bnnvHQ+l8vGnn3WXy/ft3mkxm728ffKWLmfwloC1xOSUsqLCvt6ew9u3rn7ocdZxvkRfV+fhnR9ZzWalUpmUlMTj8SoqKrb//a9rHn5c6i7vbGnqaGkWCoW9nR39PV03nlV44exgXy8R9fb2Dg0NeXh4JCUlDQ0NxcfHf3G/ia+H47iysrLS0lIiUqlUY1i8AACAe4FCAwC4DLPZvH379pGRkdi4+KxZs1nHgSnNarX+4+9vORY4eHp5z1+81D8w6J2//LG1ubmro8PReWFocHDLu2/bbLbwyKjV6zd9cT65h6fnA48/deLoobaWZvXIyJuv/5EvENisVh6PN2/h4km2RB/ukZtINGf+gkN7d3W0NDdWV0ZPm9DNCwf7e81GY05OzpIlS4iI4zgiqqioOLT9Q51m9C5PbK6rISKz2Ww2m4lIKpUuXbr0LuO/qmPHjhUUFDhuL1myRCjEJ14AAKfCj10AcA0cxx07dqyjo8PP33/V/etYx4Gprux68fDQkEAgyMlbmJk9m8/ncxwXFBLa1dH+4Zb3xWKx3WbjiCwWS0BQ8JoNm+/UqVEskaxev0mjVh/Zv1en1YolEpFIlJKeGZswzcnvCCaO6Lj4nLyF506dOHVon1gqC4mIZJ3ojnra2wUCQXZ2tuMuj8dbsWKFWq3u6uqSyWR+fn4LFizo6ekJDAxsa2uz2Wz+/v779u2zWCxBQUGxsbHx8fEBAWO/SYrNZisvL3fcVigU0dHY8BUAwNmcVGgQYIIzAHwzFy9eLC4udpfL12164JbOeQDOFxYeIRAIbDabXK5wTD3g8XgbH37s+NFDLY0NQqFQazAQka/Kb8NDj4q/7L9YhVL54BNPOyM3uIjUjBltLc0tjQ2XTh7b/Ox3Wce5o9GRYSJSKBQ3jri7uz/zzDNms1kgEPD5fB6P51gNERYW5hjw4osvDg8Ph9xhv5UxUVdXp9friUgoFK5atQobsgAAOB9mNADARGe32ysrK0+fPi0UCu9bv9HL25t1IgDy9fObnpZWWlx89MDHQ4MDOXkLichNJFp1/wYi4jiutrKC47jQiEiJVMo6LLgekVi8bPV97/71T0P9fUd3bVu5+WHWie7IZrOp1WpPT8+bD4pEojuNd3d3H+89Jh0bWERFRS1fvhzdGQAAmBC8+uqrTjhNkdruhLOMq0wl1soCMMBx3J49e86dO8dx3NKVq+KnJbJOBPCZmLj4/8/efUZHdab5on8qR1WVcqCUcw4IRM5gTE4GbLfbNm2326HDmtNzu+f23HV817pnrV5zZ+6cnplut90OjbPBgMkZBIggISGUVco5laTKOez7odxqBmMbg1S7JP1/Sx+2du3w39gg1VPv+7wOh32gr6+vp9vpcCQkp0y8xOFwwiIiwyMjhSIRiwlhWhOKRFHRMa3NTQbduDoxWa5QsJ3oa+PakVuXL4glkiClqq+zfVw7IhKJEhMDYn6Hw+Gor69Xq9U6nW7Dhg2oMgAAsAWFhoeFQgMAK8rKyioqKqQy2bandmdl57AdB+C/SUpOUSpVbS2aUe1IWHhESGgY24lgRgkOCR0a6B8fHdWNajPzi9iOQ/VVFRePH6mtuKkdHGhtqOMQxcQltDc18Pn8/Px8ttMRER07duzKlStKpXLbtm1TPW4CAAC+A948A0DgamhouHjxokAg2LXn6eSUVLbjADxAbkFBzBy10+E49uUXdXfvsB0HZpqlq9ZwOJzh/r4LR79kN8nYyHD1jTLD+Jjb5UpJSSGGqbh6+ezhA0TU3t5uMpnYjUdEPT09TU1NRDQ6Osp2FgCA2c5PhQbe9P8CAD8bGho6fvw4h8NZ++SGmKlsGwbwmJ7b95OMrGyv13ur7KpRr2c7DswooWHhW5/ay+FwOpqbtMODbMVwu1znjxy0mL+uJuzYseN3v/tdenp6dna2SCQSCoXf0ZTBP6xW66effupyuYiIx+N5vdN+LC0AwLSGEQ0AEKAOHz5st9vnL1yUV1DIdhaA77Ft11Myudyo13/8/jsDfb1sx4EZJTktPTY+wev1Hv3wfbYyjGtH9ONjsbGxhYWFq1atkkqlPB7v6aeffuqpp/Ly8pxOJ+sjGgYGBux2u2+7pqampaWF3TwAALMcCg0AEKD4fL5CqVy2chXbQQAeyqu/+JVCqbRZrRdPn3S7XGzHgRll61N7wyMiPR4PK3d3OhxnD31BRL29vWKxeNmyZfe+unDhws2bNwcHB7OSbUJ8fPycOXO4XO7WrVs3bNgQIM0pAQBmLRQaACBAqVQqu82G9c9huuDz+T/7+S8FQuHI8NCXn35ks1rZTgQzh1AkUgYHE1H1zbKHP2uyCl4t9TUWsyk+Pp6IjEbjfa+GhITMnTuX9X+rBQLBSy+99Nvf/rawsHD+/PkiLPgCAMAqFBoAIEAFBwc7nU6rxcJ2EICHxeVyn9r7DI/H6+/tOfnVIbbjwIwSG5/AMEx7U8NDHt9SX7P/P/714PtvXz5x1G579LKXx+2+fa00KCho7969u3fvXr9+/SNfaqpxOBzWW0UAAICPnwoNXA5nun/55w8KACaoVCoi0ut0bAcB+AHiEhJefu0NLo/X3dF+6exphmHYTgQzRG7BD1vesvzyRZfTOTY8pKm7W1V29ZGnXVw4dthhs6WlpR05ckSr1QYFBT3adQAAYFbBiAYACFC+QsPZUyfwVg2mF1Vw8MLFSzgcTvXt8gunTrAdB2YIDpdLROPaEePDlV/DoqKJ6PXXX4+JiamrLL9y6vgPup3dZr1+/szNS+c7NU3p6elRUVEtLS3Xr19nq08EAABMLyg0AECAUqvVUVFRw0NDFrOZ7SwAP8zSFSu37tzF4XCaGup6u7vYjgMzAZ/P9609UXb+9MMcb9TrOByOXC7fu3dvVFRUW2Pd8EDfw99OU3u3rrK8pvyGRCJ54oknFAoFETmdzrGxsUd8AAAAmE1QaACAACWRSIqLi4nIoNeznQXgB8vIyo5LSHA5nb1dnWxngRli4bIVPB6vr6vjYQ72ejwCgWB4eFihUGzZssXr9dZX3n6YAWIt9TXnjhysuHIpKCho2bJlr7/+ekhISEdHBxEpFIqwsLDHfQwAAJgFUGgAgMDlWy/NYEChAaalbTufIiKbzcZ2EJghYuMTYtSxjNf7MGtPpObkOp3OW7duEVFMTExISEhrQ+2Jzz66eem8fmz0284aGxkuL73U0dzo8Xi2bdu2atUquVxORMuXL9+yZcvzzz/P5eJXRwAA+H5++mnB40z7LwDwP1+bBoxogGmKy+MRkcNhZzsIzBzJaekMw9y9dd3ldH7HYcMDfZXXrhBRTEyMb8+zzz6bmpra391ZU37jwLtvNdXc+eZZDpvt0AfvWExGgUCwffv25OTkiZekUmlRUVFoaOikPg0AAMxYKEsDQOBSKpUcDqehrhZtGmA6OvrlQSLyuN1sB4GZI7+oWKFUOuz2u+U3vuOw0aFBIlKr1QsXLvTtCQ0N3bNnzzPPPPOjH/2Ix+N1NDd98yybzer1eokoKSkpPz9/CuIDAMBsgUIDAAQuPp8fFxc3qtV2dT7UnGSAwMIhIppbspDtHDBz8AWCBUuXE1Hd7VvfcVhaTn5ccmpfX9/Q0NDfz+Xz09LS4uLiXC4Xj8f75lm+8kRsbOzixYsnOzgAAMwuKDQAQEDbunUrYfYETE98Pp+IMKcdJlduQVFIaJjL6expb/22YwRCYc7ceUR08ODB7u7ue9ekFAqFEomkq1Vz4+K5+85SqIKJyGw2czj3Txnt6en5/e9/39bWNmmPAQAAMxp++wGAgOabPYFCA0xHrRoNEbkxdQImW4w6lmGYb1YK7hWblFK8ZLnRaPzggw/+5V/+paysrKen58SJE1qtNikpiYjsVut9p4RGROaXLDIajZ9++ul961N0d3fb7faGhgaTyTTpjwMAADMP3z+34aKZIgA8Eh6Pp1AodOPjbAcB+ME4HE5kdMyc2Di2g8BMs2jZiqb6Wv3YqN1qFUulDzyGw+HkzlvQXHvXbDS4XK7S0lKPx8MwjFgsLioqamhokAUF3XcKj89fuGqt3WrV1N3t7e2Ni/v7/7rz5s3T6XR37twZGxvbt2/fFD4bAADMCBjRAACBTqVS9XR33am8zXYQgB/A6/X6xp9/cxQ6wGMKUirz584jossnj2rq7n5bw1EO0fYf7xNJJL4Wj+Hh4USkUqni4uKUSqWm9u4Dz0rKyCSi8+fPnz9/fmKnWCy22+1EdG/TBwAAgG/jpxENAACPxul0WiwWIsLCEzC9XLl00ePxeO+ZGw8wiebExt2trOhua+lua9GPjZWsWH3fAV2tmssnjzrtdt8kCLVa/cILL9jtdrFYTESpqamVlZXXz59ZvHb9fSfyBQIi6u3t7e3tXbZsmUgk8u2Pjo5ubGyc+BYAAOA7oNAAAAGtv79/dHQ0KiZm8bLlbGcB+AF84xiK5i9gOwjMTGmZWWWXg3XjY0QkEAgMuvEgpYrL5VrMJu1Av358rL7qtsNm8x0sEAh2795NRL4qAxGtXbu2urq68W7VwtXr7u1X2tnS3FJf69uWSCRCoXDipXnz5kkkkszMTP88IAAATGsoNABA4LLb7ceOHSOizKxstO6H6YUvEBKWnIApc7fqtkGvi4+P7+7uvltxs+LqZYlURkRut8vldN53sMvlOnXq1M6dOycm8ggEAoZhwiOjPW43VygkIoZhbl2+UFN+w/eqy+Xicrler3diIUyxWFxcXOy/JwQAgOnMT4WGByzWDADwfbq7u3U6XVx8QskiLOoO00zlrVtE5PZgyQmYErVVlVwud+3atY2NjTdu3CAim9Uy8SqPx+NyuS6Xa2JPfX39+Pj4s88+K5PJiIjL5apUquGBvv3/8a9bnnk+ImbOzUvnaytu+ooL27dvj4+P5/P5E1UGAACAHwQjGgAgcNXU1BBRZk4O20EAfjgOyeTyjOxc33dmk8lms/L5/OCQUHZzwczgdrtDQkLUanVMTEx4ePiFCxd87WwiIiJGRkaEQqFYLNbpdMVLljdWV1ktZiIaGBjo7u7OysryXSEnJ+fatWtul+vK6eOyIMVQfy+Px3v11Ve9Xm9ERASbzwYAANMfCg0AEKA0Gk1jYyOXy83MRqEBph8+n2+1WMrLrqZlZY8MDZ49fpSIOBzO6ic35hdh/Dk8Fu3IsG58LDc3l4i4XG5hYaHBYCgtLZ0/f/66detKS0tdLld5eTmXy03LzedwOLevlRKRUCicM2fOxEVWrVqVm5v71ltvjY0Mj40MCwSCTZs2hYWFsfVQAAAwk6DQAAABqqqqiojWb9o80b0MYBrJzM6+fetW+fVrd26XM14vEalUwXq97sKpE71dnbkFRfFJyWxnhOlKqVRxuVzfepM+y5cvLyoqUigURLRmzRqLxTI4ONjT09Pd1uL422FhYWFSqfTe64SHh8tkMpPJFBcXN3/+/BwMHwMAgEnCe/PNN/1wm3oT44e7TKlcBRp6AfhPbW1tWVmZQCDYsGUrn4+SKEw/SckpYRERJqNRNz7OMExmTs6PXthHHE5PV9eYVtvcUC8SiaLnqNmOCdOS1+u9ffO6UqnMz8/37eFwOPcuPCkUCmNjYysqKno72oYH+nw7TSZTcnKySqW691LZ2dmZmZnLly+PjIz0W34AAJjx/PTrO5fjn/sAwEzAMEx1dTURbdmxE2u2w/SVkZmVkZl183oZwzCLliwloiXLls8tnnfu9KmmhvrL5864XK6SxUvZjgnTj8vl8ng8QUFB33FMWFjY7t27S0tLjUaj3W4XCATz5s2Ljo6+7zClUqlUKqcyLAAAzEb4nBAAAo7RaOzs7JRIpfGJSWxnAXhcCxcvufdbiVS6decur9eraWrs7e5CoQEegdlsIqLvXRIiKysrKyururr66NGjXq93+fLlKN0CAIB/oNAAAIGFYZgTJ04QUUZmllAoZDsOwJTwej1EFB6BwerwKGQyOYfDYZiHmpdaWFgYGRkpEAhQZQAAAL9BoQEAAsv4+Hhra2uQQrFs5Sq2swBMFYlESkQp6RlsB4Fpqb1VwzBMenr6Qx4fExMzpXkAAADugwaHABBAvF7v0aNHiSg9I1Py37ujA8wkvub/jntWDQB4eNqhISIKDw9nOwgAAMCD+WlEAw/NIAHgIYyMjPT09ISEhi5btZrtLABTZXxsrPJ2BRE5nU62s8C0ZLNZiYjLxcdFAAAQoPAjCgACyN27d4koNT0D3RlgprLZbPvf+4vb5Yqeo05MTmE7Dkw/DMO0t2ikUqlcLmc7CwAAwIOh0AAAgWJkZKSqqoqICucWs50FYKoc+PRj34yJJzZvFYnFbMeB6YfD4UTFzHG5XN+76gQAAABbUGgAgEBx+/Ztl8tVXLJAFRzMdhaAqRIcEsLhcIjo0KcfDQ30sx0HpqXwiEiXyzU+Ps52EAAAgAdDoQEAAkJfX9+dO3eIaF7JArazAEyhLdt3/uJ//KNMLjcZjZ+8/5eP3n3bZDCwHQqmDaNe73Q4uDweoUcDAAAEMD/9iOJypv0XAEwdp9P5xRdfeDye5atWK1UqtuMATC2JVPr6r/4hKSWVz+ePDA1++td3R4aH2A4FAaq/t6ejtYWIXC7X0ED/B3/+r/Onjnu9XiJCLxsAAAhYflp1AgDgO3R1dZlMpriEhAWLl7CdBcAfuFzu7meetdvt7771R7PJdOCjv27b/bQ6Lp7tXBBwjh86YDGbs/MKhgcHRrUjRNTe2uIrMbjdbrbTAQAAPBgG3QEAy8bHxw8fPkxE2bl5vrnrALOEWCz+2c9/GRUT47Dbr5decrlcbCeCwGIyGn3/VzTU3h3VjvB4vKKiIq/HYzGbly1bplQq2Q4IAADwYCg0AADLrl27Zrfb8woK8wuL2M4C4G98Pv/p557ncrl9Pd2fffAu+jXAvT55/x2nwyGRSIhIKBRu3rx5y5YtK1euzMzMXLlyJdvpAAAAvhWHYRg/3ObwkMcPd5lSO6KwiBTA5BsaGnr33Xfdbvcvf/1/SKRStuMAsGN4cPDj/R+4nE6ZXF40f4HT4UjLyo6IjGI7F7Ds4umTd6tuFxYWJicnh4aGRkdHs50IAADgofhpRANv+n8BwKSz2+1ffPGF2+0uWbQYVQaYzSKjo3/+D78OClJYzOZrly6UX79293YF26FgSpiMRo/nYT99mb9oCRFpNJqcnBxUGQAAYBrB1AkAYE1PT49Op4tLSFi5Zi3bWeDBGIZ5+60/rVy6OCo0OD4m6sk1q8+cPsV2qJlJKBS+8vNfbNm+MzgkxLfHP0MOwW88Hs/Bj/e/98c/HPvyi4c8pb2thYiSk5M7OzunMhoAAMAkQ6EBANhhMpmOHz9ORJnZOWxngW/10gvP/+qN12/duGHQ60eGh0svX9q+aeOhgwfYzjUz8fn8rNzcjKxsDodTd/fO5XNnUGuYSQb6enu6Oj0eT1d72/DQ4MOcMqbVElFTU9P+/ftramqmOCAAAMCkQaEBANhx9uxZk8mUkZVdOLeY7SzwYJ0dHZ9+/BERvfLqa42t7cfPnJXL5UT0p//6T7ajzWTLV61eunIVEVXfLv/qwGcup5PtRDA5oueopTIZEXm93jsVt773eJfTOdjfJ5FIuFwuER05cuTq1atTnhIAAGAy+KnQwOVM+y8AmEQWi6WtrY2I1m/azHYW+FZ9vb1z1Oo5avVvf/fPiUlJa9auW75iJRHZ7Xa2o81wi5Ys3bZrN5fL7Wht+eKjvxqxFMV01tfT/dG7b7c0NfL5fJlMTkRcLrextsZus33zYI/HM9HB4eAnHw4PDmRmZpaUlPj26HQ6v8UGAAB4HHy2AwDAbMThcHyLw1stFrFYzHYceLCly5e3dff6tke12qtXSsuuXSWin7z8U1ZzzQoZWVmhoa98+MF7w4MDn3/4/vY9z4RHRLIdCn6YUe3IQF/v5bOn3W53Q+3diKgogVBIRF6vl4iGBwfik5LvO+XDd95yOh0bt+9Sx8W7XS4iGhoa2rBhg06nU6vVubm5/n8KAACAR8B78803/XCbFsu0n2WaLsc0E4BJIxAI5HJ5S0uLzWZLz8xiOw58j/GxMXVk+OEvDzocjtfe+Plvf/fPbCeaFWRyeX5BYWN9ndlo1DQ2RERGqf7WJxICk81qbW6oE4lEYomEiEovnC0vu+YrK1itlspbN0xGAxGJJRK3293b3ZWZk+crPfg01dXWVlc5nc6GmrvyoKC0zKym+lqJRLJ69eqsrCy1Wi2852AAAIBAhkLDw0KhAWBySaXS+vr6/r6+kkWLeTysIRvQXG73zRvX7Xa71WK5XVEhlUoXLl7MdqhZQSgUFswt7mhr0+vGmxvq5QpFZBTWOAxQ3Z0dZ08cramqbKyriYyOUQUHC0WixroaPp9PRL7hCT5hEZFmk8npcDQ31GXnFQgEAiLqaG05fujvbVZHR0aIaGigf+7cuYmJiX5/GgAAgMfC8U9H6+PDD7tkdMDaHIk3QgCTrKys7MKFC5u378jOzWM7C3w/s9n89K6dF86f4/P5rV09UdF4x+s/hw980dLcRETFCxYtW72Ww0HroMBi0Ove/9N/er1ekUjkcDiUquCQsLCk1DSH3V5+/dpER0+xWOxrccLlclNTUzUaDRGJJZIXXnnd6XR8+elHRr3+3ssqlcof/ehH4eHh/n8iAACAx+GnHg08/EYEAN8QERFBRJfOn0OhITD19vS0tbUS0cpVq4lILpe/8vrrF86fc7vdtbU1KDT4047de66VXr5+9UrlrRtms2ndhs0CjKIPJF6v1zdFIiYmRigUajQag17X2dYaEhr2zIsvuV2uro725vq6sVGt73gejxcUFOTblsnkAoFAJpcnp6RVV1ZwOF9/CMTn8/fs2YMqAwAATEeYDgAArElLSysoKLCYzRazme0s8AAV5bc2rF2zYe2attZW3x6T0ejbCA/Dmx9/W7pi5cYt2zgcTnN93aHPPn7gmgXTeQaUAAAgAElEQVTAFlVwyNyShXNi4zo7O3t7eyf2j4+N7n/7T031dQuWLHvhZ6+//MavNm7fxePxvF5vZWWl75jwyEjfEBWFSkVECqVq9ZMbfS9Fo5wHAADTEwoNAMAm36CGo4e+ZDsIPMC8+SW+6eU/e/knV0ovHzn05T//02+JSKlSZWZns51uNsotKHj2+Rf5fH5/b8/H771z5cK5iaUQgV0cDmfF2if2Pr8vMjrGarVyOBxfQcH3qt1uq6+pPnrwc4aY4JAQj8eTkpIycW5zQ/2VC+esFotv8cuY2Fh04gAAgOkOy1sCAJsKCgpqampG/zacGAJKXHz8r3/z29//r//n+rVr61ev8u3kcDh/+K8/YlFStqjj4va98upH779n0Osqb90YGRrc+tReoUjEdi742kT7jNSMzOTUNJvNph0esljMZ48fJaKRocH8ufOIaHB42HdYeHi4VqutuVPZUFeTk19IRE11tS2NDQKBYMOGDWjGAQAA05SfVp1onf6rTqTKMPoDYPIJBIKRkZHuri6GYeIT0Fk94KxYuSo1LW1gYMBsMoWEhi5cuOgvH/x1/YaNbOea1SRS6YLFi6Nj5jQ3Nuh1uvYWTWJKqlgsYTsXEBHxeLw2TTOXyy2cVyISixmGGR0ZvnntCodDy5cvb9FoujvaiSg0JMRkMgkEgk2bNkkkkpCQkKGhIaNB73K5iIhhmL179+bk5LD9NAAAAI/IT6tOnNVO+7GdT4Rj1QmAKdHV1fX5558rlMof/+Rl30B9AHgYep3u/bffcjqd8qCgbbufjoyOYTsRUGtz07EvvyCi7LyC5LT0KxfOGfQ6IgoLC3vjjTeGhoauXbvW0NBARHK5/Ne//vWBAweampp27Nhx5MgRvkDAeL1er3flypWLFi3icvEJBwAATFd+GtHQbp32IxpSMKIBYGqoVKqenp6enh4ulxuXkMB2HIBpQyyRFBbPa6yrM5mMmqaG0LDwkNAwtkPNLk6Ho7+vt71Fc/roEe3wcHJaek9nR2d7GxFph4c0jQ0Ou9135N69e5VKpVwudzgcGo1GLpcvWbJErVYLhUKJRLJgwYLBwcGRkRGv16tWq7dt24ZJEwAAMK3hw0MAYN/atWs7OztHtejUAPDDiMXin77x808//OtAX9/Rg5+v2bApr3Au26Fmi672tuOHDzodDt+3Br0uLjHJt4aOVCq1Wq1EVFJSUlFRMTF6lGGYa9euEVF4ePiCBQuIKDU1NTU1lYh27dpVW1vrdrsLCgpYeRwAAIBJhEIDALAvPDxcpVK1tWja21qTU1LZjgMwnfD5/B/ve+nIlwc0jY3nTx4fHx1dsfYJtkPNCn093U6HQy6XL1u2LCgo6MSJE6Xnz/jWAfFVGVQq1fLlywsLC10uV2xsLBEZjUadTsfhcBK+MXpLKBQWFxf7/SEAAACmBKYDAEBAKC4udrvdLU1NbAcBmJa279q9ZMVKIqoqv3n53Bm248xYXq+3t7urp6tTNz42t2Qhh8Mxm81hYWGZmZnz5s3zejx83t87OpnNZqfTGRUV5asyuN3u48ePE1Fqaury5ctZewYAAICp56cRDVzCVEMA+C7z58+/ePFiTfWdrNxcLD8B8AiWLFserAo+cfRIQ+3d5LT0OPw9mgLl16/duHKZiIQi0au/+rVILGa83tDQUIZhgoKC9u7dGx8ff/Hixa6uLr1eb7FYJhrcmkymjz/+eHh4mIjmzZvH5jMAAABMPUydAICAwOFwNmzY8NVXX42PjaHQAPBosvPyqiorBvr6Dn/28ZNbd6RnZbOdaKYZGuj3bbhdLg6XGxYeMTw4IBKJmpubfaMVtm7dunr1aiLyFRq0Wm13d7fT6TQYDL4qAxFJJFiLFAAAZjhMnQCAQJGSkkJEVy9f8nVTA4BH8ON9LyUmJ3u93htXLtus1im919DgoELAue+rOCdzSm/KrqWr1vg2vF6vxWTiCwQul8tgMOj1et/+yspK34ZKpaqqqtq/f//BgwePHj1aX18/d+7c9PR0iUQilUrZSQ8AAOAvKDQAQKCQy+XZ2dk2q7Wrs4PtLADT2J5nnxOKRONjo5/vf1+vG5+6G2maZ11TFVVwCO9vXRhqq6u62ts4HE5paalGo+FyuUQ0NjY2scZEZ2fnxIlms3nDhg1PP/30b37zm5CQEP8nBwAA8CdMnQCAALJo0aKGhobTx4+lZ2ZNzG0GgB/qpZ+99u6f/zQ+Nnrp7Onte57hcKakU5KmqZGInn7ux7v3PjOxUyqTTcW9AsTQQL/H4/ENSSi/fo3P57vd7qamJiJavHhxQ0OD1Wp1Op0ikcjlcul0OiLKysqKjIzMzMzk3dMnEgAAYGbz0+/xPPSCBICHEBMTU1hYWF1dbdDrQ8PC2I4DMF0FKRSvvPGL//r//rWzrfXi6ZOrn9w4FbWG5sZGIlq/YdPqdU8wDDNF5YyAIhQKiSg/P394eLijo8Ptdk+8JJPJXnvtNYfDIRKJ7j1l4cKFvlUnAAAAZg9MnQCAAMLhcJKSkojo9IljbGcBmN6kUumqteuIw6m5U3n14vmpuEVzUyMRXb5wPjMxNlwuXlZSfPTwoam4UeAQS6Q8Hq+yspJhmJiYGJVKJZPJ4uLihEJhVlaWUCgMCgryHSkQCIqLixMTE0NDQ9nNDAAA4H+ciZmEU+rSqNcPd5lSq8JQlAHwB4vFsn//fq1W+z/+6XeYPQHwmFqam48c/IIvEGzctjM5LX1yL54UEzGq1d638z/+/M4LP3l5cm8UUN769//X6XDs3LkzMzOzpqbmyJEjmzdvzsvLEwgEbEcDAAAIFHjzDACBRSaT5eTkMAxTVVHOdhaAaS8tIyNGrXY5nScOH2xuqJ/EK4+PjZlNJrFY/NovftU1NFpWWZ2SmkZEb/7un2w22yTeKKBoR4ZtVmt+fn5mZiYR5eXlvfbaa0VFRagyAAAA3AuFBgAIOLGxsXw+vxKFBoDJ8NyLP8nIyna5XOVlVydxwcuQ0NARk23EZPv9v/17SGhoXn7BP/1f/5OIxsfGWmboahSnjx358J23GIZJS0vz7eFwOBEREd9sTuFyue5t3wAAADDb+KnQwOVM+y8A8JvExMS8vDyT0Xj18iW2swDMBNt2PSUUiUa1I5+8/5fxsdEpukt8YqJvY2hwcIpuwa7OtlYiioyMTE//+ySU0tLSd9555+zZs0RUU1NTUVHBMMwf//jH9957j7WgAAAAbMOIBgAIRAUFBWKxuLenm+0gADPET197QyKVGvS666WXJqU909HDhzauWblxzUqL2ezbU1tz17eRmj7JzSCGBwd6ujon95qPYNvup7lcrl6v1+v1vj2dnZ2lpaUDAwO3bt06fvz4kSNHTp06df369eTk5ISEBFbDAgAAsIn35ptv+uE2XTZ/tJycUglSjGoA8B+lUtne3j40OBijVqtUwWzHAZj2RCJR8fySG9eujo1qTUZjQnIKl/tYHzboxsf/1//9P3u6u1pbNEql6tb16//zd7+12WyZWdm//u3/OYlLXRr0ug//8mdNQ31KeoZUJpusy34bt8v1xUd/vVN+y+Gw3yq7euva1Tlx8TK53O1ynTt5TK/TeTyeiooKgUDA4/GcTmdtba3vxMHBwbDwCL5Q0NbaumnTpoKCgqmOCgAAELAwogEAAlRiYqLD4aivqWE7CMAMwefzn9iwicPh1NdU36m49ZhXW7h4yY6ndhPRsSOHt29c/7OfvDA+NiaRSv/4l/ces4RxH5FIzDCM2+3unfpBDdqR4aaGuoG+3lHtSNnli90d7brxseqKciLSNDZMjKrwer3nzp177733goP/XgaNT0x66kfPR0RGuVwug8Ew1VEBAAACGQoNABCgli1bplKphgYHJrF9HcAsV1hcvHXnU0R082ppe4vmMa/2l/0f//7f/j0vv0AqkyUkJu3as7f8bl3x/JLJSPp3YokkNCyciNpbWyb3yvfpbGv98J23Lpw6MbFn3bp1ISEhbS3N42OjLc2Nvp3Kv42xSklJCQkJyc7OTk5OJqKomDlHD37epmmOjY1NSkqa0qgAAAABzk+FBh5n2n8BgP+FhoZqR0aqqyrZDgIwc2RkZc2JjXW73ZfPnXHY7Y9zKYFA8NovflVWWT2kN9e2tL//8WcJiVPyBts3Y6K7o31keGgqru/T39tDRF6vNzM3LzM3j4h4PN6SJUvsNtvJw1/6xlOULF76zIsv+Y4XiUQmk+mpp57KyckhIllQ0EBfb0xMzIsvvojVLgEAYJbDiAYACFw7duzgcrn1tTVmk4ntLAAzx3Mv/kQqlRr0ugMf759o5RjIMnJyfRt8Pn/q7iIQCn0bvV2dmdm5RHT69GmVSsXlckeGh1wuFxHV3Kk8evBz32G1tbUff/wxETU3N/P5/MioaCKKi4ub3JkjAAAA0xF+FgJA4JLJZPHx8eNjY90B0HAeYCZ5+rnnBULhyNDgmeNfsZ3l+/G4PCLi8XjBIaFTd5faO1VEFB4ebjaZHA5HXEIiEZ08edLr9U4cY7fZBvp6xWLxP/zDP0RGRno8nhs3bmg0mhh1bF9PN01xKQQAAGC6QKEBAALapk2biKizvX1SFuQDAJ/wyMiXXn2Nx+N1tbddu3SB7Tjfw+P1EBF/yuYjDPT1fvjOWwzjJSKGYcRi8ckjX/paP46NjYWFhYWGhqakpAiFQiJSKBS/+tWvFArFT3/609dee21wcJCIxka1vj/G0dHRKQoJAAAwjfhpecue6b+8ZbwEfRoAWCAUCm/evDk0OJCSmhakULAdB2DmEIvFHo+nr7env7fH6/HETU17hcfHMMzhzz9xuVwet7u3u8tkMMTGJzzOBV1O53t//ENd9R2FUhUcGqodGb589vTw4IDT4SCigoKClStXCoVCsVgcGhqalpa2Zs2aVatW5eXlhYeHMwyzc+fOoKAgIuL+TX19vcvpJKKIiIgnnnjC9yoAAMBs5qcBfly8SQeAR8Ln87du3frll1/eKLu2c89etuMAzCjLVq5SqlRnThyvra5KSk2LUceynehr1bfL9Trd0lVr+Hy+w263WixcLtfr9fb1dPf1dMcnJT9OVA6XKxSKxka1Xx34TCaXWy0Wr9crEomee+45k8kUFhbW3d1tsViGhoYsFkt3d/fo6GhOTo5QKExMTMzIyLjvagkJCTwej4g8Hk98fHxMTMxjPTkAAMCMgJmEABDofB8Ptmqa7Xa7WCxmOw7AjJJfWFRVUT4yPPzlpx+98evfBkgjw/Lr1yxms9VqWb95W1X5TV+VwfeSQqlUKFWPc3E+n7/7uRf+8p//7na7JxrNikSitra20NDQP/3pTxMTtVLSM6wWS3t7e1tbGxHxeDy1Wp2Xlzd37tyJq3m9Xo/HIxSJPB6PWq1+nGAAAAAzBgoNABDQHA7H8ePHiWjuvPmoMgBMhRdefuWtP/xvk8n41YHPNm3fJRSJ2E5EoWHhFrO5ub7OYbf3dnV6vV6ZTGaxWLbs2pOUmuYbQfA4pDLZj3/6qqaxweV0mkzG5vo6o9FYUVEhFAoZhtm4fVfMHLXT5QwLjyAio8GgGx/T68ZbmxoH+nq7u7vLyspefvllqVRKRCMjI1wu1zft4vGDAQAAzAx+6tHQa5/2PRri0KMBwO88Hs+BAwf6+vriExK37NzF4eCvIcDk43A4IaEhzY2NurExuUIRHTOH7URkMZt7OjuISD8+7vV6VSqVQqGw2Wx5RcWq4OBJuYVEIlXHxccnJqVmZMYnJQsEwt7uLrvdXrJ4adH8BSKxWCqTVd8uHx8bjY1PUAUHR0XHZOXlJ6akWszmgf4+Pp+fmJhIRG1tbRqNxnfN4uLi4EmKBwAAMK0FxAhJAIAHunr1amtrq1Kl2ooqA8BUSklLf2LDRiK6cv6sprGB7TiUX1R870qWubm5cXFxbrf7iw8/MOh1k367GHXsqiee3LB1x4uvvrFk5WrfTrPJdOns6YtnTrmcztrqKu3IMBF1trd1tbcRkcfjufcKXC539+7dSUkB2lATAADAz/w0omHAznCJpvWXGiMaAPyrrq7u9OnTIpFo97PPBYeEsB0HYIaLio7RjoxoR0bGR0czsnOmbi3Jh8Hn89Mys7lcrtvtdthtWq02LS3N1yghNDwiMnpKGi6GR0ZKpFLfttFgqLh+bWhwwOvxVJXfbNM019+tNhoM9TXVvgUm9Hp9VlaWWCzmcrlDQ0MlJSVFRUVTkQoAAGA68lOhoW/6T51AoQHAzw4dOmSxWDZs2ZqYnMx2FoBZITM7u+LmDZPJ2N3Rnj+3mN0wQqEwPjEpr2iu1+PpaGuNj48Xi8U6na69RaOOT1CqHqsf5HezWa1ffPhBV0c7ESkUCoVCkZSUNDQ0NDI06Ha7fcc4HI7Y2NiIiAi5XF5UVBQbGygLdgAAAAQCTJ0AgEBUWVk5MjKiCg7Ozs1jOwvALPKTV18TCATakeFbZVfZzvK1guL58qCgixcvLl26dN++fUR0+LOPhwcHpu6OHW0tet24bzsxMbGkpGTHjh379u1bvHixSCRKSkrKyclZu3ZtZmbm1GUAAACY1jCi4WFhRAOA3/T29h45coSINm7dFhIa+r3HA8BkEYvFZrN5sL+/t6szOTVNHhTEdiISCIVSqaxN0zw8POx2u9VqdXd3t258LCsvf4pat1TeujE6MqwKDuHxeb29vRqNRigUVlZWDg8PP/vss4sXL87KyoqLi0PjGAAAgG+D5S0BILAYDIaDBw86nc5lK1elpKaxHQdgtrh1o2xMO2q321r/toaC0+lkN9KE+KRkhVLZ19fX19enVCojIyN7u7tsVqtUJpuK26WkZbQ2NwlFoh1PP3vk809142Pnz5/3vfT222/v3bs3LQ3/NAEAAHwXPxUauCj6A8DDOXLkiNFozMzOWbhkKdtZAGY4p9P5+Ucfms0mt8tltVon9mfk5M5Rx8aoA6XvgEwuf/Fnb5jNpu7OjounTxoMBiLq6eqcExt36eyp+MSkguL5k3i7tMysObFxXC5XIpUqVCrd+JhEKl26ag3DMOdPHh8eHkahAQAA4LthRAMABJDx8fH+/n6FUrl+02YMSwaYRFarVT8+fuTgAYfDzjCMx+NhGIaIGIbhCwQCgUAVHLJw6fLQiAiJWKKYylaLj4YvEKiCQ1TBIb1dnb4FOOuqq5xOR5umuaO1JSE5RRU8mWvTCASCro72sIiIksVLbRbLsjXrYuMTzhz/iohQZQAAAPheKDQAQKBwOp0HDhxwuVx5aekikYjtOADT29joaGd725XLl9wul9frnajcKZRKiVQmFot99QWxWDJ3wcLJfZc+pXz1EaFQ2NPV2d/bQ0Rer3fSZ3mUXb5YXVkhEotDw8KT0zNu3yjr7mhvqquNj4+PiIiY3HsBAADMPCg0AECgOHbs2NDQUPScOSvWrGU7C8D01t/X98lf3/d6vUQUFh4RGR0jFAoFQqFYIsnJL5RIpWwHfHSF80p6u7tcTqdIJHI4HL6dKlXwo13NZDQyXu83R3BExcwRCIUOu32gr3egr5eIujs7eDze008/jcFWAAAA38tPhQYefigDwPdpaWmRymQ7d+8VCARsZwGY3q5dvuT1ehNTUnMLiuISEkViMduJJo06Lj63oKjiRpnb7Z7YOT42GhUz5wddh2GYQ5993N3RTkQhoWE5BYXzFi6eeDUrLz9arf7yk4+MBr1AIHC5XCqVavPmzeIZ9CcJAAAwdbhsBwAA+JpSqVSqVIGwnB7AtFZ+43p3VycRLVmxKjUjcyZVGXzuG4CQmJIaEhr2g67Q19N99vhRX5WBiMbHRq9ePK/Xjd97THBI6Etv/LJo/gKXy0VEW7duTU5OfrzgAAAAswUKDQAQKFQqlXZ4WNPUyHYQgGmstrr68oXzDMOsWPtERFQ023GmxL3LYUik0u17nhH+wK4u508eb6i9O/Gtb5lM598mYkzgcDgr1633VT8vX77c1dX1yJkBAABmFRQaACBQZGRkeL3e5kYUGgAe0UBf3+kTx4ioeMGiuSUL2Y4zVcIjIrPzC3zbdpvtmwWC72azWm02KxEtWbJEqVQWFhZGR0UREZfHu/cwt9s9NNDv9Xq5XC4R9fT0lJeXT84DAAAAzHRoBgkAgWLu3Lk3b940GPRsBwGYrsqulDIMk5mbt3zNOrazTC2DTkdEvu4JA329iSmpD3+u0+mwWa1qtXr16tVr1qwhIo1G097efvns6bklC5NSv1698qsvPu3u7FCqgo0Gg1KpNBgMWA0HAADgIflpRAOPM+2/AMAPVCqVQY9CA8CjOH3ieGdHO5/Pzyucy3aWKedbOMPXPcG3yOW9xka1LU2N3zbSwXdWVFRUW1ubb2GO9PT0lJSUnq7O44cO+JbPdLvdPV2dRGTQ67KyslatWuU7bAofCQAAYAbBiAYACCAqlaqtrc3lcmHhCYAfpOzqldrqOwzDrN2wWR0Xz3acKVeyeKl2eNjXvvG+Jo5Gg+HTD951OhwRUdE7n/6Rr//CvZRKlVQmq6qqqqyszM7O5vP5o6OjqampbW1tquAQ3+qVHa0tvoqDUChcunRpdHR0SkqK7BuXAgAAgAdCoQEAAohKpSIig14fFh7OdhaAacNkNF6/UsowzKr1G7Ly8tmO4w8RUdEej1sqlXq9Xr1ON7HfYjZfPHPSN5ZhZGjw/Knj2XkFKekZ954rEAolEqnNaiWihoYG306pVCoUCvV6XUPtXf34+K2yq779u3btio6OJiJUGQAAAB4eCg0AEEB8hQaj0YBCA8DDO3LwAMMwGdk5hcXz2c7iP06nUyqR8Pl8498au3R3dlTfLu9obZFIJMnJyVqttk3T3KZpTkxJXfPkJoVS6TvMZrWOjWp92xu372pv1TTX17W2tvr2nDn2FREplcpNmzZ1dnaq1Wq/PxkAAMC0h0IDAASQiRENbAcBmDYOf/H5QH+fQCgsmr+A7Sz+c/rYEYfd7rDbiSg8ItLldA709335yYdExOVyY2JiNmzY4PF4NBpNaWlpZ1vr0YOfP/fSK75zJVJpaFj42KhWIBRmZOc0N9T59ovF4s2bN584caKwsHDFihVCoTA19Qf0mAQAAIAJfio0YBVNAHgYKDQA/CAnj33VomnmCwRbdu6OnjNbPnu3Wa1tmmYiCg0NtVgs2pHhY4cOyORy36ter7e9vb2qqspoNMbGxno8HiIaGRp8+w//tn7zNpvV2t6qmRMbxxcIIiKjvF6v2WSSSCRRUVGdnZ19fX2/+c1v2Hw2AACAGQEjGgAggMhkMoFAgEIDwMNwOp31NTVE9MTGLQnJKWzH8R+X0+lxu4koNzd3YGCgo6Ojp7PDt34EESWlpnW0tly8eJGIbt++TURBQUEmk8lsMh354lMuj+dyOgvnlTzz4kuVt26cPXF0eHBg/vz5cXFxBoMBQxgAAAAmBQoNABBAOByOUqlsb23p6eqKS0hgOw5AQPvg7T8zDJOYkpqRk8t2Fr9SqFQ7n3nu9NHDV69effLJJ1NSUk6dOnXfMWHhEXa7zWwyCUUik8nk2+nxeHwDHBivt/p2+bVLF4hIrVavXbtWIBDk5OT4+UEAAABmKt6bb77ph9sMOxg/3GVKRYo4bEcAmBVsNlt7e3uQQhGfmMh2FoDAtf/dv2i1IxKpdNOOpyRSKdtx/E2pCo5LSGxv0TTU1/N4PLPZ7Ha7ORyOSCQaHRkhIofj6w4OW3btyS0syskvjFaruzvafYtWhkdG9XZ3mU3G4uLiPXv28Hg8lp8HAABgZkHzBAAILMuWLePxeJg9AfAdvvz8s8GBfr5AsGPvsyGhYWzHYUdEVPTzP30tNSOzubnZbrfz+fzU1NSXX355y5YtCoVionZw7MsvJFJpbHwCwzC+4QxEVHf3zmB/n0wmW7ZsGYeDDxIAAAAmmZ+mTvDwQxwAHo5v9oTBgEIDwIOdOHqkrUXDFwi2PbU3KmYO23HYJJZItuza88n7fxka6He73S0tLS0tLQKBYM+ePV6v99SpU3q93uPxjAwNhkdE3rxaSkTr1q3TaDTJyckjIyMOh2N0dFShULD9HAAAADMNRjQAQMBRqVQY0QDwQFcuXayvqeFwOE9s3BKflMx2nIAQGRXt2wgNC88tKHK5XIcPH46IiNi2bZtv//XSS421NXabLS4ubuHChS+++CKXy62vr29tba2vr2cvOAAAwIyFQgMABByVSmU2mSYGOQOAz53bt29dLyOi1U9unG0NIL9Db3cXEcnlcqPRkF8878kt261Wa2lpaUJCwi9/+cuCggKT0Xj62BGv19vT03Py5EmPx3PlyhUi4vF4BQUFLKcHAACYibDqBAAEHJVKxTCM0WAIDglhOwtAoNAOD58/c4phmIXLVuQXFbMdJ4BEREePj40qFAqtVnvw4/2q4BAiMhqNd+7c4XA469atczqdjY2NRBQcHBwVFTU4OOhyufh8/s6dO+Pi4tiODwAAMAOh0AAAAUelUhGRwaBHoQFgwpXLlxiGycjOWbRsBdtZAsuGrTs8bndrc5NCoTAajcODA0KhUKvVHjt2jIgUCsXevXvtdvvAwMCqVatyc3Nv3brl25+Zmcl2dgAAgJnJT4UGLlo6A8BD+7rQgDYNAPcYHOjncrl5GMvwDRwOZ/3mbV3tbSaTKTExUafT6fV6p9NZOK9kfGy0u6P9/fffd7vdRHTo0CE+n5+ZmdnR0bF48WK2gwMAAMxY6NEAAAGno6ODiExGI9tBAAJFf1+f1WLhcrmx8QlsZwlEfIEgKmYOwzAZGRm+cQrxiUmrnngyPStbIBC43e75i5Zs3/MMh8O5e/euUql85pln4uPj2U4NAAAwY2HqBAAEHJPJREQpqWlsBwEIFLrxMYZh0rKy2Q4SoI4e/NzXEvLMmTOvvPLKrVu3jAYDEeUWFKWkZfR0dSanpfP5/CCFwmAwsJwVAABgFvyOU1cAACAASURBVMCIBgAILF6vt6GhgYgkUinbWQACxdXLl4goLDyC7SABymG3+zYiIyP379/PMExRyQLfHolUmp6Vzefze7u7LGazFP+wAAAATD0UGgAgsLS3t9vt9tj4eKVKxXYWgIDg9XqdDodAIMjJL2Q7S4DavHN3VMwcItLp9Tabbc2GTQVz5028yjCM1WK5ceUyEWE9SwAAAD/w09QJHnpBAsDDGR0dJaKsnFy2gwA8uqb6+saGOpfTlV9UlJGVzXm4jsj1NTUGgz47N08VHHzf1ex2u1giwTCfbyOTy/c+v+/tP/ybzWoloojIqHtfPXP8q8baGiKKiYnJy8tjJyIAAMBsgh4NABBYWlpaiEihVLIdBOBR2Gy2zz/cPzIyzDAMEXV1dnz15cGQ0FB5UNCmbduVygeP0zl2+FB/X69vpZWyK6UCgSAjKztIoVi8bDmXy7188TwRlSxe6s8HmXZ4PF7xgkXXLl0gInmQYmK/x+PpaG3xbfvWngAAAICphkIDAAQQnU43MDAgk8vVsXFsZwH4YZxO57lTJ+tra4hIIpVm5eYLhULd+Fibplk3Pq4bH3/rD/9bqVLJ5UHrN26SBwVZrVatduTm1ata7YjH4+FwOAKhMDgk1GG3G/S62rvVRFR+47pv0QSRWJydhzH/38Pr9RIRn8+/d+iHw253u1xEJJFInn/+edbCAQAAzCYoNABAABkbG3M4HBlZ2SKRiO0sAA/LZrN98sH7BqPB5XQSUXpWdsmSZeERkb5XrRaLzWatrihvaqgz6PUGvf69t98iIg6H4xv1IBKLU5OScwvnxicm+U7paG2xWMxVt246nQ7fOq9ysRjzJr6by+msvl1ORDw+32wyqoJDfPttNqtYIjGbTDabDSMaAAAA/AOFBgAIIJ2dnUQUGhbGdhCAh2K1Wi+cOd3UUM8wjFgiCVfHLlu9NkYde29TBqlMJpXJ1mzYtHjFKrvdVnnzht1ua2lqZBgmr3ButFodFTPnvuUkklLTiCi3oMjpcHR1tPN4vBD8pbjHzWtXaqpuP7lluyokpKO1ZXCgv3jBotHhYavFkpGR0dLScvLIoVVPPDk00D/Q39ff0202mebPnx8REaHEnCwAAAC/+PrjlKnWZvHHXaZUigwNLQGmltvt/vOf/zw6OvrSq6+HhYezHQfge9y8fu361au+YfkZObkLly4PCX3YcoDJaOTxeFKZbCoDzkxer/ftP/yb1WLhcrkyudw34oPL5Wbk5DbW1pSUlDgcjrt3704cz+PxtmzZkp+fz15kAACAWQcjGgAgUAwODo6OjkZERWFEAwQyi9l8/uxpTWOjr1IfERW95smN0XPUP+giQQrF9x8ED+L1erlcrm/DZDQKBIL8/PzKyso2TTMRlZeX3zfxyuPxWCwWdrICAADMVig0AECgqKurI6L0jMyHXAsQwP9ull27ce2qy+Uioqy8/Bh1bH5RMduhZhc+n7/r2R9fOHWir6dboVQZDfrKykoicjocRMTlch0OBxHJg4I2bNs50Nd7t7Li3LlzCQkJMTExLEcHAACYNVBoAIBAYTabiSgrJ5ftIAD3M5tMd6oq71ZWWq0WIoqIil63cXNkNN64siM0LHz3cy9YzGaZXK5pqL98/ozVYgkKCjKZTCUlJUFBQRqNpre39/Dnn4SFR5hNpuDg4NDQULZTAwAAzCIoNABAQHA6nRqNRiQWCwQCtrMA/DdXSy/fvnnDN4pBoVSVLFmaVziX7VCzHYfDkQcFEVFGTu7I8NDtm9dNJhMR3bx5Mz4+/sknnzSZTAcPHhwa6Cei4uJiLGQDAADgT34qNPAwDhoAvlNtba3H40lOSfW9eQAIBJqmpjMnjttsVg6HEx4RuWLd+rDwCHRwDDS+oSUhoWEr1j7Rpmmura56++23161b94//+I99fX2NjY2ZmZlsZwQAAJhdMKIBAAKCb1p1bkEB20EA6PyZU4MDAw67fWx0lIhUwSHzFi3GKIbA5HK5Bvv7iChqzpzElNTElNS8ornnTh4/e/asSqXKzMxMTExkOyMAAMCsg0IDAASEpqYmDocjxPBmYInX621uaLh47ozD6XQ5nb6OpAKhcO78BQXF82VyOdsB4cGqym9Wld8kIpns6/9GkdExO/Y+u/+dPx04cGDFihXLly9nNSAAAMBshEIDAASEoKAgkUgUn4DPHsEfvF6v0WAw6PU11XeaGxu8Xu/ESyGhYfKgoPy585LT0nk8Hosh4XtV3rpxvfQSEamCQ5atXjuxXyqTxSclN9fXtbS0oNAAAADgfyg0AEBAUKlUdrvdbrOJJRK2s8AMdPDTTwb6+9xut8fjubes4JOSniGRSMUSiUwuz587j8/HD8fpYXho0LfhWw3k7/sHB5rr64ioALOxAAAA2OCn36W4aAYJAN9JqVQSkUGvR6FhNrNZrePj4wadzmA0mI1Gs9lss1ltVltkdFRefmFEVJRYLP7ei7S3tl44c9rpdLpczomyAsMwfIEgODhELJGIJRKxWCISi8USiUgsDg4JjU9MmvqHg8lXsnip0+HoaG1hGObe/Teulvo2oqKiWIgFAAAw6+FDGwAICCqVioguXzi/97kfs50F/Mfj8fT39Xa2t1XcvOn1eu97uzhBOzJcX1PD5/OlUll6VmZkVHRWTi6Xy/3mkZ9/9GFXZwcRSWWyIIXy67KCRCIWS5LT0mPjE6b0ccDPQkLDzCYTEbldLrfb7RuK0t6i8a1quWrVqtjYWJYjAgAAzEooNABAQFCr1SEhIV2dHU6nUygUsh0H/OT9t9/yrexARPFJycEhoVKpVCKVisUSiVQqkcnEYsmYdqSnq7O7o107Mmw0Gm7fukVEZ0+dzM7NXb9x88SlRkdGDn7+qUGv5/P5RfMXLFq+Eh0WZjynwzEyNEhEDMPYbTZ5UNDw4MBXBz6TSCSrV69esmQJ2wEBAABmKRQaACAgyOXy4uLic+fOGfT68IgItuOAn3jcHiKKS0gsmr8gMSX1gYMUFEplYkoqETEM01xfZzIZ71bdNhuNd6uqdOPjTz/3PBHVVldfPHfG4XBIpNI1T25Ky8zy84MAi7hcrtfrvVtZUbxg0Rcf/ZWInn32WbVazXYuAACA2QuFBgAIFL7ZE6dPHPvxvpfYzgJ+kj+36MrFixKpNDkt/XsP5nA4mbl5RDR/0ZLmhvqzx7/q6epqaW7W68cvnTtHROERkbufewFtPmYPX6ONILnc4XBU3rrR1FDncjrXr1+PKgMAAAC7/FRo4KEZJAB8n4SEhMjIyIG+vom51jDjLVy89Nrlyzar9YeemJGdox0eqrhRduTgF77ODktWrs4vKkaVYZZwu90Ou10gELicTq1W69vpcjjWrVu3YMECdrMBAAAAfpUHgEAhlUpzcnKGh4d14+OYPTF78Pl8q8Xy/cd9w+IVq5rqa01GozwoqGTJsoK58yY9GwSsr774tKerM69wrsfjEQqFTqczNDR03759MpmM7WgAAACAQgMABBLf7IkTXx1+8ac/YzsL+AmfL7DZfvCIBiLicrlP/eh5s8kUEhomk8snPRgEMo/HwzBMzZ1KPp//yiuvOByOkJCQh1n9FAAAAPzgAW23AADYkpqaqlartSMjXq+X7SzgJ0KR0Ga1ftvClt8tOCQ0Nj4BVYZZaOW69USkUCj27dsXGhoaExODKgMAAEDg8FePBv/cBgCmObFYnJKS0tfXNzoyEhEVxXYc8AuGvF6vw25HewV4eOGRUQql0uvxREdHs50FAAAA7ocRDQAQWL6ePXH0CNtBwB8sZrNeryMih8POdhaYTjgcTow61mw2ezwetrMAAADA/dCjAQACS3Z2dnV1dX9/P8MwHA5WrJnhpDKZRCKx2Ww1VZXLVq9lOw5MFa/Xe/NqaVhEZFX5TQ6Hs27TltCw8O89y2I2d3e08wWCkLAwoVCkUConXnLY7V0d7VMZGQAAAB4dCg0AEFgEAkFcXFx3d/dgf3+MWs12HJhaHA7niQ2bvjp0sKH2LgoNM1V3R3tjfW1jbc3EnoobZU9u2f7dZ7mczi8/+XBUOzKxJ7egaO3GzRwO507Frds3r9ttNqVSyeNhdiYAAEDAQaEBAAJOSEgIEZ05dWIf1p6YBTKys4MvXzTo9XrduCo4hO04MDkYhqm8daP2TpXRoPf1dg0LC8vIyIiOjq6pqWmsrcnJL4yNT/i2c2+VXS0vu+rxeGJjY0NDQ7Varc1mq7t7Z6CvNzM3r+zyRZlMtn79+pycHIx7AgAACEB+KjRw8WsAADy0vLy82tragYEBtoOAn8iDgnTj42WXL27a8RTbWWASjI1qTx05NDI8JJPJIiMj4+Li5s+fHxwczOVyiSgkJKS1tfXGlcu7n3vhgWWC/t6eG1cu+05cuHChr/LY2Nh44MCBsVFt2eWLRBQXF7dgwQI/PxcAAAA8JDSDBICAw+PxoqKiHA5HV2cH21nAH7Y/tYfL5VrMZraDwP/P3n1Ht3GeacO/Zwa9EGAFexdJkSJFUqREqlESJavalrvcuzcbx3m9m/K9Z7/vPetsdvdks0nebDYbJ+41lmzLtpplW71SEk1J7L33jt6B+f5AzCiy3CQCA5DX7/j4DAYzmGss0gJuPM/9zI4LZ0+PjY4UFBQUFRWVlJRs2rQpMjLSV2Ugori4uOLi4oG+3r5r/YLzPN/a2EBEd9xxx9atW31VBiLKzc0tKioiIrFYXFBQUFlZGai7AQAAgO8MUycAIBhFR0cT0YmjR1IfTxc6C/idQqEQiUQ2q1XoIDA7zEYjEXX39JiMRiLat2+fVCrNyMgYGhqKiYlZuXJlWlpaTU2NwaD/8rntLc2Xa6p1Ol1MTMxVT1VWVur1ep1Ot2nTpgDcBQAAAFw3FBoAIBgVFRU1NDQMj4wIHQQCRCwWT09NtjQ25OQtEjoL3CiW44jIV2WIjU/QaLUTY2NtbW1ut1uv1zMMU1JSQkQ8z3/53O6OdiJ68MEHv/yUSqV6+OGH/RsdAAAAZgOmTgBAMGIYJioqyma1tre1Cp0FAiEnN8/j8fR0dQgdBGbBppu35xcW++ZKuF2ujTdvf+R7T3/v2R+vXFsplclaW1vb29uJqPda61OaTEaxWOzrHwkAAAAhinvuuecCcBm7l1gmtP9RcGhoCRBQFoulpaXFZDQWFBYJnQX86Pnf/fbIp59MTox7vd7x0ZHU9Ax1mEboUHBDJBJJRla2x+0e7O+zWi08z6ekpYtEosTklLiExMa6y16vV6PRDAz0p6Slq8PCrjxXKpU11de6XC63243VKwEAAEIURjQAQJAqLCxMT0836K8xixvmErPJREROp5OIZvoFwhxQWLJUJpfTF7MhfM6fOUVE09PTiYmJbpdr1xuvvvPay1WnTljM5nOnT5pNprTMBakZmZ9//vm77777wQcfXHN6BQAAAAQ59GgAgOCl1Wq7u7sb6+vy8guEzgL+wnGcUqW+5a575HKFQqEQicVCJ4LZoVKrKzdtPfDh++Njo2aTSaVWezyeof6++Pj4e++997XXXiMij8czNNA/NNB/9sQxIhoeHKjcuGX73ffu2/1ub1dnS0uLxWJRqVQC3wkAAAB8R/juCACCV1paGsMwdZcuCR0E/EgikbhcTl1sXJhGgyrDHBOt0/k2xkdHiIhhmPCIyKGhofPnz8+UD6Kjo7ds2RIfHy+Tybra245+dtBo0Hd3tLvdbrFYLBLhGxEAAIDQg0IDAASv/Pz8xMREo9EgdBDwI4lU6rDb0fxvTjpy8IBvw/dbzLLsjocfS0pJPX36dFJSkq/WkJmZuXTp0qeeeurRRx/VaDSD/X0sy6ZlLiAil8t18uRJzJ4AAAAIOQEqNAjeyvHG/wEAQWi1Wv309KWaz4UOAv4ilcm8Xq/dZhM6CMw+bXiEb6O5vs63IZZIbrvnPpFIVF1d/fDDD//kJz/ZuHGj7ymdTrdq1Sq7zbbz9VfkcsXamzbFJyadPXv27NmzwqQHAACA6xWgVSdsof9NlRyrTgAIpKWlhfd6c/PzhQ4CftHe2jI9NbWosEihUAqdBWYZx3HNDXVEJJfLFy8pmdkpk8naW1va2tqOHz9usVjsdrtOpyMinU6nUCgGBwf7e3vGRobdbpfD4RCLxfn49QcAAAgpmPoIAEFt4cKFMTExBgPWnpizVCo1Ee3+85sFxSUSicRht+cVFIZptULnguvkdrkmJ8YdDsel6vO6uHixROJyOq/qvpGakUlEBoOBiC5cuHDhwgWFQpGRkcFxXFlZWVlZ2aefflpVVeU7ODs7O/B3AQAAADcChQYACHYajaa5ubn6/LnSZWVCZ4HZl5Ob19zYYDQYzhw/6tvD8/zyirXCpoLrdujg/qa6Wt92R2uLb+OqHhwOh2NmWxseoZ+e6uzszMjImNm5cePGsLCwqqoqo9F48uTJ4uJi/wcHAACAWYNmkAAQ7JYsWSISiQb6+oQOAn6RlpHxj//7nzZu3bZ2/Qbf6IbElFShQ8H1i4yKvvJhfHw8EZWvqrhyp9fjmdk2GvRE1PelX/Dy8vJHHnlEq9X6XgEAAABCSIBGNHCBuQwAzEWZmZkRERF6/TTP8wyDbilzU3FJKRG1tjSbzaamutrk1DShE8F1Wrp8pUqlbmqomxgbtVossbGxQ0NDV02d4EQiIkpNTU1PTz916pTX69Vea7JMRETEs88+G6DcAAAAMHswogEAQoBGoxkdHq4+VyV0EPCvdetvYhhmZGjQYbcLnQWuX27B4jvve7CodBnP8xNT00Skn55yu90nDn822P/XkQtqtXr16tU/+clP7r333q1btwqXFwAAAGYZejQAQAhYtWpVV1fX2Oio0EHAvxKTk6VS6eTEeM2Fc8tXrxE6DsyC7AWZfT3ddRdrJsbGLlWf//zc2Yys7LGRYSJqaWkxGAwajQbtHgEAAOYYjGgAgBCQnJwcFhY2OTnhuWJqN8xJt911DxGdO3XCYjYLnQVuSHSMjohUKtXSpUtHh4cuVZ/XaDQKhaKzrdVsMiUlJaWmpspkMqFjAgAAwOzDiAYACA1arba7u/ti9YXSsnKhs4AfpaSlxScmDg0MdLS1LC4uEToOXD/fLAmv17tly5aIiIjx8fHFixcnJCTo9Xqn0xkXFyd0QAAAAPCXABUaWPRvA4Abs2nTpueff35yYkLoIOB3C7JzhgYGqk4ez8zKUapUAbiiYXp6cmJiamrcMK23mM1Wi9lhtzscdo4TPfjk9yQSSQAyzD2+RhsajaampiYiIqKs7C/L00ZGRgqaCwAAAPwOIxoAIDTodDqVSjU6OuJ0OvHBb24rX7GytqZGr5+uOV+1unKDX69ls9le+N1v3C7XVx3w+1/9IjEp+e4HH/FrjDnJbDYR0RtvvOF7WFJSsm3bNkETAQAAQIBwzz33XAAu4/QG4CL+JUU7CwChtbS0DA4MKFWq+IREobOAfy3Iyam5cN5us2XnLhL/7cqIs+jsiWMf7fqz1+NRhWnySspSs3IycvOzCgpzi0sXLS3PKigaHey3WyxGg77q5PGmulpteEQ4vo3/9nhqb2kmIplcrg2P6Ohoj4qKiomJEToWAAAA+B0KDd8WCg0AgktKSrpw4UJEZFR6ZqbQWcC/ZDJZ9bkqk8koEomSUtP8cYk//OY/uzvbiUgbFb3+9nvSc/Ji4hMjYmI1EVGqMI1coVSo1AvyCqLi4l0Oh1E/5bDbWxrrq6vO6KenMrNz/BFpjunr6e7p7CCiJcvKV66tbKy9NDw8vGzZMqFzAQAAgN+h0PBtodAAIDiFQlFVVeVyuXJy80QizPya4yIio1qbm/p7e6xmc2pGJjN7vX6a6mvfevlFl9MhlkhKVq9bvXW7QnntThCcSKSNjM7MK0jNXuhxu60mo9PhmBgbPXvyeHdHe2JyilyhmK1Uc49UJmtuqPO43Tl5i9IyFwz0940OD+t0uqioKKGjAQAAgH8xPM8H4DLW0F+QTsEJnQAAiF566aWBgYFN224uLF4idBbwuwvnqo4d+oznealMVr6qYsmyWVhw5PUX/jA+OsowTFh4xIqbtsanpn/7c20Wc09bc2vtpcnRYSJiGEYdFvbY93/Icfgb4tosZnNPZ0fWwlyxRDI1OfHWyy+IOO4HP/iBUqkUOhoAAAD4UYBGNLgCUc3wLzFGNAAEgZSUlAsXLsToYlPS/DKcHoJKQmJSbFxcT1e33Wbr6ep02O3JqWkse53/OzYbDH/8r19bzGaGYYpWVKzesl0bFf2dXkEskUTHJWQVFMUlpdisFqvZZLNaz5851dXRHqbRaMMjri/YHCaRSGJiY32FmEvV53u7u9xud05OjkajEToaAAAA+BEKDd8WCg0AwUAul58+fdpht+cszPVfj0AIHhGRUcuWr2BZtq+3Z3hwYGx0RKPVqsO++WNqV3vbsUOfdLS2JKWkiiUSm8324n//1u12K9Vh5es355WUcdc7+4ZhGLU2PDOvIC45dWxowG61mE2mlob6mgvnPB5PUkrq9b3snHeh6ox+eoqIvF6vRqNRq9VCJwIAAAB/QaHh20KhASAYMAzT3t4+PDQUo9PF6HRCx4EASUpJidHFtjY3TU1ONFy+5HI6k1PTvqprg8fj2fPezqqTx/VTU5MT4x2tLUmpqW+9/CeX06nSaG958HFdYvKspFKFaXKLS2MTkz0ej8VkdDrs/b0950+fnJoY18XGyeTyWbnKnBGXkGA2maYmJkZHR+vq6latWjWLfTcAAAAgqKDQ8G2h0AAQJHyzJ8xmk1Qqi4r+bkPfIXRFRkVlZmWZTaapycmhgf6xkeHM7JwvN0cYHR7a/8H7fT3dLMtm5+ZarVaT0Vhb87nb7ZYrlFt2PKTWhs9uMLU2PC0nN2PhIqlMPj0+5nI5J8bHLlafb6qrVanCIvEj+gWxWHLkk489bjcRFRUVZWdnC50IAAAA/CVAhQYPEcOE9j8ifO8CEBwkEsnJkydNRmNrc9P5s2dGhodT0tIxjWI+UKnUuYvyI6Oi2lqapycnuzvaPR53XELizAFHPz342f69JqNRJBLddvc9y1euXrJ0Wd2lS06nkxOJ1t++Iyou3k/ZJDJZXHJq/tLlCrXabrHYbVa7zdre0jQ8NJiQlCyVyfx03RDidrmqTp3wbSsUivj4eLSEBAAAmKsCVGhwh/6IBhQaAIJEa2trY2OjTC5XqtRWi2VyYqKm+sLQ4GBScopUKhU6HfhddEzMgqzsxoZ6k9HQ09kxMTaanpllNZsPfLS7uaGOYZgFWdmPPvW9qKhoImJZNkyrbW1uitTFlaxe5+9sDMNExcZnLy5OSE1nGHZiZEg/NXWp+nzN+XP9fT0sy4RHRl13M8tQx4lEXq93cmLc7XJNT0/X1dUNDw+fO3dOLpdLpVL88gIAAMwlAVre0u4NwEX8SzZP3xkCBJ2LFy/u3bu3custWXn5w4P9Z48eHhse8j2lUqsLl5SsXF0hbEIIALvd3lB7+eihz7xeb5hWazIYeJ5nOW712rVly1dedfAv//VfVBrtXU89E+CQXc0NrbUXh3q7Z/awLMtxnEwuL15WnpScqouLC3CkYDA2OtLR2lJ18jgRsSzr9XqlUunmzZszMjKUSuW8LcQAAADMJSg0fFsoNAAEiXPnzn3yyScbbrkte1EBEbldrtHhwabLlzpbm90uF8/zGq02L79gcfESrVYrdFjwr9GR4bdefcXlchFRYlLyrXfcqQ4L+/Jhv/r3f3W73eXrN+UuWRbghDzPOx324d7u8eGhjsY6q9k08xTDMBzH8USLi0vCIyMKlywNcDYB8Tx/4MP3XS7X6soN/T3dVadOWC0WItJqtRKJZOvWrSkpKUJnBAAAgOuHQsO3hUIDQJB44403uru7b95xf3JaxpX7bVZrb0fbsYP7PR4PETEMo9FoS8vKFhcvEV3vQoYQ/AwGfWtzky42LiU17auOOXTw45rqCzmFJSs2bg1ktqt43G6GYYzTU73tLUO93SMDfRzHuZxO37Mcx3m93sTkFKlMZrfbnA6H0+lMTk3bsOXm0eFhk9FgNBjMJqPNarVYzDKpfMttt8+8stfrDaGBAC6ns/7yRbfbPTTQn5qRmZqeIZXKqqvOjI+NDvb1ulwusVj805/+9NKlSxKJJDs7W471OwAAAEJNgAoNrtAvNGDVCYBg4Ha7n3/++enp6e/99P+95icrl9PZ0dzY3tTY193p26NSq8tXrCwqKQ2hT2Iw6/7j5z9Lzsxef/s9Qgf5Gy6Ho73hslGv72ioFUulZoP+qgN4nv+qNSAZhvE96/t3TGzcvY88/uVlOILQhbOnTx09fOWeyk1bCkuWElFj3eVP9n6Ul5eXlpa2f/9+IoqIiNi+fXty8uysSAoAAACBgULDt4VCA0AwMBqNv/nNb2Li4u965Imv+gDmY7dam+svXz5/zmI2EZFIJEpKSVlSujQz6+pF9WxW68BA/9TExNTkpH56OisnJzE5OTpGh8LEXPIfP/8Zz/Ob7n4g4W8HwgSVntYmj8cjkUrFEqlYKh0d6Bvp75NKZSKJRCyRSKRSkUQilcqcTkfr5Yssx4nFErFUapyemhwdJiLfb4QuLn7Hw48Fc8Wh6uTxsyeP33PPPVKpdHx8/NChQ16vNys3z+N2m4zGibHRH//4x88//zxPtHBRwfkzpziO+6d/+qdgviMAAAC4CoYTA0AokclkDMNEREV/fZWBiGQKRdGy5Vl5+R3NjQ0Xa/RTk92dnT1dXWKxOD4x0Wwy2aw2h8Pu8Xiuqrf29nQTUXpm5t33PeDHO4HASkhMHOjvNxmmhQ7ydVKzc698GBkTm1t87cYN2QXFM9set3t0sL/lco1+Ynx6YmxkaPC/fvGvRBQeGcUQbb71dl1cnGF6WhMe7tfw3x7LcUTU3t7e1dWl1+uJiGXZloZ637PFxcUmk8lgMJStXL1kWXn9Bi7+kQAAIABJREFU5YtKhQJVBgAAgNCCQgMAhJLa2lqe52emtX8jpUq9uLRscWnZcH9fe3NTd3uryaDv6eoiIoVSFR4VrVKHqcM0yjC1b2NkaGBqfLy9qWFwYMBut8tkMn/eDQTO4iUlA/39LZcvpizIkStVQseZTZxIFJ+SFp+S5na5hvu6m2qqrWbT1Pjo1MQ4Eb318p98h0mkUpFIxPP86soNUpk8ISFRoRLmv0N/bw8RXbp0SSyRLFpcNDTQbzQavF4vEeXk5GzevLmnp4eIxBKJr0nk6lWrBMkJAAAA1y1AhQb2G756BAD4Vnyf/BcuLvyuJ8YlJcclJS9fWzk2PKRUq1XqMO5aHSLjk1OIaHRocHpy4pP9+7bfedeNZ4ZgkJ6RyTDM5OjwvrdeuemOe7VR0UInmn0isTgpIyspI8vtcuknxxmGafj8vMftFonFHQ21TofD6XAQ0af79hARwzB33v9Q8ld30PSfhXn5YyPDNqtVLBanpKWPjY4wRCKRaNmyZRs2bCCisLAwIjJMT7c2N+p0utLS0sCHBAAAgBsRoB4NnkBcxL841EoAgsDBgwfPnz+/bsvNuYXF33z09RodGnzvtZeI6Mm/fzoyeg5+Ip2fxsZG33jpRbfbLZHK7v/hT+ZVDw6bxexbmaL+QhURDfV0TY6NEFFMbNw9Dz0qkUgCGcZqsfzpv37tG8LgExkZ+cwzz8w8rK2t/fDDD33bDz30UHp6eiDjAQAAwI2bR2+zAGAOmJ6e5jjON+7Af3TxCQUly4jordde9euFIJBiYnQ//PFPOY5zOuy+7onzh1ypUqrD5ErV0rUblq7dsO2Bx+JT04lobGT4+d/88sgnHwcyjEwu12j/0jBCLBYvW7bsnnv+ZjWQiYkJIoqKitqwYQOqDAAAAKGIe+655wJwmdAf0IDZHwBBoaGhYXx8fPna9ayfm8PFxMb1dLSZjAaDXp+Vk+PXa0HAcBzX2tJsMZvNRkNmXoHQcQTDclzGwkWxickjA312m3V4cKCpvm5ifCxGFyv1f18Sq8Vy+tgR33Z5efnGjRuVSuWVByQnJ6vV6o0bN2ZkBO8SIQAAAPA1MKIBAEKGy+VqbW0VSyQej8ff15IrlSvX30RE3V2dbrfb35eDgLn3wYcZhrFbrUIHERjLcQlpGTc/8Fj5hs1iicSgn66/dPHF3//2//77v9RdqvHrpRVKpUwu920nJCR8+QCRSFRaWqpQKPwaAwAAAPwnQM0g0eAAAG6cWCyWSqWJaRkB+NKViFIyFsgVSrPJdOLo4cqbNgXgihAAcrmcZVmL0WDST6u1wbLio1AUKnVu8dLImFjD1GTTxWqbxWw1mw4d2Hfs04Ner1cml+cVFDXUXrTbbES07ba7snJziWj/h+/3dnZ4eZ73enme33jz9py8Rd/+ojzPu91ulUpVWFi4cOFCf90bAAAACAfLWwJAyOjq6nI6nRaTMWBXXLf15gPv7aw+d27F6jVY6nLOEInEdpu15XJN6Zr1QmcJCrrEZF1iclZBkdfjOf3p/s6mek4kZrweq8VSXXV65rD9H77Hf8AzzF/bSEukUpfDceSTj+sufj4yNMjzvK/FI8/zPM/LFYrY+ASFUrnp5u1XXo5lWblCoQ0LW78e//0BAADmJhQaACBkOBwOnuczF+YG7IqpmVlZefltjfWvvvDHv//hswG7LvjVk0//4Pe/+ZXdNt9nT3wZy3Grt9y6esutRKSfGB/u72E5TiKRhoVHNNZcmB4fE0skLMdJpLLEtIysgiKzQf/ei7+326z9vT0sy4olUrlMxnGcSCwxTE3YrNbujnYiaqqrFYvFyWnpHMdtvvX2pvpak8GwKDdwv8gAAAAQYCg0AEDIqK2tJSKJRBqwKzIMU1axdqiv16DX/+n3vxOLJbfffY82fL6Ptw91KpWKYRin3S50kKCmjYrWRv11bVdf9eEqKo128z0PtjfUMgybmJ6RmvXXeRDTE2P6yQmHzdpae8ls0Ntt1o7WFiJqa27ieT48PHzp0qUBuAsAAAAQBAoNABAyOI7jOC4rLz+QFw3ThpevrTx6YO/01BQRvfT8//z4n/6/QAaAWffZxx/zPO+w24QOMhfEJqXEJl1judnwqJjwqBgiyiksMRv048ODbper9txpw9QkwzAPPPBAOAp2AAAAcxcKDQAQGnien5qa8ng8bpdLJBYH8tLZiwqS0tJdTudnez4YGx5yu90iEf7nGcLGx0aIKDE9U+gg84VKo1VptEQUEaP76LUXkpKSIiMjhQ4FAAAAfoTlLQEgNHg8nuHh4fDIKLFEEvirK5QqTXhEUloGz/MfvLsz8AFgFlltNiLSRkYJHWTecdjtROR0OoUOAgAAAP6FQgMAhAy5XK7WaDnhRhMkpaWJxOL+3l6hAsANcjqdu9/dOTk+TkTiADb7AJ+psREiysjIEDoIAAAA+BdG/wJAaGhtbbXZbB6PW8AMCcmpiSlpvZ3tAmaA63b65PGqU6c8Hg8RlVZUxiWnCp1o3jFOT/M8n4v1JgAAAOa60B7RYLPZ/u3f/m3t2rVhYWEJCQmPPvpoT0+P0KEAwC/kcjkRLcxfLGwMVViY1+t97523hY0B38no8PDvfv2fZ06c8Hg8Mrmi8ra785etEDrUfMQwDMMwU1NTQgcBAAAA/wrhEQ1ms3ndunXV1dW+hyaT6bXXXvvwww+PHz9eWFgobDYAmHX9/f1EZDabhI2RkbOwpb52aGBA2Bjw7bU0Ne3Z/R7P8xKpLKeopGT1OoZhhA41T40O9vvWthQ6CAAAAPhXCI9o+PnPf+6rMlRUVLz99ttPP/00ERkMhqeeekroaAAw+/R6PRGlCL1SQFJqelSMDt3sQsXrL7340fvv8jyflJG19f5HSisqUWUQhNfj6e9smxwdVqlUiYmJQscBAAAA/wrVEQ1er/eVV14hosjIyD179mg0mvvuu29gYGDPnj3V1dWtra3Z2dlCZwSA2SeTy4WOQEp12MjgwM633rCYzGaLuXRZ2fJVq4UOBdfw0fvvDg0OcBy3YFFh+YbNArYRhYbqquoTR4hIrVYLnQUAAAD8LlRHNHR3d09MTBBRVlaWRqPx7Vy/fr1v4+DBg4IlAwD/aGpq4kQiCoKvo/OXlHAc19PVNT4+ZrNaay9etNlsQoeCv+F0OnfveqelqYll2fKbtqzcfDOqDMKymExExDDMtm3bhM4CAAAAfheqhYbR0VHfRmxs7MzO1NRU38bY2FjgIwGA/xiNRiKKiYtXh2mEzkKJKWmLS8tSM7MWFZfIFQqDQf/fv/7Ppvr6rz/rYnX17371n0c/+zQwIee553/32/bWViLKX7YiZ/ESoeMAZRUUxsQn8jx/7NgxobMAAACA34XqNzzXLDSoVCrfxuTkpACZAMBvBgYGHA6HRhssPeSWr/vL+CldXHxzfe1QX+++jz44d/bM2vUb0jIyrjp4bGRk74e7x8fGGIZprK9fd9PGgOedR/r7+vZ9sNtqsUhl8opt2xPTFwidCIiIInVxW+9/9J3/+U13d7fQWQAAAMDvQrXQMD097duIjIyc2SmTya56FgDmBl8ZURefIHSQqy1cXJRTUHjh1Inq0yfGRkd2vf1mReX68hUrZw449MnBSzWfez0eqUwmEomdToeAaec8o8Hw59df5Xme47h1t96ZkHZ10QeE4vV6XU6HUqV22jHPCAAAYO4L1ULDTF8Gh+Ov79rHx8d9G1qtVoBMAOA3ly9fJiKnwy50kGtgGGbZ6jV5RcUXTp1ounzx9PFj2TkLIyIjpyYn337tFavVSkQpGQsqNm4+fvBAf0+X0HnnrHNnTp88fozn+ajY+LW33BEWHiF0IvgLw9Tkp++9bdJPE5FUKhU6DgAAAPhdqBYaoqOjfRsmk2lm5/DwsG/jyvkUADAHiMViIsopKBQ6yFdSqcPWbbnZajb3dLS9/Mc/LMjOaW1u4nleEx6xbPWarLx8IlKo1UTkdrtFaEw42/77N7+ymM1EpArTrL/9HqU6TOhE8FddzfUm/bRSqYyOjt6wYcNXHTY5Oblz587KysqcnJxAxgMAAIBZF6pvdmdKCZ2dnTM7h4aGfBs6nU6ATADgN75VZuw2m1IV1GvjVW695ZMP3x/s62lpaiSihYuLlq1eo/riQ69SpeZ5fnJiXBcbJ2jMOaWtpfnjvXvsdrtEKs1evKRw+SqJVCZ0KPgbNouViKxWa0JCQkLCV06AeueddyYmJvbt24dCAwAAQKgL1UJDVlZWRkZGZ2dnVVXV2NhYTEwMz/PHjx/3PVtZWSloOgCYZcPDwyp1mCrov6aWK5W37Lj/7LEjI4P9y9etT0hOvfJZpVpFRO++/XZcQvyixYUJCYnqsGC/oyD3+ksvjgwP8TzPiUSbdzwUFRsvdCK4hmXrbtIlJp397MDZs2cXLFgws0TUVZKTkycnJ5cswSohAAAAIY/heV7oDNfpZz/72XPPPUdEeXl5995775kzZw4ePEhE69evP3TokMDhAGD2eL3e3//+94xIfO8T3xM6yw2ZnpzY+85bJqNhZo9SqRRLJHfuuC/qi+lg8C2NjY1+sHOnXj/NiUTJmdnlGzbLFUqhQ8E19He1D3R2LC5feeLAR0M9XYmJiU888YTZbFYoFCwbqmtsAwAAwNcL4UKDxWKpqKioqam5cqdGozl27FhRUZFQqQBg1vX29r766qvhkVH3/93TQme5UVaLeWpifKivVz811d3e6nI6iWjZ8hVr13/lxHW4phef/5/J8XEiqth2W2ZegdBx4NrGhgYOvP2q1+uVyuQOu00qlT722GPt7e2HDx/WarXPPvus0AEBAADAL0L4ywSlUnnq1Kl//ud/XrBggVwuLygo+Lu/+7tLly6hygAwxygUCiLKKVgsdJBZoFCqElPSlq5aE/7F0rzRMbqiJSXCpgpFEomEiG66815UGYJZb1uL1+slIt7rUalUzzzzjE6n83q9DMNEYxQPAADA3BWqPRp85HL5c88955tAAQBzVU9PDxFZTGahg8wOh91+sepMTdVphmGSklPuf+RRoROFJF/5icHY++Cm1mqJKCIi4oc//OHMztWrVy9dulQmQ89OAACAOSu0Cw0AMB/4VrFNzcwUOsgscLtce3e+NTo0SESbtm5bXIy+d9cpTKMlIsPUZGLaXPjBmKv6OzuI6Iknnrhyp9FoHB0dXbBggUChAAAAwO9QaACAYOcbei2RSIUOckN4nu/r6jh+8IDJaBCLxbfcfueC7GyhQ4WwyMgoIqo+fnhhYQnLcULHgb/B83x3S6Nxeqqvo1Uul/uGn/js3r27qanJ7XZrtVq1Wv3YY4+hJSQAAMDcg7/dASDYNTc3cxzHiUK7MHruxLF9u/5sMhqUSuVd992PKsMNKlm2TCqVetzuqkMH7Tar0HHgb/S2NR/bu7vm1DEiurLndFNTU319vcfjYRjGYDAMDAx88sknwsUEAAAAfwntN+4AMB+o1WqXxxsdGyd0kOvkcbs/3v1uX1cHERWXlK67aaMoxIsmQSImNq6/t6eltmZksO+Ox78vdBz4q/CoGJbjvB4PfdG204f7YuwJw/xl0SuxWCxIQgAAAPArjGgAgKBmMBj6+/utllDtBDkxOnLgvZ29ne0Mw5QtX3HTlq2oMsyW+x9+JEyjISKbOVR/POYqdXgEy7IMwyxbtuwHP/jBzP6MjAzfjImHHnooIyMjOTm5oqJCwJwAAADgJ3i/CwBBzePxeDyehYtCcglDw/TU/nffMZuMDMs+/MSTupAdlBGcTp88bjQYRGLxhjt2CJ0F/kZrbY3b5VIoFJs3b75yv0gkevbZZ33baWlpQkQDAACAQEChAQCCWm1tLRGJRaE3vrq/p2vPn98kIrU67InvPy2VhnYzyyDkcXuIKH/pcl1istBZ4K+8Hs+5I58SUUpKitBZAAAAQBiYOgEAQc03wTunYLHQQb6zmeKI2Wx665WXR0eGhc0z94RHRBARpqIEG5bjSisqiUiv1wudBQAAAISBQgMABLXR0VEiCsVlBWITkx77Xz/KX1LK8/z4+NjrL71Ye/Gi0KHmFJ0ulojsNpvQQeBqYomUiORyudBBAAAAQBgoNABAUBsbG5PKZBHRMUIHuR4Kpapi45ZHnvmHjOyFXq/3yGef2KyhVzEJWjzP8zzvsKPQEHQidbFE1N3d7XQ6hc4CAAAAAkChAQCCmlgsZllWpQ4TOsj1U6nDNt1+V5Qu1ul0frxvj9BxBNPR3vbyH/9QU33hxl9KPz3921/+4vWXX5xZJRGCikKlJiKe5ycnJ4XOAgAAAAJAoQEAgtf09HR/f7/vi2uhs9wQhmHWb7uViDra2vZ99IHQcQRgtVp373xnfGzsxJHDVz3V1dlxYO9Htu8yA6KhvtZut/t+KhaVls1mUJgNCpV6cfkqInr//feFzgIAAAACQKEBAIKXQqEgoqzcfIZhhM5yo6J0sWs2bWU5rqm+vre7W+g4gfby83/w1QVcLlfdpUsz+/u6u9/789v1ly+/987bV50yNDhwuabmwrkqj8dz1VOJiUm+H4myyo3hUSE5rWbOW1hUwjCM2+0WOggAAAAIAM26ASB4dXd3E5HFbBI6yOxYVFwy1N/X1lj/8b49f/eDH7LsfCn19vf2WixmIkpKX9Df1X6p5vOCoiIiMhoMO99+01eAGBoY0E9Pa8PDfaf84b/+r9Fg8G0fO/QZEalU6phYXUXl+pgYXWp6hkaj1eunE9MXzIEi1JzU3dLI83z4F3+gAAAAMK/Ml7e5ABCKzGYzEaVmLhA6yKxZs2mrSCw26PXnzp4ROkuAGA2Gd958nYiSM7PL1m8iouGhQYN+moheev5/vF5vRLQufeEiIjp5/NjMWS6nk4gWl6+SK1VypYrlOJPJ2Nne/uqf/viLf3nu4ufVCqWCQnM5kjnPajad2P/h5yePEpFWqxU6DgAAAAgAhQYACF6+MfMisVjoILNGIpWu2bSViE4ePVJ15rTQcQLh7OlTXq83MiZ2zc23q7XhSRlZRPTGKy8TkdPplCuUG+7YkZyZRURN9XWmL0YxiCUSIlpYVHLfD35079P/ePODj6+95Y7EtEzf/vaWFpVaTURTYyNC3Rd8leP7PuhorOO93jvuuGP79u1CxwEAAAABoNAAAMGrtbWVYRipTCZ0kNmUlZe/bPUaIjpz4rjFbBY6jn+NDA3VXqwhoqyCQrFEwjDMklVrpDK51WLxeDwMwzidDrPRkL5wUXxKGhHt+vNbvhNlcjldMWAhMiY2feGijXffHx4VwzBMbFx8VFQMEVWfOCLMjcFX6O9sGx3oI6KKioqFCxcKHQcAAACEgUIDAAQpt9ttMplYlk1KyxA6y2xiWbZkxero2Di32733w91Cx/Gvt157hef5pIyshcVLfXsidXEx8Yk8z7/24gsRkZEet/v80c94ni9fv5mIpqamfPNllAolETmsV8+MkMjkRFRRWbl63TqxROJyONwuV0BvCb7W9PiY1+slomPHjr3wwgtCxwEAAABhoNAAAEHKZrONj4+HR0ULHWT2MQxTsXELx3G93d0fvLtL6Dj+UnfpksfjEUskFdu2X9mysXDFaiIaHxstX7WaYZiJkSGr2aSJjFKqw7weT82F80SkVKvoWi0YZAoFz/Mej8dms/lKDE6HPXC3BN+koGzlg8/+P0UrKoiI4zih4wAAAIAwUGgAgCAlk8kYhomK0c3JZQViExJvvfdBIhro75uTSwAODQ58vG8Pz/OZeYulMvmVT8XEJy7ILySizw7sj4qOIaKzn33MMIyvVeTn588RkW/5if6ujqte1vdSE2Njhz85yPO8LjFZrlQF5Ibg2xJLpH0dbUQUHR3t9XobGhqcTqfQoQAAACCgsLwlAASpuro6nuedDofQQfwlPjlFpQ4zm4wXqs4uX7Va6Diz7PiRw0SUkJZRVrnxy88Wlq8a7O60WcwqlWpifGywu6O3vSU6LkGpDrOaTUQ0NTlFRB0NtcvW3SSTK2ZO9PVueO2lF3yLYi5YtHhO1qFCmnF6anJ0mIjq6+sbGhq8Xi/DMPHx8U8++aTQ0QAAACBAMKIBAIKUVColopyCxUIH8aOKTVuIaHJyQuggs6ypvr6vp4eIcgqXsNcaPx8WHrGotIzn+Z7uLl1snNfr/fzkUd7rTc1ayPP8r3/x7031dUTEMIzX47nyxJQFOb5jiEgilaVmo91g0NFERG64Y0fxygqpTO5bMobn+aGhIYxrAAAAmD8wogEAgtTIyAgR2SwWoYP4UWR0DBE11tVVrKsMC9MIHWd2jA4P7/voAyLKXlycsiDnqw7LX7q85XKNcXoqPiFhdHREPzG+761XkjOzicjldEqk0uJVaxNSMxQq9ZVnaaOiK2+722IyEpFMruBE+FssGCVnZidnZhetWNPRWHdi/4dEJJFIJBKJ0LkAAAAgQPAWDQCC1Pj4OMuycUnJQgfxI7VGuyB3UXtTQ+2li6sq1godZ3Yc3L/P1z2hrHLT189rKKvc+Nn779ReunjbnXfv/+gDq9nksFl3fP8fZr4J/ypKddhsp4bZ19/V7qsyENGdd94pbBgAAAAIJEydAIAgJRKJvF6veq58z39NDMNkLswlonOnTwudZXa0NDWNDA8RUfHKNV9fLCCiqLgEbWSUx+P54N2dvtkQ3a1NDMN844kQ/MxGQ3vdZd92ZGRkWlqasHkAAAAgkFBoAIBg5PF4GhsbOZFoTq7IcKX0rJzk9EyPx3PuzFyoNez94H0iysjNj0tO/caD5Qrl1vsfTUzLFEskLpfLt/PLS1pCKOpqbuhubSIihmFuu+02ESa5AAAAzCcoNABAMDKbzRzHJadlyBWKbz46lDEMk5KRQUSnT54wGPRCx7lRPM9rIiJXbrr5Wy4GIZMrNt59/y0PPVm8co02KjohLUM1p8ewzB+5xUsz8wp8277GrgAAADB/4BsGAAhGXV1dHo9HoVIJHSQQFpeWtTbUjw0PVVdVrd+0Weg4N4Tn+W/ssPBl2sioohUVRSsq/JQKAk8kFldsu81mtQx2d9psNqHjAAAAQEBhRAMABCOVSkVEiSmpQgcJkLWbtxFR7eVLoT5VhGVZzH0AH/3E+GB3J8dx8fHxQmcBAACAgEKhAQCCUV1dHRHZrHN5bcsrRURFR8boXE7nvg8/EDrL9RsbG+V5fv78qcHXk6tULMt6vV6n0yl0FgAAAAgoFBoAIBixLEtEWV/M8Z7zOJFoReUGjuM629uEznL9ujs7eZ6PisXX10BEJJZIObGYiGQymdBZAAAAIKDQowEAgpHBYCAit9tFJBc6S4Akp2UkpWV0t7ce2PPR1lu3Cx3nesTExBBRTHyi0EEgKHjcbo/LxfN8VVWVUqlsbGwcGxtbu3ZtYWEhEb355ptdXV0SiWTDhg0lJSVChwUAAIDZhEIDAAQdnucHBgbUYRqJZH41q19UvKSno62xvq5k2TJdbJzQcb6z2PgEnuftFkydmJvsNuuZTw9oIiJzFherNFq3y9X4+Tm7zTbQ1e7xeDThkRvu2MFy3MzxYolkUWl53fkzhw4dmtm5Z88euVw+MjLS2dlJRA6H4+LFiyg0AAAAzDEoNABA0GEYJiwsTK/XN1z6vLhshdBxAic1MysjJ7ezpWnv7t1PPv0DoeN8ZzvffJ1hGKfTIXQQmH08z184dqintYmIaqtOERHLcV6Ph4h8S5maDXqP281yHM/zHQ21UXHx4VExYeHhvtOTM7MXlSyzWswnP96za9cutVrt288wTFFRkTC3BAAAAH6DHg0AEIxWrlxJRGePHp4YHRE6S0CtWLderlBMTU16vV6hs3xnvszZBfjcOAeNDvS1118mIoZhWJaNjIwkng8PD9+yZcv3vvc9IuJ53u12EZF+cvzkx3v2vP7iQHfHQFcnEWXk5lfedndcSlpGbv6abbd5vV6DwcAwDMMwS5cuLS0tFfbWAAAAYNah0AAAwai4uHjDhg1EdPTjfW6XS+g4gROmDc/JL+R5/vWXXhQ6y3emUqnpi++3YY7RREZpo6KJiOd5r9er1+u9Xq/L5crIyGBZ1veHvv/tV88f/az62GEi8rjdh3bvHOrtlsrkheWrfO1diSgtJ2/zPQ8SEcuy69ev37x5s3D3BAAAAP7CPffcc0JnAAC4hvj4+O7u7uHBwcH+3uy8/JkPKnNefU21fmqS47jSsnKhs3w3F6qqLBZzYnpmRLRO6Cwwy8RiSW5xafHKNQsWLeaJvB6PVCY36qerq6ujo6NvueWWvr6+ifGxscF+4/SU7xSe5xeXr1yxcVtYeMSVL6XWhg/1dpsM+tjY2IyMDCHuBgAAAPxrvrxxB4CQw3Hc9u3bo6Ojh/v7aj8/L3ScALFazH1dHQzD7HjgIaGzfGcT42Msy8rkCqGDgB+pteHl6zfd+vCTtz32vdKKSp7nDxw4sH///ltvvZXneZlCeeX6pvUXzvLXmgQUl5xKRJmZmQGLDQAAAIGEQgMABK/IyMht27ZxHHex6szk+JjQcQKhs6XZ4/GoVOqIyEihs3xnLMuKJdKENHxHPS8wDFNQtnLzjoe0UdGtra27du0ioojomJiEJN8BKpXK5XT2dbZ9+dzB7k6GYdLT0wOaGAAAAAIFhQYACGopKSmlpaV2m+29114yGvRCx/E7VVgYEZlMxtMnTwid5TvjOM5ht4ViG0u4bvEpaetuvVMkFk9OThLRUG93U81fxh/5GjfYrdarTnE5nYapSfTyAAAAmMNQaACAYHfTTTeVlJS4Xa7jH+8XOovfpWZmlVWsJaJzp0+ZjEah43wHNpvN4XAQkcN29QdLmKucDsdQT5fNbGYYloi2bt1aVFQ0U0HgeZ6IOpvqr6o9ud0up8Ou0WgCHxgAAAACQyR0AACAb8Cy7Jo1a7q7u/t7ui6eO1O0bPkc/i6UYZiSFas7W1tKDXUWAAAgAElEQVTGR4b3f/ThvQ89LHSib8vj8RCRLjFZplAKnQX8i+f54d7u8eHB2nOnXU6nbyfLsr6FKjs6OkwmExHdf//9hw8f7uzs7G5pzMjNnznd43L5jhciOwAAAAQC/poHgBCgUqkqKys5jjt79HB3e6vQcfxu7eZtLMv29nR/8O4ug17/37/+1X/+289f+dPzu3e9Mzk+bjQanF98ugseKpWKiBRK1RwuA4HP5bMnDu568/OTR11X/Bz6xi8Q0erVqyUSSWxsrNFozMnJYRjm/NHPrhzU0NXcQERo0AAAADCHYUQDAISG3NxchmF27dp1eN9HldtuzcheKHQiP4qJi7/1vgc/evuN9taWtpZm386x0dGx0dH21lYi4jhOqVKlZ2ZGR8fkFxZJJBIispjN4+NjMbpYhUKYdR8YhrFZLYJcGvzN5XCMDw/GJCSJxOIvSgp/xTDMokWLfNulpaWlpaWjo6N//OMfiSghIWFgYODYnvcrb7vbd0B7Qy3LsitWrAhgfAAAAAgoFBoAIGRkZ2eXlZWdO3fu4O53S1dWLF1VMYe/PE9ITs0rWtJw8XMiyi0szs7L54lvrr3s9Xr1U5PjI8NGg+FyTQ0RHT30GRF5vV7fV8ocx8UnJC5ctCglJTUyOjpggdtamnmet6NBwxx19vDBjoZakVicmJYZm5TMsuyVgxQ4jrvjjjuuPP7w4cO+H8jx8XGWZXvamo/t3V2+YTPP8/rJCZ1Op9VqA30PAAAAECgoNABAyGBZdtOmTQkJCXv27Kk+fWJ0aHDTbXdKpFKhc/lLxcYteYXFYolEG/GXpS4TU9KIyOv1ul2u/p4uw/RU0+VLPM8rVCqFUqVUqYcH+sZHhvv7evv7elmW5TguKTlFHRZWuXGTb9SD/7S1thBRdFyCX68CQsnKL+xrb3E6HD1tzT1tfxllw/O8WCy+8847vzwPIi4urr29nYjsdntJSUlNTU1Xc4MmIlKuVBKRWq0OcH4AAAAIJBQaACDE5OfnR0VF7dq1q6+rY887b971yBNCJ/IXhmGiY+O+vJ9lWYlU6ps8Ulx29fjzybHRns724f7+idERi9nU1dlBRLWXLupiY9XqsPWbNjsc9snxCbPFXFi8xFd9MBj0HrcnIjLyRtKKOI6Ioq4VGOaAmPhEt9s985BhGJ7nWZZNTEzMysr6cmfHdevW1dTUWCwWlmU3b95MRDU1NZfO/GXR1vj4+IAlBwAAgMBj+C9PtQQACHpWq/WNN94YGRkpWLJ05YaN6GB/TcP9fVaLuan28kBPl29ViCv5/qP5BsAzDBOm0TjsdrfbzROlZ2Q4HI7iktKExCR1WNg3XmhsbPSVPz5PROXrN+UuWeaHWwHBTIwMffb+O7zX67DbrnzPoFCpWY4zG/QMw8TFxT311FNXnfj222+3t7czDPOTn/xEJBLt2rWL53mn0ymVSu+55x5/D7EBAAAAAaHQAAChqrOz87333rPb7etv3p6Tv1joOEFtcnzMabc3Xr7IsKxSpVYoFc11tR63W65QKtVqr9fb0dzIiURyuUIskUxPTlx5rlodxjCMLi52+aqKuGt9EW2z2X7/m195PJ741PSNd92Pos8c09PWfOTDd7+8n2VZtTbcZrE4HXYi2rRpU1lZ2ZUHeL3eV155RaVS7dixI0BZAQAAIDig0AAAIayzs/PNN98USySPPvOPc7hZQwC4nE6xREJEPM8P9fVyIlFfV4dRr29vapgZCsEwjFod9tDjT6j+doL97379n1aLJSw8YtsDj8kVSgHSgz95vd62uotOu93tdo8NDQx2d375GIZhHn/88cTExMDHAwAAgCCEQgMAhDCe5/fs2XP58uWsvPybbr1d6DhzkNPhYBhmbHiopb62taHO6/VmLFhw1733zxzwxisvDQ0MEJE2KprjRNFxCVGxcTaL2W6zOWxWiVSWkZdvt1rsVqvdZo1NTI5JSJr1kO31lz0ed05hyay/MszwuN1Ws8lmtex78+UvP5uUlPT4448HPhUAAAAEJxQaACC0mUyml156yWAwbL7jbl9/RPCTkcGB3W+8wvN8jC72kSefYln28/PnD396kL5oDfiNryASizff8+Ds1hqsZtM7//MbItrx/X9Qqr+5nQR8Jzarpb+jbWxwoK+j1Wa1+Hb6lpX1/YlLpdKnnnoq8sY6iQIAAMAcwz333HNCZwAAuH5SqVStVjc1NQ329sQnJolE4unJibHhIY/brVCpHHa7YWpybHjIqJ/WhEcIHTa0qcLCYhMSutpaTUaDRCLxuD37PtxNRGVr1m2/76Glq9aowjQsx6akZ+YWFS9fuz4pLX18ZDhMGx4TH5+WkWU2Gu02W0SMLiZ+NgfYX646PTrQR0SZixYrlKpZfGUgok92vtl8qXpydNjtcvn2MAyzZs2anp4e30OPxxMdHZ2QkPDLX/7y8OHD586dk8vlWFQCAABgnsPylgAQ8vLy8pqbmxsbGz946zXfGgpExIlEHMc5HY6Zw5aUryxfWylQxjkiOT2zYuOWw/s+Onb4EMdxPM8vXFy0pHyl79ncxUW5i4tmDg6PjErPyvFtO53OuovVROS64k9kVti/+Jq9v6MtMiZ2dl8cwqNjnE6H2aCfKTTwPH/s2DEi4jguKiqKZdmFCxfSF6Na7Hb7/v379+/fr9Pp1q5dq9PpFAoFFpgAAACYb1BoAICQxzDMnXfeabVau7u7JRJJZWWlyWTq6elRq9UajUar1bIse+zYsfqL1akLsuISZ79HwLySlZc/NT5+8dwZj8cTl5S8ZuMW30D6r7fzxec9brcqTJO9uHgWw3i93ra6S77txpoLhctXz+KLAxGt3HQzEZmNhhP7Pxzp773yKY7jlixZUlhY6KsjuK6oRBDRyMjIzp07eZ5nWTYiIiIzMzM2NrawsDDgdwAAAAACQKEBAOYChmFuv/32ycnJyMhI9d+uieBjtVqPHz9+9tjhW3c8IBKLA59wzmBZdlnF2p6ONoZhttx+Nyf6Vn+PWMwmluPW37FDPquzG0zTUyzLshzHMIzTbnPYbVKZfBZfH4ioo7FupL+X5bir9judzo8//vjjjz/OyMh48MEHZwYTzTTs8P3b6/VOTExMTEwQ0d69e2+99dbFi7EYLQAAwByH1c4BYI5Qq9WpqanXrDIQ0Zo1a8LDw4f7+5pqLwY42NzDcdx9T33/3if/Xq78totZciKx1+PpaW2e3SS9Ha1er1cqlYnFEq/Xe+HYodl9fbCaTSf2f9hae3Gop4uIxGLxVQNYGIaRSqVEVFZWFhYWVlBQcPvtt7MsGxMTI/6ioqeJiExfuEitDed5fu/evU6nM/A3AgAAAIGEZpAAMF8kJiZevHixt7NDoVTFxKFZXUBxHNff0zU5OpyanSuTK2brZRuqz+knJxaXLF2yfFVLfa1coczMK5itFwciEkukao3W5XKZ9NNElJGRkZaWFhUVVVpaOjk5GR0d/fTTTxcUFBBRenp6eXn5woULdTpdRUVFaWlpS0uLyWQiIofNNj0x5rTbiYjn+fLycjFGFQEAAMxpmDoBAPNFYmLijh073n333fMnjydnZIZptEInmkcKl5XXVJ22Wa3TE2OaiFlbCnF0sJ9hmOT0zPjkZCIyGfUup1OM1oOzakF+4YL8wo6G2hMHPmpvbycilmXj4uImJyenpqZEXz13Ztu2bQcPHhSJRG63m+M4t9tNRMXFxQrFrFWaAAAAIDih0AAA80hOTs6iRYvq6uqqjh3ZuP0OoePML3mFxZ+fPe2wWWfrBUf6ex12G8Mw8ckpRMQwjGFyor3hcm7x0tm6BMzIXLSYiNoaaod7u3meb25ulsvla9asYdmvnIMZHx/PMIzRaHzmmWcCmBQAAACEhx4NADC/bNiwQaVStTc19HS0CZ1lfmmuqyUiu3XWCg0Wk9Hr8WjCI3wPl69dT0Q2i2W2Xh+uMjLQN9zbTUQ8z/f19dlstq6urq8/ZXp6Wq/XByQdAAAABBEUGgBgflGr1evWrSOis0cP26z4UBogBv20xWwiopSshbP1mi2Xa4goPDLK9zA7L5+IGj8/ZzWbZusScKXU7IUznSBVKpVIJPqq3qszfvSjH/2f//N//B8NAAAAggumTgDAvFNcXFxfX9/d3V1z9szK9TcJHWdeqD51gohiEpK0X9QFbhDP8w6bjWGY1Tdt8u2Rq1QSqdTpcBinpxSqb/gADNchMS2zcPnqS2dOMAyzY8eOxMREoRMBAABAkMKIBgCYj3wr8F2+UDUxOiJ0lnmhq62FiGITk30PbRbz1PiofmK8q7mhseZ8/YWzTofdbrPqJydGB/p621v6O/8yscXjdltMxsmxkaGeLpfDMfOCI/290xNjRKQK08zsTE7PICL77LWBgKsUr1xTtKKC5/mXXnrpyJEjQscBAACAIIURDQAwH6nV6g0bNnz66adHDuy965EnvqahHcyKBbl5jZcutlyuablc43TYv3zAhWOHrtqjVIc5HXaX0zmzR6XRisUStTY8ZUH21NgoEUVG6648JUwbTkTnDn+SOnsTNAJjZGhwRW5GembWoc/rrtz/2f49f/rtr9ubm8QSSVZu3vf/8aerKjcIFdKneOWaqNi4M58eOH36dHl5OZaQAAAAgC/De2sAmKdKS0sTExPHR4b3v/uOx+MROs4ct3bzzWKx2OmwOx123zx/TiRiGIZhmKKyFRKpVCKVypVKbWRkXFJybEIiwzA2i5nnealcrtZoonSxLMtajIbpibG+jtZTB/c21pzneV6hUl55lSVlK1iWtZiMtVWnBLrR69HV3vbkPbdfWVLxeeOFPzxx923VZ0/rp6fGR0fOHDty/80b3375T4KEnGHSTzd8ft7ldBCRBa03AQAA4FoYnueFzgAAIIyRkZGdO3fq9fq1m7flFS0ROs4c53Q6j+z/KDktIzJGR0SxCdczw3+ov6+2+pxEKmtrqFOq1Q99/39ddcDpw59evnBOrlTd/MBjam34LOT2p3/+8bOnjh7qaGn2PczOXTQzosHpcBSm6MxGY2HJ0v/4wwset/tHTz3W3FCnUCov943J5HJBAltMxkPvvzM5NsIwzMaNG8vKygSJAQAAAEEOhQYAmNe6u7tff/11uUJ592NPqq+Y7Q+h64Vf/8LpcGQVFK3afIvQWb7BHetXV589PfPwykJDS2P9TaWLiejP+z9buW49EX380e7v3XcXEe09ea6wZKkQeam7pfHonvcZhvnRj36kUqkEyQAAAADBD1MnAGBeS0tLKy4utlktZ48eRuF1blh/83Yi6mionRwdFjrLN9h9+GSf1dtn9VZu3nbVUy6ns3LztsrN2xYszPXtCfuiEGazCtbtMjY5VSyVer3e0dFRoTIAAABA8EMzSACY7zZt2tTc3Nze1JC9KD81M0voOHCj0rNyNBERhqmp88cObbr7gRDt9JlftOTV3Xuv3HPgw91EJFcocgsWCxSK5AplRLRudKDvrbfe4jjO4/EolconnnhCq9UKFQkAAACCUEi+/QIAmEUSiWTr1q1EdOTAXq/XK3QcmAX3Pfl9hmGGe7t7WpuEzjIL3G73z376j742kD/5559rBO09senuByJjYnmed7vdPM+bzebjx48LmAcAAACCEAoNAACUm5ubnZ1ts1hOH/pU6CwwCziOy8rLJ6Jzhz8J9RkxU5MTD9y88eXf/5Zl2f/9L//+xDP/IGAYs0HfdPFCRl7+lTutwk3lAAAAgOCEQgMAALEsu2HDBoVC0Xj5/2fvvuOjuu98/3/Omarp6r13IVToIDAymGZjMC4YG9u4bpz8Unb3bu4jj2R3L7v37k12c7M3WZPmbuPrCsYYML2DACEkhHrvvY2maEZTzvn9MQ7GmNgIJH1nRu/nH3mImTNnXsJxovnonO/3Snd7G+scmAQrHtggkUptY9aSMydYt9y5qvKyBwrmF50+aQgMenvP/h/8w89YlTjG7d2tzUVHvrh86lhXa7MuMOj6U01NTayqAAAAwDth0AAAQEQUEhJSUFDgdrtPHzloHjWyzoG7JZFIltx7H8dxNaXFxqFB1jl3oqLsysMrl3W1t83KzT944UrhqrUMY/a/99bBj3Z2tTUTUVdLk2lk+PpT8fHx7LoAAADAG2ExSACALy1cuLCmpqazs/P4/s83POGriwjCdbnzF5acP2MbG7t86ljhgw/L5HLWRRMgiuKPn3vKNjYmlUqf/8GPGutrG+trPU/lzVswzcs0OB0O49AAEQluN8dx8fHxfX19q1atmjNnznRmAAAAgK/AoAEA4EtSqXTbtm2vvvpqZ1tL7bWrWXn4EOXzVm18eN+H/6+9se5q0Zn5hfexzpmA0uKLTfV1RORyuf7b956/8amPD59ctGz5dMbI5PKQiKjB3u60tDSZTPboo49O57sDAACAz8Hv6wAAviKTyTw7UJw5eshus7HOgbsVl5i8/rEniKiiuKixspx1zgQ01tawTvgatVZHRFFRUZgyAAAAwHfifH05bgCASffZZ59dvXo1OSNr3cOPsW6BSfDhG38e7OtVabQPPfs3AWoN6xyfZBwc2PfeG26X6yc/+YlOp2OdAwAAAF4NVzQAANyssLDQYDC0NtQ1/+WuePBpW174nlQmG7OYyy+eZ93iqwwhocHhkW63e9euXS6Xi3UOAAAAeDUMGgAAbmYwGAoLC91u94WTx3EDhX946MlnOI6rKrlYVXKRdYuvik5IIqL29vadO3def9But+/evdtoxEYtAAAA8BUMGgAAbiEvLy8hIWFkaLD0An4H7g8iomNiE5M4jrt2qchsHGGd45NyFy/LmrOAiKxW6/UHz507V1FR8emnn7LrAgAAAK+DQQMAwK3df//9RFRRepl1CEyODVuekkilYxbz5zvfEASBdY5Pmr1wiVQmGx0dtdvtnkcWLVoUEhKSlZV142FNTU09PT0sAgEAAMArYHtLAIBbUyqVRMTzvCAIPI+xrD94/if/8Pp//rt9zHrp+OGFK9fgH+tEaXT60KiYnraWV155JTU1dXBwUKVS/fCHP7zxGIvF8t5773Ec98///M+sOgEAAIAt/IwFAHBrFouFiFKzsvFx1G/I5fI5i5YQUXVpcWtdNescn7Tq4S0hEVFWq/Xq1audnZ319fUjI1+7FUWpVCoUCpVKxaoQAAAAmMMVDQAAt1ZfX09Eag12Q/QriwpXmk2jdZUVF44eTMyYxXEc6yIfI5PLNzzz4vBAX9GRL/q7OjiOu+k+FKlU+rOf/YxVHgAAAHgD/JoOAODWNBoNEcUkJLEOgUm24oGNEonEbhs78dknbuzUOHEcxwWHRcQkJhNRQEDAzp07S0tLWUcBAACAF8GgAQDg1srLy4lo3I7tLf2NRCJZXLiS47jW+pqTn+9mneOrZs1bGB4TZ7fbjUbj/v37HQ4H6yIAAADwFhg0AADcgiiKDodDpdbEJiazboHJl7dw8f2PPk5EnS2NTdUVrHN8xpjFPGYxE9HIYP+pzz+VyeS6wCCpTCYIAi5qAAAAgOuwRgMAwC309vb29fVpdXqJRMK6BaZEYmp6WGRUX3fXqX2fupyO9Ny5rIu8nSAIu1//AxHNW76ipa6mp63lxmePHDmyaNEiRmkAAADgXXBFAwDALdjtdiLKyMljHQJTaPNzL8XEJ3Acd/XCOc8v6uFb8DwfHBHpGLdfOnEkPDpWJpcT0fXVNENDQ5nWAQAAgBfBoAEA4Baqq6uJSBmgZB0CU2vTU89KJBLLqHHfzjeMgwOsc7zdklX3E5Hb5eppb33gyWej4hNFUfQ8lZ2d3dXVxbQOAAAAvAUGDQAAt6BSqYgoMS2DdQhMuW0/+AkvkVhMo8Unj17/2Ay3ZAgOyV28jIj6OttP7vt05IbRzPHjx19//fWBAQxrAAAAAIMGAIBbqampISKb1co6BKZcgEbz4t/9dyLqaG44d2if4HazLvJq8+5Z4VnPYnRo0D5m5Xme4zitViuRSDQajV6vZx0IAAAA7GExSACAm4miaLfbA4NDQsIjWLfAdJDL5XOXLL1SdK7+WpnNYrnvkS08j0H8X5WYnllXfsVgMPzt3/4t6xYAAADwRvhBCgDgZs3NzSaTSSKVYsuJmWNx4coV6zcQUUdzQ1t9Descr6bR6RXKAKPRuGPHDovFwjoHAAAAvA4GDQAAN6usrCSirLx81iEwrbJy8hNSUono1P499dfKWOd4L31wyJrNW4locHDwN7/5TXd3N+siAAAA8C4YNAAAfI3dbm9qapJIpcnpmaxbYLqt3/xkaESk2+U6f3i/3TbGOsd7cRznubtEFMXXXnvt/Pnzhw4d+uUvf/nrX//a4XCwrgMAAADGMGgAAPia0dFRk8kUHRuv1mhZtwADjz//NwFqtSAIB95/22o2sc7xUiERUXlL7vF8LYpif39/WVnZ+Pi41Wrt6Ohg2wYAAADMYdAAAPA17e3tRIRlIGeyDVue4nmJcXDg6K4PWLd4I0EQzh3a39vZ7vljSEjIxo0b161bN2vWrGeffTY5OZltHgAAADCHQQMAwNdUVVURUWxSEusQYCYsIvKZH/yI4/mh/t5LJ46Iosi6yLsMdHfWlV/pbm0mIplMtmbNGp7n8/LyHnvssYSEBNZ1AAAAwB62twQA+IrZbG5tbdXq9BFRMaxbgCWNTj8rf05V6ZXKyxeIaOGK1ayLvIIoir3trSf27iKikJAQtVr90EMPBQYGsu4CAAAA74JBAwDAV8rLy4koPiVVJpezbgHGCtc8oFJpis+e6vvLPQLQ1lB7fM/HoiimpKQ8/fTTrHMAAADAS+HWCQCAL5nN5kuXLhFRVi42tgQiogXLlnM87xi3sw7xFlpDIMdxHMfJ5XKj0cg6BwAAALwUBg0AAEREgiB8+umnZrM5NSs7NCKSdQ54C57nHXYMGr4UHBax6tEn1FpdTU3Nb3/72z/96U+siwAAAMAbYdAAAEBEdPTo0ZaWlqCQ0HvXrec4jnUOeAuJRDKOKxpuEJuU+uhLP0zKzCaivr4+kwk7gAIAAMDNMGgAAKCamppLly7JFYq1Dz8mVyhY54AX4XmJ4HY7HQ7WIV5EKpPxPE9EEonE88WN2tvbf/nLX+7Zs4dFGgAAAHgFDBoAAOjzzz8XBOHedeuDQkJZt4B3kclkRIRlGm4yMtDPcdz3v/99jUZz4+OVlZVvvfXW+Pi4Z5tYAAAAmJkwaACAma6iosJms0XFxadmZbNuAa8jU8iJyDKKhQ+/0lhZbhuziqL4zjvv3PRUQ0ODKIpEFBISwiINAAAAvAIGDQAwo/X39+/fv5+IcucvZN0C3kilUhNR8cmjrEO8SPGpY2MWM8dxMTExNz2l1+s9X4SFhU17FwAAAHgLDBoAYEbbvXv3+Pj4vIJ7ktMzWbeAN1qz8RGO48asFtYhXiQkIoqIwsPDN2/efNNTixYt8qylajAYGJQBAACAd8CgAQBmtLGxscDgkPlL72EdAl4qQKORSKXY4fJGy9c/pNJo+/r6ioqKbnpKpVItWbIkIyOjsLCQRRoAAAB4BQwaAGDmam5uNpvNUplMIpGwbgHvJZFInI5xQRBYh3gLhTJgxcZHRVEsLS395rOrVq3asmXLN3ejAAAAgJkDPwcAwMzl+SyUMTuHdQh4NYlUKoqi0zHOOsSLGEJCiciz7iMAAADATaSsAwAAmBkaGiIip8PBOgS8mkwmJyKH3a5QBrBu8Qp9ne3HP/uEiFJTU1m3AAAAgDfCFQ0AMHN1d3cTUVhkFOsQ8GpyhZyIbFgP8i8Ge7ttVotEIrnnHixuAgAAALeAQQMAzFCiKLa2thJRYEgo6xbwagEqNRFdOnGEdYi3iEtJ1+gNbrf7t7/9rclkstvtf/jDH06cOMG6CwAAALwFBg0AMHOZTKaQ8Ai1Rss6BLzaivsf5Diuv7vz8qljrFu8gtYQuPKhx2KT0xwOx4cfftjb2zswMFBeXs66CwAAALwFBg0AMEONj4/LZDKZXI7l8eHbaXT6jJw8juOuXTo/1NfDOscrBIVFmEaGiGhkZCQhIeHpp59+4YUXWEcBAACAt8CP1wAwQ7W1tY2NjSkUStYh4ANWPrAhOCyciC4eP4ytFojINDw0OjzEcdyaNWuIKCkpSafTsY4CAAAAb4FBAwDMUGq1mogSUrBsPtyWjY9vJaLejrbWumrWLYwJgjAy2E9EarU6Ly/P8+D58+d37txpt9uZpgEAAIBXwKABAPyKKIqO29iucmho6ODBg0RkG7NOfRT4gwCNJjVrFhFdOHZIEATWOSzVV5Sd2LuL47j8/HzPI93d3ceOHWtqaqqoqGDbBgAAAN5AyjoAAGASiKI4MjJiNBoPHz48MDAwa9Ysq9U6Ojo6Pj6el5dntVrdbndeXp7ZbB4dHR0dHa2vrzebzTK5PCtvDut28Bn33r+hqbbGZrVUXDqfu3gZ6xxmOOKIKDAwcOXKleRZVDUkhIg4jktPT2ccBwAAAF4AgwYA8GGiKPb39xuNxuLi4qampuuPV1VVqdQalUZjGRo6d+6c58Fr165dP0Ct1RKRVqfHlhNw++Ryed7CxaUXzleXXg4MDYtOSJZIZ+L/jXa3tRBRbGwsEb333nuNjY1KpfLRRx8NCwvDSg0AAABARBwWtQIAn+NwOPr6+jwXJlwfH2h1+sWF92r1hsCgYEVAgEQiIaKhgX6pTCaXK2orygNUKo1Wp9Xr1VqdVCp99T//w26z3bf+oYycXKbfDfiYV3/zK8f4OBHFJKYsWX2/1hDIumi69Xd17HvvTY1G88QTT7z++usyucLpGJdKpb/4xS9YpwEAAIBXwKABAHyG2WweHBw0Go1FRUUDAwOeB6Uy2coHHgwMCjYEBcsVits/W9mlC2ePHcnKzV/xwIap6QX/5HA49n/0/7o72j1/jEtJn3vPvUGh4WyrptmB99/u7WiTSDw5BkAAACAASURBVCRutzstJ7/+WplcLv/5z3/OugsAAAC8AgYNAOADBEEoKSk5dOirRfgiY2IXLL1Hq9fr9AapTHYH5zQOD737xx1xSckbtjw1qbEwI7Q2Npw6uN9qMYuiKFMo0nPm5CwqCFCpWXdNk+GBvr3vvCa43UTE87wgCOnp6U888QTrLgAAAPAKM/HmUgDwORcuXDh69CgR5S9cnJSWrtXrNVodz9/VvjkarY6ILGbz5CTCDJOQkvrsj/7O7Xa/9bvf2O22yssXKi9fmLO0ML9gOeu0KddYWV588qjgdkskEolE4nA4OI7zrAcJAAAAQESS7du3s24AAPgO58+fHxoaWrBsecG9K3V6g0Kp5DjuLs/JSyTlJcVulzt/0ZJJiYQZiOf5OYsLgkPDOlpbBLe7p721suQiRxQYGuav60SODPYf2fWB0zFORKIout1uz+MdHR11dXVz5sy5+383AQAAwNdh0AAAPiAiIqKkpEQUhLSsbF4imazT1lVWjBpHlAGq8KjoyTonzEBBIaFzFxeM220DvT1ul6u7raWq5NKVsyf7uzuH+/ta6mqkMpkoihaTUalS+/rn8L6OtuaaSiLSBQY5HePXb8DkOM5kMmVmZmq12MkFAABgpsMaDQDgG3bs2DE4OPjg5icSU9Mm65xXLpw/f+JYREzso888P1nn9FefffLRa3/YUV9TLZXKsnNyf/TT/37PvStZR3kdt9tddqnoyvlzIokup/ObB4RFx0plsoiYuPDoWLlSGRIRNf2Rd0kQhK6WxjGrhUSx4vLF0aFBnudnzZqVk5NjNBrnz5/POhAAAADYw6ABAHxDR0fHG2+8saRwxbyCZZN1TpfT+cdf/1IUxeSMzHUPb56s0/qf3/zv//mrf/kfNz342nsfPPTY40x6fMJQf//wYJ8+KOT4/r22MatcLh8dGRFFkeO+/H9ejuOe+P/+PkCtYV16J3a//nvj0KAoijExMc8995zUT+8TAQAAgDuDQQMA+Aar1frrX/+a5/kXfvz3AepJW9v/Wknx2WNH3G73rPy5965bP1mn9ScOhyMp1DButz/25FPf+9FPnE7njt/8+sDePfGJSSW1jazrfM+FUyc6WppGhgadDkdixqwVGx9lXTRhnS2NR3d9IAhCQkLCs88+yzoHAAAAvM5drdkOADBt1Gp1QUGBIAgNNVWTeNqceQvWP7aFiKrKrpQXX5zEM/uNUePIuN1ORD//1/+VO2fuvIWLfvqP/0xEne1tLpeLdZ3vWVy4YvNzL63fvIWIRgb6HOPjrIsmzDJqFAQhMDDwqaewNSwAAADcAgYNAOAz0tPTiehy0bnJPW18ckpWbj4RnT12+Grxhck9uR8IDQufu2AhEf3233/Z2tzUUFe74z//DxHNW7QYF8zfsei4RF4iMQ4N1l8rZd0yMS6ns62+johUKlVxcTHrHAAAAPBGGDQAgM+Ii4vLz8+3ms1jFsvknnnlAw8WrLiPiC6eOtHd2T65J/cDH+07mJk9+53X/jw/M3VJTtauD/5fZvbsHa+/xbrLty0pXElEJWdOuH3qwpBLJ450tjRyHNfV1XXixAnWOQAAAOCNMGgAAF8SFBRERCcPfTG5p+U4Lm/BoojoGJfL9dl777Q1NUzu+X3df/zPf6mprCCiWTm5KWnpRNTZ3natzMd+Fe9t8hYulskVbperz6dmWy6ng4hEUeR5ft68eaxzAAAAwBth0AAAvmTevHlBQUG9XZ2jxpHJPbNEItn05NMZ2TmCIJw4sM9ht0/u+X3X4QP7Xt3xOyL63Z9fP3W57EJFzX/7+T+ZTaaXtz3V1tLMus63BYWEENGVsycFt5t1y+2KTU71fMFx3Nq1a9nGAAAAgHfCoAEAfElAQEBcXJzVYq65Vj7pJ5fJ5fesXqvSaKwW81s7/u/I0NCkv4UvOnvyJBHJFYotzzzreWTbS39DRE6n8/jhQwzD/MBjz77IcVx/d2d7Yx3rltuVlJktlcmISBTFQ4cO9fX1sS4CAAAAr4NBAwD4mAcffJDn+aqyUqvFPOknVwYEbH72hbCISKfDcfzA3kk/vy/SG/RE5HQ4jCNfXkUy8JfPlgqFglmWv8jIySOidp+6Wyc2OY2IBEG4ePHin/70p4GBAdZFAAAA4F0waAAAHyORSDIzM60Wc19311ScX6c3rHv4UZ7nezs7dv7pFYfDMRXv4kMWL7uHiERRfOGJzWdOHj968MCPXnqeiHieX1iwlHWdz8vInk1EDRVXRwb7WbfcrsWr1s1Zujx1dh4RSSQStVrNuggAAAC8CwYNAOB7CgoKiKixtnaKzq8PDNr05NMBKtXo8HDR8SNT9C6+Yunye596/kUiOnf65CNrVz350IPVFdeI6O9+9gvPwpBwN6LjE/WBQURUfmGS922dOgEqdX5BYUhEJBG5XK7h4WHWRQAAAOBdMGgAAN8TFBQkl8trK8qn4u4Jj+j4hLUPPUJElWVXDu/ZNUXv4iv+8w9//uPbOxcsKQgMCgoODS24p3Dn7s9+9j/+hXWXn3j8he8RUV9nu9VsYt0yAdEJyTKFgoh2797NugUAAAC8CyeKIusGAIAJKykp2b9//6y8OSsfeHDq3qXs0oWik8fdbvfK9Rszc/Km7o1ghvvTf/yby+XKWVgwv/A+1i0TMDzQd/H44Z62lsTExCeeeEIul7MuAgAAAK8g2b59O+sGAIAJUygU1dXVI8NDcxYtmbp3iYyJVSqVrU2NbY0Nao02NCJy6t4LZjKVVtvaUD/c35u7eBnrlgkIUGsC1Oqmqgqj0djR0TE2NqZUKl9//fUjR450dXXNnj2bdSAAAACwgVsnAMAnqVQqp9Nps1oFQZjSN8rKzU/LyhYE4cQX+4axuj5MjaycfIVC6XQ4GquusW6ZmJjElE3Pv6zSaFtbW48cOfKHP/xhZGREEISWlhbWaQAAAMAMBg0A4JM4jhsfH09Ky+D5qf3fMalMtnbTIzlz5xPRJ++8PjTQN6VvBzNWdEICx3HlF885xu2sWyYmKDR85abNUpmMiERRVCgDeJ6f6n8xAQAAwJvh5wAA8ElKpVKhUHAcNz1vN69gaUhYuNPh+OiNVx3j49PzpjCjrHt4M3GccXBgsKebdcuEBYWGu5xOz9fjdhvP85s3b2abBAAAAAxh0AAAvkqn01mma5V+jVb32LbnYxISBUHY/e6bDruP/c4ZfEJKRiYRlRWdGbfbWLdMjFQmC4+OJaI5c+Zs2bLlH//xH5OTk1lHAQAAADMYNACAr9LpdObR0Wl7O5lcXnDvSmVAwNBA/7t//K/RkZFpe2uYIfLmL+Y4rrej7dqlItYtEzZ74RIiKi8vb29vt2MSBwAAMLNh0AAAvkqv149ZLW63e9reMTwq+rFtz+sDg+w22+cf7py294UZIjw6+qEnnxZFseLSeZ9bFTI+NSMzf77b7S4qKtq/fz/rHAAAAGAJgwYA8FU6nU4URavFPJ1vGhgcsnnb8yqNZnRkZPe7b031nhcw00THJ4ZHRRHR6f17utt8ZuMGu22sorioo6meiCQSybx581gXAQAAAEsYNACAr9LpdETU2TrdH8YC1Op7194vkUp7Otvf+f1vsV4DTK7Nz/1NWGQUERWfPDo2vXO0O1Zy+njxyaMW0ygR8TwfExPDuggAAABYwqABAHxVcHAwERWdOjH9b52cnvnYM8+pNVqr2fzmK//Z54PbBIA3W/3QIzzPD/X1HPzwXafX73JiNZsaKq56vuY4zuVy4UofAACAGQ6DBgDwVfHx8Tk5OWMWy/V99aZTWGTU48+/GBYR6XI6j+/7bPoDwI/pDYFbX/4hz0uMQ4M1ZZdZ53yHnvZWQRA4jgsODo6Li9Pr9Tt27Lhy5QrrLgAAAGAGgwYA8GEhISFEZGF0eblGq9u09RmJRDI8OPD+q3/APRQwifSGwNx5C4jo8unjV86eZJ3zbVRqjVQmE0VxaGiora3NaDSaTKajR4+y7gIAAABmJNu3b2fdAABwh4xGY21tbXhkVEh4BJMAqVQaGR3T1tRoHh0dNY6kZM5ikgF+KS4peXRkeHhgoK+zPWVWjkIZwLro1rSGwMi4hLCo6PCYOENQSHxq+sjggN02du7cuaVLl3IcxzoQAAAAphuuaAAAHxYYGEhEZ48dYdgQm5i04fEniaixpvrcscMMS8D/rNrwsEanE0Xxiw/eMQ4Nss75q8KjY9Nz52bNWWA2jjRWVzjGcXUPAADAjIZBAwD4sLi4uJycHNvYmNPhYJgRHhW9pHAFz/MVVy4PDfQxLAH/s3nbi1KZzGIaPXPA25cCaawq72huMA4OiIJgMBief/55nsePGQAAADMRfgIAAN8WHh5ORGbTKNuMeQXL4pKS3W73sX172ZaAnwnQaHLnLySicbuNdct30AcGE5FnuJCVlRUVFUVEFovlwIEDdqxgAgAAMJNg0AAAvk2r1RJRf28P6xBaef+DPM8P9PZ89v67rFvAr4zb7USUMiuHdch3iIhLSM+ZIwiCIAhFRUUnT54komPHjl2+fNnzNQAAAMwQGDQAgG/zLNNw5sgh1iGk1mo3btkqk8u72lqb6+tY54D/UKk1RKRUqViHfAeO45aue/Cxv/lRaGQ0EZ09e1YQhBUrVuTk5Cxbtox1HQAAAEwfDBoAwLfFxMTMnj3bbrPZbewvLI9NTMrKzRdF8fShA6xbwH947gxiuxDJ7dMFBiWkZRCRIAjd3d06ne7hhx82Go3/+q//+m//9m9DQ0OsAwEAAGDKYdAAAL6N47jIyEgislrMrFuIiBYuW67SaKwW8/DAAOsW8BMN1ZVEJFcoWIfclvILZy+fPs5xXHZ2dkxMjOfBsrIyQRCcTmdNTQ3bPAAAAJgGGDQAgM/T6/VEVHz2DOsQIiJlQMDcRUuIqL66gnUL+INxm83tchFReu5c1i3fTRCEypJLRPT0008/+uij1x+fPXu2Wq3W6XR5eXnXH7TZbBcuXDAajQxCAQAAYCpJWQcAANyt2NhYnU7XXF/b0lCfmJrGOof0gYFEVHbpwqLlK1i3gG9zu93v/P53oigGhYazbvkOjvHxU/s+7e1odTocoigGBQXd+GxCQsJPf/rTm17y8ccft7S0GI3GdevWTWMpAAAATDnJ9u3bWTcAANwVhUKhUCjq6+sH+/rSsrKlMhnbHkNQcG9X5+jw8LyCZRzHsY0B39VYW/3xm6+6XK4AtWbd408rAgJYF32b4lPHmqqucUSiKHIcd/Xq1bq6uvHx8djY2G95VXBwcEFBgVwun7ZOAAAAmAa4dQIA/MGcOXNiYmKGBvpLL11g3UIcxwUGh4iiuOudN1i3gA87/NluQRAMIaGrHtmiNQSyzvk27Y11tVdLpFJpWtqXlxTZ7faOjo7Tp09/y6vy8vJWrVql0WimpREAAACmDwYNAOAnHnroIZ7nSy+cHxkaZN1C2flz5AqFCTefw50qvXCORFGjN2x85iXPbpFeq+5a6fHPPhHc7vXr169Zs+b6VTwRERFPPvkk2zYAAABgAoMGAPATQUFBy5cvFwTh5KEvBEFgGxMcGmYIDHK5nGwzwHf1dHWKopiancv8VqBv11xTee7gPlEQsrOzExISDAbD4sWL4+LiXnzxxZdffjkuLo51IAAAADCAxSABwH8UFBRUVFR0trbUVpRn5eazjVFpNAN9vWwbwHep1Goi0gcFsw65tZ62lqOffqjW6U3DQ0QkimJlZWVNTU1wcPDAwAAR9ff3X9/bEgAAAGYaXNEAAP5DKpWuX7+eiE4e+sLpcLCNUWu0oijuevfN9/74yuv/99fV5WVse8C3iCIRkcvJ+L/Gf01Hc6PT4TAODgiCIJPLYxJTVBqt2+3u7+8XRVEUxTNnvGK7WQAAAGACgwYA8Cvx8fF5eXlul+vEF/vZlng2uezt7DCNGu22sRoMGuC29ff2eP4LI3rmDd4nIjaOl0g8X9+74ZE1m7c+/ML3H37h+/kFyz0Pjo6OulwudoEAAADAEm6dAAC/wnFcYWFhS0tLd0e73WZTstsRMH/h4rikZLVGowxQ/fE//vfw4IDD4cA2fnA7ik4cFUUxOjE5bTbjO4D+mriU9Of+4R8tptFx21hweCQRKZQBCmXAtdEiIuJ5PicnRyr97p8xbDabXC6X/GVmAQAAAP4BVzQAgL8xGAyxsbFm02jxOZYXb0skkrCISLVGK5FItDr9uN1+7fJFhj3gK+qrKzpbW4goI28u792fwDU6vWfKcN1gTxcRud3u6urq11577bPPPrNYLK2trWNjY998+fnz5//93//9zTffnKZcAAAAmC6S7du3s24AAJhk8fHxly5d6unsSErPUGs0rHMoMDi4rrJCpdEkZ2SxbgFvd+jTXXbbWHru3JyFBaxbJiwwJMzpcAiC22a1ms3m3t7eixcvlpWVNTU1cRwXERHR09Nz7dq11tbWL7744tq1a0RkNptNJpPD4dBqtTLv3mIDAAAAbhPntfd/AgDcjYsXLx46dCgkLPzJl15m3UKjxpF3fv9fHMe98JN/UKpUrHPAexWfPX353GleIrl/yzNh0bGsc+6QIAgjA319ne0Xjh268fH4+Pjh4WGz2UxEUpksITV9ZHDAbrNZzSYiUigU69evz8rKwp0UAAAAvg5rNACAf8rKyjp06JBxeIh1CBGRTm9InzW7rqqiv68nLjGZdQ54r4orxaIo5i5a6rtTBiLieT44PLKvs52IouISsvLnDvX3lV0419bWxnFceFRM3qIl0fGJcqXSc3xbY31TTXV9Zfnu3buPHz/+gx/8AKuZAAAA+DSs0QAA/sxLPtVzHBebmEhEZ48e+s6DYcY6tu8z29iYMkCVlJnNumUSjFmtRJQyKzslK3veskKdIVAZoHrqh3+3adsLiemZ16cMRBSfkrZ83foAlZqIjEbj22+/fcs1HQAAAMBXYNAAAP5Jo9HwPK9gt+vETaLj4gPU6pHBwYqSYtYt4I3Gbbb66koimle4Uh8UzDpnEtRfK+M4TqXWEJFEInng8a0btm5Ta7S3PFgilRasWhsYEspxXHd3d1VV1YTey+l0vvnmm3v37p2EbgAAALhruHUCAPwTz/NardZiNrEO+ZI+MGjOwsXnTxy7cPpEenbOjb/OBXhnx28tFrMoCPqg4LiUdNY5k0MikSiUyoTUL7+d75yeJKZnXjx5zLN0VHDwBEYtxcXFVVVV7e3tJpO3/PsOAAAww2HQAAB+S6vVWrzpg8fcxQVVZaXGkeEzRw7et2ET6xxg6cyRQ5WllwVBICKO40RRlEilmsCg+zY97rmDwNeN221ut1twC7f/kubaKotpdNasWQsXLoyLi7vNV7lcroMHD3rGE9HR0bt37y4sLJzQnAIAAAAmHQYNAOC3dDpdb29vV1trdHwC65YvrVy/YffOt+uqKuYW3BOIz0IzWFtjvSAIygBVSESUXKmUK5TpufkhEVGsuyZNR1ODzWrx3DfxndwuV+mFcx3NjUS0dOnSyMjI23mVy+Wqq6vr6enhed7tdhOR54YLs9m8adMmvV5/F/kAAABwVyTbt29n3QAAMCVMJlNDQ8Pw4GD6rGwv2TBPpzeYRkcH+nr7ujpn5c9lnQPMhEZE1ly7qjUErn38qeSs2XEpaaq/sniBjxodHmypq85dtCQqLuE7Dy4tOnPl3Gmr2Txnzpx58+Z95/Emk2lwcPDzzz8/f/58e3u7KIpLV69Ly86NTUpub2owGo1SqTQpKWkSvg0AAAC4I7iiAQD81uLFi69evdrX3VVRWjJn0RLWOV9aunJVQ03V0EDfyNAQLmqYsaJi4zieHxnsb2+sS86azTpn8lWXXiYit8t1OwcP9PQQ0datW1NTU7/9SKfTefjw4fLycqfTSURxyalZ+XOVKlXEX3YDHR4YqCi5VFFRsXz5cplMdlffAwAAANwp7DoBAP5s06ZNRHTxzCmr2cy65UsBKlV4VLTb7T55cB/rFmBp7qIlRNRSW806ZPIJgjBmMfM8P3v+wts5Pn12LhFVV3/bX8Xg4GBbW9vu3btLSko0esPS1evWPrrl/s1PJqSmX58yEFFadg4RjY6OeiYRAAAAwAQGDQDgzyIiIhYtWuRyOk8d/nK5OG+w8v71HMf1dLR3tbeybgFmkjKyOI5ra6h1+d1H4s7mBtPIsEQqvc01GmKTUpQBqrKysk8++eSWB1y+fPn3v//9W2+9VVtbGx2fuPnF72fPXXB9P4sbXd8+dmRk5I77AQAA4C5h0AAAfq6wsFCv1zfV1bQ21rNu+ZIhKHjukqWiKB7as8uz7wDMQGERkWqtjohGhwdZt0wys3GEiNKzc2/zeJlcvmnbCzpDYG1t7f79+298qr29fXh4+PLlywEqdfbcBYUPbFi16VGO4/7aqRLTvpw+hIaG3mk+AAAA3C0MGgDAzymVyrVr1xLRsf2fe8+n+gUFy3R6g81qvXTmJOsWYEYZEEBEpedOsw6ZZPXXrhKRISTk9l+iDwzKnjvf7XY3NTWdOHGira2NiFpaWt58880dO3b09/cnpmcuXb0uIydfGaD6lvMkpmeGR8UQUW9v7919EwAAAHDnMGgAAP+Xnp6enp5uGxvr6exg3fIlqUx2z+o1RFR64bz3jD9gmm168hmO44b6eqxmE+uWSWM1m2xWi1QqzZ67YEIv9Nz1YDQaz5w58+6777711lunTp0iIkEQAkNCl6xcfZvnCQoL97xqYt0AAAAweTBoAAD/x/N8ZmYmEZ0/cYx1y1cSUtISU9NEUdz97pusW4ANRUCARCq1mk1dLU2sWybNQE+Xbcx6B7t1yhUKIvKspeJ2u9va2jzXNQSHhResWiuR3tY+WVazqba8lIgMBgMRjY2N3fGlDa7b2zIDAAAAvgmDBgCYEXJycmJjY82jo6xDvsLz/OLCFQqlcnhwwOlwsM4BNhbfu5KIqksve89ipXepo6mBiG65UuO3W77uwZCIyJselEilD297MSYh6TZPolAGxCQmE9HVq1eJ6PDhw6+++urY2NiESkZGRt5///1f/vKXNy0YAQAAALcJgwYAmBF4ng8ODraNWft7ulm3fCUkLDwoJNTpcJw48DnrFmAjJT3Tc/dEY2U565bJMdTXy3Fccuasib4wLCo6IyePiHj+qx9OZDK5cXjo9k8yPNDv2cWD47h9+/alpqauWrVKoVDc/hlcLtcbb7xRX18vkUpLSkosFsvtvxYAAAA8MGgAgJkiNDRUEISSovOsQ75m2X2riaihpspqMbNuAQbUWl1CSirHcWe+2DvU18M65271dXUM9/fyEkl4dMwdvHzWnPnBYeE3Lq9gt4011VTd/hnOHT3Y09EWEBAQEhJy5cqV8fHxxYsXSySSCWVIpVKpTOa5+6OiomJCrwUAAADCoAEAZo7s7Gy5XG7xslX3IqJjsnLziWj3u2+xbgE2HnjsCUNwCBGdPbjPZvXt35877DZRFKPjE+/s5RzHLVi+4qa5wB0s65iWljZr1qwf/vCHc+bMmehrpVLp+vXrOSLj0CARmc2YAAIAAEwYBg0AMFP09fU5HI6gkFDWITdbsOwetUY7hisaZrBVGzZxPD/U11N5+SLrlrsy1NdLRBqd7o7PEJ+Stvz+Bw1BwfmLl3qWbJBP5MaH+zY+Ilcqy8vL33///Y6Ojt/97nfnzp2bUIDb7d67d6/T6fT8sbKysq+vb0JnAAAAgNtawxkAwA9otVoiCg0PZx1yM53eEBIe3t7c5HQ4ZHI56xxgICwictOT2z59761rl85r9PrM/Pmsi+5QZ3MjEYVH3cl9E9elZeemZecS0cLClRbTqEanv/3X6gyBDz31XGnR2frqyvr6eiKa6CILoii63W6VWrP+iacvnjzW3tSwa9eu3Nzc+fPnT2itBwAAgJkMVzQAwEyh0+mIyOKVF0KrNVpRFD//8D3WIcBMVFxcdHwCx3FFR77o7+pgnXOHeKmU5/n0nLzJOuGEpgweQaFh92185OFtL3ouhUhOTp7Qy6VSqU6ns9vGejrasvLmSKTSgYGBY8eO/epXvzp06NBEYwAAAGYmDBoAYKZQqVQSicRi8q41GjzmLSmQSKXetn4ETLNNW7d5Nrk8d2i/xeRFW7HePqlU5iX7dIZFRS9f9yARFRUVOf6yfWxZWVlV1XcvLbl69Wqe5+srriWkZcxdsszzoFQq9VzRIAjCyZMnsUgkAADAt8CgAQBmClEUAwICvHNzB0NQsEajNY+ONlZPYIF98D+eixpGBvvrr5Wxbpkw08hwV0ujlwwaiCg+JS0iJq6lpeVXv/pVQ0MDEZ0+ffrUqVPf+cKkpKTMzMy+7s6ejrb41HQi0mg0L7zwwr333ktEZrP5zJkzE136AQAAYEbBoAEAZoqmpiaLxeJyuViH3FrqrGwiaqqrYR0CLG3auu2x514iovaGOtdf1iP0FU6nQxAEzwqO3kAqk615ZLPOECgIQk1NDRE9++yzTz/99O28Ni8vj4h6OtrlCoVEItFqtREREZ6n9Hr99773va1bt05dOQAAgK/DoAEAZgqlUklEGbNzWIfc2uw5c4moq73Na0chMD2CQ8M4jhvq722uqWTdMjFSqYyIlAEBrEO+EqBSe/barKiosFgsBoNBd3s7Ynj21JRIJAEqtSiKLpfLbrdffzYiIuI2zwMAADAzYdAAADOF54PBmNXKOuTWVGpNgEo1ZrW89V+/GR0ZYZ0DzEgkkvTsHCKqvXqFdcvEeLZodbvdrEO+RqvXE5FKpZJKb3enLbfbfeDAAYlUGpec6vnPgYGBjz/++N133718+fJUxgIAAPgJDBoAYKbQaDQcx3nnYpBEJJFINj/3YmBwyLjdfuKLz1nnAEv3PfgQx/Mjg/2+tf1EdellIlKp1KxDviY+JY3neZPJdPuLR/A8Pz4+HqBSa3R6juMKVq2VK5XNzc3Nzc11dXVTHxe2mgAAIABJREFUWgsAAOAfMGgAgJnCbrdLpVLvXAzSQ28I3LDlSSLqamvd897bnou3YWbSGwJdTmfZ+TPes7biLVWXFhcd+eLcoX3nDx9orasmonsf3MQ66muCwyPmFtwjiuKuXbv6+/tv5yUcxy1YsMBiGm2qrSIird6QmJrheeqBBx6YwlYAAAB/gUEDAMwUzc3NTqczIEDFOuTb6A2Bazc9IpPLu9rb3n/1D44bbguHGeXBLVuJqLOlcdxuY93yV7mczgtHD9aUXa4rL629WkJEOQsW3f4dCtMmOStbIpU2NTW9/fbbtzm4aWlpISKe54mou721ruIqESkUCr1ef9ORpaWlu3btsuNfVQAAgBtg0AAAM4VarSaiuKQk1iHfIS0re+OWrSq12jg89Prv/s/eD3aeP37YPjbGugumld4QqDcEElFF8QXWLX8VL5EQkSE4JG9RAcdxPM8vWbmGddQtGIKCNz3zQkZO/tjY2MGDB22275jd9Pb2tre3J6Smp2XnElF/d5fn8dmzZ3tGD5999tkbb7zhcDiIqKSkpLKysq+vb4q/CQAAAF/idb92AACYIp7FIL12jYYbRcXGPbbt+f2ffDQyNNjR0tzR0ny1+BLH8wkpqfc9sFGuVLIOhOkwe+78c8ePNFwrS8/J1wUGsc65hYvHDhGR4HYvuve+1OzZKrWGddFfFRIeEREbW3utrLi4uK6uLigoKCUlpaCg4JYHBwUFyeVyi2lUFEWO4ypKij2P5+bmer5obm42mUytra1paWkbNmzo6emJi4ubpu8EAADAF0i2b9/OugEAYDpUVlY2NDQEhYYlJKewbvluyoCAnLnzYxISY+ITxsfHZTLZmMUyMjRYUVpiGjUmpqaxDoQpFxETW375kt1mE9xCXIrX/RN3OZ3H9nxERCse3GQIClapNTKZnHXUtwkKDTcEh7Q31ttsNqPRODw8nJ6eHnCrzTglEonVaq2vq9UHBgaHRSSlZ7pd7oHe7tTU1NDQUCIyGo1dXV05OTnBwcFXr14tKSnJy8uTSCTT/j0BAAB4Kdw6AQAzgtvtPnToEMdxqZlZrFsmICo2LmN27sNbn3nixe89+sxzwaFhjvHxqrIrn73/Lus0mA733v8gx3G1V0sqL3vdDRQDPV1EZAgOife+Icgt8TyfOmv2tp/8NDI2noiMRuNbb7119uzZW67asGDBAiLq7+4mIq3eoNZoiKij48tNQObMmcPz/MjICBFJpVK5XI6lWwEAAG6EQQMAzAglJSWCICSnZ0bF+uQVzjzPR8XGPfrMc2seelgml3e1tbY21rOOgimXkpE1r2AZEV27VORtq0J2tTYTUUh4BOuQiZErFBu2btv84vez5y4wmUzHjx9/5ZVXmpqabjrMsxaD2+32/HHMaiWiuro6z1RCq9VmZGSEhYUR0aJFi1566SUlbmgCAAC4AQYNADAjnDhxguO43PkLWIfcFYVSmT5rdmZOniiK9VUVrHNgOiy8516JVGqzWkrPne5qaRrs7WZd9CXPnQJZ+XNZh0wYx3FBoWFL7lvjuRZjeHj4gw8+sFqt3zzS5XR6vshZsCg2MXl4eHjv3r0ul0smky1cuNCz7AsAAAB8E9ZoAAD/d/Hixbq6urik5AVL72HdMgkCQ0LKL18aGujPnbdQKpOxzoEpJwpiV3vrQE9XY9W1hoqrPR1tUfGJcoWCbdVQX09XS9OY1ZqWncO25M5wHBeXlKLV60eHh2xj1sTERLPZrFKpPAMUpVJZW1trGjVmz1tARMqAgPDomMqS4t7e3tra2lOnTpWVlXV3d9fW1o6Pj0dFRX366adDQ0NYEhIAAMADVzQAgJ8TRbGoqIjn+fkFy1i3TA6d3pCSkUVEn72/k3ULTIcFy5YvKlwRER2jDwwSBKGnrWX/e2+WnjtlG7vFL+GnTWhUjFQm62ptHujrYZhxN9yCu6GqcnRkOCEhYWRk5O23337llVeuX9rgdDqNw0Mf/nmH5+9ZHxgUHhVDRP39/Xa73e12d3d3Nzc39/b2iqLY1dXV1dXF8psBAADwJriiAQD8XHFxcVVVVVhk1OLCFaxbJgfHcUGhoY011RaLOXf+Iqx1PxNExcZn5c3Jnb8wfXZuddmVcbu9p721urQ4OCJSqw/kOG76kzQ6/VBf78hgP4liQmr69AfcvdKis43VFWlpaYGBgZWVlTabzeFwREdHGwwGnueTk5M7OzsH+vutZlNMYrJEKiWO2hrqiUgqkwmCwHHcj3/849mzZ3Mct3DhwuzsbNbfEAAAgLfAoAEA/Fl3d/eePXs4jlu9YZNOb2CdM2lUanVHa4txaMg4PJyaOYt1DkwfpTJgXsE9crm8t7vT5XQ2VVd0NjfGp2Uw2VpydGigp73NEBiUlOFLm7lc19PR3tPeZrFYOjo6bDYbL5HwEklTU9Pp06cHBgbmz5+fnJzc29vb3FBfUXLJEBQcl5xyrfiiKIoBKrXT4QgJCVm8eLFn2UgAAAC4EQYNAOC3bDbbe++9Z7FYFt1TmDHbJ28j/xZBISGVZaUjgwPp2bnKgADWOTCtImJi5y5Z2tHSbDGbxyxmqUwWGZcwzQ1Oh6Po6BfjdtucgnuCQsOm+d3v3ujw0Pmjh5wOh9vtjktO3fK9H85butwQFDw8NCi43d3dXd3d3XK5PDg4uLm52e1yNdVW110rD4uMto1ZN2zd1t/dOdjfX1ZWlp2drWC9XgYAAIC3wRgeAPyTKIr79+8fHh5OSk2fs7iAdc7kC4uMysrNJ6LPP8BKDTPUI888f/8jm0VRLL9wtrmmcprffaivxzQyrFAqU7J88paB3q4Oq8Xs+Tp1Vrbn9pPkzFmPPPvSpm0vqNSa+vr6PXv2HDhwgPvLNQu2Mev4uP3Zn/xUrdVqDYFEZDabsTQDAADAN0lZBwAATAnP0gxanX7F/ev99drm+UuXtTU1ms0m+9iYUqVinQMMJKVlxMQndHe0dzQ1JGVO6wd+iVRKRLGJydP5ppMoJWt2Z0tLQ9W1iOjY5K//1ekMgfOWLe9qaw2NiJRIJHEpabvfetUxPk5Eg709RcePiILQUldDRPHx8cnJvvo3AAAAMHX884dvAICamhqJRLLmoYdVGg3rlqmiNwRGRMcIbvfhvbtZtwAzm556loiaa6tGBvun8309W6s6nc7pfNNJJJFIVm7Y9Ojz33tgy1PfnEVm5c9b9dCjeYsKZs9fpA8MCg6LIKKoqKiAgICaq1dCIiICVGoi6u/vf++993p7exl8AwAAAF4MgwYA8E8ajYY4LjImlnXI1Fq68j4i6mhp7u/pZt0CzGh0OsHtHuqd1m0mpVIZEbmcjul800kXEh4hk3/3OpqC201EiYmJa9euFUWxu71t6ep1RGSz2drb2999992TJ08ODw9PeS4AAICPwKABAPyTTqdzu1x2m411yNTSBwblL1xMRFVXS1m3ADNJaRlEVHLmhCiK0/amnisaAtR+e8XQjaLiE4jo/Pnz+/btI6KmmqoT+z+7/uzY2Njp06f/+Mc/9vX1fctJXC7Xp59+2tDQMMWxAAAA7GHQAAD+SavVEpHFbGIdMuUSU1KJqPpq6Uz4ZuGWlqxYxfMSq9lUUVw0KScUBOE7jzEODRKR5w4Cv7ewcOW2n/yDRqd3uVxExPO8+I2/IpfL9e03ktjt9pqamqampikMBQAA8A4YNACAf9LpdERkNZtZh0y5mITElIwsURSPfIaVGmYoiUSyYNlyIqq4VDTUf1frBdhtY7tf//3O3/6qp63lrx0jimJTdcXxPR8TUWBIyN28nQ8JUKk9u3hKJBKpVBoZGXnTATzPe9Z66O7udrvd3zyDRqP5+7//+zVr1kxDLQAAAFvYdQIA/JNn0DBDfsm/fM3a5vra/t6eMatFNTMuZYebzCtYVnqxyG4bO/jBuw8+9bw+eGKf/8fttovHD9usFrNxxDQyTEQXjx/euO0lXiK5fsxQX8+1S0Uup3PcbuvrbCeizNw5WfnzJvcb8WaBIaHtTQ1ut9vtdnd1dfE8f+OlH263+8qVK11dXQcOHFi9evWSJUu+eYaAgIBp7AUAAGBGsn37dtYNAABT4uLFi6ERkTHxCaxDppxcrmisrbGYTWbTaErmLNY5wEbewsUVV4rH7Xa32x2Xkj6h157et6e5ptLtdEplsrCoaLlSOdTXK5FIeJ63WsxqrY6IaspKasou221joiDoAoOWrbk/d+ESjuOm5rvxRvrAIF4iGRkacLtcRJSdnW2328fHx68f0NPT09DQIJVKFQoFz/MhM+ZyDwAAgJvgigYA8E8ajYbjOItpRlzRQEQr7l//8dtvNNXWjAwNBQYHs84BBiQSycr1G7/Y9VFLbdXStQ9O6LUW02iASr35pe8rA1RE1NPRtve9t6+cPXnl7EkiikpIWrxyrWem8PC2F/WBQX/tPIIgfHOrSL+hMwQuXrFqzGJpqLpGRJ2dnQ888MDHH398040SkZGRjY2No6OjGRkZjEoBAAAY89ufBgBghpNIJBqNxmrx/zUaPCKiY7Jy80VRPLr3U9YtwExSWoZCqXSMj09o+4m+zvbB3m65UumZMhBRREzcPWsfKFi1dmHhSmWAqru1+YsP3qkquUhE9K1n9uMpw3UrN2y6b+Mjaq1uZGSkpaUlNzc3MjIyJibm+gEdHR1Lly7dsmWL549ut7uiosJisTDqBQAAYABXNACA39JqtTPnigYiKlhxX3115dBg/+jIiD4w8ManhgcHuttaR43DETFxyemZrAphGvC8hIhcTqdMLr+d490u19Wis0Q0e94CEok4IiKO464vvpC7cMnJ/Xsbqq7xPJ+/eKk+CNfLUEpWdnh0zL7337148SIRFRYWFhYWHjp0yPNHIgoLC1Orv9yPo7Kycs+ePVKp9OWXX8bNFAAAMENg0AAAfkun07W0trKumD4BKlVYRGR3R/sHr//x5Z/+/ManPnjtj55fcXPFlxRK5cNPPxcUEsooE6aWRColot6O1tjktNs5vrutubOlUR8UnJw5i2613gLP8ys3bLp3/cYJX60giuS/Kzho9YYnXv5RfWX5yf17+/v7iWj16tXh4eH79u1Tq9VxcXGewwYHB9VqtUKhEATBszUmAADATOD/lzgCwIyl0+nG7Xanw8E6ZPpsePzJ0PAIp8Ox+923bnzcs3dAXFKyWqO122wfvfHn0ZERRo0wtTwXs9ReLb3N4yVSGRGN22zWb738507uieC4Cd3B4XM4jkvJzOY4rq6u7sMPP3Q4HPn5+f/0T//04osvKhQKIuro6NixY8cHH3zw4x//+Be/+EVERATrZAAAgGmCXScAwG/19va2tLQEqFSRMbGsW6aJRCrV6vTN9XUm44haow2LjPryCVHsamsNDA7ZtPWZlob6MavF7XaZR411ldeqy8uuXb509dIFIgoOC58J99j7t8ycvMvnzljNoyMD/bFJqTfuT3lLNqul/lqZy+VUa7VRcQmTG+MHe1L0drYf2v2RxTTa1daiCwxUKJUDPd0jQwMW0ygRDfb3NlZVCIIwODjY29sbFBR08eLFTz75RBCEpKQkuVw+NjYWFxeXkZHhB38VAAAAtw+3TgCA34qNjZVKpTXXyvMXLmbdMn0SUlKXr157/MC+U4cOCIIwe+58IkrJmHX5/NnO1hbPdfVEVFV25aYXnj78RU351c3PvzTdxTDZ1Fqd1Wxqrqm028ZWP/LE9X/oN3E6HBXFRVUll4goddbstNm505vpG1rq6wZ7ewZ7e4ior6tz2doHdr/92o0H8DwfHBw8NDTU2NjY2NiYnZ1NROfPn29ra3vmmWc2btzIphsAAIApXNEAAH7LYDB0dnYODg7OXVzAumVaBYeG2azW/p7utqaGvPmLJFJpgErVUl9nNo06HI707GyNVpeUmpaZk5udP3fO4iULly5XqdW9XZ1utyt/4RLW+XC38hYsCgkPb6ypNhtHejvbE9OzJF+/rsFiGq0rLz3zxd72hjqJVDJr7oLl69YrlEpWwd4sPCqGiHo724nIYhpNSE0fHR62mr+6zSQmJmbTpk21tbUOh4OIgoKChoeHBUEYHR1tb29PSkriOI7neVzRAAAAMwoGDQDgz9ra2trb2mbPmXebK/D7B57nE1PTRo3Gwf6+qrLStOzZcoUiMDS09lp5f0/3/IJlWbl50XHxoeERhqBgtUYjVyiiYuPqKitsY2PzlixjnQ+TIDA4JCwyqqG60jJqHB7oT86aff0pl9N56KOdjVXXHON2lUZz/+atGbn5DFO9nEQqjUlIComIbKyuJCLH+Pjy+x/sbm+1Wa1EZAgO6e/trampcTgcgiAEBQXdd9997e3tNpuNiIxGY1VV1cmTJ4eGhjIzsdsLAADMILgXFwD8mU6nI6LTRw6xDmFgwbJ7DEHBdrvt9OEviCgqJi4mIVEQhK621lser1KrnQ5Hc33ttFbClElISd209Vme50cG+lxO5/XHS86cGOrvlcnlm555YesP/jYsKnpKMwRBmNLzT4Ohvt4zB/d7vm5tqNv/wU7PAg1EZLNaDMEhVqvV6XRqtdqnn346Pj7+scce81xCIlcoTCaT2+1WqVTM6gEAAFjAoAEA/Fl0dDQRmUaNrEMYMAQGrXv4USJqqa87fegAEeXMW0hE508ev+VeAKERkUR0+vBBP/hkCEQ0NNB35sgXYVExFtPonrf+dPCjnbYxq2XU2FRdQUQbtz4bHh0j+a6lIu+eH9wycObQgTGrhYg4jpPJ5SbjyLjdTkQ8z4/b7cahQc9hZrP58uXLO3fu3L17t9vtzp4zLzUr2/NUWtptbTUKAADgNzBoAAB/5vlEnZyWzjqEjdDwiNUbNxFRdXlZb1enQqmQSCRul8s2NvbNg5fcu1KuUFjNps7Wlmkv9Td9Pd1NtdXlxRcvnv7/2bvP+DjO61D4Z7b3XfSORe8dYEFh76RIsYiUKFGWKNlyZDt2bN84ua/jOO+Nc504dhJbtiVZktUlSmIn2EGCJAACRO+9A4uOrdi+O3M/DAXDYCe2AMvz//HD7OzM85wFARJ79nnOuUq/R3UNo17f3tRQV1l+9uiRI+++PTUxnl2wGgC0KuVIf+/pj949+9kHJoNeIvPyDQxyTUhLvcOlVq2yWMz0MZfHz85fTR8zGAyhUAgAHA5HKpXSJ8vLy8fHxycnJwEgKCS0YP2mpPRMALh16xbm7xBCCD1RsOsEQsiTNTU1AQCHy3V3IG6TkJLW3tQ42Ntz7KM/AwBFURwu9649LJlMZsGGTVfPFZZfuxIeFe3ySJcYnUZzpfBkYGhYWs5ygVA096lTn3881Nc7+7C2vIwgiMCQ0D2HXnZSMFVlNybHRi1m8+jwkN1mmz2flpkdHBLG4fEsJhOXx9NrNQRBCETiA6/+jZMiudNSb5jaXFOlmpqkl36YjIaK4iL6PEmSe/bsuXbt2uDgIF0GUiQSzczMREdHCwSC8vJyLo/H4XK9fX0BoKOjo7CwcNeuXW58IQghhJArYaIBIeTJrFYrAMQlpz7wSg/21DPPFhWe7mxtJggiPjl1w46dLDb7rlcGhYbx+PzpiXEXR7gUVZXdGB7oHx7ory4rEYolYol03fYdZqOxrbFhuL+PyWTmr10vEAgbaqstZrNWo54cG3VSJOXXrlSXlczuUPAPDMpZkcvmcMQSSUBQsI2CrNyCiuKijJX5mbkFTorhXiiKWupbJ5IyszXK6eH+3rkZHB8fn/T09KioqICAgA8//HBiYgIAXnrppaqqquTkZK1WCwAzWi0AhEVGiyWVOq1maGiIJMmlnnZBCCGEHhImGhBCHstqtba2tjKZzCf8l3sWm71l994QuVwgFEbH36/0vY+ff3hkdGdr8/ljX2zb96zLIlyKulqbASAqNm5ooF+v0+p12s/feWv22a07dyekpAJAcnoGAHz+wXsjw0NlVy/nr9/k2DB0Gg29YmLzU7vkEVEcLpfH58+9gElAYFg4i81uqa2OS00XisSODeD+PCDRIPP22bb/oMVsHh0aqCguUk1NAsDatWvFYnFZWVlcXNzhw4cLCwvVajWbzd6+fTsAjI+PA0BPR3twuNzL24dueTM5OalSqXx8fNz7chBCCCHXwEQDQshjmc1mgiAiY+Of5K0TNIIgUrNyHubK9GXLO1ublVNTzg5pSSu/dsVmtXp5++w+cNBsMun1M/VVlSw2m8vj8fh8qVQWGRM79/rsFbkjw0P36vexECRJUhQVHhGZmpF11wsIgLDQMHlMXE9by0h/X2xKmsNjuA+PyfFxuFx5TNxAdyedaCgtLdVoNCaT6fr166+99lpycvKXX3759ttvHzx4MDw8XCgUisXiof7ez955UyyR6rQaqVSan5+PWQaEEEJPDkw0IIQ8VktLC0VR8z7gRfcXFBrG5fFmq9+hedRKpVajqrtVTlHUioJVBEHw+Hwen79h24773BUaLicIYnxEUXH9KkVR2XmrOByOQ+IRisUAMNjfp1GrpDKvu17DJoj05bk9bS1Wq8Uhkz6xohOTW2qrCYKg1ywAgMViOX36tN1uBwCr1UpXfBSJRK+99tqxY8f6+/t1Wg0AxMXFLV++3I2RI4QQQi6GiQaEkMeqr68HgPjkFHcHssTwBUKtRj09Oe7jF+DuWBaX88e/7Glvo4/9AwKT0zIe8kaBULgsN7/yZml1WQkA1FXc5HC5mSvzshdcNIHFYhEEIZZI+XzBva4hCKDzGhazS/NHHrBvYp7hvl6CIPwCg+ZW3BgcHKQPbDZbYWHhmjVrUlNTxWJxQEBAf38//VR/f79CoaC77SKEEEJPAkw0IIQ8E0mSVqtVLJEGh8vdHcsS4+3rp1ZO19ws2/z0XnfHsriYjEYAWJ5XIJHJQsLCH+nenJV5Ui8vFpNVXXHTZDLqtNry4isjgwM7n33hUcMw6vUTYyN1t8pHhgYpkiRJ0j8w8P77g9hcLgDU3ixJzVnBZLnov34PyzJMT47XlZcSBJG1Mm+4v6+lvhYAJFLZpp27rTbrjEajGBrs6+o4duyY0WgUiUSrV682GAx045vJycl33nnnlVdeCQ9/tG8bhBBCaInCRANCyDONj49PTU15+fh62LsdFyjYsLG3s91o0Ls7kEWHfjPf39tDEISf/6Mt9+ALBGmZ2QCQlJZuMhrbWppKrhYN9vaMKYYDQ0IffpxbN4prystIux0AWCxWRFw8h8tNvG9fFStJ9XW2AwBBEBRFPVLYaJZxZgYAkjKy4pJSWuvr6JNajZonEAT7+gFAcmZ29c2S8mtXz507BwASiSQoKGj2di6X6+3t7Y7AEUIIITfwkCpNCCE0j8FgAIDYpGR3B7L0tDY2AIDZZHJ3IItOWEQUQRCT42PjoyOKocHHHofH52fmLI+JT6Ao6vgnHzz8jXW3blaXlZB2e0hY+KYdOw+8+PLT+5/btmtPRHTMfe7S6GfKLl9gMplbn3nuXp1N0QPRXzqRWAwAywpWCYQi+jxdoIFmNt3enBKbmKw3GHp6eiIjI28/ZTZXV1fPvRghhBDyYJhoQAh5pu7ubgAQikTuDmTpEYlEAGAyGFwzndloHBkebKmvba2vdc2Mjy0tZ/mO/c/RpQfuVXnx4eWtXgsAFEk+/C1NNdUURa3fsu3Aiy+nZWYHPcRSCJOd7OtopyiKYDB8A4IeeD26FyaTBQCknQSAkPCInPy71NeIS0oOj4yWyLwKNm7e/9KrJEn29fXdvp3FunbtWl1dnStjRgghhNwFt04ghDyTUqkEgBAs0PDo0nKW15TfdE3hwJ721vPHv/rLw872nQeed8G8j0en0Zw/9iUAZOQsj0tMWuBoqulpAAgMCXvI6y+c+EqjUgqEwrjE5IdvG6lSq29cOAsABEGQj5LUWCCKJAlP6W1JM5tNADD7NQwIul3Z0TrnJ8UvMOjpg4foY5FY4hsQODE6IhCKDPoZu80GAALBPWt2IoQQQp4EEw0IIQ9kNBr7+vqEYvHs8mb0SHgCgcH5NRquFJ5qb2oAgKSUVJmX182SG8N9vc6edCFOfPqB3W6PjIldu2nLwkdrqq8FAC8fn4e5mCTJ7rZWgiC27tz9SOt0WCwmAKTmrMhZtZbL4z1eqI/Bw7IMJoPhwtEjAMBkMukzMm8fFptts1rv0wtWLJFOjI6s3brdqNcXXzgbHh6elLTQ/BRCCCG0JHjU7wEIIUTr6OiwWCwhYXIen+/uWJYkgVBot9ne/e//rKssd9IUNeWlbY31TCYzNT3jqd175ZFRsLj7FExPjus0GjaHs23XnodfUHAvRoOhq70NACbHxwZ6uh54/cjgAP3FEUulDz8LCWAxmQGAwWS6MsvwqMZGFOES3rrstHnnWxrqD+/fky4PXpEQ/b3D32htanRLeADQVHPLZrX6BwVnrcyjz/D4fB8/f7hvSmVGpwUAFpudnJktFImHhobolVYIIYSQx8MVDQghD1RfXw8AcclYCfIxLctfNTo8ZDIayoouaZTKvLUbOA59mzoxOlJx7SoArNu4OWvZcgAQCIQAYLPZrhSe2vDU0w6cy1GmJyYoiqJIcmxEERkTu8DRuDxedFz8YF/v5Nho4Zefr9+xSx4dU3HtqsGgD5FHZC7PNRkMF04enRobs9ltpN1OURRFUakZWb5+/g8/i9Fqu3zqGHxdyHBx6u3q/O7hF60Wy7zzJcVXXtr3tPHrWiGD/X1nTx47U1yakpHp4ggHujtry0oAID1nOZvDmT3vGxA4PqLQqdX3upHuJMrhcAmCiElIaqi+xZlzO0IIIeTBMNGAEPI0Y2Njw8PDAqEwIibO3bEsVcFh4d/8wY8ba6pKr1xurq1uqavZtu9AVFyCo8YfUwxTFJWankFnGQDA189v87YdRRfPtzXWxyQmyaMX+k7e4YJCwxkMhs1m6+nsWHiigcFg7D5wcHJivK7yVlN97ZXCU0wWi95XK1RfAAAgAElEQVTG39/VefPKZboPJYvN9vbx5XK5XB5PJJas3bTlkRZ9WCyW6YlxAEjNWb7AgJ3hZz/+u+tXLtMrO+707//8T0aDISY+4Y8ffGIw6L918MDkxPh//fIXf/7imIvjLC48SVFUavayhNT0uefjk1LGRxRhkVH3utHb129kcMCgnwEArUbNZDKxvShCCKEnBCYaEEKe5vr16zabLTsvf+Hr259kLDY7a2WeRCZrqKpUDA6cP/ZlWFT0+u07RWLJwgcXSSQA4OcfMPdkZs4ys9l8/WrRuaNf7PvGK/5BwQufyIEYTAb9Jt+BrUz8/AM27djJ4XJbGuvZHI5YLImMiR1VDA/29VIUlbV8ZUx8QnDow1aLvJOQz0/JXt5cUzkxoghffLmbxrrae2UZutrbaqtuAcAP//GnqZlZAPDN733/l//806LzZ7UajeRR9o8sHEVRIrFk9aat886HyCMOvvrt+9xIr9MRS6QAkJKZ1dfV0djYmJ+f77xQEUIIoUUCEw0IIY9iMBi6uroYDMbygjXujsUTxCQkRccnXrtwrqm2erCn+9O3//DMS6/4+AU8+M77ogsNGI3zO2hmZuf0dncNDQ4Unyt89tXX6JNGvb6ptmpGq7Xb7Wu37mC7afH5hRNH7XZ7mDxiRcFqBw5LEMTaTVvmVZfUqtUAIJHJFjg4i0H4BwdDDVSXXg+JiJotZLhInLp6gz74xt5dl88Vzn1q4OuyoEGht1t4JqWmAYDVYhkeHKCPXaOrpclsMnE43MdIXObkr4pOSPT1DwAAbz9/ABgfH3d8iAghhNDig4kGhJBH6ejosNlsCSlpi7ms4NJCEMTarduTMzKvnj87MTpy5N23vXz9Dhz+Fov1+P+DyLx8AMBoNM47z+Xxdj9z4A//85uJsZHP3nlTIpMZ9Xrl1OTsBn6LxcxmsVNylgWHhj/27I/h1o3iseEhANj81C4XrJRZeIqBxgBITE1vqKyYGFEMdndGxic6ZFgXmJqcoA/8AwLpg9lVDMrpKdfEYDWbLx7/UjHQBwCxSSmPMQKTyfT9etmORCqTSGV9fX2ODBEhhBBarHBdMULIc0xOTp49exYAEtPSH3gxengEQfgHBe879FJCajqXx1NOTnz8x98111Q99oD0qoTZOn9zCYTCZ557nsfjKScn+rs6x0cUVovFx9d345ZtANDX2dHZ2nz8o/c/eev3d5YPdBLl5GRV6Q2KouSRUVKZl2smdRQ2QaxYsx4AzGaTa2Z0SBkCjUpFH8y2/+Ryb5cj1d67+KJjvf8/vxru72WyWMmZ2blr1y98QP+gYIPBgGUaEEIIPQlwRQNCyEPodLqjR4/abLZlBavvU54NPTY2h7N51+7pyYnTRz7TaTXXL53vam9dlr86NCLyMUZjMBimO1Y00CKjY1585VsGg57PFwgEAr5AQBAERVF9vT09XZ0AwOXx1MrpsquX127dsaCX9HB4Aj5FUQRBhEdGWS0WDpfrgkkdhUmAUCwBAJflZRyymGi2i6fFbKYPZtc4SL1clOshSRIA1m97Kj7FMTs1DPoZu90+NDQUHu7S9TgIIYSQ6+GKBoSQJ5iamvrtb387Pj4eHBa+YhVWZ3AiHz///S+/kr9+I4PJVAz0n/zsoytnTzVUVjzqOAwm03C3FQ23Z/H1DQuX+/r5CYRC+o0rQRDrNm5eu2HTvmcP7n7mAAA011Y3Vlcu5LU8JIFQFBgSCgAlV4u++vQjF8zoWHRvS9ckGiiSdMg43j6+9IH666UNY6Mj9MHsZgpnE0tlAFB65XL5tasOWYawauMWAKisdMU3LUIIIeReuKIBIbTk2e12ei1DSmZ27tr12GzC2URiSXZufqg8orr8Zk97a1tDPUVRZVcvUxQVGBrm5e1TsGGzyWS6f6EBFotlMt19RcO9+Pj6+vj6AgBFUctz8yrLb1beuJaQlsFxfnnItdt2HPvwzzabTafVOHsuh6O/Pjar1RmDkyQ59yeOcNBPX3Ts7d60jXU1CckpADDY1wcAbDY7MDjEIVM80LPffP3L997SqlXVN0umxsdWrF67wE4o/kHB/kHBHR0d09PTPl9vCUEIIYQ8EiYaEEJL3rlz58bGxoJCw9Zu3Y5ZBpcJCA7JycvvaW8FAB9fXx6PP6IYHh0aHB0abG2ooyhKLJVSFBUVlyAUi4NCQkPkf7XDgs3hGvUzjzc1vbqhraVZp9XW3CzJXbvBAa/nvtgsDr2QfskVGbVTQP8dOSnR4KSfuNiExKTUtNamxn//+c8kUtmMTvveH98AgKf2PiOWOKDB6sNgcTjPv/79zubGq2dO9Pd0jY0M737+G34LW0+xcvXa0198du7cuUOHDi257yWEEELo4WGiASG0tHV0dNTU1PD4/K179mGWwcX8AgKFYrFep3vmuRe8vL0nJ8ZVSmVbSzOLxWptbprRagGgqaYKAAiCYDAYQaFhXD5fHhUTl5LGYrNsNpvFYnns9Qibtm4//uWRmpulteVlXr5+XC4vIjY2a2W+M96/DfR2kSTp4+u37/kXHT64U1HU7eqJYgd1svjrwUmCcNYP3T/8y78e3r9nVDF8eP8e+oy3j+/f/v0/Omm6e4lLSYtJSjny9u+1alVlyfUdzzy7kNHCo2J8AwJ7enoqKipyc3MdFSRCCCG02GCiASG0tLW2tgLA6s1bxRKpu2N54jAYjDB5ZHtzo8Gg9/L29vMP8PMPiEtIBIBN23YwmczO9jaDXj8+NqoYHlKrVMMD/QDQ29F+9dwZegST0fjYiYaYuPg16zcO9PUODQ4oJycAYHR4sKrk+u4XXqJLKjgQ/Tm2Rq1y2cfpjkIQwOVyAaDs8oXg8Aifr7stOmhwJ6b2Nu/Y+dWFog/efrOyrJTJYmWvWPlP//bv4Y9VeXSBGAyGxMtLq1aFRkQscCiCINZt3XHis4+Gh4cdERpCCCG0SGGiASG0hPX29jY1NfH4/DB3vP1AACAUi+BujSrp9EFicsrsmeGhQavFMjoyMjqiMBmNw0ODHA6HyWQ+9tQEQazML1iZX6BSKm026/DgYF1N9eTE+M3ior2HXn7sYe8qODzC289fOTlhs1rp2opLBQMgOStnRqdrq68xGe9ZfdO9Pjp++q7n81avzVu91rWxzDc6PHj60w/pIpfBYfKFDxgYEspgMNrb28+ePbtlyxYWC38TQwgh5IHwvzeE0BLW3t5OkuTKNeuEIrG7Y3lCiSRSADDeo1HlXKFh4QAQGR0DABRF6bRagVDokHdZXt7eAODnH5CUmvY/v/rl+IjCoJ8RCEULH3kuLo8HAP29PTHxCY4d2akIArzFInlMbFt9zYxDKllSFDwxxQUM+pkzn31EkWSIPCIsItLb188hw8YmpYwrhquqquRyeUpKyoNvQAghhJYa3M+MEFqqOjo6qqqquDxeeFS0u2N5cvEFQrjbiob7IwhCIpU6/LNcLpcbHBJqt9luXDrv2JEBgH6T2VhX4/CRnY0A4PH5AFB66fyV08cXWBXSAW0el46psVHSbg8Jj9h98MVl+asXsgBnrnVbd1itVgDw83NM5gIhhBBabDDRgBBakm7dunXy5EmKotZs3irz8nZ3OE8ckiTrq25dPnPqwomjAGA2m9wd0W1rNmxkMBi9He3q6WnHjkwvnl+iBUdDQsOy8lczmMyulqbCI58sJNdAEARQT0q2gd4mExoR4di/d4qidBp1cHBwQIAjS2YghBBCi8eS/IUJIfQkI0myurr64sWLNrs9J68gITXd3RE9WabGx058+tGHf/jdjUsX2hrrASApJTU9M9vdcd0WLo+IjU8gSfLIe2/RDSkfUmtdbfH5QpvNdq8LOlubASBz2QoHROlyXCYjb826FWvWA8DY8KBqanJBwz0ZWycGe7pGBgcAgCIdnFhhMBi+AYHT09P3+X5DCCGEljSs0YAQWkp0Ot3Zs2fb29sBYN2mLckZWe6O6Alis9k+/dObOo2afgPP4/M3btkWEBjo4+vnjI6Sj23bzqe1Gs3oiOLSqeNb9zzzMLd0tTZfPX8GAFrqatgcTnCYPCUrJzI2bvaC2ooym9Xq7eMbJo9wUthORQCwCcJiNtMP7aTdvfEsfq31NTfOFzpvfB8//4nRkZ6envj4eOfNghBCCLkLJhoQQktGV1fXmTNntFqtUCTe8vSeUOw04VpGvV6jUgJATFz8jl276W3/ixCXy81fvebk0S+721raomMS0zLuf/3k+Oil0ycAICgk1KDXa9SqgZ6ugZ4ub1+/51/7DgAM9/eVF18BgIxly5fo1gkaXc8SAG6cLzzwzdfdG8wiV1tWAgDJmdmBwSFRcY4s/2nU65XTkxnLVrQ11l+/fj0iIoLuP4oQQgh5Ekw0IISWAIPBUFxcXFVVBQBxSSnrtu2YfcuEXEYoFjMYDJIkuVzuos0y0KJj49Zv2nLp/Nlr5wtl3j5BoWH3ufjkpx9RJBkTn7Bz3wGb1aqcnupqb2uorVZNTxWdOclksYb6eiiKSsvMzsxZ7rKX4HAEAXFJqSw2u6m6Uq/VujucRW24v3dGqxEIRStXr3Vs+xKjXv/Jn/5gMhrFEikAjIyMvP/++9/+9rcX1ZoghBBCaOGW8CczCKEnx6lTp6qqqphM5uZdu7fs3otZBrdgMBh7D73EYDDGx8bcHcuDJaWmhcsj7HZ78YMWwNMbCtZt2spgMDhcbmBwyKr1G7OWr6Qoqr2poaWuRqtWA0Ba1mKpQ/F4CAAxn5uYkiaWyqxWi7vDWdSG+3oBQCASObxJKoPJZLM5AKD7utXo2NhYR0eHY2dBCCGE3A5XNCCEFruKioqOjg6pzGv/S68IRA7+vR89kuCwcB6fbzQaVEqlwaAPue9KAfficrl7nz34xm9+pZycOHfsi+37nr3rZTM6LQABQCmnpyQy2ez5vNVrA4OC7XY7j8/n8fkCgVC49L/3CAAmQbBYbKvFQlEUfop+L1m5BU3Vt6wWx6djuDze5l17jn3ywdyTR44ciYyM3Llzp7c3NtBBCCHkIXBFA0JoURsdHS0qKmIwGJuf3oNZhsWAzeEYDYYP3/vTJ++/V3r9GrWIOx1yudy9B55js9l9XZ0jw4N3XkCS5PGP36coMigkNDRcPu/ZqNi42ITEMHmEn3+AB2QZZrE5HIqi7Njv4N44PB6bzZ7RaUeG7vJts0DB4XK+QDj3DJvD6evre/fdd0+ePElXukUIIYSWOkw0IITcwGazXb58+ciRIwMDA/e/8uTJkzabLW/dhvtvs0cuI5V5kSRpNpkAoOzGtfbWFndHdD9RMbHRsXEUSZ767OM7n7159bJWrRaKRLueeZbFZrs+PBezktTA0OBgTxcA4O6J+wsICbPbbOMjw84YPCRcPruchMvj7TrwPAAYDIb6+vojR468//77WiyigRBCaIlj/su//Iu7Y0AIPUEoiiotLT1z5kxnZ+fU1FRTU5NCoeDxeFKplMFgzMzMFBUVHT16tKmpyWazURRVUVEhkXltfnoPLvNeJOKSU+NT0lZv2sJkMocH+gODgkPDw90d1P3ExMUP9vepVarB3u55/VCnJsaH+nqtFos8MsrL28ddEbqMUqf74k9/NJtM4dGxielZ+DN1HwKhqLO5QSyVRcY6vv2kUCRubaijjzlc7urN2+JTUn39A/q7uwBAo9F0dHSwWKzg4GCHT40QQgi5BtZoQAi5jt1u//TTT3t7e9kcTnxyqlAsrq+s6Ozs7OzslEgkRqPRarXSV05MTFy8eJE+jk9OWdI9BT0Mg8Hw8vEBgJjE5PLrxUajwd0RPQCLxVq1bv3xLz4fH1GMDg8Ghd5OiygG+6tLS+hjixN24y9avgGBm3Y/g1mGByAAAFrqa1dt3MLmcBw7ttGg/8uxXv/J23848PI3E9Myam6WatQqAFAqlSUlJcnJyTwsfIsQQmhpwhUNCCHX6e7uvnHjhszbZ+vufVkrc8OjorPzCqQy2YxOx+JwAoNDI2PjElLTctesi09JZbFYUbFxKVnZKZnZmGhYhLg8XlVZibe3T2x8grtjeQCZzIvNZvf1dAeHyf0CAumTNy6dn56c8PH1233gYGR0jHsjdA0KGE21VTqN2qjXh8fEYq7hXiwm04kP37Pb7QRB5OQVMJlMx44vEktGFUM6ze3GEyajkaIgLCKSwWQM9HTfPmkylZaWcrncsDDcNYYQQmjpwRUNCCFXOH36dHt7u8FgAIDMFStD5RH0eSaTmZSemZSeeectIXcU50OLikE/Q1EU/Xe6+NHVHIvPF/Z0tD21/yBJkkO9PQRBbH5qV/ATU/6Dz2HvfuHlM59/3N5YZ7NZM1bk+QYGPcY4FEkSnpv7s1osX7zzR4vF7BcYtGbzNocvZwAADpe75em9dRXlapWyv7sTAGoryuJTUuVRMQwGg8liCYQijUoJAGVlZRRF5eTkcJwQBkIIIeQ8uKIBIeQKFy9e1Gq1UXEJadk58SlpLBZmOZe80iuXJsZG/fz9E5NT3B3Lg0mk0lGFQq1SqpXTE2OjXa3Nqukp/4DAgnUb3B2a6zAIEIlEviFh3a3NU+NjHU31gaFhEpnXXS6lbu8duBNJkp69wqitvqanrUUile1+/kUfP38nzcLhcuXRMfWVFfoZHb20xGIyJWdmxyYmJ2dkiSWSvu5OALBYLD09PXV1dTExMUKh8EGjIoQQQouFJ/+ugBBaJNRqNZ1ZkEdHpy9bwcVdxx6BxxcAQGp6hrsDeShcLvfZQ9944eVXAGCgu2ugp5vFYq3fut3dcbkakwAWkHQSwW63D369UH++e2+q8OwsQ/HZk1U3rgFATv4qkVji7On8AoMAgO4R29narNNqvHx8vX39EtIy5iaAZmZm3n33Xb1ef8+BEEIIoUUGP1RECDlXe3v7xYsXVSqVUCSOjk90dzjIYUQSCQAsla0TAEAQRGhYeGp6RlNDPQDwBQL/r+s1PFHk8ohlK/PKS64DQOLddi09aabGRjubG1tqq+x2O32GLxS6pguJQPBXixQGurtSsnIAYHR4cEZ7u4KDUCTWz+hsNhtJki4ICSGEEHIITDQghJxIrVafOHHCarXGJCRt2LET1zJ4EolMBgDGpZNooG19apfNZmtradZptbVVt1bkr3J3RPONjY7Ghc/vaxgXn1Dd3OaQ8S0WS82tcgAQCEVSL+95z96n/oJHbprQqlTHP3qPtNsBIDAk1Mc/ICo2LiImzjWzjymGASA1e1l/V6dOq2lpqOPy+QHBIQyCMZtW0M/oAIAkSa1WKxaLXRMYQgghtECYaEAIOZHJZDKbzWKJNDQiQq2cDggOcXdEyGGUExMAsPjbW87DYDCe2r1XIpXeulk22Ne7LDd/sb157mh3TELhXqYnJiwWC0VRO549dGdO4V5ZBoqiFtsXyiHqb5WRdnuoPHJZwarA4FAWm+2yqSfHx4b6e/lCYe6a9WajUdeqmRgduXDiqEgsOfjNv7nz+vb29pAQ/CcUIYTQ0oCJBoSQE/n4+AQEBIyPj1+7cI7FZu994RuBIaHuDgo5RldbKwB43fGR+OLHYDBWr9tQWX5zsL9vemrSzz/A3RH9lY62VgA4+OI3Djz3/OxJgeMKAfoFBjKZTLvdzmDeM6cwr/OlJ61lMBuNNy6eHejuDIuMmp6Y0GnUAJCxfEWoPNLFkfR2tAPAioI1XB5vdtcGALDY7N7O9juvj4tz0ToLhBBCaOEw0YAQciI2m3348OHe3l6FQlFWVjbQ042JBo9Bb4QJ+7pT6dLCYDBkMi+VSmk2mdwdy3ztra0AsHX7Uxs2b7nzPb8DUJTdbmdzOOK79psAIAiComB2WpLykCyDTqMpLjw5MaqwWa0A0NfZAQBCkThzZW5kbLyLg5kcG62pKONwubFJKQAQHZ/Q09HGYDBIklQrp0uvXAIAoVA4WwCSy+VyuVwXB4kQQgg9Nk/41QEhtJjxeLykpKRVq1YBQGXpjRmd1t0ROd5v//M/fDiMu/75+T/+xN3ROYtAKIIluHVillarAQCrxeLuQOZrb2sFgOKiy4mRYX4i3uoVOaeOH3Pg+F3tbQDAF4ru02WWIAAoCui1DIQn/KrQUlP12Zu/HRnst1mtPn7+m3bu3vL03q17nnnmpVcyl+e6OBijwXD++Fd2m23lmnU8Ph8AxhQKAMjKygoKCgIAOv/l7/+X5ppcLnfuQ4QQQmiRwxUNCCFX4PF4q1atKikpKSo8vfvgIXeHgxxAKBbBEiwGSetoa7Hb7Uwmk36bt6jQiYYP3nuHflhfW/Pis8/87q0/vfzqtxY4ss1qbaqvvXrxPABwHvjxOEGABzWzbKiqoChKHh27dut2iVTm3mDKr1/VqFUh8oi07OUAYDGbJ8dHAWBiYiI3N/fkyZN0JUilUjl7i1QqnT1WKBRNTU0tLS3BwcEHDx50efgIIYTQg2GiASHkIrm5ue3t7YO9Pe3NjQkpae4Ox5F27z+Qmp4x98yN4qtv/OY/2Wz2nv0H3BWVs4nEUgAoLy2JiXP1svOFq751CwCW5xUELbK9PMrp6RmdjsfjvfLa3/zk//un4eGhlw8+293V+S8//d/PPn+Iv7C0yPWiS/U1VQCQmVuwbPU6B4W8NOjUKr5AsGHHTqHIzY0bJsdGu9tamCzWhu077TYbg8kc6u8dHR4CgMHBwbS0tB/84AednZ2dnZ1dXV2zd8XGxtIHjY2NhYWFFosFAKamppyyuQYhhBBaMEw0IIRcRCAQbNq06bPPPpsYHfWwRIM8IlIe8ZdKclMTE9/95mEA+On/+UVGdo774nKu2KSksuKiEcXwUqwUODkxDgD9vT0jimGT0Wi32bbu2h0QNL+ppOt5+/hM6IxzH/7vn/381W+8oJye7mxvS8/MeuyRNWpVR1sLRVEFm7el5qxwRLBLRkNlOQD4Bwa7PctAkuSFk8fMJtPygjV6ne6rD98LCA7dvu9Adm5BTXkpAJSVlUVERBQVFZnNZvoWoVC4cePGtLS0oqKimZmZpqam2cqR09PTZ8+efeqpp9z2ehBCCKF7wEQDQsh14uLieDyeTqNxdyDO9Xevf3tibGzVuvXf+9H/cncsTiQQinz9A8YUw0aDQSgSuTucRyMUicxm89iIAgAIgiBJ8tzJ44df/56747oLeeTtHNbY6Gh65mMOYjGbTxz5zGgwePn4PmlZBgCYUAxTFBXx9aIAt2iurR4e6NeoVWrlNAC0NdZXll4HgP7uzvd+++vZ3IFKpers7JzNMgBAWlpabW1tXV3d4ODgncMymUyXhI8QQgg9Gkw0IIRcSiKR6LSenGgovnzp/JlTDAbj//7mvz1+STNfIAAAo9G45BINr/7Nd80mEx0/SZJv/Nd/arWaqckJXz8319s7dfzYn/74ewD48uQZ+qva2FBPPxUb//hbVK5eOj89NcnjC/a98m2HxLm00DVo/QKCXD/16PDQ6PBgf0+3YqB/7vm5/wzOa31y6dKluQ/Ly8vpAwaDwWSx5pYv5XK5AwMD165dW7t2raMDRwghhBYEEw0IIZeSSqWK0VF3R+EsFEX909//GAD2PXswKSXV3eE43deJhqVXD5LBYNDB08c+vr6KoaGWhvo1Gze7NzD/gICS69cA4NuvvHT4m6+Nj4394uc/A4DEpOSIyKjHHtZiNgNAeEwsm812UKRLyeToiIsLf06Nj109X8jhcEeGBmZXK8yVk7dqenLCZDTIvH34AuHI0MCYYvjOywIDA8fGxuhjkiTJOVmGQ4cOEQTx8ccfm81mTDQghBBabDDRgBByHYqiDAaDYWbGZrPdp7Xe0lVRVtre2gIAP/zH/+3uWJxOo1J1NDfB129il7TnDr30m1/+Yt4Hy26Rm1+wd/+B4199efrE8dMnjtMn+QLBH955byGFMBKSU7va23rbW5evWiea07/gyREcJvfy8XXNXPoZ3fFPP5z77cQXCqNi40PC5WMKRfqy5Xa73eev186QJDk2PGQ2myZGR5VTk1MT42rltFgsFovFs4mGecRi8bVr1wDAZrPNe6qjo8PLywvbYSKEEHIjD/xFHyG0aNlsNoVCIfPy9tQ9BV9++gkAxCcmxScmuTsW5yJJ8vgnH9rt9sio6IioaHeHs1AsFosgCLPZ/YkGAHjnw0+Wr8z97KMPu7u7/P0DcpYv/+d//beFLGcAgJj4hMDgkLERxenPPnz+9e87KtQlQTU1SVGUnbzLsgInUQwOzM0ypOesyF+/kcliAUD8PergMhiM4HA5AETGxgOA3W5//43/0ul0Op3uXtczmcyMjAyhUJiUlHT9+vXMzEyJRAIA3d3dn3/+OZvNfv755yMjI+96O0IIIeRsmGhACLkOm80WCARevn4eWcCMoqjTx48CwI7de9wdi9NVlZXotBqJVLrj6T2e8bdJEIRyaspqsbA5HPdGwmazv/P9v/vO9//OgWMyGIx9Bw+9/9bvdRp16aVzBZu3O3DwRWigq1Pi5eXl6wcAt65fpShK5MJ+E6rpKQCQSGV56zfKvH18/QMeNbU6NT5mNNxzR5JIJFq/fj1JkuHh4QRBXLx4cXx8XKPRbNy4USAQ1NXVAYDVajUajfcaASGEEHI2TDQghFxKIpFo1aql2BDxgfp7e9QqFQCszMt3dyxORycX8latWXJlIO+FzeFMTU70dHUmJKe4Oxan4PH5eWvWFZ0rbK2r8eBEw/Tk+MVjX2pVSgaDIfP2NRoNRv0MAGQsX+myGFasWpuxbCWXx3vsEQz6mfs8OzMzc/r0aQDw8vLSarV0DYja2tr6+vqVK1fO7qQ4depUaGgovcwBIYQQcjFP+0UfIbTISaXS6cmJxupKdwfieC1NjfRBZPSS30rwQBKZFwBoNWp3B+IwazdsBICO1mZ3B+JE6Vk5UbFxFEW5OxBnMRr0xWdOalVKumWpcmrCajFLZF7L8lcHBIe4MpKFZBkAwGQ0AsBsNoN3MTQAACAASURBVFYkEtEFF3g83qZNm1asWEFn+mazDDSSJG/evNnR0UE/tNlsd5ZvQAghhFwDVzQghFxKJpMBAMsTS9+3NDUBAIPBCA2XuzsWp/Px9aUoqry0ZEVeAcfdew0cIiIymiCI7o52u93uGZtB7orD4XhqooGiqKN//pNepwWApw4cnBgdsVltSekZMm8fd4c2n1ajHhseCo2IbK6riY5PnNFqgkLDOVwu/ax+RtdYUwUABQUFXC63s7Nzz549EonEYrGYTCaRSMRisQIDA0+dOmW32/l8vr+/v1arValUYWFhQqGwvb2dHkcul3t7e7vtRSKEEHqyYaIBIeRSIpEIAELlEe4OxPH+4Wc//4ef/dzdUbiIj39AQFDwxNioQa/3jESDSCxmMBh2u91sMgmEQneH4yxsNoeiqKnxUd+AIHfH4mDH3v+TXqflC4USqczHzz8iOtbdEd3TzatFXW0tTBbLbrPdunENANJzVqzevBUAmmuriy+cpS+js0IDAwMVFRVbt27V6XRvvfVWfHz8gQMHMjMz+/r6GhsbuVzumjVrjh07BgBKpTIpKWk20bBmzRr3vDyEEEIIEw0IIRejNwzPaLWL8GNG9EhkPj4TY6OjIwqZl5e7Y3EMehW6xWL24ESDQCgkCOLY+++ERkbtePaQu8NZEL1Wc/7oFxrlNEnaKYoiSZLN4ew++KKvf4C7Q7unMcVwd1vr1MQ4ANjn7GvobG2e0WkHervph2w2e9u2bQRBXL9+nT5DkuTIyIjdbudwOGfPnh0cHKQ7BKvV6o8++ggABAJBZmbm+Pg4fT2fzw8ODnblS0MIIYTmwkQDQsgVlEplWVmZXC7X6/UAoNNq3B0RWigfXz8AuFlyI9EjqieyWKyomNje7i6jwSDz8tgF5ysKVmvUqu6O9okRhbtjWZCrZ050tTRRFMXl8Xz8/dlsDoPJzFqZu2izDHa7va2h7ua1K3M7X84yGvQ9HW1eXl46nY7BYFit1rNnzwYGBqrVagCoqKhobm5+8cUXX3311fr6+qqqKgCIiIig7+XxeARBfOc73xGJRFarFQA6OjoyMzPZnrhDDSGE0FKBiQaEkCs0NzfX1NTU1NTQD+cWMENLVHZeQV3VLf19y+MvIf29vYrhIQCwWCzujsWJ2Gz2jj3PfPj2HzWLr5CnzWa7WXRBr9PJvH1yN2y+12Vq5fTRP79ttVgIgoiKS1i+ao1fQKAr43x4dru9t7N9XKHQ62dGBgdmdNq7Xubj4zM9PQ0AAQEB3t7e/f39fD4/IyOjoKCgubn5woULFEXNzMxUVFQ8/fTTdPfKFStWREREmEymqampHTt2JCYm0gsc2Gz27t27XfkaEUIIobvCRANCyBUaGxsBIHNFrn9QkFTm5eIK8MgZGAwGj8fXqlUT42P+i/Wd3sP76vNPSJL08fULDPL8BedsDsdqsVQUX165bpO7Y/mL9oba1roaAOinqMaqCgCISkgMDo9Izlo2rhguK7pAkuT2A89fPPaFzWr1CwzKW7tevogLMVgtlqqykpry0ntdwOVyk5KSxsbGZs/Mlld44YUXQkNDAWDFihWTk5PV1dUA0NXVBQCbN2+OjIyMi4vjcrkxMTG/+tWvjh8/HhkZ+dxzz3lGtRSEEEKeAdtbIoScbnR0VKlU+vj5r9q4OT45NTAklCAIdweFHIAvEJAkWVN5y92BOIaff8CBF19eYGPCJSEpLR0AGm6VV5ded3csfzE2NAgAUXEJ4ZHRQaFhFEX1tLWWXr5gs1jOfP7RxIhiamz0yNu/12nUALD3hZcWc5YBAEqvXr5PlgEAzGZzY2Ojt7f36Oion5/fbK8TiUQSGPiXzF1GRga9S8JsNr/zzjslJSUhISFcLhcA2Gx2bm6uUCgcGBgw3W1HBkIIIeQuuKIBIeR0FouFJMnYxCR3B4IcjP4EVR4Z5e5AHIDBZBIE4cFlIOfKyF5GkeTVi+f7OtpzChZFb4L+ro6+znYGg5GWsywsIoqiqInRkbKrRYrB/mvnT9ttNh8/fwCYnpwAAB6fz17cn95TFCW7d2tJicxLq1YBAF3c8fDhw0VFRSRJJiYmjoyM8Hi8iYmJ2VKOAQEB69evVyqVJ0+eVCgUCoWCyWSuX7+efnb9+vWrV682m83CJ+NbFyGE0FKBiQaEkNM1NzcDAJOF/+B4GpvNBgASqdTdgSyUWqWy22xP1GfCGTnLiy9dmJ4Ym54c9/FzZwFFo0F/8dgXY4phoCgfP/+wiCgAIAgiIDgkb92Grz58r6etlaIob1+/ddue0mrUXC6Xy+MzGIt3SWb5tavVN0vuE6HZZJw9rqurq6ur8/Pz+/GPfywSiU6cONHQ0NDV1UUnGhoaGs6dO2c2m+eO5ufnBwAURdXW1oaFhfn7+7PwX1eEEEKLDP7PhBByIp1Op1KpOjo6ACAhNc3d4SAHG1MoAGAxv+V7SDVVtyiK8vX3d3cgrkMQREp6ZlN97fS4mxMNH7/xX3RnyuT0rJz8grlPefn4sthsm9UKAMmZWVwez4+3BKqBjI8oAIAkyXtdcGfjibCwMJFIZDAY6EIMiYmJJpNpZGSkv7/fbDbTowmFQpIkt23blpKSAgA9PT1nzpyRSCQHDhygCzoghBBCiwcmGhBCDjY9PV1UVDQ9Pa1SqeheawAQFZcgEIrcGxhyOBabZbfblNPTwSFL+31OW0szACSmPFm5sNBweVN9bXtDbZx7XzhBAIA8KmbVpi3znuHyeC9/9+/qKyuMRkNwaLg7gns0FEVV3yxRDPbTD1ksFr3q5z7owpyTk5MAUFxcbDAYAODcuXO+vr7V1dXbt28PCgoqLi4WCAQhISFDQ0MikYiucSOTyby8vFQqVVVVFSYaEEIILTaYaEAIOYzZbG5tbb1w4YLZbPbx84+IiZN6eUlkMqnMKyg0DAtAep78dRuvni/Uzyz5DpdMJpPFZickp7g7EJfy8fdnsdn0x+/uYjYakzNzmqpvadSqu17AFwhy1653cVSPraH6VsX14tmHD8wyAMD6bU/dKLo4Ojp65syZ2QbAQ0ND69atY7FYSUlJIpEoKyuLoqhf/epXVqu1ubk5KioKAM6cOaNSqQCAx+NZrVY2m+2c14QQQgg9Dkw0IIQco7e399ixY3q9HgAylq/MX7cBizJ4vBB5BAAYjQZ3B7JQbA7HptGMjSh8fP0WeZVBBwoIDAoJCx/s69PrtEKxxMWzjyuGa2+WDPZ2UyQJAEEhYS4OwEm4PN6dOyPuo/jCWZFYYtTrZ7MMALBjxw65XC6Xy+mHdAkGoVCoVqtTU1MBgKKo2Ytv3brV19f3ne98xzEvACGEEHIEfBuAEHKA4eHhTz75hCTJ6PjEjOUrQsLl7o4IuYLUy4sgCLXq7p9FLyEymdf05OSnf36HwWAkp2XYSbvJaGQymduf3svy6A+K+Xw+RZE3Lpzdtv+gK+c16GdOf/ah3WYDgLCIqMi4uJSMbFcG4CQZy1b6BwQd++SD+1zDFwqNev3sQ4vZrDRPzr0gMDAwIyPjzhtXr15dUlJSWFh4+PDh2tragYEB+jyDwfD19XVA9AghhJDjYKIBIeQALS0tJEnmr9+YtTIPt0g8ORgMBhBER1vr6IgiKDjE3eE8vmeee/7LTz9WKqfVKlVTfS1BEPQnxspV0/4BS6D64GPLW7OuvaV5bhME1zh75BO7zRYcFr5p526RROoB9URpFEVxuFwOl2sxm+96AY/Pn5tlmEsikej1+sDAwP3799/1C5KVldXW1tbb20uSpFKppE9mZGRERERERkY66iUghBBCDoGJBoTQQo2Pj9fU1DCZzOj4BMwyPGnik1Pamxq1Gs2STjQAwIEXXgSAyfFxLo8rkcounj1TX1vzSGvglyKhUAQA44phnUYjdmGbUoFIND0x7h8YLJF5uWxSF6ivqigtujTvJEEQ+/btO3funMFg8AsIGurvBQAmk2m321NSUnbt2nX16tWKiort27cnJCTca2SKom7evBkfH799+3Y2mz08PHx7xvr6+vr6vLy8zZs3z72eJMlr166RJLlx40ZHv0qEEELowTzkMwSEkBtNTU1ZLJbsvAKZt4+7Y0GuRm+TMRqWfJkGml9AgEQqAwCBUAh3a0PoYThcblxiEkVRqqkJV867Zc8BALDZH1wrcWkRCIR3nkxLS5uYmKDbSdBZBpm3j29AIAD4+flxOJytW7f+/d///X2yDP39/W+++ebly5cLCwsFAkF1dfXU1NTssywWiy4POVdTU9ONGzdKS0t/97vfVVdXO+TVIYQQQg8PEw0IoYUaGhoCALHE1cXk0GIglXkBQEtT49zqdB6AzxcAQOXN0vHREXfH4lyh8ggAaG+oc+WkLA6HIAjb1+1vPYPVYunpaJ93cvPmzRKJ5MaNG3NP5q5dP6PVAgBFUQaDwWazzdsrMTw8XFhYqFarAWBmZuaLL76YmLidCbJarXPTCqGhoTabrby8fN68M1/3glEqlSMj87+HbTab3W5/vJeJEEIIPQzcOoEQWij6N1r7QzRyQ57HLzCIwWQODw3O6HSelGwKCQsDgFHFcFd7W0BQsLvDcSI//wAmkznU2+PieSmKUiun7XY7k8l08dROUlVW0tPRNvuQzWavWrXq5s2bM3/d/1Xm7dPV2qKf0QFAdXV1ZWWlv7//yMjIT37yE4IgFArF+Ph4U1PT4OBgZGSkTCYrLS01Gm8X0cjMzBSJRDMzM2w2m6IogUAwPDwslUozMzPnBUMnF9hsdmho6IYNG+Y+ZbVaf/e73/n4+Lz88stO+DIghBBCAJhoQAgtXGJiYmtr69jISJq7I0Gux+XxImNiezrajUaDJyUagoJDvv29H7z9+996/O6J0HC5f2DQxPiYi+dlMpljiuHLp09s2rnbA1rh6rSaidERAOByuWazGQCsVmtxcfHsSh+JRGI2m81ms1o5rVZO0yfpHIRAIMjOzr506VJjY6NpzvebSCQCAD8/P6FQGB8fn5OTExQUBACBgYE//elPAWBwcLCysnL9+vUDAwNnz57dvn37bJWc7Ozsqamp8fFxX19fofCvNnQQBOHt7T3vJEIIIeRYuHUCIbRQycnJEolEp9W4OxDkHgKRCABmP3T1GJ9//AEAkCTp7kCcjs1m2222nrYWV06647lDBIPR1dbS2drsynmdwWa1fvXBe0P9vd7e3mKxePb8vP1E5jmtKEQiUUZGRnBw8N69ew8cOLBlyxaFQmH666zW5OQkAGRnZ3t5eTU2NvJ4vLnVds1ms0qlevrpp729vWtra2tqaub+DEZFRb3++uvf//73t27dOi9aFot1+PDh/fv3O+KlI4QQQne35D9DQAgtBlKpVK3BRMMTSiQSgwfVg6SRJKnVaERicd6ade6OxelCwsIH+/sqiouiE5NdNmlweET+xi2ll86XXb3sFxjk6x/gsqkdyG6ztTXWV5WV0FshZrtOMplMkiTnJhq0Wm1gYKBEIuns7ASAF154gV6eMGvv3r1vvPHG7MO8vLzs7Gz6WCaTMRgMPp8/+2x7e3tDQ0NbWxubzU5KStq5c6dOpxMIBPPC8/b2duSrRQghhB4aJhoQQg4glUoVCgVFUdje8gkkEkvA4xINDAaDIIjg0DChSOTuWJwue0VuTWWFTqPW67RCsev2vyRl5jTXVKmnp058+uHh7/2QxWa7bOqFI0nyxuULPe1tBv3Mnc8ymUyKouataBAIBFFRUZ2dnb6+vv7+/vNukclk6enpdrs9IyNDIBAEB/+lMsgzzzwz7+Ljx4+TJJmUlCSXywHA39//zgERQgghN8KtEwghB5BKpTabrbu91d2BIDcQe8kAwOBZiQYAIAjC4ws00Lg8XtayFQBQfuWSK+e1WSzpy3MBwGq1LrkmCO1NDU01VXfNMgCAxWK5c9NNb29vaGjoq6+++vrrr99ZApPJZO7Zs2fXrl0+Pj5zswx3tWbNmpSUFK1WW1xcrNfrjx079utf/3rez6DFYikrK2toaJiNxG63050sEEIIIWfDFQ0IIQeg1wA3VlfFunDpNXI7kiQvnT5BAAEARqOnJRoYDIbpyUg0AEBYRGRVeVlfZ7tWpZJ4eblgRqvF8tnbb5gMBgBITs/i8ngumNQhKIqqKrtRVfqXjpXhkdGbn95bc7O0tbHu/smpK1euvPTSS/d6tqKiorKyUq1W//CHP5xb6+FOGRkZb731lk6nGx4e7u0fUE5NAsC8ZE13d/fly5cBoLm5uaCgQC6XX7hwobq6+rvf/a6vr+9DvliEEELo8WCiASHkAElJSZGRkdNKlbsDQS517tiXvZ0d9JYZk8cVg2SyWBazGQBaGxvGRkdMJmNouDwtM9vdcTlFeERkaLh8oK/3y/fe3Pfyt7x8/Zw9Y1drk8lgkHp5L8tfJY+OcfZ0jjI5NtrW2NBQfWv2zOrNW1MyspksVu7a9R0tTXfe4u3tbbVadTodAPT19V29epUgiKSkpICA22UpqqurzWZzenr6hQsXWCxWQkLCA1tC9PT00AMCgFZ9+x9eBoMBABqNprKyMjAwMDIyksVi2Wy2rq4uLpcrl8tZLBZFURMTE5hoQAgh5GyYaEAIOYZUKh0cHCRJkv5lF3m8+lsVvZ0dLBaLwWBYLBbP2zrBYrHMZlNXe9vFwlP04vOJ0VFPTTQAwM59B44f+XRkeKj00vmdz39j7lMURR3989talQoISFuem5lbwFpwQ8rashIAyFi+IjEtY4FD3d+Jr75494+/72hrZbHYKWnp3//7n6xet+HxhlJOTR775AOrxQIAYrFYp9MxGAx5VAzdnnOov3fuTgp/f/+CgoLAwEAej2exWD744AO6meWNGzcAYGpqav/+/TMzM3V1dVeuXAkICMjPzz948KBMJhOJRJ988olCoXjttdd8fHxmB7RYLEwmk95zMbsDIjg4OC8v7+jRozExMSqV6vLlyxqNpq+vTyKR/OhHP/rmN79ZU1NTVVUllUoBQCQSsdls0RNQdgQhhJDbYaIBIeQYEonEbrcb9DMiFxaTQ+4yNT5WcuUSAKzftCUgKKj0WnF8YpK7g3IwNput1WjOnz5BkmT28hVtLc0q5XRvV2dUbJy7Q3MKLo+3fffed3//25HB/nNffpq3cavM+/a73KJTx6Ynxlksls1qqym93t3S/Oxr31lISrG+okyv07LY7OQM5yZufv1///Xf//+fzz68duXytSuX3/nk8z37n33UoQZ6ugq/OjJb70Cn0wUEhxSs30R/lSZGR4rOnqafIggiMDBwz549dIHG999/X6FQzBuN7ihRVVV1/fr19PT0NWvWAEB8fLzdbn/33XdHR0e9vb15c7aT6PX6N99802QySaXSb33rW0wm08vLKzo6evny5RKJJDk5maKoL7/8UqvVRkZGFhQUpKamAkBgYOCWLVtiYmJiYmIAID8/Pz8//1FfOEIIIfQYMNGAEHIM+hOz0qLLW/fsc3csyOnOHT9KUVRyalpmzjIAOPDCi+6OyPGkMi+1SkVZraHh4Ru3bLPbbPW1NWMjCk9NNACAVOYVEBg0PjY62NM91PdHHo8v9faeGFHQ3RP2P3fQoNdfuXxJo5q+eOyLbfsPPsYUEyOKq4Un1dNTAJC7dv2dNREdyGKx/Pd//BIA9j9/6G/+9gdWq/WN3/zn2VMnfvGznz5qokGrUd+8dnVefcfwyOjgcDkAkCRZfbPUqNfT5wmCiIyMnG0DQVGUzWabe+OhQ4eioqLGxsaEQuHBgwdjYmKYTKZKpTKZTF1dXaOjowkJCfv27WPPacNRUlJCL4iYmZmxWq3zUgZ79uz5t3/7N/qvSSKRbNy4cfYpFosVHx//SC8WIYQQWjhMNCCEHCMmJkYmkw0P9lvMZg6X6+5wkHPRn2Zv2rrd3YE40XOHvqGfmZltbxkRFV1fW+Px5SFtNisABAUHq1Uqo0FvNNx+8xwSGhoul7NYLB9f3z+/8yfDzN27Ldzf5OjIyY//TJIkXyDIXJGbsWylI0O/g0atoksz/vT//CI0LBwAfvJP/3z21InhwQGbzfbwuz8mx8eOfvRnm9U673xrQ114VLRBP0ORZE9HGwBERERMT0/rdLrZAgqff/750NDQ3LvoIqPnz59vamoyGAw/+tGPmEymxWJ59913zWazzWbj8XjPPffcvLmmp6fpA7PZPDMzM69UZEdHB51lEIvFa9eufcjXhRBCCDkPJhoQQo4hlUqjoqJqa2urb5bmPe4WaLRU0D0Caqoq81atdncsTjSbZTh3+lRzYz0A8AUCt0b0mExGY21lRV11pd1mt9ttFABQFJPJTMnI2jAnW2Sz2ZTT0wwG47kXDvF4vKaGBpIkJVIpAASHhNDvzP0DAgBgenLcoJ8RCB9tt397Yx1JkjJvn13PPi/18nbkK7wbP/+A7OUraipv/fd//PJvf/S/rFbrG//1awBYtjL3kWpMVJXeuDPLAAAsNvvs0SMmo3H26zA4OLhs2bJbt24RBHH27NmpqamBgQE6BTCLJMmjR4/Sx0lJSRKJhKKopqYmk8nEYDDYbPauXbvmTTQ2NtbV1XX7Rfn5eX3dFmRmZubcuXOrVq2KjIz09vZWKpVSqdTLJU1DEEIIofvDRANCyGHWrVvX3NysVirdHQhyutSsnDHFcH9vT27BKoIg3B2Oc6lVqqaGOgaDkZG9bEX+KneH81BGFYpTX31uNBq9vLy9ff26O9rot7uBQUEcDofL5arV6smJifrqStX01DMv3C79eP7UcYqiklNTBQIBAKRnZt45MpPJlEdEDPT3jwwOxDxiO9u0ZSvb6mspknRZJZcvz5zfuWHNh++8/eE7b9NnklJSf//u+w9zr8VsVk1PsTmc3s72uefDIqJik5IJguhuax3o7QYAugakVCrVaDRDQ0NZWVm1tbX3GdnLy0ulUgGA1WoFgJqamsLCQgCw2+0cDufOnQ4VFRUAIJfL9+7dS29So7W1tbW2toaEhOTn5+/YseP48eOrVi2N70+EEEIeDxMNCCGHEYv/H3v3HR9HeS6K/5nZ3pu06nXVZclqtmW5yd3gim1w7AAGBxMIgZwkJ7nnnnvu/Z2W3N9pIYQTQmghgGkGF9ybioskq1q9t11pJW3vfXfuH4OXRZJtWVbX+/3wx+7MOzPPruRF8+z7Pg9PIBBYzKbZDgSZdikZmUUXzirk/V0d7YnJKbMdzvTCcQwA0jKWbpjbS0VcLlfRpfM2i8XhcAzfLayg1ai1GjUApKanJyYmZSxdSg52u90dbW3nz57p7+35w7/9dmlu3p3qSrKUwAO/El+Skdnf13f9/Bm9WrVs7fqJRygQS+hMptGgb29uTFs6ThZjyv37v/xTS1MjAKRnLnU6HF0d7Qp5f31dbWy8LHCY1+vFMGxUecvKG6V1leVjz6lVq/ZkPUMeIu/tJt9nKpWanZ1dUlKiVCqVSuW94qHT6cuWLVMoFHq9XiqVbtiw4c6dO2SWAQAkEsnBgwfJuhVut7ulpSU5OVmj0aSkpLhcrp07d7JYrMCzZWVlcTgckUh06dKlwsLCX/3qV5N8mxAEQRBkqqFEA4IgU0kgEAyNjMx2FMhMyFq2orrs5pWL5xd8ooH8+r2tubGnq+PAs8+LJUGzHdH3tDU13ii+5na73C5XYNHBnLy8JRmZHo+HwWAwGAyxRBI494RGo6VnZLDY7PNnzxgNhuqKMgAIDQvbvHVbdEzM/a8oS0wMCg7WqNW1ZTfSsnM5DzM9YdmawhuXzg8NKGYg0XDp3Jk///cbAPDGn9/74XNHAOD//6f/7z9/+y8vHX46Kyc3Ji6eHOb1eL76+C9UGm3f088FHo6PKVRJTlWwWS1mk3Gwv+/q2dPfjsRxj8dTUlIyajyO41Fxsv7uTv8WHo83ODgol8sB4PDhw21tbWfOnCF3MZnMjRs3BgV9+9tVWVl55cqV6OhouVyO4/gLL7wwKsvgdDq/+eabnJychoaG8vLyxMTE+Pj4yb5VCIIgCDLFUKIBQZCpxOfzu7u7vV7vtBaTR+aC5WvWNdZWm00mvU4nEk/7evtZhON4sDREr9fZrFatWj3DiQabxVJy9bLdZg2Pil65Zp3T6dSoRqxWS+Wtm+qRYYIgyG/UuVwuSyBgs9kbNm0WSyQMBmMiZQjiZbKfvPpac2MjANDp9DiZjE6nP/AoHo/3/AtHT5880dHW9uV7bx/+2d9OvNVlZGw8hmEt9XWFWx+nPEyhhEm4UVwMAHQG4+Czz5FbDh998T9/+y9ut/vapYtHXvoJADjs9g//+Hu3ywUA9dW3wyOjg0PDAMDjdt+pqhh1wqysrDt37vh8vvamhtCISP/2Ud0oArcHZhkAQKvVEgTBZrMdDofFYrl586Z/V3Z2dlradz1i09LSfD5fTEzMX//6V6/XO/bkcrm8ubmZzWavWrVKKBTGPCg9hCAIgiAzCSUaEASZSgKBgCAIi9kkEKKCZAsclUoNDY/o7+kuunJp34HJdDqcR478+OWaqttXL15wuZwzdlGL2dTR1nrj2lWyE0Rvd9etkiIcx/3FBZlMZpxMxmAwhEJRwerVkyuWgeO4fz3FxNHp9Me279Co1Tqt9thbb0TLZCvWbWJOoFKmQCyRhIRqhoe62lqSl2ROIuCJ4wsFAOB2uQx6vVgiaW24o71bQcbfGYdGozGZLDLRcP3yRQqFQqXRGEyWUCT2fr8nJQAUFxdHRkbK5XKL2eycVP8RKpX62GOP1dTUtLW1/elPf6JQKDiO+3w+DoeTmfm9d0MkEpEFF15++WW1Wh0eHg4APp/v448/lsvlK1euzM/P37BhQ1pamlAoXLFixf2va7Va29vbMzIyAltmIgiCIMj0QYkGBEGmEp/PBwCLCSUaFoWtu/e++8Z/dXW09/X2xMYt8GnbXB4PACZ3ezlxH7/3Z41qxD9PgRQRGZmSmqZU474amgAAIABJREFUDna2t3s8nniZTJaQyGAwwsLDyR4Qs4LL5a4sWHXuzDdWs6n1Tl17Y4MsNX3lhs0PbEURk5CkGR7q6+6a7kQD2RKFIIgjB5/60UsvXzlzqri4GABwHM9ftZocg1MoB44cPXnsI61aBQBer5cgCK/HYzLoyQHh4eEajcblcgGAXC5/6aWX3nnnncaaKgr+3aQtGo3mvtuWgsFk3ueXhEqlJiQkNDQ0kE+DgoKSkpIGBwcPHTp0rxkoQUFB/vUUtbW1vb29AHDz5k2Xy/X44xMqGmIymT788EOdTgcAOTk5EzkEQRAEQR4RSjQgCDKVyIroZpNxtgNBZgKTzV6SndNYU33x7DdPHXpGLJHMdkTTiMPmAoDTOY0zGrRqtXpkmE6nx8TFMZnMjrY2j8ezacvWnLw8craCyWj0eDxCkWjiSxWmVVZOTlZOTntra9mtm8rBwc6mhs6mBoFIfODFV8ZG2FRTWV50hUajxSYmA8DY+QJTbvW69c8ceeHjD967WVp8s7TYv/3VX/46ISl5eHCg6tYNRW/32s3blq1ee+XMKTKkzMzMzMzMqqqq1tZWIItZpKdHRERcvHjR4/HU19dv3rz5/PnzfQFrItwBzS/vk2VITExcsWLFO++8MzQ0RG4ZGRkZGRkBALPZ/MAanARBlJaW+p/yeLwJvg+VlZVklgFNZ0AQBEFmDEo0IAgylchEg8WEGk8sFqsKN7Y1NhgNhoY7tYUbN892ONOIL+DDNM9oaGmsJwhClpj4xL79AGDfYgeAwBKA/IDWhnNHcmpqYnJyb09Pe1tre2urUa9799//lSAIKo2277mjoqBgAGhvuHPz8gUA8Ho8bQ13YEYSDQDwu7f+vGrtun//l38cUioxDJNKpfn5+Tt27gCAq2dP67UaACi+eM4/nsFk3rlzp7Gx8bXXXuvo6PB6vf39/f39/RqNJiMjo7m5ua+vb+XKlQBg0GkfKpKIiIjk5ORPPvkEAGJlienZOU21Nf09XXw+f926dSKRSC6Xm83m9PR7dgxtamoym83kY4FAsHr16sC9VquVIAgud5zpJI2NjeQDqVT6UDEjCIIgyKShRAOCIFPJv3RitgNBZkhHS7PH7cZxfDH0niAIQj0y7PP5pmlCAYPBAIDku+/kqC4DcxmO47KEBFlCQt6y5ddLS3AcV6tUGrX61tWLO37wDADU3LoOAJm5y+OTk61mc0NNVVxi0gwEphkZFgv4zz33nIDPj42NbWpqcrlc/nKPY8dHxsR1t7d6vd7f//73gatXFAqFQqEAgIGBAblcjmFY4N6JoFAooaGhABAcGrbzwKGW+rr+ni4ej5efn+/1egcHB48fP242mx0OR25u7rhnUKlU/sc4jttsNg6HQz41GAxvvfWW1+t96qmnkpOTRx24evXq5ubmnTt3Shb0nCMEQRBkTkGJBgRBphKNRmOz2d3tbbkFq3j8ufjtKzKFTn/2iby3hyCIjVu2RURGzXY40wvHcQqFIu/rVQ0PhYZHTMclWBwOAJDlAOYpaUjI/qcOAIDJaHzz96+rh5RkXsbldDCYzGWr15AVHFIyHrr85OQM9Pc236kFAK/Xu3LlytraWhzHg6ShAPDU8y9gGDbQ33fx5Ff+8d3treQDgiBoNJrH4xmVUBAKhSaTicPhWCyWh4pEJBKREwrID8a2xgYAsFqtly9fBgAMw2QymdlsPnPmjFgsjouLG3uGwNkKVqv19ddf/8UvfsFmswGgtraW/LXR6/WBh/h8vqamprS0tGXLlj1UtAiCIAjyiObEIk8EQRaSxMREq8U82N8324Eg06um7FZfdxeFQlm7fmPu8gcUvV8Y0jOXAoDDbp+m87NYbJjmMhAzhsPlCkUip8Nx/P23q2+WYjiOUygPrBM55ZZk57Hu9sIgO3f6fD7VsBIA2Bwui81JTE3f8eQPxm3H63a7/VmGIGlIbEISABgMhtbW1ofNMgBAfX390NBQaGiooq+nua5mWDkAAX0xCYKIiIigUqk4jt9rvoy/zsKSJUuCgoKYTKa/5kJPTw/5ICXlexOL5HL5iRMnrly58rDRIgiCIMgjQjMaEASZYmvXrq2vr0erJxa2YeVgWck1DMO2PL4jY2nWbIczLUxGwycffuByOj0eD3lDSN52usebcj8lyPvwutoasUSSmDQTKwumD4VCWbV6zbkz3+g16obb5TQGwz2DnUH9aHR6fFJK851ak8l06dIlABAHBUuCv1eqoLykyOv13v88ew49y2Kzaytu3Sq6OpHrcrncscmIY8eOeb1er9dbdOHs2EPEYnFeXl5eXp6/x8Qoq1atMplMFovFbrcrlcqsrCx/omHfvn1//OMf2Wz2qAqRUqk0OTk5ISFhIjEjCIIgyBRCiQYEQaYYWabBjBINC1rR+TMEQWRmZc9AlqH+Tt2q5XnkrX7f4PAMNHR0uVzXi661NDXY7XYeny8JljJZLCaLxWSy2BxOzLQ18pSGhjKYTK1G8+Vnn4aEhu578imRWDxN15oBWTk5BEGcP3smLDpGr1Hbpy1Bc384hQIABEG0tLQAgNfjqb51M0gqTUhNZzCZABAcGubxeIx63TjH4jj5i3fp1Nc7DxzKyV/l8XhuXy/xD7hXsQb7eNNeRi2KoTMYroDZKydPngSAtra2wsLCrKxx/llxOByyPmVISMimTZsCl1eIRKLnn3+eRqONmprBZrMPHjw4zpuCIAiCINMMJRoQBJliNBqNw+FYzCjRsGAN9PVqRkYAYGbaTPzitVf9M8xnxu2ymzVVtwFAKBIfev4F/9z76UalUo+89NOrF851treODA+PDA/P60QDAJAVBFRDg26n0+fzeb3ecRcpTBOCILraWhprqgI3Gg36hppKACgruUYQRHBImNvtutdqBf8vnqKv58u/vLv/2SPVZTf9ezEMYzAYjvEakTxwigQAUCgUoVgyqnuFwWAYHh4e+0Lee+89nU4XFxdnMBieffZZfxlIv4iIaakbgiAIgiCTgxINCIJMPYFAoBoaMpuMqB7kgnTj2hUAyFuRPwN34J9/eqy87FZIaOjImLuv6UOlUgFg3aYtmdm5dAZjxq4LAGwud0g5AAAsFmtuNrN8KCKxmEKh2K1WABAHBU9Tt45xFZ0/09PRxmJ/e0Oev269xWxuqq32DyBrbQz09zIYjIkE5na7MQxbtWHT9csXyS05OTlDQ0NKpXKCITEYjMACHHabjUajjx0WHz96yszAwMDg4KBQKDx48OBMZmoQBEEQZNJQMUgEQaaeUCi0WsztTY2zHQgyLdTDQwCwPL9gui9ksVj+19/9Oio6+uVXXp3uawXicLgAQGcwZjjLQLLb7Vwe7+VXXwuf/99RS0NCfvU//z4yKoogiLTMpRiGzdilmSy23WbTadTk056O9lXrNxWs38jh8kbVpGSz2WFhYQ88YdbyFVQabWneim1P7CdTqDU1NRPPMgBASEjI0aNHCwq++4djMhrGDvN4PP7HNputpKTk5MmTqampL7zwAsoyIAiCIPMFSjQgCDL1BAIBAOjU6tkOBJl69VWVABAXL+Px+dN9rX//v78ZUir/43e/HztRfFpxeDwAcI43JX4SPB5Pa1NDVfkt1fDQAwffqanyejxsNpvFYk3J1WcdhUIJDQvDMCwlY0aLhmYtX5G9okAg+nbtiWpIOawcyF25+shrv8jM+16vR71e7+/acB9kCUm7zUZnMJ56/gWhWDJqAJPFGlVmkkqlBv7qYhgWEREhk8nI/hdjhYeHP/PMM2lpaf4t586dKykp0el0/f39TCbzgUEiCIIgyByBlk4gCDL1CgsLGxoa2poaluTkhkdFz3Y4yFS6fuUiADCn/za4u6vrD6//btOWrbv2PPHHP7wx3ZcLxOfxAaCvuysvv+ARv4Q/f/pEf0+PzWoBABzH9x16Jjo2btQYgiCUCoXRqLdZbT2d7QCwNCv7US4615DNERwOB2sGE0ZsDnf1xs0r1qy7fb2krrIcALRqVXScDAAIgvBXeZw4Op0BALUVZbUVtyhUqvfuvAMWmwMY2K1Wt8v1+L6nTEaD2WgsOn+Gz+fv3r1bJpO53e4//elPOp1uYGDgvffeO3z48IYNGy5evDj2ElarNbDEI9xN2gKAzWYzm80ikejh3wkEQRAEmQVoRgOCIFOPwWBs2bIFADpammc7FmSKYRgWFh6xffcT032hX//y5wDwuzfenO4LjSUUi3Ecl/f1mo3GSZ+kv7fnzf/4v62NDTarhcViJSYl+Xy+rz/9uKG2uq+n2z9dQtHf++6br3/+0QcXTp8svXpJ0d8HAFwu936nng8sFotOqx1SKuX9/WazGQCuX7kw82HQ6PSV6zeGhEcAQFnRVUVfDwAsX73ulb/732s2b/UPS8lYmpqZheM4juN5BWtCIyL9uygUCjnFoLGuBgCSl2QAgDdgdYPdZiWLUHi93gsnjkdEx6Zn5YRGRJpMplu3bgEAjUbbvXu3VCr1er0ul+vatWuBWQYMw4KCgoRCIZVKHZv+WLNmDZlrmMnyFgiCIAjy6NCMBgRBpkV8fDyVSm2sqVq9YRP1brN3ZL7z+XwYhrnd7uleK3754oUL587+j7//XwmJidN6oXHRaLTE5JT21haDQc8XCidxhspbN24UXwOAoODgTVu2yhISvF7vN6dOtjQ1XTl/FgAoFAqTxfZ63E6Xi/D5GAxG4YaNTCaTwWSyWKyIyMgHXWFO6+3p+fTjj0ZtNOjG6R85AygUSlL6khHloM/nO/PlZ1Gx8dLQMJPR0NZY/+0AKnXNpq1k+9KRocGVhRtMRsPt6yXioKCO5iaNaoTsi9nd1pK/tjBIGrLn0DNej+fKmVOOMT0sNaqR8uJrqzdtWbG28PRnnygUCoIgMAyLiYl5+eWXy8vLMzIyPvnkk8BDUlNTn3rqKZ/PRxDE2H9WLBbrueee02q1YrEYTWdAEARB5hGUaEAQZFrweLw1a9YUFxdbLWb/Mmlkvmu5U+f1emegpN/VK5cB4N9++5t/++1vArfHRoT+x+9+/8prP5vuADhcLgDcLL528LkfPezrVY+M3CwpAoCC1atXrlpNLq2nUCh79u4LCQl1uZydHR1qlYrweVlstkgsloaEbNn22L3W7c9H5HwNHMcTU9OpNCqNzmAymYlpGbMSiXpkKCNnGYPBLC8pslrMfV0dfV0d5F42h7v/2edpdDq5FCh/3XoyK8oXCDfv3AMAWcvyr577pqO5EQAcdvvtG6Xrt22Pio0HgKV5yzUqVdayFRr1SOml7yZr1FWWxyYmkh96goC+IR0dHZcvXx77Ux4cHIT7TlgQiUQoxYAgCILMOyjRgCDIdGltbQUAm9WKEg0Lg8fjaaqrAYCMpTNa1W9WrNuwqfFO3dDgQHtLc0r6koc6Vq/XEgSRsXTp+o2bArdjGFawejUAFG7YOJWxzj2R0dE8Pt9qtW7ZvXd2I6m6eb2usjx/3fqMnGWKvt72pgb/LhzHs1fk+z+dhgYUJz75MCNnWVpWNo7j4qBgACAIwt+3AgAo+HczDpavKSQfeLzfLaMg9bS3r92yTSQJ0mg0Op1OIpEAQENDAwBcu3bN8f0io0ajcWRkJCQkZNz41Wq10WiUyWQz2bADQRAEQR4dSjQgCDJdcBwXCEWBq52Ree3sl5+phocwDOPyeNN9rX/4P//4N7/4W//Tv7z/3m/++R8BoLy6VpYwE4sp6HT6ksyldTXVFrPpYY81m0wAIFrE+TUulxsSEtLd1T3bgUB7cyMAVJQWV94oDSx/wOJwnn7xlcCapsPKAZ/PV199u776Np3B+PEv/w4AvF6vw2bzjxl3FZg0NDw9O1cp79drNd9uCQvrbm81m4wQMKmBbCNiv7vags1m5+bmcjgcp9NJZiLGdezYMYPBcOTIkehoVFUXQRAEmU9QogFBkOnC5/O1Oh36Im5hcLlcSoUcw7DnX3wpWDr+t69TiC8Q8AOmnQvvFkoICwufsUKJ/X29APBQv8AGvf7Y++84nQ64e2O5aFFpNIJ4uLYO02HpsuU15bdcTqc/yxARE5uRkxeXkBSYNXA6HA1VlTiOBwUFqVSq4NAwcjuDycxakX/z6mUASMlYurJww9hLMFmsDY/tKLpw1p9ouHntisfj9rjdq1at0mq1KpUqNTW1o6Mj8CibzUalUvPz8+8ff1ZWVmtrq0KhCA8Pp1LR32wIgiDIvIH+p4UgyHQRCAROh8PldNIZjNmOBXlUvZ3tHo8nKFg6A1mGOcJuswFAZnbuxA8ZHhp0OOxiiUSWkJC3fPm0hTYPUKnUuZBkzCtYk5O/Sq/VYBjG5fHNJqMkWDp2WE35LZPRsHbtWrFYfOrUKQ732zk76uEhMssAAHQ64z6viMP5Lv9lt1nJB1VVVWTjifj4eJNp9NSYUVvcbjdtzIyJwsLCtra2K1eudHd3b9++/T5zHxAEQRBkTkGJBgRBpgufzwcAi9kkZgTPdizIo6otLwOA1IesVjBVXnntZzNQADLQkHLQbrdzuFxsYm0FB+R9Xx37mOwakJG5dPXatdMc4FxHo9EIgnC5XLNe5BLHcX9yYdwsAwAEh4YCAEEQZAEFcVCQUa+jMxinPvvYP2agv7e67EbuytWj0g0EQdwqutraUDf2tC6Xi3zQ09MzaldUVFRQUNDJkycJgmCxWARB1NXVFRQUrF+/ftRIgUAwPDzc09PT1NS0bt26ib9wBEEQBJlFKNGAIMh0IRcnW0wmsqwaMq/Z7TZYHGUgScVXLgNA6pLMCc5XHxke9nq9Xq8X7ttBYPEgv5x3OR2znmiYCJvVAgBVVVVkqqiitLiitJgvEArFkuHBAXKMTqMuLylS9PYGh4bhOE6hUiwmk0Y1YjWbrRbzvc7M4fJ8Pq89oNADSaFQKBSKURvJ9R29vb2tra2FhYVsNhsA9u7d29vb6/P54uPjp+4VIwiCIMj0QokGBEGmCzmjgayIhsxrDpvNajYzWayxU7sXJJ/PN6CQA0CwNMTn800kccBmcwAgb/nypVnZ0nt0EFhUyASN02Hn8vizHcuDBYeEAQA5nUEgFHH5ArfbFREVs2JtYWdrM0EQI0NKvUatVMgH+nsH+nvHPUlEdGxcUlJZ0VV/PYjwqOg9h561mIwf/elNANi2bZtWq+3s7MzJySkqKgo8lsVipaSkAMC5c+e6u7t1Op1MJktOTgYABoNB7kIQBEGQeQQlGhAEmS7+pROzHQjyqEovXyQIIl6WwFwcBQ5xHMcwjCCIC9+crK4oy81fmZax9P4VB9pbmgCAy+WFhoXNVJhzmk6nAwCn0znbgTzAQH+vx+ORhobl5K+qrbgFAEaD3m63+Xw+kSQIw7C0pdkAkJ6VAwCdrc0XT35FHigUS7g8vlAiWZKVoxyQu12uxNT0a+fOBPa2WLpsBYVCuXG3ykNdXd0LL7ywfft2giAaGxvVajUABAUFRUVFZWdnf/rpp4GdL8+dO5eUlDQX6lwgCIIgyCSgRAOCINOFx+PhOG42okTDvEej0wFgyaJZNwEAr/7y11cvnm9rbVGrRi5+c+r6tSu5K1bm5Rfca3aDTqMBgDg0uR3AarV++P57Br0ewzAud05PZ/D5fKc/+8Tn82EYxmJz/NtdTicAtDc1SMPCspZ91xgiJj6BLxCajAYAMOi0Bp12aFBRuPXx4NCw3s72rz76C7kEA8dxMt1gNhqaaqt7O9tlMhlBEBaLhTyP2+1+8cUXz549azabd+7cKRKJAODJJ5/U6/UGgyE6Orq2ttbtds/gO4EgCIIgUwwlGhAEmS4UCoXL5T76jAaCIAb7+8wmY0JKGm0+rPdeeLg8Hty9+1okmEzmjj17N217/HbZrTs11Tar9UbR1VhZgjQkdNzx5G8mQRAzG+ac4/V6j3/+mUGvp9HpazZu5d/tSzo34TgeHZ/Q19VBEASZI/CjUCher7e8pCgyJi7obqcVOoNx8IWX1CNDN69dUQ0pAYBGo7U11ttt1ltFV8kxoaGh4eHhtbW1AFBWfI2sUNPd3Z2Zmfnss88CQE9Pz7Fjx7hc7k9/+lOVSlVaWpqbmxsVFSWTyfxXT0pKmpE3AEEQBEGmCypYhSDINOLz+ZYxTd3uZUQ5+Om7bxedPzs0oAi8YVPK+08c++jKmdOnPz82PWEiD8ATCOBuu8dFhclkrtuw8dVf/iohKRkA7FbrvUYKhCIAqK6qnLng5iS73T44MECl0p5/5W/Ss3NmO5wH27p7b3Tct3f4VCrVX7qSrOvpcbtrym4GjqczGBHRsY/veyo+KQUAHHb71bOn/VmGgoKCo0ePyuVy8qnP59OoRuDuYhxyY3V1tdfr5XA4J06cePfdd+/cudPV1TXtrxNBEARBZhaa0YAgyHSx2Wx6vd7t8YzdpdOoOVweg8kM3KhRjZD/tdTX+Xy+uMQkAMxsNBgNegCgUChKhdzpcIw6CpkBPKEQAGyLL9FAwnE8JDS0q6P9etHVZ+Jl447Ztf+p3/3mn5wBa+wXocGBgbPfnAYAcVAwY56U86AzGDueOlhRWkwWaFi1apVYLC4uLiZrTABAd3vrtXPfCMXi7BXfLZwxGfTSsLD+7k4yH0GiUCi5ubnkTC6NRjPqQmq1+tSpU3v27Nm5c2dKSkpycvLrr78OAFQqNSMjYyZeKoIgCILMIJRoQBBkWhAE8emnn1qt1tiExFG7aspv3Sq6Kg4KfuKHz3C4PP92sjo9k8XCMdxut/V2dmAYRqFSmUyWOCiY8BGqYaXVYkaJhpnXVFsDAA6HfbYDmTV5K1ZWlpcZDXqL2UwuJBkLw3HHIk406HW6D99/DwBodPq8mMvgR6FQVm3YJJJIrp37pri4mM/np6WlVVRUkHu9Xm9LfR0AOB3OgvUbyY2XTp0IbGlJ9qF0OBxarVYikaSmpvb19QVegkajKZXKoaGhnTt3sliszMxMt9stlUqNRmNubm5QUNDMvFIEQRAEmTEo0YAgyLSoqakZGBgAgL6uztOfH1uSnRMTn0Cl0QiCqK+qBACdRl1162bh1sf8h3D5fAAIi4za8eRBo14PAAKRyL+39NJ51bDSYjKRa56RmdTf3Q0AssTFu26cyWTyhUKtWt1YV7NybeG4YygUyuDAQF9vb2xc3MxGNyeQy0ZEkqD9zzzPZLNnO5yHRn7+AIDJZKqrqwsODtZoNOQaLoFAQKfTa8pvxiYkhkdFe73eGFkCmX0guVwusg0qh8MBAJVKNerkZPeNzZs3UygU8ulf/vKX4eHhjIyMtWvXzswLRBAEQZCZhBINCIJMPZ/Pd/HiRQzDREHBeo26v7urv7uLzeUmp2e4nE6L2UT2DmyoruRwOMtWf/t3NjmjwWIyw/dTDCSBSAyoWeZsuHjqa6fDLhKLwyMiZzuW2bT/wKE///cbHa0tPV2dVqvF6XAES0N+cPgIAHg8nnMnv/K43QRBaNTqxZloMBgMALBpx+75mGUAACbzu7UeOIVK9p4kSSSSjRs3vvvuuyUXz8UlJvvnOPhxuVw2m71p06aIiAgAILMJgUJCQsRicW5uLvlULpcPDw+HhYVt2rRpul4PgiAIgswqlGhAEGTqNTU1eTyeuMTkHU/+wOPx3LhysaO50Wax1N0uJwes3riFyWJfPXuqpqJMGhYeI0sAAAaTSaPT7bbx6+2Rhd+72lpTM7NQb/mZRKXSAEAsCaLRaLMdy2wSikQ0Gk2jVgEAlUr1eDxGg95hs90sKWppbHC7XTQaLSQ0NCJyMaZjOtvbO9raMAwLnbfZqIH+Xv/jrOUr2psadZpvcw09PT0ikYjBYGjVKq1aBQAMBsMZ0IRl48aNZJ2FxsbGpqam/v7+USd3Op00Gq25ubmxsXHVqlUymeyHP/xhREQEe34mZRAEQRDkgVCiAUGQqVdUVAQAS3JyAYBKpa5/bMf6x3Z0tjRbLebQiEhpWDhZU62xtmp4cOD058eEYskzL72CYRiXx7feY84CeVRfV6fRoBeKxDP5cha5TTt2tTc12O7dcGHxOPyjF4uuXuYLBAp5v1atFkkk7/z3790uFwBIQ0I2bdkaFx8/2zHOjqamRoIg0rPmU2mGUeKTUiqul3g9HgCovHl91KyEmpoaAIiLi6NSqVardf/+/X/84x8BIDc3NzMzM/JudqmiomJwcHDsyQ0Gg8FgaGhoAICYmJiEhITExNHFaxAEQRBkIUGJBgRBph6TyQyShsTKvveXdGJa+qhhTx7+0cWTX3V3tBl0WqNeJxRLuHy+Qad1ORz0MRUf6QxG8pLM1oY7FpMJJRpmGJVGs9sXacuJQJLg4CcP/lCrVtfX1gCAoq8PAKQhIY/v2CkNCVnMMz6oVCqGYRse3znbgUyeUCz5wZEXTQZ9fVWlvLfbO167nMHBwVdffZXH4wHAwYMHvV5vcnKyf69cLiezDDiO+3y+wAPpdHpoaKjFYtHpdF1dXWvWrBm7vAJBEARBFhJ8tgNAEGShsdlsRqPRarVMZPC2J/bHJSYBwIlPPjIa9Dy+gCCIs199Pu5goUQCAA3VVW1NDZU3SocGFIF7PW63emS4p6Otqa5mkXcZnHI0Gt2+WHtbjnXiqy/I28jomJiNm7f86MUfR0RGLuYsAwCQL7/q1vXZDuSRiIOCYxOSdh98+tDRl6nj/UBdLldNTQ1BEHq9PiEhITDL0NbW9vHHHwNAUnpG6tJs//b4+Hg+n+9yubZt28blcgFgYGBgbLVIBEEQBFlg0IwGBEGmmNPptNvtSWlLJji+cOvjI8pBi8lUUVKcvSK/rbHebDSOOzIuIbGipKirraWrrQUAejo79j/zHJVG83o8vV0dFaUl/jXVXo9n6bIVU/JyEI/H47DbPB6Px+OhUtH/NUAqDdFpNKnp6bv2PIHeEFJYWDgAVJQWxyUmBUlDH+VU5776gsPjFW59fIpCmwyrxexxu8nHVBrN/xjUxLMPAAAgAElEQVQAlEplZWXlhQsX9uzZk5WVRW5UqVRffvklmX7SjAyTH0QUCsXn8/X29hIEERcXJxQK9Xq9/yRhYWEz+pIQBEEQZGahGQ0Igkyxrq4uAGCwWA8cSWJzuLt/8AyGYe3Njae/+NTn85Et5caSBIeQ+QsqjUalUlVDytOfH2uoqfrmy8/Of31cp1HTGYwl2bkAYDGbxz0DAHi93uqym+/9/j+LL5xTDQ899MtbfOw2q8fjkYaEosnepN37ngQAGo2Gsgx+S7OzhSIRAOg02kc8lV6raayp0qhGpiKuSWqqrfE/Zn//o6yjo+Py5csAcOrUqatXr5IbKysr/Wslvkt3er0EQRAEERsbe+jQIQqFIhQKWSxWdnb2kiUTzcMiCIIgyDyF/khCEGSKud1uAJAlp0z8EHFQ0K4DPzxz/DO71Yph2GN7n7zXyC27927ZvRcAhgcHTh7766C8f1DeDwAUCkUSHKLTqJrv1ALAfSoXlhVfI5tfNNZWtzU15OYXLMnJY3M4E492seFweQAQLJWiZh9+GIb19vSYzWZyuT4CAGRRg8aayoSUVLLa6+RExsbptZq2xobVGzdPXXQPQT0y3NvZ7n9qsYxeBeb1eskHbW1tHR0dW7ZsaWpqutfZkpOTf/CDHwBASUmJQqFYunTp7t27pyFqBEEQBJlb0IwGBEGmmEAgAIBRtdAeKDpeduiFlyOiY9Zu3hYSHvHA8aERkU//+KdcHp/BZObkF/zkf/yDx+P2eDwCoSgzb/nSvGX3OpC8HWKyWDQa3e1yVVwv6WptfqhQFxscxzEct6EaDQH4AoHZZBoZHp7tQOaQPfv2M5lMpUJ+8thHj3KesIhIAFAq+u81s2m60el0Gp1OZzDIp4EfZaGhoVFRUcuXL1+5cmVqaiqdTlepVM3NzY67RWGoVGpgtQ4qlbpu3ToMw7744ovS0lIA6OnpmcGXgiAIgiCzBs1oQBBkivH5fACw3KPOwn2IJJK9Tz838fE8geD5V3/ufyoNDdNp1CajIS1zqTQs/F5HtTc3AsCuHzwdEhbeUF1ZevlCU11telYOBU2Dv4eqm9cJn49s4oiQlubkXi+6NjI8nICaFN4VHROz/8APvvj02NCAXD0yFBwyyRoEygEFAIwoBwflfZExcVMa44QIROKjP/91TfnN6rKbwaFhSnm/f1dKSkphYaH/qdls7uzsJDtfkjIyMhobG/1PPR4Pg8EoKSlpa2sDAC6Xe+DAgZl4DQiCIAgy29CMBgRBphg5o8FsMs3wdTfveiIyNs7n833+wbtktchx0ekMBpMZEhYOAEty8mh0ukY1cqfq9gxGOs/4CAIAomJiZjuQOSQ4WEoQxO3ystkOZG6JiY3NWLqUIIii82cnfZKMnDzygUH7qOUeJg3DsNyVqw//5GfBAYUtQ0NDCwoKAofxeLzo6GiypSW5iKaurs4T0BczJydHKBS2tHz7ceT1eiMjI2fiBSAIgiDIbEOJBgRBppjVagUAi3mmEw0AsOGxnTyBAAD6u7vHHaDTqO12m/9OAMfxgsKNGIbdKrra09E2c4HOK8EhoQRB1FZXzXYgc0hCUrJILHY4HLM1vX/OWrd+A4ZhqiHlpD8BiLtLFez22VytU3zh7Ptv/Gd7c4N/S2FhIZ1ODxyj1Wqrq6vJje6AzhQAEBoaumvXrl27dtXU1JDNLKVS6d69e7u6upxO54y8AgRBEASZTSjRgCDIFCMnCYskkpm/tEAkOnT0JwDQfKfWoBv9daiit+fcV1963O6Q0O8WVmTmLc9eUQAAxRfPq0fQkvtxxCcliyRBTocj8KtahMFkEgQxoFDMdiBzC5vNzlu+HAAsk53TJJGGCIQiABgeGJjKyCZGKe+/cOL4zauXm+/UEgThsNvJ7RwOh8lkko9tNptKpWpvb3/zzTcrKipcLheGYRQKJbCXhE6nS01NJR+QW9asWVNWVvbJJ5+UlaGJMAiCIMjCh9YkIwgyxZqbmzEMi5HNztp1Op2OYRhBEFfPfpOZt8zjdptNRpfTlZGTe+HkVw67ncVm7z70TOAhK9YWdjQ3WsymuoryLbufmJWw5zgOl2vQae02G4/Pn+1Y5gqxWDIyNFRTXRUVHT3bsYzjzOnTv/uv/2xtaaHT6Wnp6X/76/+xafMMNXHgcnkA4HJN8nt7HMcLNmy6cOJ4YOKP7Ho75Q1WtWqVQaeNlSUChlXdvC7v7R5RDo470mq1fvTRR1lZWSKRqLKy0mw2C4VCcldqaqpKpUpPT29vb/dvYbFYDAYDAPLz8ysqKsg0REdHR3Jy8rJl9yxViyAIgiALBko0IMiiptVq5XK5TqeTSqUZGRmPfkKlUqnRaAQicZA05NHPNjlZy/PrbpcrFXKlQu7f2NZY77DbMQw78tovR/Xeo1Kph1/52Z/+/TcWi3nGg50fWGw2ANjtKNHwnV1797e3tvi/8Z5T3n7rrdd++or/6fDwcNG1a3/809tHf/zjGbg6lUoFAIfdMekzsNkcALBZLW6Xi0anu12us8c/N+i0h1/52aM0zhzFqNd98cE7Xq931YZN/d3dA/299x/v8/lqa2v9Tw0GA47jaWlpjz/+OJvNPnPmzMjICABIpdJ9+/ZRqVSn01lcXCwUCsm+sB6PZ9++fVMVPIIgCILMcSjRgCCLV2Nj4/nz5+1375RwHE9PT3/Ec3I4HAaDYTEZR5SDE+lSOR1Wb9xSsH7TtXPfUKlUSbCUzeVeO3vabrMBAJVKJf/oHwXHcQqVajWjRMP4WGwOADQ11G/YHPrAwYvE9eJrBEHMwfX2TqfzH/7+fwLAsuXL337nXY/H88KR5xsbGn79t798+tlnWSzWdAdA9nd0OSeTaGiprysvKUpISQMAgiCa62uzluU31lYN9PfSGYxx//FOAkEQLfV1t6+XeL1eAKi6dcMV8HNctmxZVdXoiiRsDtflcnq+X4ghLCxsw4YNNBqturpaLv82rVlQUGCxWC5evKhUKk0mU0RExNGjR10uV2DbSwRBEARZ8FCiAUEWHY1GU1FRQc5lAIAlOXnhkVGXvzl58eJFkUgUHn7PxpATIRAI1q5de+XKlfrqyi27Zm0ZAo7jm3fu8T8VBwUfe+ctAFj/2I573avQ6QwrmtFwD3FJSY211Q136jKzcoKCg2c7nNnh8Xg+/egvZpPJ7XZ7PR6yYgWHy53tuEbr7OgwmUwA8M//+puMzEwA+If//X8OPLnfarU2NTYuW758ugNob2sFgMn1Q+1obrJZLQ01leTTptoah81edes6AOA4rlWrpmSqlHp4qOj8Gf/T8KiYvq4O/1PzmIQji83ZdeDQpdMn9FpN4PbBwcHOzs6mpiaFQkFOtYiKioqJifnggw9Md0tUREZGPuKHKoIgCILMR6gYJIIsIgRBnDx58sMPP6yurlZrtOFRMZt27F6/bXvykszE1HSz2Xz16tVHvwrZ5m3UV3+zSyQJ4vL4XB4/PjH5XmNYbLbL6Zzc3dGCFytLDAkLdzoc5Tevz3Yss0OrVr/+b78dGhx0OhwsFitYKo2Xybbv3LX/qQOzHdpoLpdr+44d23fsSEtLI7fwBQLygc02E30cdDodjuPkrISHFfH9LqpB0pDmO7UUCiUyMtJht1eUFk9JhCJJEJvzbYZIHBT82BP7E1LSWGw2ncGAu+VsA23asYvBYpH1ZVNSUsiPOADYunVra2urQqEAAJ/Ph2HY4cOHcRz3Zxk4HM7t27dR9UcEQRBkEUIzGhBksXA4HKdPn25tbeXxBZm5y1dv2hJYWW3L7r1Gg35wcHBgYOARO703NzcDQPKSKaj4MFUwDHv+1Z/ffwxZhsBqMQvFs9AvY+7bc+iZP//Xv7U0Na7bsMl/47p4GIwGn8+H4/iPXvyxJChotsO5n5zc3JPfnAnccuLrrwCAzWZnLl06AwFQqVQKlcp7yF8Su9V65vhngbUYOVxe4bbtRefPdLe3DgwMMJjMzLxHLaOoHh6S93bXV1XarBZyC4VKbW9q4AtFJqNBNaSk0Whko0o6ne5yuQAgPDomNiHJZrXgFIrX4+FwOD6fDwA4HE5ERMSVK1e+PQ+F8sQTT1CpVH82Jzk5ecmSJZcvXxaJRI8YNoIgCILMOyjRgCCLQnt7+9dff+1yueKTUlZt2DT2XhrHcVlySnlJUXt7+6MkGmw2G3lLEB0ne7SQZxqXLwAAq8WCEg3jYjCZsuSU7vY2u922CBMNYeERFArF6/XOwbUS9+HxeP7u1796989/BoB/+pd/nZk7XhqNRt6KPxS9VjOiHCRbxpBb4pKS6QyGengIABhM5g9f/AmHy3uUwM4e/7y3s33URvXwUNGFs+RjNpstFou1Wq3dbiezDAKReOvuvQCgUY14PZ7Y2Nimpian0ymTyfbv389gMKhUKjnS6/XGxMTA3WkjXC53x44dPB5vSorsIgiCIMi8gxINCLLwOZ3OU6dO0eiMVRs2p2fn3qtIQe7K1ZU3Svv7+z0eD1k3/mERBHH69Gmr1Zq8JJNGpz9a1DNNIBIBACrTcB/k3aPNap3tQGZBV0c7eQPsdrmYTOZshzMhGo3m0IGnSoqLcRz/53/9zc9+/oBJPVOFRqN5PZ7WhjupmVkTPyo4NAwAKBQKWfwCAEx6vc/rtZhNAEAQhNlonFyigSCI+urbQwpFX1cHl8u12+1kDcixbDabzWbzf0IKhKInDx9hsTk+n+9W0VUAUCqV5N7w8HAWizU8POzvgpGQkEAuqYiNjd2xY0dkZKR/hQWCIAiCLEIo0YAgC9zXX3/d1dVlt9vXb9u+JCfvPiMxDBNJguRyeU9PT1JS0iSuZTQa29vb+QJh4dbHJxvvrBGIJACAGk/ch6K3F8Mwch374uHz+T764F3V8DBBELKEhPkyo+FOXd3+vU/I+/vFYvFfPzm2ddu2Gbt0XLysv6+vp7P9oRINNDo9JWNpW2O9f4tyQP7Rn94k01sup7O3syM0YjKTrRR9PTeuXAIAKpXqdru9Xi+O46PmXKxYsYLP59fU1JjNZvfd+jLxyalkvxVFb7dmZBgAXHdruNTU1AiFwkuXLrlcrujoaLlcHhLybZVKCoWSl3e/T1oEQRAEWQxQogFBFriRkRG73U6j0yfyR3/htu1fffSBwWCY3LWKi4sBQJacOh/vRYOkUpiTX9c7HQ6lot9sNGI4npqx1OlwcGbjm9KW+jqPxx0UHBwRGTXzV58tquHhb059rVWrGQxGweo1ecuX+7/Bnstqa2o2rFtrs9mysrO/OnEy+vsVFqdbWnp6SdG1SZSDTUhJDUw0eNxu/0nYHO6yVWse9oQ9HW0jSiWN/m1fSX870qioqP7+fplMJhKJqqurhUJhYWEhi8UaGBjQ6XTkYCaLlb0in3zc0dJMPmCxWC6Xy+v12my2+vp6l8sllUq3bdtGpVIlErTkCkEQBEG+gxINCLLARUVFqVSqmPgEygRWQ5DLB1paWnJzcwNLRU6Ex+NpbGxkcTi5BasmGeusEoolGIZZLZbZDuR7CII4f+K4oreHfFp84RwAxCYker1eWXIKnU6XhoWLgybTb9Ln81nMJqvZbLNarGaz1Wq1W63R8fGxskQqjTZ2PDnXY8nDfEc93zmdzk8+fN/tdtNotMNHfhQslc52RBNCEMSzT//QZrNRqdSfvvpaW1ubv43CsuXLZ6BMA41GAwCP66ETDf093ffatW7rY+P+Wo7l8/mGFHIf4au8eV0p7w/c5V8x0d/fDwBr1qwJCwtjsVjZ2dksFsvn8wX2mwiPiuFweQRBlBVf86c/0tLSampqyMdke2CVSnX58uXnnnvO4/EYDAahUPgQLxhBEARBFi6UaECQhUyr1dbW1oZHRW94fOdExrPYHL5A2NfXp1KpwsLCHupa165d8/l8kdGx5GTjeYf8pnqu1WioKb+l6O3BKZS8gtWtDXeoVJpeq+nr6iQIgsw+UKlUKo2WvCST8Pnik5KZbDaPLyA7aNyHanio6PxZ1ZBy1PamuhpJsHTzrj1KeX9NRVn+2sL0rBxyV3N9HQDMl/IEU0KrVrvd7rDw8P1PHZhH9S9vV1R0tLcDgMfjeeHI84G7rhaXrF23broDIHOaGtXwQ1V70apVjTVVAECl0XLyC3o62jUjw1KpVKfT+as2TETVreuVN0r9TzEMi4uL43A4ubm5586dU6vV5HYulyuRSBgMxsaNG8ktJpPJX4cSAHo62shKE7UVt/wbY2Ji/ImGiIgIspHn+vXrAeDy5cvV1dUZGRlPPPHExKNFEARBkIUKJRoQZCE7f/48QRAZucsYE7s/xDBszeat57764tq1a08//fTEL6RQKG7fvs1ksQo2bJpssLOPSqXNqRoNSoW8vKQIw7AtO59ITEtfsaYQABw2G5PNvn292G6zDQ0OmAx6u81WX3UbABpqqgCAw+OxWGwunx8TL8NwPC0zy2azMhjMwN+By6dP6jRqKpUan5wiEIoEIrE4WNpyp7ajuVGrVn3+/jvksEG5nEw0mIxGs9GI43hGVvbMvw+zpf5OLQBEx8TMoywDALS1ts5uAAwGQxIUpNVo6m6XLVu1doJH+Rtbetxul8MZERWjGRnetGkTi8V6//33zcYJrefyejx1t8sBQCiWGHRaACAIoqen5+DBgyKR6Omnn37jjTfI6gx2u939/cUdFAqFxWLZ7Xb/FqvVguE4ALBYLPLzkM/n+/dqtdqjR4/yeDw6nQ4AZNvLgYGBCb5eBEEQBFnYUKIBQRYsrVbb29ublLYkKW3JxI8Ki4wWiiU9PT3Nzc3p6ekTPKqrq8vn8+WuXMUXzOOZw3QGQ6dRP2y1/Glit9kunPiKIIjk9IzEtO9+EEw2GwBWrF3v39Lf3Uml0Rqqq6wWs0Gns1msNotFoxrp6+oEgJKL5wGAzeVKgqVWsxnH8dTMpQ6HnUKhPP/TnzMD5j6EhIWvWr/pzPHPcBxnsTldbS3DgwN6rUYkCbLbrARBpGdkzosKBVNFNTIMAO6HrzUwu547cuS5I0dmMQAcxwtWrT5z+lRDddXEEw38gEUHArEoIjq2vvr21atXCwoKIGDVwwMuTaHExCd0tbVYzKbATpmXLl0KrPJInvAPf/gDnU4/evRocHAwAPB4vJdeeumLL75QKpWxCUlZy1fwBUKz0Ui+onPnzuXn5zc2NvrP4HA4zpw5c/jwYfLp2rVrk5OTF9WUHwRBEAS5D5RoQJAFa2hoyOfzxSYk+rfYrJbjH76fuWx59vKV9zqKxWbnr1t/+fSJ1tbWiScahoaGcByPkSU+eOgclpGbV1FaXFFaEp+UMsE5INPnyplTVouZy+Nv2rnn/iPJtz0iOta/Ra/VtjfV4xRKS30djUa326x2q3XQ1gcAPp/vxtXLAMBksZhjVljQmcx9z3w72f7d1//DoNN+/PYfc/IL1CPDADDr78lM+ubEV8NKJQAEB9+vNIPVajUZjUHBwbSJVRBYJDKzskpLis0m08iQMiQsfCKHBLaBsFmsWtUIAKhUKr1eDwAOu2MiJ8EwbMvuvUqF3Gb9XrEVf4nHWFmiSBJUV1nuH89isfzDBALBzp07P/jgA5vV0tna0lRb09XWAgBWq9VqtZ44cQIA0tLSWlpayPH9/f0Oh4M8A4ZhoaGhEwkSQRAEQRYDlGhAkAWrq6sLAPwN4ZwOR+mlCyajwWww3v/AxNT0suJrTU1NeXl5sbGxD7yQ1+sdGRnx+XxC8fyuu75s1dqG6kqzyVhTUVZQuGEWI6kuu9nX1Ynj+IEjRycxiUAkkeSv2wAAy1d/b0G+y+VqrqvhCQQiiUQSHHL/k/zwxZfPfvn5yNBgbUUZuWVJ5tKHjWT+8nq8AMDj82k02r1qDahVqr+8967b7Y6JjT1w6Ico1xAoJja2sb6+u711gomG6DhZkDREoxoBAKvFnJKRyeZwbVZLbm7u9evXLaYHfGr5nf3yMzLLwGAynY5v0xOJaUtEEknd7fJh5YCi79vSqhQKJT4+nsPhaLVaf8+IsLCwlJSUxsbGsRVMGAwGn88nswyZmZlsNjssLIxGo3m93octnYsgCIIgC94imgSLIIsKQRByuZzF4ZhNRp1GXXXr+sdv/zf57dxEblzJTnLt7e0TvJbRaAyPjlkAf22v3fIYhmGdd7vZzYrSyxdvXy/BMGzj9l1sDncKz0yn07NXrExISXtglgEA2BzuU8+/sHnnHjIGGo3GYCyiGQ279z+J47jZZDr7zenuzs5xx9TV1pCz8fv7+j775GOydSJCWpKRCQBkfccJCg4NAwAMw5KXZAjFkuDQMAzDqFQqnU53BJROuA+71Srv/bZ1BSXggy4yOmbFmkIWi+2w2/2rMPbv33/gwIErV668+eabfX19/sFbt26VyWRk5QUA2LZtm1QqFYvFhw8fXrNmTXR09AsvvLB3795t27alp6e/9dZbf/3rXyf+GhEEQRBkkUCJBgRZmDo7O3U6nd1qPXnso2PvvFVRWuyw2+KTUlZv2pI3gXb0cYnJFAqlvLzcPoG/78l1y0wm64Ej577E1HQOl2fU6xoe5gZpCtVWlNVX3fb5fKmZWSkZsz+DICVj6Y9+9ksKlSqWBInE4tkOZ+bgOL7vwKHklDQAsNls445Rq1QAsH3vfiqVqpDLTxz/ckZDnNsiIiODgoPdLtfEDyFTAJExcZExcQDA4XIJghgeHhYKhUpFf2BLiHuxBqyYCPypcXg8ABB/fxUMOYDJZLLZbLLrp0Kh+Pjjj8vKyp555hmy2kJaWprH41GpVHQ6HcfxiooKuVze1NREnsFutxuNRovFMpHYEARBEGRRQUsnEGQB8nq9N27cGLUxKT1jy66J9l1jsdkMJstmtfhXIN/HrVu3ACAhJXUSoc5BuQWrSy+dv329JDE1/YF9IqfWiHKwvLQYANZv25GenTOTl74Pt8sFBGG3j3+zvYDFJyT4fN72tpbh4SEAsNvtDrudzeEwGAwAKC0u6uvtxSmU2Nj4fYee/uKjD4eUyodq6LiwMRiMYKlUo1a3NTakZGQCwPG/vq8aUrLY7BVr1/vbpvrZrJbuthYAyF6RDwBGva63swMALBaLxWLxer393Z2xCUn3vyhZ2WGUWFkijy9wOhxKRb9/I47jycnJALB27dq1a7+tWFlfX9/d3T00NORwOEwmEwBIJBLyA3B4ePjtt98mh5lMJqfTWVpaqlarvV6v0Wj0eDxo4QyCIAiCBEJ/DyHIAtTT06NQKPxPE1PTVxZu4AtFD3USGp0eLggnv+i7v5CQEI1G45lvxfnvJTN3WV1FmcloqLx5fd2WbTN2XbvNdvHk116PR5acOneyDADQ193l9XrZbM5sBzLTbFYrAGAYVltd3d/Xp9VoACAqOvrZ54/4fL6b168DwON79jLZbLJUod1uv11evmrNg2cMLRKhoWGtzc2ll8/fqSz3eDwGnZYgCKvFUnT+zI0rl8KjooJDwwiA5avXUalUo17v9XrjEpPJ4qYul8tuswLAyZMnCYLAcVwgesCEGoNOW3Th7KiNUbHxXq/3s/f/vGJtIV8g1NzNRJDNLEcNXrp0aU1Njc1mq62tJbcoFIru7u7AMSKRaPPmzd3d3WVlZRkZGRs3boyMjEQzGhAEQRBkFLR0AkEWmoGBgcrKSqFQyL77bfzK9RsFIjGGYQ91Hh5fcK8Z46OQRR94wnnc2HKUwse2YxjW19kxkxctvXTBaNCzOdxtT+yfyes+EI/PB4CEpAd8mbzADCjkb73xu6+/+Iz89dZqNBiGUSgUnVZrs9n0Oh2GYXyBMDk1HQDiE5Mys3PJo9A9p9/y/HwGg+FyOtUjw3qthiCIhMTEwg0bQ0JDfT5vf093ddnNmrKbNWU34G57S39/XJFYQtZ8Id/PnQcOiSRB97+cRjUyNt2p6Oshqz92t7X6qzNQKJSNGzcG1pTxer3FxcXHjx8f9ePr6+tTKr9XFVKv1zMYjLi4OJFIpFKpoqOjL1269NFHHz30u4MgCIIgCxqa0YAgC83t27c779auY7HZa7c8JnjIuQwknkCgVPT7fL4HFo/k8/kAECxdOK3dYuITuHy+9fsd8qZVfdXtjpYmHMf3Pv3cJNpMTCuhSAz3rlOwIFktlm9OfEXel/rvTqNi40wGvUGvr6+rczodBEHwBQJyF47jGx/b3nintquz88zpU9t37loAhVEfHZVKfeVnf+P1eqlUan9v79CQcsXKAhaLtWrNGoVcbjGb1WrVjdJSh91eU37TYjIDQFNdtUY98sShZw16nf+dB4D6qkqn3Z6YtuQ+l1MPD99nLzmXgc1mr1mzJjs7m3m3V2tXV1dfX59cLpfL5eQWGp3udrkEAoHROLrVBY/H43K5FRUVIyMjZN/N0tJSmUy2qP51IAiCIMhEoEQDgiw0QUHffe/ndDi4PP7kzsPjC3w+n8ViIfMI90EW27eYTSzOwpldz2SyzEZjddnNvILV030t1fBQWUkRAKzdtE0kmXMtQu9UVQDABMv+LwD9fb1Fly+ZTSaBUCgSSxwOO5PJEghFhVu2qYaHP/vwvd6e7gGFgiCIFavX+o/CcXzX/gNnvv6ysb6eIIgdu3ajXAMA+JcnJKemJqd+V8YlKjoaALhy3o3SUs3IiL/2qtfrHezvs1ktIkkQXyA0GQ3kdkVvd19XR0hEpH/KwyhDA4qa8pvj7pJKpSqViny8e/dusjQDSS6Xf/LJJ/6nVBrN5/W6Xa60tLQ9e/ZUVlZevXqV3FVYWOj1ejMyMo4fP379+nX/IXFxcWvQYhkEQRAEGQMlGhBkoVm3bt3t27fJb9h8Pt+dygo6gyGSBD3sbQ+XxwMAo9F4/0SDz+fr6Oig0emMB9WMnF8ycpcVXzg7NKB48NBHduPKJbfLFRUXn5G3bAYu97AMOi0AxCckznYg086g15/48nODXud2u2l0+qHnXmBzv9deNLVHSU4AACAASURBVEgqBYDenh4AiJUlxMbLAvcmJKfsOXDw5OefNjU0qEZG8pYtT1uyhKwciYyLXN6lHJCP2u6w23GcYrWYAYBOp7tcrpTMrOa6GkVPd3p27rincrtd/lUPOI4TBOF/qtVqASAxMfGxxx4Ti8X9/f1ffPFFenp6SkpKWVkZADy+76mWO3V93Z3+lRcpKSl0On316tVxcXHNzc0CgWDFihXkrmeffba/v7+np6e2tjYjIwNlGRAEQRBkXHNrgi6CIFNi+/bt/tub7vbWz957u3hMjbQH4goEADB28vAofX19JpNJEiy91zeN81R6Vg5OoVgt0756giAIl8uFYdiOJw9O97Umh83lAQB7AU1XuReDQa9WjbjdbllS8mu//vtRWQYAoNPp/lonywtWjT1DnCxx36FnKFTqyPDw+bNnjn30V4fDMe1xz1uSoKAlmf+PvfuMj+O8DoV/Zrb3XfS26L0DJEGCvfeiQpGURFPFLZJsR/HPyb1xbhLfN7k3keNy7USSZZVIYpFYxF7E3gGCAInee19ge+8z74ch1yuAnQCWAM7/0+zMM7NnQADEnnmec3IBgCAI31oGAODx+YN9PV6vl8PhBAUFCYRCkVgMAA9ofRIRFSMU3fn3ksoV/qUWvF5vYmLiiy++GBQU5PV6Dx48aLPZysvLd+7c2d7enpqVk5SWMdj/l5RiXl5ext3JF9HR0StXrvRlGQBAIpFkZ2dv2LBh69at69evH5svBEIIITTlYKIBoSkoIyNjRLcIvVbzuBfpbmsDAKvV+oAxBoNhz549AJCa9aC105MUh8O1jX+iQa/VqFWDBEE8s20RmbktzGqCQMcyvoKCgnl8PkEQz225b9LnBz/56x0/euunf/fL2PjEew6IS0h893/+rzkLFnG43MGBgS8++/R2RYXH4xm3qCe3JUuXLV2+AgAcDgdTnYTH53e2NLPYbABwu91DQ0Oh4ZFM/YXO+9dn5fJ4kTFKZpuZgwMABEEkJiYCQGFhIZPIGBgYMBqNvkVeLDZ74YrVNqvF6ZcPSk5OfmivSoIgMjIycLoKQgghdD+YaEBoCrp69arqu3XR1EOqjpYms+kh0xP8ebweAPBfzzxaZ2enx+OJT05Ny8p9slCfZTwez2a1jHcTgcaaagCIUsaO67s8jfScPB6fr1EPl16/GuhYxpdUJkvLyKRp+tujh+8/Rh4aFs7lch98qfmLl+744VscLlejVp86cfyDP/6h9Pp191RpATuGpDJZ8bx54RERAEBRFAA4HY5Lp0+eO3aEGUDTtGqgLy4xiSTJoYH+B+RMk9MzRuz5xS9+sWPHjnfeeScrK4vZo9PpAABoAABFcMjcJcsEQqFBq+X4/YNGRUWN3f0hhBBC0xQmGhCa9Pr6+m7cuHHz5k2mKCMAjP4U5PV4ThzYu//zT0e3f7uftsZ6AHjwY/ahoSEAyJtVxJ9aBRoYApGIoij7A+d0PCWKotqaGgGgaP6i8XuXpyQUibf/+B0AqKwon/KTGjKzcwCgsa7GYn7aO5UrFG///O/mLlzCFwjMZvOFc2d//x+/Pn/2TEtT01hEOnUMDw2pBgcBgMVi+RZQ2O72fAkJCXE5nT2dHRKZnKbputu3AMDldN68esk3c4HhdrkAICkpadOmTSRJhoSEMDUgQkNDmQUvGo2msrISAOw2q1AkFohE18+f3f3nD47u28OcCwAkSfpWx3R0dFjGf04TQgghNCU9ozN1EUKPyOPx7Ny5k0kxdHZ2bt26FQB8jd9JkoyIjrFZrS6n0+mw221Wj8fDftisYAaHw40IDxePWqbue1+NRtPd3Q0AT9zY4hnHLNG3Wi2j1+qPFYIgzEYDh8ONfIZnNACAUCSOTUzq6Wi3Wi2Sh3UhmdTi4hPiExK7Ojt6ujozc/Ke8mpsNrt44aLZ8xc01tZcvXjeajHfKClpD2tLTU8fk2inBpfLxVR89Hq94eHhvl9fDKaUY0dLEzPpoKr8hkAktJotNbdustjsGcV3msJ4vd4bVy4BQG9vb2RkJEVRq1at8qUMGGfOnOnq6rr7pk6n3U5RlE6jBgCpVLp582aapm02W1BQEADodLovv/wyKyvrpZdeGucvAEIIITQFYaIBocltcHDQN5FhcHDQYDDI5fK8vLza2loAIAiCzeaEhIV3tDSJxJK8otmPPvVALJWOLtBA07ROp+Pz+R999JHJZAKA8KhomSJo7G7oGcIkUG5evbJu85ZxeouOliaKovgCLrM6/VkmDwru6Wi3T4Mml7kFhV2dHZfPnXn6RAODJMmsvPysvPz+np5De3djecgRYpTKt376s4a6uqrK28wkKR+CIHxrlzgcLjPvoPTSBSaDoNf+ZUaDdniImQThcrmCg4MTExN9KyA8Hk9paen169ddd6ctAIDH7daqh3k83tKlS3Nycrhc7ojZWzKZbMGCBUqlclzuGSGEEJrqMNGA0CRG0zSzqplhMBj++Mc/LliwYMaMGVKp1GQyeb3ens525qjZZOzv7i4oKn7Ei0uksq62oebm5oiICJlMZrFYvvjiC41GQ9M0n893OBxxicnZhTOilHGP2zhzssguKKy7XTHQ2z1+b9He1AQASaPWlj+DmIkM5aUlJoMhISlZKpMFOqLxwqw8coxDSiU6NpbD5dlttiGViqlKMN3U1dTI5HJlbCwAnD97pqW5efGSpTqdzmq1zJ03v+TaVa/X6z9eoVDcqaoA4HQ65i9fef38WV/rSrVq0Dfy/ImjzAZBENnZ2QUFBcxLu93+wQcfmM3mEZFIpdLk5OSCgoL7pRJYLNayZcvG4J4RQgihaQkTDQhNYhUVFSdOnPC95AsEDru9qqpqyZIl8+bNO3Xq1Ijxj9V7QiKTu93ur776isvlpqSkOBwOtVrNHCJIMjouftVzL/L8OtJNPcGh4TKFQq/Ver3ecUqm6LQagiByCmeOx8XHVkJKeunli50d7Z0d7TK5/I0fvTUlS+7XVledPHoYAIJCQsfj+org4N4uU0N93TRMNKgGB48cOsjj8ba/9npEZKRGrdZptQcP7GeOlpeVMRsREREajcbj8Qj8pl8xayvgboqBoRke8rjdbA6HpmmT0cDsHPGj6vF4RmcZ2Gz2888/n5CQMOb3iBBCCCHGsz5ZFyH0AP7z7UViSXp2HgDQNK3X62NiYkZ/No6Ijnn0i+fOnDV/+cr0nDwWh1NfX9/e3i6VK7IKZmTmFbzx05+/8OprUzvLwBCKxOBXl25smYwGrXqYIIjg0LDxuP7YUgQHb3vzh7PmLRAIhEaD4fqVSwa9PtBBjTGapstvlAJAclr61h1vjMdbbNq8FQCGVKqWpqbxbmjyrBGLxQKBwOl0Xr54wWazrV2/4Z7zYhYvXiyXywGgsLAwNjYWAPLy8jIzMwGgsuzGiMFM39Du9lbX3RVkHo+nt7fXN6C+vt5/fGho6M9//vN3330XswwIIYTQuMJEA0KTWE5OTkbGnVn3NquFWSVhMpm6u7vDw8N9k5Djk1JEYgkACEXiR+86IZHKCoqKV2x47uXv/zgsMgoAElPSlq5Zv2zdxqm6VmK0O4mG8ak8393e5vV4FMHj8uR8PASHhs9ZtHT+spUAUH6jdP9XuwId0Rjr7elWDw+x2exNL23jj08ejcfnEwTR3ta2f+/Xf/7wgz6/j8RTnlgiSc/MBIC21tbD3xyQSKWr164bMSY0NFQul2s0mrCwsOTkZKYhaEpKSmhoKNwr5Wcy6AHg7LG/tCPl8/kxMXcyqoODg2fPnmW2md9aOTk5Uqn0fjVuEUIIITRWMNGA0CTG5XJnzZrFbNM0zZRPB4CmpiYAYJ4KAkBXe6vVYgaA2zeul1w8/7jvIhJLXnj1tedf3TFn0ZKxiXvykCkUAMB89cbc8OAgAGTm54/HxcdPem7ezLnzAWCKPZDXqNX7du8EgISklHF9o1XrN+UUzGCz2Rq1eu+e3dMq15Cdk8uUwOjs6Ojr7RWJRL5DTGbH5XJZrdY33njjxRdf1Ol0UqkUAI4ePcr8NhvxLbdiw3NhkVHDgwP+zSnfeustLpdL03RfX9+ePXt8+VamnA1T8dFoNB49evT8+cf+ZYgQQgihR4SJBoQmt3t+2GtqalKpVEVFRaNX0Xe1tzofv+g9h8uNiUtg2stNK1I5k2gY+xkNNE3393QDgDJ+kk3hdtrt9VWVAKDX6dyPPEFmgul1ur27vtz52SeqwYH7jWlqqL92+dK506eOHfpm355dhw/s9Xq9NE2Lx7l/Z1Ze/sp1G376d7+MiIp2OBxf7do5ogLiFBYbFxccEsJs7/tqDwD4fkcxzTiMRmN5eXlcXFxzc/OxY8du3boFAC6Xi8fjbdiwwTdVgdHd0Q4ApZcueL3eiIgIAEhKSpLJZCUlJe+///4nn3wSFBSUnJzMDKZpWiaTzZgxQ6/Xf/DBB7dv366qqpqg20YIIYSmHywGidDkduHChdE7o6OjIyMjY2JiampqVCqV/yGjXnfp9MlVm16YqAAnN0VICABoh4fH/Mpa9bBBp2VzOJNo6QSjpb7ObrvT99TjdnM4nMDGc0+tzU1dnR0AcGj/3pDQMJ1WUzxvQW5BoW+A2+0+8s1+30uCIFgslkAgXLRiZVbuRMwxIUny1Td/+PF//T+TwXDy+LF1GzY++y1Ox8Sadev37PzS4XDY7fYv//szPp/va9ALACwWSyaTVVVVBQcHEwTBNKQMCQmJj49ns9nBwcGff/65b3B3e6vNaunr7gQAu93+3HPPpaWlAYBGo9FoNACQnp6elJQ0NDRkNpuDg4O3bNnC4/FsNptIJMrNzV26dOkE3ztCCCE0fWCiAaHJzTLqYTubzV6+fDnzoSU0NFSlUoVGRCalpd+4fJEZME4LAaakkJAwAKi5VT5j7jyJdCwbOrY2NgBAVIxy0n28rK++DQBiiWTO3PkCoTDQ4dwDTdN1NdUEQRAkaTIaTUYjAHR1duQWFHa2t5lNprSMTC6PR5KkSCze/uaPhIFbsb9kxeqjB/bWVFXNnFUUGRUVqDAmUk11lePupCqv12u1Wv2Per3esrIyACAIQiKRmEwmhULx1ltv2e12kUjU19fHHMrML2yqrXY6HBaTKatgRkPVbaPRyBSbBIBly5Y1NzcTBJGTkyMWi99+++2KioqUlJTw8HAAUCgUP/vZzyb6thFCCKFpZpL9gYsQGmHJkiVMkTM+ny8UCgHA4/F88cUXTJkGZkq2WjVYe6vCd0p/d5evmgN6MC6fH5+cAgBmo3Fsr9zW2AAA2ZOhseUIzMdyi9nc3tYa6Fjuobmx4fCBferhIRaLtXbTC3EJielZOQRBNNbXnTl1Yt+eXaeOH923Z5fT4eDyeA67g8UOZMI9OS09J78QAOpqa/p6e7Wax2hAOxnRNN343TYQI3A4nLCwMD6fT9M0szDH6/W2trb+5je/qaysjI+PB4CiBYuWrlmfkpEFAP09XfOXrmD+EX0rUEQi0S9+8Yu/+Zu/YYo+CgSCBQsWREy/fqIIIYRQAGGiAaHJLS8vjymitmnTJv+KDG632+FwNDQ0MC/9ZzFweTymmQJ6FGERkTDWHS5dTqfL6WSxWElpGWN42YmxetOL0bFxAKCMjQt0LPdQcvVKc2MDQRALl61My8za/OqOdc+/mJCcAgCVFeUEQbDY7IH+vmtXLslkcrfbVe2XgwuIhOQUgiBu3rjxxWeffvrnj3Z+/t97dn7pulvdcIppb2vz1fUgCGLFihWLFy9WKBRsNpvJk7rdbj6fHx8fz2KxQkNDBQLB3LlzL168yOPxlEplSEgIh8Pp7eyAux1hrp0/+6ff/BuTYggODva9EbMWJgB3iBBCCCEAwKUTCE12BEG89tprOp0uPT391KlTJElSFBUREZGVlcVisbZt23bo0CEWi+V0On2P+zxuN0VNl+JzT08RHAIAVvNYrjcZ6O2xWswCoejhQ589XD4/Nim5v6fb6/UEOpaRbFarxWJmsVh/88t/8t+fmpHZ0doCAPGJSUtXr/v0/T90treJRGIAsAR6JVFyWvryNes6WltMJpNmeKi3p4em6bqamsKZk2+2y0NdvnjBl0NJSkqaN29edXX11q1bhUKhTqf75ptvzGZzT09PSEjIjh07YmJimHkNZ86coShqeHh4eHiYy+USJAkALfW1zHVomvZ6PEKhMORumUmEEEIIBRwmGhCa9MLCwsLCwgDgnXfe8Xg8PT09CQkJzNO81NTUtWvXXrp0yWaz+cZTFFV7q2L2wsWBCnhyYepBjm3jiZb6OgCIS0oew2tOpPCIKIIgym+Uzn8GOp4eP3zQZrXOmb8gOkZ55Jv9NquVaUrqLys3n8fjc7jcuIREACBJUqfV6rRaAHC5nPe46MTKLZyZe3cRTcWNkivnz9bWVE/JRINMLlcNDjLbbW1tx48fr6ioyMjI2Lp1q1QqffPNN//85z/b7XaNRrN79+7vf//74eHhFEXx+XybzbZ//53inSHhkWaTkfkVx6RWASA6OjpQN4UQQgih0XDpBEJTB4/HE4lEGRkZzGIKr9d77NixQ4cO6fX6ESOtY7oQYGpTBIcSBFFZVnrx1Amtevie/UQfF5fPB4DixZO16L0yIVERHOJyuZoaHrTefgIY9Pr62prOjvavvvz80z+939PdxWKzt2x/bfTI5LR0JssAAEwBToIgEpJS5sxfNKERP8zMOXPZbM6QStXf1xfoWMaY2WRqaWry31NRUQF3G1sCgEKh8HWCcLlcO3furKysJElyRJteg1535shBo0HP4XC+//3vz5gxAwCEz2RdUoQQQmjawkQDQlPWBx98UFlZOXq/IjgkO79w9H50T2w2OyY+wev11t6u2P3nDw/u/rK1sd7lfKrH4CKRCAAOf7VrjGIMgMTUNIIgrl+57Hy6L8VTqq+tAQCBUMhiscxms0Ao3Lh5i1Qmf/BZoeERbDY7MjrmhZdflY+a/hBw0bGxbre75Po133Knyau3p2f3l19U3LxZVlo6ODBwz7oJTB6ht7fX4XDMnDlz48aNzH6LxXL+/Hm73T6it45Rrxvo7SFJ8q233rLZbB6PBwCMRqMvYYEQQgihgGP96le/CnQMCKFxcfbsWWZSsT+CILb/+CcyRVBAQpqk0nPyUjKydOphs9FoNhraGhu62lqDQkIkMhlBEE9wQbFU2tpQZzYaFEHBwWHhYx7wBFDGJ1beLDWbTGKxJCo6JlBhHD980OV0rn9h89pNL8yZv3BW8TxFUPBDz8opKJwzf2HOs5pui4pRVt8q16jVLBY7Nu5ZrLj5iGiaPnLoYE93d3tba0d7e0N9HUVR0TExQNO+Sg1cLtdkMg0MDJw5c8ZoNGZmZnq93tu3bwMAj8ebNWtWTExMXV3dnDlz5s6dq9fr4+Pjh4eHmYuTJHny5EmKohYvXlxRUdHV1VVQUOD7kXS73VgPEiGEEAoUTDQgNLlRFNXa2ioUCjkcjv9+r9dbUlIy+okom8PJnzWbw+FOYIxTgUAoysjNn71gscNm02k1FpOpsaa6o7mJBloqV4z44j8Uny/wejx93V39Pd0ziueNU8zjTSAUdrQ0d7a31ddW0xQdHaOc+Bgqb5U7HY65CxYLptDMeb5AEBkd01hbExoWmpySEuhwnpzZZDp7+jQAkCQ5e/Zsm81mt9vNJpPX6/UtQUpISLBarRwORyaTJSYmKpVKiUQiFAoJglCr1ampqcnJyXPmzImPjw8ODi4sLMzIyKiqqmImL/T19REE4XA4ZDIZi8VSqVRFRUVsNhsASktLv/jii/j4eLn8IdNbEEIIITQeMNGA0OTW2dm5a9cuh8ORlpbmv58giIaGhhFTjgUi0ZyFi2PiEiY2xiklPjklM6/AoNMaDXqbxdLV1tpYU+V0OGLiEx5rdkNIWHhbU6PFZCRIIjo2ftziHUdhEZEul1MzPGSzWjs72gHo2PiJ/tZqrK8zmYxAEEwDyymjo621q72Nz+fz+YKgoKAnmzgzthwOh8vleqycGpfHs9vtA/39+fn569evz8rKam9vt1qtvizD2rVrCwoKenp6hoaG3njjjaSkJAAgCCImJiYxMbGurk4mkyUnj6yZeuvWLaa6LZfLTU5ONhqNAwMDP/jBD4qKiphFSQBw48aN4eHhurq61NRUsRi7+SKEEEITDRMNCE1uUqmUx+Pl5OSM+GOaIAiv19vW1ua/MyQsfOnaDRMb4BTE4XJTs3KK5i+iKUqv0Tgc9oHenubaGq/XowgK5nAfabYIm83m8/mdrS2qgf6s/IJHPOtZE5eYXDC7mM8X9HZ1cLjczOyciXx3q8Vy80aJ2+VavmadSCyZyLceb6VXLhn0Or1eX19X63A4EpOSA5troCjq/T/8vxslJdk5OUyt2UdBEIRcLr9VXp6cnJyYmEgQRF1dnclkAgCSJGUy2fz587/66iu1Wu31esVicWxsrO9cLpc7Z86clHtN6JDL5X19fQ6Hw+v1Lly4cNOmTQUFBTKZzFcz0mazHT58mAl7xowZEsmU+t5ACCGEJgVMNCA0uZEkGRsbO/qRnVarlUqlDQ0Nbrfbt9NiNimCQ4JDwyY2xikrJj6hsHieVC7v6Wiz22y9nR21tysMOp1ILBZLpQ89PSQ8orO1xWw0NtVWF86ZrAsoSJKMjFFWlFzl8wW5BRNU9UCv0x0/fPD0yeMup1MskSxavnJi3nfC6HXa/t4eJrkw0N8fFBQcFh7IWh40TZdcu+Z0Ol1uV+p3J0+NGHb18uW21paIyEiNWt3U0ECSZF1tDVORYdeuXTqdjhmZlpa2bt26/fv3+3riDA0NzZv3nZ+C++VWgoOD+Xx+U1OTUCh87rnnOByOQCDwH8Bms2maTk5OTk1NTU9PfxbmgyCEEELTDSYaEJqaPv/887KystWrV3d0dPhXajDqdFn5hfiX9xgKCY+YNW8hl8fTqdUOu00zpGppqPd6vUHBIQ+dp5CUltHR0mwxmWiantRLWm6XlbBYZOGsogl4L6vFsvuLz1SDAyRJKuMTNrywZSoVaGAo4xOKFy4uXriYw+F0d3YMDPSnpqWN+Dg9YTweT29PT1trq8vp1KjVc+bOZfqDjtZQV3fm21N9vb31tTWVt261NDfX1dYAgMViaWlpoWmaz+czTSI0Gs2tW7fsdrvv3MWLF/vPaHgwu91eXV1NEMSiRffoTkoQREJCQlxcnFKpxN91CCGEUEBgogGhqclsNre3tzc1NY2oB2mzWnVqdVhkJD9AH1qmqshoZcHs4pi4eKNeb9Tr+nu6b5eV6jQakVgskcnudxaHw+EJ+O3NTcMD/fmz5kzeIvnV5WVut2v23ImYl9Hc2FBXUy2WSF954wcz5xRPvSyDv/DIqPrqSovZTJBE0qhqBePKYrHs3bO75Nq1mqqqGyXXmZauFEWRJBkXHz96fE93976v9jDbLpdrdCVapk+E1+vl8XgjjgqFwq1btz56UoAkyRs3bni93nnz5k3enxqEEEJoCrv3QwmE0GQ3Z86c4ODv9PkTiSXMc8j25sab164EKK4pLjo2/sXvvbF8/SaZQgEArY31h7/apRkeGj3SZrEM9Pa0NNRZzWYA8Hg8ep12osMdO1wez+lw+Ir83Y/H47GYzU/5Xg21NQCQW1AYFBLylJd69rHZ7O+/89cA4HQ6J/itLWZzT3e3TqsdHvrON7DNZvV6vSajcUil+u17/36rvJzZHxoWFhIa+uBrMmsoRtxLTEzM8uXL7zdL4p6YxWIkSWKWASGEEHo2sQMdAEJoXAiFwnXr1u3evdv35HDp2vVWs7m1saG3q6OrrcXr8bDY+BtgXGTk5mfk5g8NDlw+fXJooP/quTNrX3iJx+d73G69TmsxmfRaTcnF8xRF+U4JCQsPi4gMYMxPicvjURTldDhGz5S5dvlST1enzWa1WCxOhwMAVq/fmPek1Ry8Xq/FYiYIonjh4qeMebJg+jUyH9EnUkRk5IsvbSm/WdbT3c3skUilZpOpoa5OPTzc39cnFIkcDse3J080NTbEKJXzFiz0rxMpEomsVutD36WwsHDjxo2PGxuLxSouLpZKpY+VnkAIIYTQhMGPGQhNWYmJiQKBwNfhsrWxISEltWj+wt6uDofdXld1K2/m7MBGOLWFR0at2vTirj+/39vZ8eWH/5mWndvT0a7TqH0DwiKiEtPSgkLDwiOjxJKHF498lhl1OgCw2WyjEw3VlbesFguHw+FweXyF0KjXGfS6J34j1eCARq2epE06nhhJkq4Jn9EAAOmZmemZmUMqVWdHB0mStTXVZpPJbrczqQezycQM6+rs7OrsrLp927+fbmRkZE9PD4vF8i/EMIJcLl+1atWTxfbEJyKEEEJoAmCiAaGprKCg4OrVq3K53GAwNNVWd7Q0+T7QYo20CSBTKF5+88cHd3/usNurbt4AAA6Xm1M4KygkJCwyMjg0kH0ExpbL5ZQrFFW3K2qrq5wOR3Zu3uy584NDQgCAzxe4nM4f/+LvAcDlcn30m39zOBxP/Ea11VUAEBs/iQtnPgGCICZ+RoNPeEREeETEJx/9aUil4vP5y5Ytu3jxos1mGzHMP8sAAG1tbQsWLFi6dOnAwEBTU5PL5SorKwMAgiB8S2xeffVVX09KhBBCCE0lmGhAaCpbtmxZQUGBWCw+cOBAS0uLy+nUOdXRsfFxSUlZ+TMCHd20EBQa+oN3/7alod5qMQWHhEXFxrGn4ooVkiQNen1N5W1m+X1tdRWXx1u+ag0ACAQCX/kJLpdLEIR91GfUR+R2u+trqmmaXrl2w1hFPimQJKnX6cwmk+QR2qaOB9XgoEatBgCHw3HixAkej8dms5n+EQKBgMPhmO7ObmAEBQXpdDqNRkMQRHR0dHR0NADk5ubu3r3bf4JDZ2dn6MPKOiCEEEJoMpqCf+8ihPwFBQUBwOzZs1taWgCALxCsf2kbPXxMEAAAIABJREFUF58iTqzUzKxAhzC+cmcWVd284XK52BwOSRAul8uXTeALBP7VKAiCcNx/Lv39eL3e2+U3y8tKPR6PVCYTisVjFvpkIBKLDXr9mdPfpqSk5ubnM1NCfAURLBZLa3NzUnKy9P79TZ4MTdMHD+w3GgwOh8O/TwSHw1m2bJnX69VqtfHx8SqV6tq1a76jSUlJ+fn57e3tWVnf+bZvamoaMQ+ioqKiqGgiWqIihBBCaIJhogGhaeHYsWPMhtvlstusLfW1WQUzcPUEGivzl62cWTyfLxQCgF6r3fXRf/keXLNYLJqmmbaIAECyWBaL2ffyfixms9VqsVmtbrc7ISn5+OGDLU2NzCEej/+AE6ek1Ruf//qLz5oaGpoaGo4dOQwABEFk5+ZSFOVyOtVqtUGv5/P5PD5/TvHcyKio6JiYMXlfl8vV0dY2YtWGUCi0WCwnT57Mzc194YUXAEAul9+8eZMZxmKxXnnlFRaLlZOTM+JqzD+6L+sUGRnpcrk+//zzl19+GRdQIIQQQlMMJhoQmhYiIiIMBgMAeL3ePZ/8yeN2y4KClPGJgY4LTR1MlgEAam/dBAChUNjf11t1q6K5sQEAPC4Xl88HAA6Ho9Vo6qqrcu/TeMLpcFy/ern8RqlvT0hoqEatJkly4bIVXB4vOSVt3G/mGROtjH1p+2s9XZ0NNdUcDoemaZ1WU1tdDQAEQZAkyeVyPV6vw2A4feokm83m8/nLVqzMzs19gvdSDw97vV6tRqPRqDOzst/563cvXThfW13t8XiEQiGbw0lITKyurASAmpqarKyss2fPFhcXb9++vbW1NTw8XKFQ3K/l5IoVKzweD1OpAQC4XK5YLG5tbVWpVHFxcU/6tUEIIYTQswgTDQhNC0VFRZ2dncz6eY/bDQA6jRoTDWg8aNXDANDd1dnS1Oh2uwmSzMzN596d51+8aOmFU8cvnDsTFhERERk14tzLF861tTRr1GqCIGITEuWKoNrKW0x1gBXrNmTnFUzwvTw7YuMTYuMT5i9eyry0mE1sDte/naTH46m5XdHW3DQ8pDKbzcePHhFLJBwO57FmNzTW1x88sN/3srysjKKotIyMF17aEh0Tw+fznU7n7379HnNULBa7XC6j0VhaWrpjx45ly5Y99PpKpZJJNKSlpa1Zs0YkEt26dUupVD56hAghhBCaFP5S/BkhNPXQNF1eXq7X61taWlgs1vDwsO9QWnbuyo3PBzA2NFV9/PtfM1UYOBxORIzyuZe/53+Uoqg9H3+o12oSEpM2v/yqbwHF4ED/sUPf6HU6AOALBM+99HJ0bCwAqAYG6muqomJiMrKf5Pn8JKIa6B8eUnG5vM72VpIgo2NjJRLp8JDK5XRm5eXLFUGPfqnP//S+9m4j1cSkpPkLF8UolY+yVOp3v37vft0oC2bMiI6OEUskly6cVw0O+vbz+XyHw5Gbm7tw4cKQkJAHX5+m6YsXL1IUtXz5cgBoaGjYt2/fkiVLFi1a9Kj3hhBCCKHJABMNCE1lLS0te/bsueeh6Lj4F159bYLjQdNBfdXtjuYmsVQ6a/5CXzvVEd7/93+hKKpwVtGK1WtVgwOVFeV1NdUURXF5vOVr1k35nMI9ffj7/7BZrfc8xGKxsnLzSZLk8fksFksqk4ul0ojIKB7/3uUqVAP9leVlNputp7ODqYnw4ktb0jMzHxrD17t3tbe1PVn82dnZmzdvfqxTBgcHT58+PXv27IyMjCd7U4QQQgg9mzDRgNBUZjAYjh49GhcXd+vWLZfLxRSrZwhEohe3v64IfsgTSITGQ1tTw7eHDnB5vM3bXjl++KDRYCAIIi4hcd3zm/kCQaCjC4wPfvdrplVHeHj4jh07urq6Lly4EBcXFxwc3NTU1NvbO2I8m8PJysmLilFGKZX3m+/gcDiO7v+6t7srOCTkr975yUNj8Hq9qsHBxoZ6s9ls0OsdDodOq33oWa+++qrFYklISJDL5Y9wowghhBCa+jDRgNB0cfr06dLSUv89BEHseOunUrkiUCGh6eybnf890NvD4XDcbjefL3jnF/8j0BEFhtfr7WxrjYpRWq2WjtaWmyXXaIp64403Kisry8vLAYDD4fzyl7/UarUGg4HH4wkEAr1ebzAYampqfNkHmVyRkp6hjIuPiY0b0bzW5XJ99IffupzO5154MWtUJ4gHO3hgf2N9/YidBPGXvxzS09M3bNggEome8OYRQgghNEWxfvWrXwU6BoTQuGtpaSktLfWf0QAAsQlJ2YUzH9xlEKFxkp6T197UaDGbCIJIy8pOTksPdESBUVVx89tjh/t7ewpnzY5LSKS83u7OjsbGRpPJ5Ha7aZrOy8tLT08XCoVBQUEymay2trauri4iImLJkiVFRUUxMTFcLteg13e2tzXV11bdKtdq1DdLrhn1eqBpo14vkysor7evp1uv12fn5t6vJcQ9fXvihNvt5vP5W7ZsoSgqLS0tMjIyNTW1s7OTGRAWFiaXy71er/BuzxGEEEIIIcCuEwhNE2fPnjUYDGlpac3Nzb6d85Yuf6xPHQiNIZIkrRYLQRDhkVEr120MdDgBw6T/Bvv7dn7yEV8gYIo42my2jIyMsLCwU6dONTY2ymQyqVRaUVHB4XC6u7sBoKWlhcfjzZ49W6PRtPlVVXA5nY21NXw+XzXQf7PkGgBwuNy8wpkEQQypVIe/ObBi1WqCINgcjlgsfkBIXC6XJEk2hwMAycnJqampqampzFGapiMiIurq6mpqauLi4nbu3BkcHPzOO++M5xcJIYQQQpMMJhoQmhbWrFlz+vRp/yyD71MEQgGh6u9zOR1yRdC2HW9M52k19rsFIA16HegBAEiSzM/PX79+/cWLFwHA4XBcunSJWWPCjIyJjcvKy7928fyVK1fuec3Y2FiCIJqbm9lstlwmq7hRwuxvbWlpb2ujKIrD4cyZOy8pOZnP5wuEQj6fz/wTuN1ug17/xWef0jTt9Xq9Xi8AzJo1y//iBEGkpqYmJiZmZ2cnJSUJBIK2tjaj0SiTycbj64MQQgihyQgTDQhNfU6n89q1a0NDQ/47KYr6Zufnb/7s54/S9A6hMXd0726appPT0qd5wsvpcgJAWHhEWlb21QvnAOCll15KT08/cuRIVVWVbxiTZWCz2R6PJywiMjuvID0z+6vPPx0eUvnGFC9czOPxaitvt7W1Mc0mMjMzn3vuua6urn379jmdzhUrVjQ1NVksFqPRePXypauXLzEn8ni83Pz80NCwi+fPMe0tpVJpeHh4cHBwWlpaXFzc6LDZbDYzx0EqldbU1AiFwtWrV4/bFwkhhBBCkwwmGhCa4lwu1+7du3t6ekYfcrtdNE1jogFNvP6eLqfDIZMr5i1aEuhYAiw0LLwRYHhIZbGYmT179+6VSCRWqxUAxBJJYdGc4JDQQ3v3AACHw/F4PEw9CzaHs+3177c2NnS0tVgtltyCGSnpGWwOZ8bsYqfD0dnWerPkWk1NTUZGhkQiycjIMJvNbDZ7xowZ1dXVOp2uuLjYYrHU1tYCgNPpLC8rY949KSlp1qxZKSkpj7iuKjo6evXq1f79Kfv7+4VCoUKBVWYRQgih6QsTDQhNKfX19bGxsRKJxLfHbrf39fUx2zKZzGg0+g6JJVLMMqCAOHFgHwAwH4wDHUuAzSqel5Sa9vUXn9ms1qgYZUp6hmqgXz00JCIILpf3/LZXZHJFZcVNAEhPT29qagIA9ZBKGRcPABwOJzM3LzM3b8Q1eXx+enZOUGjogd1f7t2717ffV82Bx+Pl5OR0dnbW1taSJMnj8eLi4mJiYmQyWWZmJovFcrvdH374YXZ29uLFix8cP4fDmTNnju+lw+H45JNPuFzu3/7t37LZ+DcGQgghNE3hHwEITR0dHR379+8PDw9/7bXXfEXgZTLZ66+//uWXX3o8Hv8sAwAEh4ZhogFNvJ6OdpfTIZHJ5k776QyMoOAQiURKkuT6F16SSKWjByQlp14iv1Wp7qySeMQf27DwiM2v7rjw7UmH3c7UmJy3eGlrY8PwkMrpdIrFYi6XSxAESZJ2u33lypVBQUG+c51Op8Fg0Ov1j3svHo+HIIjQ0FAsNIsQQghNZ9jeEqEppampSavVmkymzMxM//0lJSWjB1vMpu721qCQUPG9PtsgNE72ff6px+3OnzErITkl0LE8K5JS0/JmzBL7zUXyx+PzNcND/X29ABCtjF2+Zv0j5hpEYnF2fkFGdu7tmzcoitKqh202G1PisaysrKWlBQCYag6tra1FRUW+y3K53JkzZwLAwMBAeHj4o7ydw+G4efOmUqnMzc2dOXMmZ9rPVUEIIYSms+lb6BuhqUehUDD14Wtraw0Gg28/n8+X3iuV4HI6B3p7Lp0+OXEhIgQAQAtFIpzO4E8skYju328SAOYsWKSMi09ITpm7aMnjTkTi8fkvv/79qBilzWp1OZ3MTia/AACZmZlRUVE6nW5gYMD/LIqijhw5cuTIka6urkd5l8bGxjNnztTX14eEhPD5/MeKECGEEEJTDCYaEJpSmOnKI54lcrnctWvXhoWF3fOU5PSMe+5HaDzYrVaX0+XxeHBq/WMJDQvf8r3XX9j2amx8whOcHhYRue21NwtmFo3Yr1Qqt2zZEhUVBQB1dXX+h/h8flRUlEAgiI2Nvec1LRaLf5XZzMzMlStXpqTgLBWEEEIIYY0GhKYWLpc7f/782bNn+9eDvHHjxunTp+85Prtw5sy5CyYqOoRAq1VTlDcy6h4dE9G4IggiPDKKxWIxSydmz56dlZUlk8koiuru7gaA+vp6iUQSHh5uMBjS0tIuX768ceNGuVx+v5qOx48fb25ufvvtt0NDQwGAx+PNnTt3Iu8IIYQQQs8sTDQgNHUMDQ0dO3YsJSVFrVZ3d3dnZ2cz+z0ez4iRUpk8d+as+ORURXDIhIeJpjU2iw0AIWHhgQ5kOsrKyycI4tTRQwBQVlbW3d396quv9vb2qtVqADCZTGfOnGFG1tTUMNmHdevW3e9qM2bMEAgE91yWhRBCCKFpDpdOIDRF2O323t7ehQsXLlmyZN++fQcOHHC5XMwhZon1rFmzWCwWSd75qS+5eB47C6KJV3r5QqBDmNYycnKf3/rK3EVLomKUKpXqyy+/5HK5zOIIX+kHqVQ6PDwMAOXl5Xa7/X6XSklJ2bRpE4/Hm5jIEUIIITSJYKIBoSni6tWrx48f93q9/f39DocDAJhmeC6Xq7OzEwAWLlz4wx/+kPlU4HDYKYq6fv5sYGNG0xBTQCQrLz/QgUxTBEEkpqQWL1g0b/FSAFCr1R9//DEzK4GmaWaMyWSy2+0rVqxYvXq1QCDo7++3Wq2BDBohhBBCkw0mGhCaInJycjIyMtLS0giC4HK5y5cvj4mJAQAul7to0aLNmzdLJBK9Xs88n2Qqz5NYjQ9NOFV/P9z9DkQBFK2MjUtIBACKohobG0cPoGk6OTm5q6vrk08+OXfu3IijJpOprKxs9LIshBBCCCHAGg0ITRmRkZFbt24FgNjY2JkzZ/ofWrRoEbMhk8n89yempk1YeAgBwNBAv91mlUiloVijIdBYLNZzW1/543v/h6ZppjykP2bq0wcffEBRFJvNzs3NHTHg+vXrZWVlUVFRSqVygiJGCCGE0OSBMxoQmkbkcrmvcptEKguPig5sPGi6Obb/KwBISknj4sL+Z4CvKIM/Zm1LREREYmIiSZJcLpemaf82lozi4uJXXnkFswwIIYQQuidMNCA0jXR3d5tMJmbbbDKWXbkU0HDQ9DLQ12O3WoUi0cJlKwIdCwIAYLFYqzc8NyLpQ1EUQRASiaStrc3j8TC9LbVa7Yhz5XJ5amrqxMWKEEIIoUmF8BV/QghNeTRNl5aWajSapqYmm83GYrNXbnw+KS3jng82ERpbn/3xd1aLuWDW7KWr1gQ6FvQXFrP58rnTTfV19zyakZGxatUqkUjEwSY1CCGEEHpkOKMBoWmEIIi5c+du3Ljx7bffZrPZXo/n1MH9pw9/Q9O0Ua/DtCMaP1r1kNVi5vJ4OJ3hWSOWSNY+92JOfqFvj68JLpvNnjNnjlwuxywDQgghhB4LFoNEaDoSi8UzZ868ceMGAHS0Nn/w3r9SFFW0YNHsBYsDHRqamqpulgFASloGMxUfPZmO1hajQS9XBIVFRPZ2dUbHxknuVl15GgRBsPx60LDYbMrlAoD58+fHxcU9/fURQgghNN3gH3wITVN9fX3MhtfjAQCSJEMeoRFAU221x+3OLpz50JEI+ZiNxsaaKoIgMnJGNi9Aj85htx/e9xUz84jFYnm9XpIkV63flJmb98TXpGmapmmNejgqRhkTF9/W3NhUX+d2uZijvb29YxM6QgghhKYZTDQgNB21tLT09/f7XhYUFc+ct4AvEDz0xCtnv3U5ncrEJJlcMZ4Boiml7OolmqYzcnLjEhIDHcskZjTofeubmIaUFEVdOHOKy+Mlp6U/wQVtVut//+m/HHY785LFYlEUxWyHhIQQBNHe3j44OBgZGTkW4SOEEEJoGsEaDQhNRyOmr4sk4tFZBq/H4/vU4SOWSGmabq6tHt/40BTicrmaaqsBIDuvINCxTG7hkVHrnntx6ao1EXcb0/L5fI/bfWT/1ycOHXiCGiscLlcqlTHXKS4uDgkJEdz9PZCQkLBx48b09HS5XD6Gt4AQQgihaQJnNCA07Wg0GrVazWaz3W43s8doMIwYY9Bp93/xqVgq2/bmj/x7UkTEKLXqYa93ZAICofspvXiOpunUjMzY+IRAxzLppWfnAEDBrNlXzp/t6+ke7O9jsVgKhaKpvs5sMs2etyAhOeXRr8ZisZxOJwA4HI7Ozk6LxWKz2VJTUxcsWEDTtFwu37Zt23jdCUIIIYSmNEw0IDTtXLp0qa7uTis7sUS66eXto9dBVJRcc9jtFEVRFOVfJY6mKABQD6kmLFo02bU3NwJARjZWZxhLTPOO0quXSy5f1Ov1ANDf23Pw693L1qwLDQt3OhzhkVEisfjBF6mtum006KOjo0mS9JVj4HA4e/futVqtCoVi7ty5mZmZQqFwvG8HIYQQQlMMJhoQml6+/fbb7u5u38u4pOSgkNARYzxud1tTAwCs2vSCf5YBALhcHgD4z3GwWS2drS1iqTRaGcfGHnjou66eO221WKRyuTIuPtCxTEHFCxbxeLzqWxU6rYbZc/7UCWYjMjpm00vbWCyW/6oovU57ZN/XAOByOSOjY9pbmgFg1qxZEolk165d8+bNS0xMtNls9fX1AKDT6Y4fP65SqdavXz/RN4YQQgihSQ4TDQhNL83NzWazmSlZDwCKkJDRY6rKb7hdruT0zPjk1BGHJHIZANisFuYlRVFnjhzq7eoAgNSsnFWbXhjf6NGkQlFUa0MdACxcuoLH5wc6nKmpsGhOYdGc7o72A3t2+u8f7O/77MP/9LjdaVnZCxYvs1jMLpersa5Gq1EDAIvFamlsiIuLEwgEhw8fZk4JDg5OTEzs6elhs9kej4fZyeFwrFarSCSa4PtCCCGE0KSGiQaEpoV9+/aRJLl58+akpKSKigqCJMHrDYuMysjJHzHS6/W2NzcBQEpm1ujrMIsshgcHWhvqYhOTTx85yGQZAMBiNo3zTaBJpvzaZavFIpMrsNnEeGPyhmKJJC4hqaWxnim/4nI6AaCxtqa9pZnZ9klNTc3MzIyNjT137hyzh8ViBQUF9fb27ty505dlAIDS0lKPx7Nu3bqJuxmEEEIITX6YaEBo6qNpuq2tjSTJvr6+yspKmSJowfKVVTfLlq3fOKLZBE3TZ44cHB4cAACzcWSFSADg8njMRkXJNa1a3d3eCgDBoWFhkVG5M2aN/62gScPj8dTevgUAcxcufpTOqehpxCUmLVq+MiIqOiY2jqKpxtoa/6MjsgwA0NjY2NjYCH7LoLxer0ql0mq1vhqxPtnZ2eMWOEIIIYSmJkw0IDT1EQSxdu1aoVDY3Nzs9XrTsnLik1MTUtJGj/R6PEx1hsgYZXpO3ugBvk8sXB6vuqIMADhc7urnN48u9ICmuYaq23abVREUnJgycgEOGnMsFmvmnLnM9qzieWaj0Wa1MoUb+Hz+9u3bz50719PTw+Px7Ha7/4m+ppgcDqe8vNw5KiUhFApjY2PH/w4QQgghNKWQgQ4AITQR8vPzU1NT+Xw+ANy8dvnG5Yv3HHbrxnUA4PH5G7a8whcIvX4zqBn1VZUAEBYWNtDb43I6uTze9/7qJ5hlQKNV3bwBADPmFON0hgkWGha+dccbm7bc6Uzpdrtv375tsVgoivJlGUYUeWWGaTQas9ns27N06VKFQmGz2UZnHxBCCCGEHgxnNCA0jcjlcmZDp1GPPup0OOorbwNARFSMw247vv8rvVbz2tt/zeFymQF6raaztZnL5fqmW8fEJfh3oECIoRlWmYwGFouVkZUT6FiekGpwMDU2asTO1LT0irrGgMTzuIKCQza8uGVYNdjd2XH79u3HPZ0giOvXrwuFwpdffpmPhTyfATRNf/rpp4ODg0qlMj09PTQ0NDQ0VCqVBjouhBBC6N4w0YDQNEJRFLNht1k9bvdAX09jdVV8ckpadi5FUedPHLVazAAQm5S066P3KYoKCY8gyb/MezIa9ADgcrmGhoaYPR0tTUMD/a//5F3/YQidPnyQpun07BxfUY9Jp7lpciQUHiA1IzM1I3Pe4qVffPSB9ru5RaZ45APQNO10Op1OJ/5oPyNcLtfAwABBkn39A11dXQDA5/OLiooKCgoUCkWgo0MIIYRGwkQDQtNIdnZ2a2trTU3NYF/vzWtXWGxWS0NdS0OdTBHk9XjamxsBIDYhicvlMSmJuUuWsdh/+S3RXFc7+ppWi9lmtYgl+GAN3TE00K/XagBgyYrVgY7lyTU3NgDAy9/bsWXbK76dwknY5ZEgCObHmcPh+Ao9RkbHDPb33e8UFou1aNGikpISh8Nx7tw5Ho+HZRoCjsfjpaamtrS2rvv+O1aj3qgZbqu+deXKlStXrjz//PN5efcoqYMQQggFECYaEJpG1Gp1S0sLsy2RSn2fNLTDQ5fPfstss9jsa+fPAACXx4uJS/A/nffdGdRCkVgeHBwWHikSS8Y9dDR5XD5ziqbpnPxC3mSect/U0AAAq9euX7ZyFU3Tk3eJEE3TFosZ/Oo+AgCb/aD//aVS6cKFC/Pz83/3u98NDQ1duXJl+/bt4x4oepjMzMympiZNf09senZoTFxS3kxVV3v5mWPHjh0jCCI3NzfQASKEEEJ/gVMiEZou3G73tWvXHA4HAKRkZMXEJxh0WubQjSuXfHUfe7s6nA4HALicTpNB73+FiKho/5dL1qx7cfvrC1asmryfwdB4YNqjFi9cHOhAnkpTYwMAXDx3NiNBGSrmL5w988jBbwId1JMY7O9zu1wA4PGr7drb3TV6ZGRkZH5+PkEQ8+fPpyiqvLyc2U8QhH+SAgVKamoqm83uarjTu5QgiMiE5MUvfY8vlh46dKiysjKw4SGEEEL+MNGA0LTQ0tLy3nvv1dTc+QvVYjbt/e+Phwb6mZc2q8U30nN3cjX4NbNk+K+3j4qNS0xNf9wwfEUi0FR1/cJZiqLiEpMkk7xMHZNo+PzTj/v7+lwuV9XtW9/buvnzTz8OdFyPRKtRWy13fqj9Vz8p4+LTs79TnjM5OZlZ4c9ms5cuXUqS5LvvvjtjxoyBgYGrV68yY1pbWzs7OycqdnRffD4/PT1d1dVuM5t8O6VBIWHKeJqmdTpdAGNDCCGERsBEA0LTgslk8n+eOdjXyzzkHGFEJ8LWxgb/1ICv/QSLxVqxftNjBWC3WU9+s+/Pv3uv5tbNxzoRTS6VN28QBJFXODPQgTwVnVZrMZv5fP7bP3u3S6W5VlGZnJIKAL/6h7/3dYh8ln39xWdfff6pyWAAAP9qjnkzZhXOmu0/0mAw6PV6APB4PKdOnbp9+/bg4CAASCQSFotFkuSsWbPS09Ox3OAzoqCggKKo7sYa356BjpaO2ttpaWlLly4NYGAIIYTQCJhoQGhamDFjxvLlyzkcjv9OgiBIkvSlDwDAYbcDgCI4RCKVAUBlWUlz3Z2/aAf7ek8fvjN1PDImVir/ywcPr9dbeulCe3NjZVlJ+fUrQwP9I2raq1WDez/7uL250e1yaYaHx+cWx96h/XvXLVmQHBGcHhOxee2qKxfPBzqiZ93tG9cprzdaGZuSnhHoWJ5KUHDwsNk+bLb/+29/HxQcnJuX//f/+M8AoNNqWyZDNwoej2806L/5aldzQz2bzV6z8fm0zCwAaKit7upo9x+p0Wh820ajkcPhREREAACLxeLxeBRFaTQah8NhMpkAPQMSExMFAsFQTxfz0m4xN5WXcjicjRs34hI2hBBCzxQsBonQtEAQRHNzs9tvWQQAbNq06eTJk+D35ylJkhRFZeTmJadnHt//NUVRUco71eZLLp6z22xsNtvj8SSkpvpfp6utpaLkqu/ljcsXI6Jj1r64hSkSadBpTx85aDYZmaMCgXCc7nFs/eb//su//+9/9r28dP7spfNnP9711fMvbQ1gVM+4xppqgiAycqZgUbq4hDuFUVWDg3kFgY3l4dZsev7kkYM6reb4wf0AQJIkM6+ho7Wlr6ebGTO68oLX6/V6vQ0NDSRJBgcH22w2AGAWTeh0uri4uIm+DTQKQRChoaH9fd1ndn3sdbuNWjUAZGZmiiZhPxSEEEJTGyYaEJousrKyent7me3Q0FCHwxEZGZmZmVlVVQUAS5YsKS8vpyjKZrPJg4JliqBXf/S271yapvVajUAgoCiKxWZn5RX6X1kZnxgUEqrTqAEgJyeHpum6uroDX3zG5fOtZjNFeZnqkoxJUabB5XL9/r1/A4CXXtn+Vz/9a7fb/Z+//Y8TRw796z/+AyYa7sdmtRh0Wi6Pl5CUEuhYntaRg9/8+YP/AoB9h4+JxGIAqKmuYg7GYaL3AAAgAElEQVSlpKUFMrJHE62M3f7mj04eOdjV3gYAFEX5fu58hVeYLEN8UnJ/b4//Qqpz585RFBUVFcXj8ZxO56JFi5RKZXJy8oTfBLq3NWvWnD171mAwcFmsOXPmREVFZWVlBToohBBCaCRMNCA0XcyePZskyaqqquHh4fXr1zPPJ3k8HgAoFIrc3Nxr164xUx7EEikAmIyG3s4OsVQal5g8NNBvt9mY66zY8Jz/agsA4PJ4a1546eK3JwZ6ulkslsvlYk4H43cCiIlLUCYkFBQVT8TdPh2jQc8kR/7h//vXGGUsAPzd//qnE0cO9fV0ezyeB7cGnLY6W1ooioqKUUplskDH8rTCwsOvXr4EAD9+87U3fvCjIZXqX//5HwEgIzMrPiExwME9GoFQ+MK2V29cu1Jeet2XR2CmLPkPMxuNIaFhvk63cDcVODAwAAAymWzJkiUTGDV6uMjIyB07dgQ6CoQQQugh8M9lhKYLgiCKioqKior8d86dO1elUuXn57e3t/sWVgz294ZFRp04sFczpBKKxG/89G/OHT/CHAqLjErPyfO/gtlkLL92hcvja4ZUAMDMjwCA1NTUlpYWAODx+Zl5haHh4WnZk2ZGfWhY+Iyi2bdulv3+vX/76c9/4Xa7//N3vwGAWXOKMctwP/09XQCgjIsPcBxjoXje/Bde2nJw/76jhw4ePXSQ2SkQCt//+FP/2orPOIIgihcsyiuceeroId/UhhFjtBr1A65gNBoPHTr0/PPPj2OUCCGEEJqKsDk2Qgjcbvdvf/tbh98CB6FIbLNauDzezLnzuVzepdMnAYDFZr+4/fXwqGj/c08c2NvR0uR7KZVKAcBXOo7N4by0482Q8IiJuI0xZTQYNixb1FBX69uTmZ3z5f6D8YlJAYzqWfbx737tcNi3fO/1qZFrcLvdH3/4/p4vv2hraw0LC59ZVPRP//J/Jst0hhFomj55+Jum+joujzdzdrHNZhtWDTKzGGiaJggiPj7eYrGIxWKmIgOHw/GlHUNCQn7yk58EMnqEEEIITUL4aA6hac3j8bz//vtGo3HEo06b1cJisZ5/ZceRr3c57vbzm7d0+Ygsg9vl6u5o898zojq9x+1W9fdNxkTDr//lfzNZhqzcPKfD0dbS3NvTXV15GxMN96QeGnQ47GKJJCpGGehYxgaHw3n7Z+++/bN3Ax3IGCAIYu1zLy5avorNZtM03dRQJ5PLo5Wx+TOLKsvLbpWVdnd3b9u2LTg4+MMPP0xLS1OpVFqtlulK8/LLLwc6fIQQQghNPpNmCihCaDxYLBa9Xk9R1Oii5Ymp6SHhETRNi0SisLAwuFfDCJLF8no8zDaXx1u0as2IhRUCoTA5Y/IVKjt94thH//UHAPjDR59cLq+8Udv4i1/+o9lk+qvXtnd3dgQ6umfR9QvnACA1I4vFYgU6FnQPBEGIJRK+QHDt4vkL3568fO5Meen1I/u+ypsxc9HylRRFNTc3V1dXezweHo+XkZGxYMECgUBA07RUKq2rq+vowG97hBBCCD0GTDQgNK3JZDKZTAYAVquV2ZOens6sQs/MLyi5cM7pcIhEIo/HAwBxo7oJ3Lx6mdkQiSWbtm3PnVE0f9lK/wF2m81/YcVkcfXiRQDg8ngv73id2fPaD38EAG63+/zpbwMY2DOrv7sLAHIKCh82EAVSeen1+poq38vhIdX5b0+2NjUCQE1NzZUrVwCgq6tLLBa3tLTYbLY1a9a4XK4DBw4cO3YsYEEjhBBCaBLCRANC0xpBEPPnz2e2IyIi1q9fb7VamWUUV858W3mzlCTJ4eFhnU4nEktU/b3+5w4PDlSUXGW2Y+ITIqJjAEAgFApFYmanXC4XCASXz5xq9PtsMylI5TIAcLtcBr2e2aMeGmI2uDxewMJ6VjXVVtM0HR4ZFRwSGuhY0EhDgwNXL5yzWa3ffLWrsuKm1+v1P9rV3sY0lGGKMnC5XIlEcubMmaGhIYVCkZ+fbzQao6Oj161bF5joEUIIITQ5YaIBoemut/dO+kClUnV2dkZE3KmnoNdqwsPDmf6XoRGR4VHRR/fuaW9upGna5XQ2VFfWVd7yXaStqYFZQ+FyOt3uO730kpOTSZL0uN3d7d+p4/Dsm7tgIQDQNP3my1uuXDx/9tSJn/7wTQAgSXLOvPmBju6ZU3u7gqbptMwsgiACHQsaqeTKpZsl1778+MOu9jaz0Th6gE6r8W27XK7u7m4m1bh69eoTJ058+umn/f39x48fH7qba0MIIYQQeigsBonQdLd06VKFQkGSJJfLHRwcrKioAIDY2Njc3NzGxkbm04VaNRiXmNzR0nTym31BIaFWi9np16ICANKyclhsNgAMDfa7XS4AYLFYYrGYz+dbrVa7zeb1eifR6v35i5Z8780f7Pzsk2uXL167fNG3/+f/8x+SU9MCGNgzyOPxDA8OcDicxJTUQMeC7sFkMACA1WJhXpIkObrJ5T0dPXrUt6LKYDDU19eHh4ePU5AIIYQQmmJYv/rVrwIdA0IokPh8fkJCglKpPHz4cFdXF7NTJBI1NjYODw9zuFzK6/3/2bvP6DbOLGHQF1XIAAkSIEEw5xzEnBWpYFnRsiW3Q9vdtr/psNO907t7Zs63v/qc3XN29ttJnvm62+0ee5zasmUlK9PKiSLFnDPBABIMAJEzULU/yoJpipJIESRI6T4/+hSqXrx1IUpu4tb73pucnplbXNLWWA8ANqvVWwDSq2zLtiCpDADE4gC73W6zWOx22/DwcHBwsNlsNup18vDwYFnI6n6yZdm1Z29iUvLM9LTVYhGJxfmFxf/Pv/zbz/7ml/6Oa81pb6wfHuyXK8JLKjb6Oxa0gLjERMrjmVJPAIBcLs/MzFSr1TRNR0VFcblcq9U6b7xIJGK2UXg7XAIAQRB5eXne5U4IIYQQQo/Homna3zEghPzvxIkT7e3tzDFJksxGbg6XW/XivupvT4ZFRMpC5QadTjWiXPDtxZWbSzZt8b60Wa3jo8P1d27NamaYx6fJGVkvHHx5xT8GWnWf/fHfDXrdjj37cvIK/B0LeiS9bvajP/w7AHA4nM2bN1ssluDg4AsXLswbJpFIpFKpUvmjf+ZpaWn79u17uDENQgghhNCj4NYJhBAAwOTkpPfY4/FwuNySjZudDufVC2dpmp4cV02Oq5irzNJrgiCkoXKRSDwyNAAA4dHRc2cTCIVJaRmyUPlXH3/IJBqG+nqm1RPy8IhV/ExoxZmMBqNBT5JkWkaWv2NBjyMJCo6MjhkfG3W5XFeuXHnUMIPBYHhQx0EkEvF4PKfTuWfPnsnJycTExNUKFiGEEELrHiYaEEIAAPHx8TMzM96XBEHklZQf++Q/mYILAYESi9nEpAwoiuJwuTkFxeVbqwDAZrEYDfqwiMiH5wyWhRSWV9bevA4AHrdbp9V0tbVIgoLySspX6VOhFWa3WWmaTkhOwWYcaxyLxUrLytbMTG+q2tHW1MjspPAKDAwkSVL3oMcKIyUlpbu7m8vl/vWvf52cnPzd737HtMJFCCGEEHoiTDQghAAAqqqqenp6jEYj8zI9OxcAOBwuAGQXFFEU1Tmnx0R+SVnxxi3MsUAkEjx6TbU4INB7fPXCWY/bzeXxMNHwzKi7fRN+/FNGa1ZuQVFuQREAjA0r5yUagoOD5XJ5fX393JPNzc0AYLfbjUZjampqYCD+lBFCCCG0WNjeEqHnmlKpnJ6eBoDp6WlvlgEAMvPydVqNdmYKAIb7+7xZBg6XW761Kn1D3mIm12k1N6p/2ATOlJCMTUjyYfzIv8aHhwEgPSvb34GgJTA+2Bwhl8ulUilz3NXV5R2QnJzMZv/wHEIikRw4cAB7lyKEEEJo8XBFA0LPL7PZ/Omnn0okkt/97nckSQYFBen1eubS0f/8AACYvRImo8H7lm2796ZkLvZbpdPhcLtcAECSJIvFcrvdHC53887dPv4YyH+cTodUFhIahs0I1gqX06nTzcof+xPJLSiaUI0BwPT0NEEQAQEBIyMjzKWioqLs7Gy1Wt3f3x8aGvraa6+1tLRkZWUJhcLViB4hhBBCzwpc0YDQ80skEmVkZERERABARETEu+++S5Ikc4miKCbLMFdMfOLiswwAEBYRybSi8Hg8brcbACKiYh6zzwKtL8119wBAHBAw9+k38q/aO7c+/8sH927ffMyY5PQMwZzEgc1m8x7X19d/8803ly5dAgAej2ez2bZt2yaXy1cuYIQQQgg9kzDRgNDzi8ViHTly5NVXXwUAmqZra2sFAoH3qndLNpfHS07PZHM4WflL7l8oDQllDgQiUWxCUn4ZVmd4dphNRgBITs/wdyDoB5kbcnl8fs3N63V3bz9qzFB/n81qJQgCACiKYpKAXiaTiel7rVKpvvzyy4cTjgghhBBCT4SPoRBCAABWq/Xu3bvel0KhcMOGDbdv3w6SyrbvPRAeFe1xu8mlP7hmvrEAQEFpOdaAfJbYrda2xnoAcDmc/o4F/UAqC4mJi+/v6W6orYmOjYuIin54THxi0sZt2yOiok8fO+qw2zkcjsvlYi4JhEKb1cocR0VFBQUFYWkGhBBCCD0FXNGAEAIAEIlERUVF3pdWq/X27dsAsHP/S+FR0QDwFFkGABCJxMwBNiZ4lnQ0N3707/9MeTwA0N7S5O9w0I9s2/VieGSU3Wa7dfXygusROFxuXmFxmCKcuerNMgAAk2UQi8UEQYyPj/f399fU1Kxa5AghhBB6ZmCiASH0PY1GM+9MREysPDxiOXOGKsK5PB4AaGdmljMPWjvuXrt8/eI5iqKi4xM4XK5uVqsc7Pd3UOgH4oCAF/YfZLPZ42Ojn//lA/ucEgyMM8e//tO//n9/+Z//5l1wNA9N0xKJhCAIh8PR09Oz8iEjhBBC6FmDiQaEEACA2WxWKpVzz+SXVlRs3b7MhdNsDoc5UKvGljMPWiMmVKPNdfcIgti0feeBV18vqdwEANVnz/g7LvQjUlnIvpePkCSpmZlurLs376p2ZsblctmsVqYpTFJSUkpKSkREBJ/PZwZYLBadTldVVfXGG2+89tprqx09QgghhNY/8ve//72/Y0AI+RlN05988onZbPaeycov3LTjBXHgcvc79Hd19HV2AIAkWJqWvWGZsyH/cjmdX330Z4/Hk1NQVLZ5K0EQYRGRXa0tFrNJKBIpIiL9HSD6QbBMRpDkqHJoZnoqPinZu4kJAERi8dBAn3dXxZYtW7Zv315QUJCenk4QRGlpqdvt1mq1crm8uLiY8yBXiBBCCCG0eLiiASEEKpVKrVbPPRMdF++TmQd6upmDnMKix49Ea99gb7fL6QwLj6is2sGcIUmybMtWALh19fLK3ffqpQvXqi+u3PzPJIvZPNDbAwAOu/2zD/90+fxZb2YhJT1j36HDzHF4eLjdbnc4HAAgk8leeOGFrKyshIQEWGgvFUIIIYTQImGiASEELS0t884IBMLHv8Vht1vMpscMsNtsHrdb2d8LAImp6QkpacsMEvkXRVE3Ll0AgOT0DPacyqAp6ZlyRbh7TkFBHzKbjB/82z+3NNxvrq+z2+0rcYu1ZkQ51Fx/3+lcbi+PCdWYelzlfdnW3NjT0e59OTYyzByo1eoLFy7cu/ej7RUJCQkymUyhUCwzBoQQQgg9t7C9JUIIeDzevDPjYyORsXELDraYTW0N9b0dbU6n4+Wf/lwaEjqvjoPZZKz+9uTUuEoRGU2QJEVRYRHLqiiJ1oKRwQGXyxkapsgrKZt7ns3hhIYpZqYmrWazUCx+1NsXb3pSfezzT91uV2RM7Niw0luw0KDX8RXhy59/zXI6nSePfjE+NgoA92tu/7ff/I4gnv5hQEJySnxSsnLghzqdly+cFYnFUbFxVouls+1HuUWT6UdJQ7lc/pvf/Oapb40QQgghhDUaEEJQX18/b5m02WDgCwTVp08A0GFz9t573O5Lp050t7dQHo/L6WxvapgcV0mCgwMCJd4BX3/8oWZ6isvl6ma1zGptmob0HCzQsL59/V8fUh5PTkHhw9tqJlRjE2OjbU0NspBQaUjIMm/U19010NtD07RBrwOAlIws/awWAIrKKvgCwTInX8s6W5tbGutZLBZfILRaLM31dQRBRkRFtzTWf/3ZJzW3btTcujEyNKgIjxQtIqFDEEREVPRAX6/jwUoQiqK62tt6Ojt6OtuNBsPcwTKZLCMjY0U+FUIIIYSeS5hoQAhBY2OjXq8HAO/aBIfdPtjbY7NaVSPDYRGRkmApc76rpam1oQ4ASJIkCIKiKINe19XaLBAKQ+Rh9Xdu3ai+YNDrioqKNmzYMDIy4vF4ACAiJjYxFbdOrGOqYWVnS5M0JHTXgUMPP2YPCZWPDStNRkNvV4d6XBUZHePtX/AULGZzb1cHSZIJyan7Dr+alVfQ09Fut1mHhwbyikqW9znWLofdfuLLzymKKt3xYv6mqpH+HrvVMjI0ONjb09HSTFFUiCLCajKajMbOtpbi8srFtIPh8wUb8gv1s9q5zWXtdpvNap07LCAg4J133llmfxmEEEIIobkw0YDQ885gMFy+fJlZehAXF2cymbyL1QGApqjRocHE1DTmYfLFk984HHYAoCjKW1sOAEYGB/hCYXtjvdGgBwA2m93Y2CgSiRwOh1AkfumNt5ezCBz53fVL5w06XWZufmxC4sNXOVxuUloGm8OZnBjXaTXNDfeHBweyc/Of7l6BQUEtDfddLpdOqymu3MzlcuOTk/u6O00Ggyw0NCRUvryPska1NzcO9vWGRkSVbN/NF4rS8ooIkpwcHbZYzARJFm3bVbpjT0JmtkY9YTYa9LpZgiClshAAcLvd504eb7pfKwuRBzzUJoYgiMSUtACJZFQ5RJKk999sYFCQd6WDXC4vKChYzQ+LEEIIoWceJhoQet6Njo62trYCgEAgOHToUHFxcX19/dwBbpdL2d8Xn5JqMZkaau48ap7xkWHvVxeDwUDTNFPKPjwqOj0ndyU/AVpx1y6cpSlq045d4oCABQdwOJyo2LjwqGir1aKf1ZqMxu72ttbG+tT0DA6Xu6R70TR998Y1AGCxWHklpVwuj88XuJzO8dGRyYmJgpJSH3yeNcNsMn764R9rb98c7O+jaTqntDI0IgoACIJQRMdxeXwOl5dRUJKaV8QiCL5AyBcIRvu6Z6amejs7QuRyWUjo8S8/Vw70m4zG7vbWhOQUkXj+D4ggiLDwCNXI8KxW6z3pcjq9+US73b5x48ZV+8gIIYQQeh5gMUiEnmtOp/PkyZMAUF5enp6eHhERAQBbtmy5cePG3GFGg/7SqeOhYQtUoWez2W63GwCYXRIMFotF0zSHw3G5XHa7bUU/Alppnc1NHrc7NEwRFv6Eop7RcfHRcfFNtTW3r17W62YB4MP/+Fcen+9xu1MyMgHAaDDYrFa73eaw290uF03Th998Oyomdu4kTKfMmPiETTt2eb82bygsbm9qMBr0FEU9S6tjVKOj3nIJkfFJqXk/6gKbUViaUfijxEpMSvrmA4dHeruHutqG+vqmJiZGlUNcHj9YHjatGv3yk49+9Xf/B2+hfSsbCopGlEPel96lDQRBpKSk+PhTIYQQQui5h4kGhJ5rJEkyrQojIiKio6MBwOPxNDc3zxsmEAqn1RPT6omHZ2CyDPMwD0tdLhdBEHGJyb6PG62ijuYGAEjPzlnk+LySsowNeZTHc+bY0Sn1BEVRDoejvbnJO4Bks4VCkUAg1Otmr148//Yvfu29pNNqp9QTAJBdUCibs0tCIBSmZW9oqq0ZHVbGLbR9Y82y22xd7a1pGVkLtuTo6WwHgJjktOjk1Oik1MVMGJOcxuMLhrrautpbAYAkybJde6OTUo++/48et9tg0Mv5CyQEwyOjxAEBZtP8lrRhYWGvvPLKkj8VQgghhNBjYaIBoecaSZIHDx784osv1Gp1VlYWADgcDptt/hqEg6+/VX36xKxmZqE5Hic9J7dk0xafhIr8wmm3a2emSZJMSl9sVwIWi8VU9Djys3dpmiYIor+7kyAIgVAkFIlE4gAujwcARoP+q4//otXM/PFf/gfQwKx88a7nF4nmfy0XiUQAcOXCuff+9n/11adbBZ9++EezydTb1fnaz971nmxvaWpvbpKGhMxqNAAQEZeQlLWE7UVh0bFF23bVX6sGgIzCsvj0LAAgSJIvEMgXWnYEAOKAgJ//8m/PnDg2MjQIAPHx8UqlEgDKy8uX8eEQQgghhBaGiQaEnndJSUm/+MUvpNLv+0oIhcKoqKihoaG5Y7pbW7xZBjabnZmZmZOTc/LkSYvFwlQB7GlvnTu+uLj4/v378OP9FGg96uvu9Hg8EdEx3g6mi+fd45CSkfXw1UBJUGZuflNtjcvlcrtcAJCamS0Ui8VisTgwUBEZNW98TkFRY909phbpeqFWqZhFBOpxVf29u8mp6dPTk9+dPeN0OmianpwYj0tI1M1qDbPaJ041T0ZhKVPNQab4fj8Lm8O1Wa0DvT1JC3V4qbl1o7O1xbuPSa1WV1ZW2u127GqJEEIIoZWAiQaEEISHh3uPHQ4H86hzrrbG+97jkpKSHTt29PT08Pl8i8ViMZt27n9pqK/H6XAwDS8BoKevnxnMfIFE61dbYz0AJKWlr8TkFVurKrZWWc3mof7eIKksKjbuMYPZHI5QKNJMT7U1NeTkF65EPD53+/oVAGBzOG6X69bVy0z5CQAIDg2jaVqvmbZarSwWy+VwPMXkTKLBKzY1o7e5/sK3J3/79//nvJEup/PerRvel4ESidFgqKmp+bu/+zuSJJ/i1gghhBBCj4ddJxBCP8Jms2NiYrq7u+cuRpjb8HJsbGx8fPzWrVvMDguz0RgklZZt3hYqD6uo2uHxeGYm1d72E3abbUNRybNUve+5QlHUzeoLALDrwCEOh7NCd+FwufLwiMCgoEXE4xkZHBAKRQs+tF+DLBbzqHKIoiipXMGUYLBbLbmVWyp2H0jK3tBVf89sMgJAQLA0Li1zmfeKiE9UDfRZjIbx0ZHMnFyaphtqa9hstjgggCTJKfWE7sG6CUmw1GI2kyRZUlLC4/GWeV+EEEIIoYfhigaE0HwJCQnvvfdeU1OTw+GIjIw8d+4ccz4zN7+zpQkA+vu/X7CQX1pBU1RUbLw0JFQaEgoAXO7331sEAoHdbqeBXugOaH2ovXkNABKSUwVCob9jAQAQikQAYLdZ/R3IYhWXV9pttobaGg6PV7ZrL01RbreL8/2/EU7pzj1Nt65xeDxFdOwTJloEgiCKqnZ999VnYyPDADA9qb519bIkKJgvEFjMprm5wpmpSQBwu9319fVVVVXLvzVCCCGE0DyYaEAILUAul6elpZ07d669vR0ASJLc9+rrckUEl8eXKxRWq0UcEOhxu1OzHupE8OD7TGZmZltbGwtYLBZrlYNHvtLf3QkAqVkLVFjwi5HBQQBgc7n+DmQJFJGRAMBsjmARxIMsAwBAck5+ck6+D+8lFAV4EwocLhcAbDYrTVNmk2nuqiJmTHJyctaa+ckihBBC6BmDiQaE0MJ6e3s1Gg1zHKoIl4XKeXx+ZdWOx7+LzeEAQEpKyu7du+12e0dHh8vp5PH5Kx4u8jWTwWAyGARCYVRsvL9j+V6ARAIAvZ0dW7bvFIkD/B3Oolw+d4am6ejkRbWuXCahOIBksz1ut9vtZtp2BAQEvv2LX1stFi6P9+03XzEtJwBg69atmzdvXoWQEEIIIfR8wo3TCKGF7dixIy8vjzmeHFe11t8HgFHl4NzCkF4et7v25vWRoYGElFQA4HA4//Ef/9HR0UGSJBc3ga9PrQ11NE1HRscyGxbWguLKTQnJqTRNnz91wt+xLIrb7Xa73UJxQE7ZplW4nYfyeNxuABga6OtqbwUAj8fj8XhYLBZBEBvyCwMl3xfCCA0NXYV4EEIIIfTcwhUNCKEFdHd33717d3Jy0ntmVjNz7cLZrtZmmqYDg4LjEpPnju/paKu/e4tks19+82cAYDQa9Xo9ACiionHrxDrV09EGACmZyy1S6EMEQRRVVKpGh8dGhpvu1+UXl/g7oicY6Ol2u90iLm916qHy+IKkrNyBjpZrly4oIiIBwGwy/uf//DerxRIULNXNaaKpUqmwsSVCCCGEVg6uaEAILaCurk6lUrndbu+Zob6ezpYmZnf33G9NHo+noeZ23a0bAOBxu5X9fQCQkZHBPDLdvvfAKkeOfIKiKI/LxeFyk9LW1tdRRWTUll27AWCwr8ffsTyZUCwCAIvJMDE8uDp3LN+9ny8UWczmWY0GANxut8Nup2l6bpYBAGpqajo6OlpaWtRq9eoEhhBCCKHnCiYaEEILSExMVCgUj3oM29fZ4T0eGx66d+OaxWxiXjbV3gWA9vZ2k8kEADrNzMoHi3xvZmrS6XTyePw1uCAlPDKKxWIxvRXWuJi4hISkZLfLde3kV5OjSp/Pbzbo9ZrpuWdYLFZuxWYA8GYW5qYL56qtrT19+vSNGzd8HhVaIRqNhmkGZLPZent7mQbDCCGE0NqEiQaE0HwOh+P69es0TaekpMy7xHztJEjSeyYqJk4eHuF96fF4qqqqJicn7XY7AAwPDKxKyMjHptUTAJCUlu7vQBYQJJWlZ2+gaZqiKH/H8mQv/eSN2PgEt8t15fiXVpPRhzNPjg2f/PDfz3764b3qc3PPJ2TmBAQFP/HtKpUKAPLzfdn2Aq2cmzdv/vnPfz5z5swHH3zwT//0T0ePHr106ZK/g0IIIYQeCRMNCKH5eDzeli1bCgoK9u3b95Of/CQyMtJ76Y2/+fUrb72zeccL3jNsDict+4cml5mZmYGBgeSDTITHs/DTVLTGDXR3AkCQVOrvQH7gcjrHR0cGersddrvT6QQAs0+/t6+cV954SxER6XG722rv+HBal8NB0zTl8fS1Npp0s97zMxMqs9Gw4FsEIvH2w29IpCHeM319fT4MCfmcTp1J1l8AACAASURBVKdTKpUqlerGjRsul4s54/F4AIDL5QKAy+U6f/58c3Mzs4gMIYQQWiOwGCRCaAGbNn1fJD8tLS0sLOz9998HAKFIHCSVzVtL31Jfe/tyNQCEhYVt3bo1ODj4L3/5C7NaO0gqyy8tX/XYkQ/otBoACI+K9ncgP7h5ubqzpQkAhGKx1WxmsVjknJU1a9yWHTuPff7pcHdHRFxCdGIKyxe1IfkCofe4s6G2aOtOks0GAP3MNP2ItR4ZhSWR8UmcF7gXv/wviUSycePG5OTkBUeitUCj0Xz44YdMWm2eoKCgrVu3Dg4Onj9/fnZ2FgBIknz99dcTExNXPUyEEEJoAZhoQAg9AfNbLAA47Da3y8XhcudeVQ0PMwcsFistLW1sbIzJMvD4/PzS8iCpbHWDRb5hs1qFYrFkESvwVw1TiJTH47kcToFQVFBSKhIH+DuoxYqKiQsLD5+cmLh+6mtZWHjx9t3yyOUmcWxWi/e4t7ne5XBs3PsSAKTkFjrs9p6m+06HnbnKYrFomhYFBCZkbvC43dopNQCYTCaxWCyRSJYZBlohZrP5s88+c3s8CVl5E0N9yfnFDqtVPzMlVURYjYbR3s7333/f4XAAQHh8UlxGzr3zJzs6OjDRgBBCaI3ARANC6AlGR0eZA4FQ1N3eEhAoiU9OdbtcdbdvcjhsDocDAGw2+5VXXgGAgYEBAJCGhL70xltCkdiPYaPlIEm21WyeHFfFJib5O5bv8QUCAHjzvV8GBa+h9Mfivfaz9459/sn42Kh2Sj2hHFx+oiEqMUURHTc5Nsy8VPZ0bCjfFCiVsTmcvI1bU/MKay6eUY8qKY+HpmmCILLLNvKForP/9YFeOwMAFEXV1dUlJiYy/4TRmkLT9BdffGE0GisPHIlKXqBUilQRMdbbFSELjU5Nj0hIAYDWW1eUSqXVahUKhQ+PRwghhFYZJhoQQk8wNjbGHNislpvVFwHgrV//dnigj2kwweByucHBwQAwOTkJAC++fITH4/sjWOQbadk57U0Nulnt2kk08Hg8ADCbDOsx0WC32T77y5/MZjMAxKdnJefkLX9OgiA2H3jl7KcfWk1GFotFU9T108cIgkjOyUvLLxaKA7YffsMwqxnp7WqvveN2uWq/O6+ZGDfMarwzKJXKgYGB9PS1WPLzOafRaCYnJwNloSGRMQsOSC0si0nNZHO5XL4AAPqb73vcbr3JOjk5mZCQsLrBIoQQQgvARANC6AkyMzOHhoYAgKlAlrEhL1AS5HG7ASAqKkqj0bhcLqFQ+PHHH/P5/JGREQD44s9/iEtM3vfq6/6NHD21tOwN7U0NDvsa6p/H9JgwGhYuc7iWURT1+X9+YDIaRYGS8Jj48t37fdU0lC8UxaVldtXfY9YsMK0u5/7UJNKQnLJNMkXE1RNHaYoa7GpjdqAwCIKQy+U+iQT5FvM3xKidab9zvWjn3nlXp8eG71efNetnASA8ITkxJ7/p2iUAkMvlc2v3IoQQQn6EiQaE0BPcvXt37ku5ItxutXa1tgCA3W53Op0URRkMBgBgiqIDAJvDmdvzEq07QcFSALBZ10qiYVYz03y/lqZpLpfn71iWbHxsxGgwCMUBe376nsDX+4kKNlUBTXc11HqTF3ardd6YyPikyhcP3D53al6RyLS0NJkMq6isRSEhIRkZGV1dXUyBz7kM2pmacyfA466srBwbGxsZ6p8aHhQKhb/85S8DAtZN1RKEEELPPGxviRB6gnlfRW5dvvTFh39guhJoNBqKoqRS6S9+8QuBQOAdEx4ZXVBWsdqBIt9pb24AALttrSQarl4453Q4YuITklLT/B3Lkt26egUAknPyfZ5lAACCJIu27cooKmMWHAHAQHuzbmZq3rCEjJzyF/bNO+ktv4J8zuPx6PX6R12ladqblvUezDUyMsLUu0krLGPOTA4PXv/m87bb1y598ie7xZyQkLB9+/bt27cDQFBQ0Ouvv45ZBoQQQmsKrmhACD2OWq0eftBXgkFR1Lzvn1ar9ZtvvjEajd4zY8NDF08d33fktVWJEfmednoaAGLWzGZv5lt0YGCgvwN5ej6py/AoRVt3xiSlVn/1KU3Tbper+qvPth36ybx6kzy+gM3luuf0SlywbyJaJpqmp6amvvnmG61WW1BQ8OKLL87tw9rc3KxSqSYmJrRabXZ2tl6vHxkZ2bJlS2VlJQAYjUaBQHDq1CmtVut0OiWyUL44AAAmhvoarlywGg1TI0MSiSQ/Pz8nJwce7LBITk7GHRMIIYTWGkw0IIQeyeFwVFdXu1yukJCQ/Pz8pqYmiUQyODjIXI2Ojrbb7TMzM3a73W63z3vvyGA/TdO+2ouOVtmochAAxAFr5Yv9hsKi786Md7W3vbD/JX/HsmRMGcvBztacsk0rdAuryXj7/Clv/QWHzXr1+JfbD78RGhHlHdPVWOd2OjOKyrrq7wFAaGjopk0rFc/z7MyZM83NzQAQECxrbGwMCgrauHEjc6mrq+vbb78FAC6PTwOrsbGROT89Pd3T0zM4OFhfXx8UFMQshQiLid965C0AcDkd9d+ds5lNERERJElWVVXFxcUxb4yMjDx8+DBWf0QIIbQGYaIBIfRIVquVWVwdFRVVXl5eXl6u1+v//Oc/22y2mJgYkiRLS0s7OjqUSuW8NyoioxJSUjHLsE6pVWMOu10cEBgZvXDF+9WXlpXTcr9uelJNURRBrLNNf5kb8kaHlb0tjQkZOWJJkE/mvH7qa712JrukIik7DwCcTofF+H2ZTJLN5nB5dqvlwhcfFWyuyiqpBICxgd6psREAYLIMAMBms5OS1kpLkWfGnTt3mpubZYrInI3b5NFxp/74Tz09Pd5Ew927d9kc7q63/kYsCXbYrG6Xs6Pm5nBXG4MZw2QZopLTvTUgle3NNrMpLy9vz5497B+XbGCxWJmZmav4+RBCCKHFwkQDQuiRgoOD8/LyJiYm9u/fz5xxOp3McmudTmcymeamGFgsVlhYmMPh0Ol0k+OqyJg4v8SMlm9mahIAElJSHy5E5y8t9XXTk2qSXCvxLEl6VvadG1eNev13X3/2wms/Ez7tOhGr2dR440puxeaAYKlRN2uc1d777rxeo2FzODnlmyTSEKZ1pcftjkvNZBGEsrt9sLOdINl8oTAwWMYiiLnFINVqdXNzc3l5uW8+JAK4devWtWvXpIqIjYde4wtFABCTmjnQ2qDT6YKDg81m8/j4eNKGwoBgGQDwRWIAKH3xpeT84onBfoJghUREj3R3DHU0A4AkRM4TCJlpxcFSADCZTNSPa3kihBBCa9k6ey6EEFo1ra2tf/jDH5qamuaWNOvt7WV2y5tMpnnjaZqenJzU6/UicQAAaGemVzNa5EPtjfUAEBQc7O9AfmC1WACgYvOWdbecgfHWe78UicQmva63pfGpJxkb6B3qahvp6wKAuLQMAKA8ns76mtaam0ff/0er+Yd/khr1eMXu/S+997dxaRn116pvnzvlcbtDFD9qBMNms7F8oK+4XK6TJ09eu3ZNpojccvinTJYBAAKkMniwSGF2dhYA+CLRvPfKFJHZFVsyyzaHxSbwH5QL7bx3c2KojzmOSEhJyM4fGBi4cOHC6nwchBBCaPnW5W9sCKFVMDs7OzMz88orr/zyl79kvt2dOnXq6tWrABAeFZ2xYYHKdnkl5W/96jfv/PZ/O/z2uy8cfHm1I0bL1lR79z/f/6dZzQxfIEhKz/B3OD8QCoUAcPfmdb1O5+9YngaPz9/+4l4A6G2uf+pJmG0Xg53tLqej5c6NuZfcLpfL6fC+NOlnb587BQDeb7zXT31d/sK++PQs7xgWi8Xn8586GDTXt99+29bWFp2Ssfnwm1zeD3+q4XGJANDb2wsAcrmcy+X21NdQD/qDPEwzMQYAhw8fBoBbJ48Od7Yy54t37YtKSmtpaXlMJwuEEEJoTcFEA0JoYVu2bPntb3+bmZkpkUiYMzMzM8yBWjXG4wvYHM68t0xNqAKDggFAERnF4XJXM1q0TBdOHvvDP/5fd69dsVksslD5CwcOBQRK/B3UDzJz82PiEzwez83Ll/wdy1Pi8rgAoIiNf+oZJpSDAGCY1bDZnIIt2zlcHgAEBAQ8nC+gKGqoq+3uhW/ND76XOuy2+1erK188KJUrmDMul+vEiRPe+pHoqU1OTnZ0dMSkZlbsPzw3ywAAAdIQkSSIqXTjdrsVCoXb5aIfvQOC+XFIJJKDBw8CwMz4GHPeoJ0xaGfgQZsJhBBCaO1bl/tdEUKrgMViSaVS70uapt1ut/dle1P9w8/l4pKSVyk45FPtTQ1DvT0ESaZnZodFRGwoLPZ3RPNxebzyrVWqkWHl4IC/Y3lKAoEIAAKDZU89g81qAQCaoroaa7OKKxTRcbfOnjDpdXO7J86lHlWqR3+ooqIeGWq+fT0yPml2epI5k5WVhV9cl0+j0QBA2EIpJBaLJQ6STo+P0jR97Nix0dFRks32eNzkQ1laRmpByYxqpK6ujmkI4i3T0F13x6TTVlVVedO+CCGE0BqHKxoQQoui1Wqnp6cBgCCIlMxst8s1rzKZQCRKTE33U3To6ZkMhlvfXaRpetP2nTv3H1yDWQZGWHhEbGKSx+NpqL3n71ieBlO1ZO4Gh6XKLCxlDhquX7528quQ8MgXXv95ZHyS59FL8efpuH+3ve6O92VKSspTB4O8mP8wysKjFrzqdjpFIlFPT8/o6GhsevbOn/4Nly941FSBslAAaG9v//jjjwFgrLfTajTMTk4Md7VJJJLKysqV+QQIIYSQ72GiASG0KFqtljmgKKqvs/3hAcGyEEmw9OHzaA0y6vW1N691tjQBQPW3JymKSkxJyyko8ndcT5CQnAIAQ/29/g5kyXq7O8+fPrHMSWSKiIwHuYaxgd6mW9f4AmFR1a6nnlC3PgterDUWiwUAxEELF0+VR8UaDIa+vj4AiE3PkshCHzNVoDSkeNe+mNRMm83G5nBN+tmextrhrjYAyM3NxeUnCCGE1hHcOoEQWpTW1lYAEAgENpttwQEToyMTYyPY1XKtuX2lWjM1uffwa96qGR3NjbcvV7vdLgAY7OmamlABQOX2Hf6McnFSM7OvXjinmZn2eDyP2i/gExazqbn+vsViJkmSpuixkWGn00HTUFKxMbewaKmdL86fOtHT2Q4AmUXlOeUblxNY4ZYdE8NDes00ALTX3rYYDYIHfQokEonBYAAAkiQVCsX4+PjDb+dyuQEBAWazmcVi7d69OyNjDdX7XL9MJhPJZpPshXdDBMhkANDe3g4AwoAnb3xIyM6Pz8qbHBkSCwV2u32gpZ6mKA6Hk5SU5NuwEUIIoRWFiQaE0KIoFIqurq6goKBHJRo4XG6AJGiVo3rOURTVcO+OxWis2Lqdw+N5H3iOjwzfufpdVn6hyWhouV8LALW3rm/cvgsALGbTzeoLFEUFy0IMutmRoUEAiE9OkTzieeyawuZwhGKx1Wx+/x//743bdhSVla/Qjc6dPK4aHWGOaZpmsVgcLs/ldFz/7uKdG1eBBoryZObk7tiz74lTdbQ293S2EwSRXbpxQ8XmZT6UZhGERCpjEg0AMNTV5r3EZBkAQCgUvvTSS5999pnRaJz39o0bN27cuPHMmTNNTU0ej6e6utpkMv3kJz/BR+VL1dnZeenSJZIkKyoqlEplWEz8o/4MmfKQbrc7LCY+KDRskfNHJaUNdTR7X0ZHR0dHRy8/bIQQQmjVYKIBIbQoBQUFd+7cmZmZIQiioqKivb19XqO1zTt3B2KiYXU13rtTd/M6AHS2NFEUlV9aXlm1EwBqb92YnlRfv3jO21Ogtb4uRB6WnpNrt1kpiopPTtl/5LXx0RGHwy4SiWXysHXxVZPFYr38xlu3r14eHuivvXNz5RINzJ9Gam6hSa9jc7mJmTmR8Un9bU3ttXcAgMsXGLQz7S1NPD5/U9XjVoLMTE19d+4MABRu3ZleUOKT2OZVZMjOzmaeljMCAgJMJtPRo0cfzjIAwNWrV4eGhux2OwC0t7c7HA69Xs9kUnwS2zPP7XYTBDE+Pn7ixAm+OMDpcJ4/f55ks5NzH7ntKPDBXono1EWtHxlqb2q6dkkWES0QB9jMppSUlL6+voiIiOPHj2/btm1ugV6EEEJoLcNEA0JoUUQi0dtvv93b23vr1q3Z2dns7Oze3t6ZmRmSJCmKoijq9pVqgiBSs3L8HelzhMvlAoAkKFgilY4ODbY13NdpNBazeWZKDQA0TZMkue3FvSaDvvbWzbvXrqTn5DbcvQMA4oBAAIiMifVv/E9BGhJ64NXXv/7ko5lJ9YreZWxk2GYx7zjypvdkWn5xWv73lTIH2ptrLp1taagvqdjIe6i7JMPtdn/zxac0TcelZXrfuHzJOXmqwT7vS7VazWaz3W43yWZ73O7S0tLa2lpvRZWHKZVKAIiLiysqKkpJSWG+OfsqtmcYTdO3bt2qqakhSdLtdhMke9urbwNNT6tGFDEJwkf3gg2UhvAEQofNupg/5/Y717vu36EpampkiDljMBjEYnFwcPCdO3cUCgXWg0QIIbReYKIBIbRYkZGRbW1tLBYrIiKCxWKVlpZ2dXUNDHzfbtBht3935hTJZiel4cbvVSKWBAFATkFhXknZ8c8/mRgbHR7sZy6FR0XvfullgUDI5nCcDkdXa6vRoHfa7S6XEwCS09fxz8ho0M9Mqr2LNVZCWmZma2O902F/1ICk7LyepnrtlPqjP7x/+Kc/O3v8mM1m9bjdHo8nJ7+w6oUXAeDY55/YbNYgWWjF7gM+XDIQk5xW9fJrqqEBNptjmNVMKAeY/i8etxsAbt68mZ2d3djY+PAbCZL0tqTNzs5mCjSw2fhrwJO5XK6jR48ODQ0FykLN+lkuX1C6a59YEgwA4qAnLzGITEydnVbLYxbofzlPb2MtSRAlZWV3795lzkxNTQFAdHT0e++9Fx4evrzPgRBCCK0e/A0DIbQEgYGBbDb78uXLACAWiw8dOuRNNDBGhwYx0bBqgqUyALDZbCwWq3Tj5muXLuTkF3C43FmtNjElNeDBU1Yuj5ees6Hu9s1vv/6rLDQUANb1Q2y3y+XxeOSKFfzS1VhXCwBSueIxY7a9/Np3X31mmNV89uGfAIAvFImDpLqZqZaG+2w2WygSqcdVHC5vy0tH2JyFywQ+tajElKjE7ztTmnSzN88c1059v77D6XSazWaZTPbwogZqzp4LgeCRHRbRw2pra4eGhpI2FOZt3UVRHhaLWNLPtPiF/YsZZpzVUB53enr6jh07srOzP/30U5vNJpPJysrK5HL508aOEEII+QcmGhBCS1BRUcHhcO7evZubmxsSEhIbGysWi81ms3fAUH9voWEjFmtYHYFBwQBgtVgAIDo+4e1f/e2jRqZmZjXfr9VMT7mcTgCw2ayrFqTP8Xh8AOD4+tu719BA30BvD4vFin3spnqhOGDXa29XH/3UMKuJT88q2rZLIBL3tTbWXb7QWHeP2dVStG2nRBqyQnEyAoKlu9945+rxL9WjSuZMb28vh8PhcDgul+tR71rXmaZVRlFUQ0NDQLAsv2o3QRDkiv3ipFWrKIrq7++/ePHijh07XnvttYaGhtLS0oiIiBW6I0IIIbRyMNGAEFosmqZPnz7d2dlJUdTU1NSWLVsuXrw4N8sAADaL5fqFcwKRSBEZSbCI9A15K9qG8DnHZrNZLJbd+uSsQbAsJChYOj2p1s5MA8Bi3rJmMTURtDPTbrfb5yv/a25ev19zBwCySirlkU+o8y8QiXe/+Y7ZoJfKFczmiJQNBTRF3b96yeFw8IWiyIRk34a3IJLN3nzw8PnP/mLS65gz3hRDQkaOKCCwq7GW2VjhdfHixbS0tFWI7RkwODhoMBiyyjevaHZmuLO17fY1AHA6nXV1dfX19eXl5YcOHVq5OyKEEEIrChMNCKHF8ng8fX19brcbAPr7+zs6OpgC+Dk5OWNjYzrd919yRpWDANDb0QYA42Ojuw7g78oriCAIq9WymJEvHDw0q9V0tbQQJBkZG7fCca0gNocTECgxGQ0jysHE5FQfztzf01175xZN01GJKbkVmxfzFh5fwOP/aBtCal4Rly/Qa2YiE5KE4gAfhvf4MBKzNrTcucG8JAiCKdww1NWmiI5jsznzEg0hISu7zuJZUldXR5BkYk7BCs3f23CPw+NNq0ZtZpNIJLJYLABAUdTs7OwK3REhhBBaBZhoQAgtFpvNfuedd/r6+i5fvuzxeE6cOJGQkPDb3/5WKpXev3//woUL3pHx8fEej2d0dFSn1fgx4OcBm8NZ5PKEYFlIsCwkMeVZeI5dumnz5XNnTAt1cHxqZpPx/KnjNE1vKN+cW7llOVPFp2f5KKglyCgsHe7p0mumAYCiKBaLFRwcbLfbJ8eGmQEhISFxcXENDQ0AoFavYM+OZ4lWqx0YGIjL3CBYmZyR02FvvvEdAITFJgAAk2UAAJIkq6qqVuKOCCGE0OrARANCaAlCQ0N/VJFhaOjzzz9nSpcplcru7u7s7OxNmzYFBgYeO3YMAAQCof+CfS6w2Zx1XXDh6XD5fACw/njbzjKNDis9Hk+QLDSnfJMPp101HC5vz0/fu3vx2+GeTgAQS4LmPRKPjo5uaWlhs9mJiYlRUVF+CnOd6e7uBoDE7LwVmt9boZPpZ8n0KC0pKSkrKwsKwko3CCGE1jFMNCCElkYkEnmPZTLZ7OzssWPHtm7dunfv3oyMjIyMDJIkjx49Ojg4KBSJK7fv9GOozwMen2/RmLrbW9OzN/g7ltXD1IMcV435cE5ZqJzFYhn1sz5sRbnK2BzOpr2H7FbL5OjwvHUuJEmKxWK32y0QCI4cOYKVUxapq6uLJxDKwlcqL8Pl8QGAzeG6XU4AoGmaIMmenp7du3ev0B0RQgih1YF1pxFCSxMcHMzj8QCAxWLJ5fLMzEwAaGho6OrqysrKIkmyu7u7t7cXANgcjjQk1M/hPuuYsn9TExP+DmRViQMDAWBUOWQ2+WD3BEVRx7/8/OyJYzRNs1gsoOnlz+kvLIIo3LqTxWK5nI6554uKirZt21ZUVBQSErJ+MymrzGw2T0xMRCalESuWlyFIUiAOYJMEALDZbMrjoWmaXs9/AxFCCCEGrmhACC2NXq93OBwAQNM0s64YAEwm0/nz58PDwwcHB2/evMmctNus+JVmRdmtVrPRIBAKiyoq/R3LqgqWyrLyCjqaG8+e+Oa1n7371PM4HI7zJ4+PKAeZogZ8oahgy3bWOm/9KAsLL9+9v+bimbnfVx0OB4vF2rNnjx8DW3emp6cBQBbug+6SlMczOzUhVUTOa13hdjkdVgtTuZP5X5Igdu7EhWAIIYTWPUw0IISWJjQ0tLy8vKamZt55qVTa3t5eX1/P/LoMAFGx8ase3fPl3s1rNE1HxcaLVqu7wdpRtmlLZ0uTelw1q9FIl95DgaKo6nPfDvT2OB0OgiTj07Myi8tlYeErEerqS8rKpSmq5tJZ75mRkRE/xrNO9fT0AIA0zAeJhvY717vr78Zn5Rbv2j83/UpTlPc/mLGxsUqlMjAwMCvLD8VEEUIIId9a389tEEKrbGJi4qOPPiIIgtk9MZfNZqurqxOJA1IyszNz819+82e7Dx32S5DPCafd3tPRBgDp2Tn+jsUPhGJxblEJTdNnjn/9FG+/dPZ0V1ur0+EICAre9epbm/a9/MxkGRjJOfmK6DgAYLPZADA7O4u5hiVxu93d3d1BckXwsv9iuJyO3qZaAFB2tMxOjs9OTjRfr3babQDgcny/wyUuLi4nJwcAFArFMm+HEEIIrQW4ogEhtARGo3F8fJymaYfDMe+SzWZjsVj7Xn1dFir3S2zPm7bmBrfLpYiMio5P8Hcs/pFbXNLT0WY2m57ivUxVi9CIqBde+9nK7cBfBTaLeaS3y2o2G2Y1CelZsakZ3kvCgEAAcLvdzMv29vbY2Fj/RLkO9fX1mUym3PzS5U9lM5sojycqKkqlUvU21NqtlumxYQDQa6anR5XMmPz8/JSUlBs3buj1+uXfESGEEPI7TDQghJYgLS3tv//3/+7xeE6fPs2sK55LFirHLMOq6WhqBICsvHzmkfVzKFASFBgUrJ2eeor37j7w0hcffTgzoXI67Hyh6MlvWKta7tzoa21kjqdVo1K5IiBYCgCUxzPS1zV3pFarbWtrYx6boyeqq6sjSDIu0wfNXCwGPQCw2ezw8PDR3k7mZG9jLQAw2yhIkoyNjeXz+eHh4SqV6vuipAghhNB69pz+eooQemocDofD4QiFQgAgCMK7wRgAImPimAOb1dLT3hqTkIR5h5VDEgQAOO12fwfiTzw+3+PxTE5MKCKWtpFeERHJYrHCYxPWdZYBAHLKN/EEwinVyLRq1G61KHs6cso2AQBBkjuP/LSnuV47pTbOagFAqVQqlcrr16/v2bMnKSnJ34GvaX19fSMjI8m5RT7568HmcgFAIpGYTCZ4kHEYGxsDABaLpVAo9uzZI5FIAODIkSNMXdLl3xQhhBDyL0w0IISWjKZpi8UCDx7HPezejWudLU3C2nuH3nw7WLbkQn3oiSiK4guFoJvV63T+jsWfJEHBozR99NOPNm6t6mprTc3IDAkLoyk6KTWtq621o63F43Zt3LY96kEKzGt0eIjFYrE5HH9E7UuigMD8Tdtomr519sRwT6fL4fRekkfFyKNihns6b5457j2p0+l6enow0fB4169fJ0gys2zT8qcyG3R2i1kYENja2sqckcvlBw8e/Oijj2w2G0VRBw4c8NZlIAiCWOdNTxBCCCEGJhoQQktWX1/f29sLAB6PZ+75ob4ep9ORmJo2MTYKAFaL2WI2YaJhJVR/e2JyXAUAcYnP9TfGzTtfMOh1o0ODt65epml65sE2Ch6f73Q4mP6OX3/2SUxcvNvt0ut0LpeL8nj4AoHVYqFpOijkGVlxw2KxCrfsn6qYKQAAIABJREFUGO3v6bh/Ny49c25hy8HOtnmDJycnPR4PuZ4rU6yosbExtVqdkJ3PF4mXP1vdhdMz46PMMbMEzOFwyGSyv//7vx8bG1MqlWFhYcu/C0IIIbTWYOIcIbRkHR0dC543GQ3dbS3nvvlKp9UwZy6dOl59+gSTd0C+RAMASENCo2Lj/ByJX5Ekue/wT+KSkpmcwobC4uLKTUKRiMPhhsjDCsoq8opL2Wz26LByQqVyuVwBgRIWQVjMZpqmCYLIKi739yfwGVGgJCQ8EgCunfxKr5lmTjoddtVgH3MsFAqZAg0qlaqpqclfca5xNE2fPn2axWJllFYufzaryejNMgAARVEkSVZWfj9zdHT0pk2bcKMEQgihZxKuaEAILZnuwXL9EHmYdmaapmmSJHNycpqbm+eNtFmtfV0dJJsdER2z6mE+y/JKypT9vbOamdHhocSUNH+H409sNnvPocMTY6NCsThEHgYAZZu3zh0Qn5zS3tQoEAozc/PkinDN9JTFZLp38/qUeuLCFx/t/dkvnplqmqHhUdOqUavJeOGLj9LyS0IU4cqeTu/V6OjoLVu2hIeHV1dX19TUFBUV+THUNaurq0ur1YbHJ4klwcufjScQcnl8p8MOAHw+PzExcXBwUKPRLH9mhBBCaI0jf//73/s7BoTQOpOcnJyamtrd3W02GQGAIIg333yTIIiBgYHQ0FA+n19YWMh0wWSuslisrLwCf0f9TBEHBvIFguHB/ui4eHn40uogPnsIkpQES4WPWOguCQpOTs+IT0oWiQMAQCgSB0ml4VHRA709ZoN+pKczMj6JJxCubsgrggZa2d0BAJTHM60aHe7p1GtmvFe1Wq1ard6/f//ExITVas3Ly3tmMiw+9O2335rN5k2HXvfJXwmCICShYbLwSO2EKjo6au/evbdv3x4bG6uoqMCtKwghhJ5tmGhACC2ZSCSSSqUAoFQqAYDFYr344ouRkZGRkZE7duwoKytLSEgoKSkxmUxTU1PMeofcYh+0o0dzuZzOnvbW8MioyJhYf8ey/ghForjEpIGebrPR2NN0XygKkCnWfb4mMFiakJEdm5oxPTHmelCiYi4Wi2WxWJqbm0mSLCgo4HK5folzzers7KytrU3aUBjvi66WjIBgmd1qUXa0pKWlpaenGwyGmJiYtLTnehUSQgih5wE+zUAILZnL5Tp27BiTZQCAmJgYDofT2tpqMplSUlIAYGho6MKFC3a7PSoqSqVSBQb5YBEymkcSLAUAm9Xq70DWK1mo/NAbb92/c7uvq6P++ncsgpWck+/voJal/lr1QHsLTyAo2fHi1RNHHx5gNpsnJydjY2MPHz4sEq3vvp4+p9Ppzp8/zyKI2PQs387MLI5g1nYdPHjQt5MjhBBCaxMmGhBCS3b9+vX+/n7vy9LSUhaLde3aNaPRqNPpent7meaXABAREQEARoPeP4E+0ybHxwATDcsjC5XvfunlafWEXjd7r/oc5fGk5q3XygU0Tfe1NrpdLpqmBjvaaIp6eIzb7e7v7//1r38tFvugn8Iz5sqVK1artXjXvtAoXy4RcrucHTU3AYBZBYYQQgg9J7DrBEJoybxl0qOiol599VVmGXBeXh4ANDU1ebMMAMBUuScIwu1y+SPSZ1lrQz0AhMifkQaNfnT4rZ/nl5bTNF135eLxD/7NbluXuRsWi5WSWwgALqdT2d3+8AC5XF5RUbF3796QEOw4O9/g4GBnZ2dMamZCto9Xtdw88eXk8CCbzU5ISPDtzAghhNBahokGhNDSUBSlVquZY5VK1djY+MEHHwwODvL5/IcHezweANDPamuuX6UWesSKntrUhIokyfjkFH8Hsu4JxeLKbdtLN20WCIUWo+GbP/5L062r/g7qyWiK6m2uN89ZLhSXki6RhrA5nLnDNmzYAAAkSe7fv3/Hjh2FhYUEgf/X/yM9PT2nT58m2ezczTt8OzPl8WjGR+Pi4v7hH/4hKCjIt5MjhBBCaxn+toEQWpq6urqhoSEAYLPZYWFhSqVycnJyYmKivX2Bh6g3btxgDlob6lob6j770390tc5vgYmewpVz31IUFSIPk4aE+juWZwGLxSrZuOUn7/y3sPAIyuPpqLtrs5j9HdQTGPWztZcv3Dh9zON2M2dCI6MPvve/vPD6z+emEsLCwiQSicfj4fw4AYG87ty5YzKZCra/KAyU+HZmt8tJ0zSHw8E/fIQQQs8b7DqBEFoam83W09NDURRFUW63+913383Ozs7JydHpdKOjo/MG2+1277HJYNDPaocH+vhCQVhE5OpG/Uxpqqtpqq0hSXLHvoMSLLTpOzwePyuvwGa1Tk2M80UieWSMvyN6HL5AqB5RatTjs9NTipi4qbERgVjc39okU0RQFKVRjzPDBgcHHQ4HAJjNZrlcjjUg53G5XDdv3iQ43LI9h3w+uXFWO9jaKBAICgqwvy9CCKHnCyYaEEJLI5PJSkpKsrKygoKCduzYERYW5l0S3Nvb637wcPVhXB7PYbcDgMvpzNiQt0rhPnNGlYOXz5wGgIKyiqy89d0lYW2yWS1Dfb0a9Xhmcbm3HMnaJAmWKbs7DNqZgbbmgfYWs9HQUXeXZHNkYYqRvu55gzUaTVdXl8FgSEhIwN0TDI/H89e//nV6ejq7cmtIRJTP5x/ubJkaUe7atUuOtVQQQgg9Z/BXDYTQkvF4PIVCUVlZOfe354SEhK1btz7mXUa9jjnILS5d2fieaU337gJAVl5B2ebH/Wmjp5aRkysNCXU5HOc+/XCNFxaRR8UceOfXJJvtdNgBYGpsBAA4PG5celZEXKJ3mCggkGSzAcBisdy/f99gMPgr4DVFrVZ//PHHSqUyJjUzJb9kJW7B5vIA4Pjx43/84x9nZ2dX4hYIIYTQ2oSJBoSQz2RnZ5MkOfcMszOZaXL5w0kud1XDerbYbTYA2FBYhA+lV86uAy8JRSLdzNTZTz7QTqn9Hc7jECRJ0zRzbDUZAaDp5tVjf/hn9ciQd4zL6WQyJqGhoSkpKd7xzy273V5dXf35559PTk2lF1eW7X15hZauJG0oLN61LzmvWKPVnjt3biVugRBCCK1N+HsqQshnbDYb02bCKzw8/De/+c27775bXFzs/WLsefT2iifSaTR3rn5nNhmXFeh6xhcIAIB5QI1WiFwRfuAnbwiEQr1m5vxnfzn36Yf+jmhhHrfbpJvl8uY3fLFbLXOzCU6HnaYoAJiZmenr61uwbuvzw+PxnDp16t69e26K3vzyGxs2Va3cBhkWi5WQnR+bnkWS7LkFaxBCCKFnHiYaEEI+Mzk5Oe+MVCqVyWQkSVZVVXlLOcxMzR+2SF2tzV99/Ofmunt//fMfdFrtsmJdt0TiAACouX7N34E84+SK8PIt24RiMU3T2im11bwWc1tDXW3VX31qt1rmnuQLRcSchUXz0hD79++vqKhYpfjWHoqiTp482dvbm5CVd/BX/7s8Om4VbjrW1+1yOkwmU3Mz9txBCCH0vMBEA0LIZwIDA+e+LCoqAgCTyQQAZrPZu0W5reG+2+Va0sxOu7362xNXz59xu918gcDpdJ499lcfRb3OFJRVEgShn31O8yyrxuV0Xrt43mo2s1is2NR0oTjwye9ZdfKomHk7aLhcrsvpmHuGKd/AUCgU+fn5z3Orxbq6us7Ozpi0rMKde4kf7/NaOUJxAACYTKaRkZHVuSNCCCHkd5hoQAj5jFQqnfu1p7GxsaWlpbOzk7kUFfV9UXeb1To2PLTwFAvpbG768F//R19nBwAUVmx681e/FQhFBp3uzNfPY65BGhrK4/F1s9qJsfnNRJEPNdbW0DQtFAe88PrPtxw44u9wFiaRhlTueSmjqIx5GRUVlZiY6HG7qR/vYBKLxUlJSQAwOTn5/vvvazQaP8S6BszOzt6+fVscJC3dfXA1S5y43S4AOHLkyN69e1ftpgghhJB/YaIBIeQzIpHo4MGD4eHhzEuFQgEAV65ccblcBoNBpVIx54UicUx8IkVRU+oJ55P2LZ/75ui1i2dpmo5PTj3w+k9LNm/l8flbdu9hczgjgwO3r1Sv6Cdam8JjYjxu95KSNWhJxoaV9XdvA0DJ9t3yyGh/h/NIeu1M3eULow86WRoMhvHx8XljWCwWTdNsNnvbtm0AoNPpbDbbage6BlAUdfz4cZvNVrRjz6qtZWCEhEcBQG9v72reFCGEEPIvLCeGEPIll8ulVn9fpd9iscTGxvJ4PJIkT5486R3jdDo+/Jf/1+12A0BQsPSnv/qN95Ldam1vbtBMTxn/f/buM76N60oU+JlBLwQIgiQI9t6bRElUoahOy5bVZctSXLN2HPvFu5tkU3aT7MvLbpLNepN1Em+8cdzt2JYtW1bvkqnO3hvYO4lCEJWoM+/D2AxFNZAECZA6/w/5AXcGdw5kKuKcufcc/ajZZLTbbS6nk8vjLS0ozFm2YvwhZHxK2uZd7GMHPqwtL12xdgP7PquMuKygsKOl2Wqx+jqQBauloZ6iqKTsRdHJab6O5W7YbI4wQKLXDDNvmW1Kk9A0bbFYmpubm5ubhULhqlWrIiIi5jZMv9Dc3DwwMJCxYo0iJn6OL820/KipqcnMzExKSprjqyOEEEI+cX/9do4Qmm0Ta93bbLZnnnkGANxu9+joKACQJElRlNvlClaESWVBfd2do/qR+qqKQFnQ0GC/XqvtVLXYv95SzuPz5SGhkkBZxuK8yJi4SReKjk+Mikvo7WzX6zQhCuVcfT+/UHK5GACwveUsaVc1N9VWA0BaXr6vY7kHsTRw2zPfthgNxtERvkB47tO/Ws23yTWMs1qtUqn0PvzJcblc58+fZ3O4Kb74b1p75QIAsFgshUIx91dHCCGEfAITDQghb4qP/+ppIZvNzsvLY16zWKx/+Id/6Ozs/PDDDwEgOTN749YdAFBbXnL5zKkvTx2fmJ4IkAY+sGO3VBbEFwrvciGCIAz6EQCwWix3OW3hMRkM3e1tAJCale2rGH7/8m/+30/++baHvvO9f/rFf/znHMfjXVfOnaUoShaisM+TLQYiiVQkkTIvrGaTJEhuMRomNpHlcrkKhaK3txcA7s9KkDdu3NDpdIvWFnH5gjm+tNNhZ9pnbt68eVK5XIQQQmgBu+8eayCEZpVYLA4NDc3Ly/vxj39cVFQ0Ps48zeNwOARBBAYFMYPpOYtDleE0TfP4/I3bdqblLErLWfT4Cy8pIiLvnmUAAPXggNlo4HA4MfGJs/h9/E/FjauU2x2XlBwadn+t45gzYRGRAKDXDJ858H53S6Ovw5kCFpvNYrMffvI5krypBoHD4WCyDAAwPDzsi9B8yWazXblyRSoPSVq0bO6v3lx6bWRoQCqVJiQkzP3VEUIIIV/BFQ0IIW+6ceOGWCzevHnzxLoJNE339fUNDAzQNE3TdEnxxej4xFBlOJvD2fGNp7TDQ7LgEL5AkJI5hUf0vZ3tFEVFRMfMwpfwX+XXLjdUVwJA5qLFzGNSn9jxyKNZObkTR4ovXvjjb1/mcDg7H/HTBg2e27hla2RsbG9nZ0tDXfGRg2t3PBqdlOrroDySvmS52TDKYnOClRGD3TfVCmVKQgKASqUqLCz0UYC+YbVabTZbwqL86dWAHB7o35SVEJuYfKSkdtL473/xs8vnTo1ZLMkZWVv37t/33IuTPmvQqlurywBg69atQV8nWBFCCKH7ASYaEELe4Xa79Xr9wMBAR0eHXq8PDQ0dP9Ta2spsmhjncjqZFxwuVxkVPdVr0TTd1dZKEERGbt4Mw55HGmuqbhRfBID4pJTYBF+WlIuJjYuJ/VvVDI1a/eKzzwDAT3/x74vylvguLu9gsdkZOYvSs3NZbHZjTVVj+Y35kmiISkxhXqzd8cihv7xqs361q4jFYu3fv//9998HgJCQEJ/F5yMSiYTFYlkM+ml8tqtN9cNnn3A6HJPGh/p6H1mbrx0eYt5WlVyrKrnW1d72z//xu4mntVSUOGxjBQUFuJwBIYTQ/Qa3TiCEvOPUqVOvvvpqR0fH/v37J2YZAODWlnvNdTUzudaY1TLU1wsASekZM5lnHim/fuXcscM0Tecuzd/66GN+Vc/vuy88rx4aKly3/jvf+ydfx+I1BEEUbiyCCUmxeYQgSKfDPv7W7XaPjY2lpqampKSsWrXKh4H5BJvN5nK59+ykO8mvfviPDy/JeHBRal1F2a1HX/vPX2qHh8IiIl/79MjZ+vYnXvj7YEXYlyeO2ibU9Rjqau+oq4yKitqwYYMP1x8hhBBCPuFHv6oihOY1Zq+ESCSKjY2ddGjZsmUbNmwICwsbHxno6Z7J/RtfIGSx2TRND/T1THuSeWR0ZKSk+CJBEAXrN65av9HX4dzk4tkzJ44eJknyV7/97wV2N8Xl8QiCMGg186Uq5DgOl5u2OJ83ofDhoUOHOjo6QkNDg4ODfRiYr4hEIotxdEofaayubG9puu0hq8V87JMPAeC7P//V2s0PR8bE/ct/vnK5beB0bStf8Lc/c4IkAcDpdDpuWRCBEEIILXiYaEAIeUdRUdGLL774ne98h8vlTjokEomWL19eVFQkEomYEYN+pPj0iWlfiyTJ/DXrAKD86uVpTzKPnDnyOUVRyemZeStWsaa1z3yW0DT9kx98HwB2792Xnpnl63C8jCAIRXiEy+WcVO9gXshbu3HT3ifYX/eYcLvdDoejqen2d84LnlQqNWjVqsoSzz/ywZlLTSaqyUSt3fzwpEOqhjqrxQwALBbryQfXLQ0P3L485/3X/jDpNEV0XHLe8qGhofb29hnGjxBCCM07mGhACHkHQRChoaF3ug2+du3ae++9Z5nQirKrTTWxq+VURcbEsdjsno72of6+aU8yX2iGBgFg1foNvg5kshtXrzQ3NgDA9358+26X89rwQL/JYACAsfnZQlWuUOYWrGWWmQiFQubFTP7SzV979uyRSqVt1eVemU2n/qpzx4+ee7LsSrHZZFQ11P3qh//4h3//v5POjEvPBoBTp04ZDAavXBohhBCaLzDRgBCaC0rlTb0Y+ULh/udenMlK+5AwZWpWDk3TpZe/nGlw/q2lvpaiqLCIyACJ1NexTHbgrx8AQEpaekpauq9j8b4LJ49bzCaBSBzp09KbM5GxdKVEJgcAPp//xBNPmM3m9957z9dB+YBAIBCLxZTb7ZXZRrQa5kVKVs6JyqbzDZ3L16wHgLd+//LoiG7imUylDKPRODbfdt8ghBBCM4SJBoTQXEhOTn788cfH3254eLvg620U05aYlg4AFvO8fNrsufqqSgBITEn1twoINE0f+fwgADy8Y6evY/E+zfCQTqNmsdh7XvhuQKDM1+FMh9kw2lJV5rDbAGBkZKS3t9dms1mtVl/H5QNOp3NoaCgwNOzep3pgvPjFD3/5clxSSnh0zD//5r8BwG6ztdTf1AJTO9ALAARBXLhwASs1IIQQuq9ge0uE0ByZ2EZeIBBOOjo6ojPoR6LjEz2/nS4+dQIAQm9eK7HAUBQ1PNDPYrFiE/3uoXpnR/uoXg8Ay1cuwEYGYxaL2+1WxsT5VYMPz6n7em6cPaHXDI+PEASxdetWhULhw6h8Ra1Wu93uwJDQe5/qgaDgr1qExsQnMi/Co2OYF8bRm5pojplMAEDTtEqlunbt2tq1a70SAEIIIeT/MNGAEJojLpcLAHh8ftGO3YqIyImH3G735++/PWaxbNy6IyUrx5PZRrQak2GUzWave3ByqbaF5PzxI263KzhUIffSPZIXNdR99fA2NiHBt5F4RX9P95enT1ot5tjE5E0Pb+Px+QDAF8503Y2vNJRdn5hlAIDY2Njo6GhfxeNbTPrSajR6ZbbohK/yC0111WGRUQBQV17KjMQnp048M3PVWq5A2N1Yazbo4+PjvXJ1hBBCaF6Ylw9qEELzkU6nAwCxRBr99WPAcSMaNVNvb2ig38PZDCM6t9s9XlR/QdJphlvqa1ks1pqizb6O5TYa6+oAgCTJqK8f585fjTVVB99/R6setlosbc2Ng329XB4PABx2u69Dm6YVDzwsC7lp8YJQOHkZ0f1DLBYDgHFE65XZouMS8lYUAMC/ff+lc0cPXThx5F9feh4A4pJSYhOTJ57JEwjjMnPMBj1JkhRFdXR0AIDBYGhra2MSrwyTydTQ0KDRaLwSHkIIIeQPcEUDQmiO9PX1AUBgkPzWQ2bTV08a+7s6W+pqPFnUIA9V8Ph829jYn//r1zRAXFLygzsf8W7APldXWUHTdEpmdmRMrK9juY0f/ez//uhnk8vsz0f6EV3x2dMEQUQlpdrHrMO93YcPfJieswgAnPM20cAXigq37mqrq2kou8aMVFdXb9y40bdR+cTw8LBKpQIAmqYsxlGRJHDmc3735798Zuumwd6el/bvZkY4XO5P/+sPLPbkX6sEogC5MkI32P/e++9TbndhYWF1dbXRaAwICHjxxRcFAsHAwMBbb73lcrk4HM6PfvQj9i0zIIQQQvMRrmhACM2F6urqmpoaAHBPeI43Tjs0CADh4eF6nfbiyWPVpdfvOaEkULZ9/5MCkYjD5dEU1dbUeOjD9yiK8nrkvjLY11tXUQYAKekZvo5lgetqVTnsdnlY+LodjxbtfVKuUNpttqqS6wAQHjePd4UEBoeGhEeERcUyb+/PO1iLxfLWW2+dP38eAHSD/RXnTnpl2ryVqz8+f237/iejYuODgkMKix78+Py1les33Xomi83euP/vIhJTmZ4Xly5dMhqNQonUZDLV1dUBQGdnJ7O6wel03p/NRxFCCC1I9+OvHQihudfV1WU2mwGgq03V1tSQmHbTzXNfdxdBEEKhcOPGjVeuXKm6fi132Yp7zhkSpvzmP/wTAHS2tpw9/HlfV2ddRVnO0vxZ+gpzyWQ0XDh5DAByl+ZHx8/je915obuzAwCScxYDAEmSRXuf/OgPvwEAgiBSFy31cXAz4Ha5Lh39jMm+xcXF5ebm+joiH2hra7Pb7UKhcPXq1cXFxcM9HTRFEVMp8Pnap0duO56eu/g//vyOJzMQBLFiy87hnk42h1t+9jiHx1tWtPX8x+9cuXJFLBbn5eVRFPXll19KpVLOgt4LhhBC6L7C+vnPf+7rGBBCC19cXNzg4KBerweAwCB5ZGzc+CGKoi6dOk5R1MjISHZ29uDgIEXRufn3TjSMk8mDJYGy9uamAKk0Lin53h/we2/898tWixkAHti+k39Lhw7kXR0q1YhWs37XPuYti82WyOSjGvXi1esVUfO4eiJJkpr+PtPoyJIlSx599FE+n+/riHxAIpGMjY0VFhbm5OQYjca+3t7IxFSBOGCOwyBZLElQsFgqS168LCE7jy8Ss9nsrpbGhoaGqKioxYsXh4eH5+bmBgTMdWAIIYTQLMEVDQihucDj8QoLC9vb2wHAbrdNPKTXatxut1KpjI6Olslko6OjMYlTThYEK8IAwGQY9VbAPtRSX0vTdFBwyNoHHrxtSQvkXTw+n6Zpl8PB5nKZkfj0rPj0LN9GNUPq/l7NQO9Qb5dYLN6wYYOvw/EZoVC4bds25nVgYCAA9Le3yBS+74mbtGhZX1uLurdLIpEAQFKS3/WvRQghhGYCazQghOZIcHAw80yVaTAxrq6yHACKiorEYvHbb7/tdrsdNtvtp7gzoUgMAEajwUvB+pJWraZpWiqTRU1Y94FmD4/PJwjikz/9rr70qq9j8Y6u5oaTf32r/OJZt8uVl5cnEAh8HZFfYHZvNVy/1NVY6+tYAAjCYRsTiURKpe+zHgghhJDXYaIBITRH7Ha73W4HAJE4oLeznRnUqYeba6qYHMTFixeZwb7uzhtfXpjS5Dw+n8Pljmg0PV/PPH9FxcbRNK0eHPR1IPeL7LwlEmmg02Fvqij1dSzeYdTrmBdbt24tKCjwbTD+IzQ0lM1m0zR948ShgY7WuQ/A5XSWnj566H9ePv3+6xXnToxqhhctWjT3YSCEEEJzABMNCKE5QpIkU1O9trzkyEcfdLWpAMBoGHW73VFRUUajcWLPCIN+ZEqT0zQtkwcTBKEdHvJu2HOs+PSJ4wc/JghCIMTSDHNEIg18+v/8vSgg4LYtUeajwa5OAOByuTk5OVhfcFxubu7WrVuZ1zeOf+5yOuY4gIH2lo66SpfDrh8ebKspj4mJWbt27RzHgBBCCM0NTDQghOaIVCqdWI6u/MolAHA5nQBQVVX10UcfMeObNm0CALPJOKXJB3t71IMDLBYrNSvHaxH7gqqh3uVyxSelFG3b4etY7iM9He0Wk4mez+1RbVbLqFYNAKZRvWawDwBcLtdf/vIXg2Eh7CfylqysLKb7BovDIYi5+xXI5XRe+eJA6ekjABATEwMAPB7vqaeeuj97jiKEELof4L9wCKE54nK53G73+NvAIHlTTdWtxQ6ZDRSjI7opTd5QVQEAcckpTLGGeerqhbM225hQLH5o9yMsFsvX4dwvaJqurSgHgNjUjHue7J86m+ovH/ucpmmeQMjl8ZilGRRFqdVqrVYrlUpnfgmn08liscipNIb0QyRJMv8vlL16PWtObvLHzKbGkiuavu5RzTBBEPn5+StXrvz8889zc3Pn+x8mQgghdBeYaEAIzREOh7Nhw4ZTp04xb1vqa1vqaxURkRPPYbZXZOUtS87I9Hxmi9mkaqgjSXJ54XpvRjyHdJrhy+fODPX3AcC6zQ9hlmEuVZVc72htIVmsjGUrfR3LNKn7e2maZrPZ9jGrfczKDIaEhHzrW9+a+dYJh8Nx+PDh5uZmNpu9dOnSwsJC7tftOeYdm83W2NgYEhEdl5E7B5fra20qPX3UYRsDAC6X+9JLLzENLJ955pk5uDpCCCHkQ5hoQAjNndzc3KGhoerq6vGR4f4+giCY2g0AQFFU0Y7dSelTyDIAgH1sDACksiCZfL42gzz80QcWsxkAAmVBEVExvg7n/tLX0w0AYmmgRBbk61imiS8UAoAroRWwAAAgAElEQVTr6xoTJElu27YtKytr5hkriqKOHj3a0NAAAG63+8qVKyaTaefOnTOc1lcIgnC73cScLCUY6mq/dvSgQCDYvW+fy+UKCAhgsgwIIYTQ/QATDQihucPn83fs2GE2m9va2sYH2RyO0+EQCARjY2MhYcr4lDSKoqa0qLi3qwMARPP5l3irxRIgkX7juW/zJpSxQHMjb/nKzlaVcYq7dfxKd0sT8yIhISE7OzsiIiI4OHjm046NjX300Uc9PT1sDsfldGZmZtbX19fU1KxZsyYoaF4mZVgsFp/PN2jVlNtNzvK6IVVlCYvFev755yUSyaxeCCGEEPJDuD8QITSnRkdHR0Zu6iix+YEH9uzZs2XLFgCIiIk7d+TQ6y//6uKJo+PLHO5JIBQBQGRM7D3P7O/pqq0oo/ys5l912Q2mzQRmGXxCJg8GAL5Q5OtApk8k+aoKQ3JyclZWlleyDDRNf/LJJz09PelLV2x75gUA6OzsZJZIjI6Oznx+n3C5XBRF2ceswz2ds3qh5rKrg13t8fHxmGVACCF0f8IVDQihOdXU1DQp0cDn8zMyMs6fPw8ANaXXmfxCY3WlQChaWlDoScG2jpZmALCYTHc5x+FwHD/4cV9XJwA0VlfFp6SohwaXripUKMNn8nVmqK68rKrsukGvBwCCIHwYyf2Mx+eTJGmzWowjOskt1Unnhbi0jL52FQCcPHmSz+fn5Hih90pdXV1nZ2daXv7SdUUAEBYVO9TbxRwy3fXvmj/j8/lhYWE9PT3c2UzqDXa2VRefCw4OXrNmzexdBSGEEPJnmGhACM2pZcuWRUREfPrppy6X67HHHnM6nfHx8QCgVCpZLFZwcHBWVlZPT49Kpaq4dtlkGN20fdc95xQHSADAMKq/0wkmg+HA26+PWa0EQXC4XK16SDM8CABDfX1RcXGbtu70Sfl3vVZbfPYkTdN8gWBN0ea4xOS5jwEBAIvFWpS/ouL6VdPoyHxMNDgdjmunjjKv2Wx2bGysV6a9fPkyXyDMLVjLvF264YFj7/2FpiiCJOvq6rySy5h7brd7YGBAGZcoV0be++zp6myoAYB9+/bJ523VGIQQQmiGMNGAEJpTLBYrOjr6pZdeommax+ONj6enp6enpzudTpqmU1JSaJpua2vrbG3xpF7DssK1NWU3ejs7OltVcUm3uV0/9OF7Y1ZrYJC8aMfuxurK+spyZnzMalE11Bv0o48+/Xde/I4eaqytomk6NTP7ge3ztbTegmEYGQEAq3lePqhnczgCkdhsGAWAkJAQrzSzVKlUGo0mNDKay/vqyX9QaNhD3/im2+VqqijpaPPoL6bPVVVVURS1ePHi8eVCDofD5XIFyGbr/t/psFddOD3Y0QoA/rZFCyGEEJpLmGhACPnAndrjvfnmmxqNBgBkMhlN0+FRMZ7czHB5vMS0jLamhmOffiQPCd3/3Avjh1wu18dv/tmgHxEIRbuefEYgFKVm5wJBiAMCQpXhLqfzwvEjep3GW9/LEy6XSzs8VHr5y57ODgBISEmZy6uj29Jq1ARJKmMTfB3IlLldLpfTIQyQMImG4eFhu90+MYU3DS6X68KFCwRBLCpYN3E8WBlhNoy63W6KotRqdVhY2IxCn2Xd3d2HDx8GAIqili5dyrw4efIkAMhCZyvymkvnO+qrFApFcHBwYGDgLF0FIYQQ8n+YaEAIzZHe3t76+vrk5OSEhDveztE07Xa7AUCn0/F4vO721k5Vc1xy6j0n37R914hWM6JRG/Q3FYA4e+RzvU4rFIk3bN3O1IxUhEcowiPGTwgqvTHY29Ohao734CozNNjX293eWn7tClOHgiTJlWvXJ6amz/Z10V2M6kcGenvcLheLZIklXlgLMMeunTra0Vg7/nb16tUzzDIAQFVV1dDQUM6qNWHRseODToej9tqlpsoSt8sFAFevXt29e/cMLzSrjEYj82K8KExxcXFtbW1EQkpsevZsXFE/PNheUx4WFvbss8+yPSgugxBCCC1g+A8hQmiOHDt2bHh42GAw3CnRoFarDQYD81oul+fn5x8/ftxht3syOUmSBRuLjnz0waTlyv093QCwedcjyqjo235QER450NN94rNPNmzZlpadO4XvM0VjFstn77/NpBjikpITU1LloQrflqJEY1brob++bzSMAgBJzm6zQ6+zmoxH3/mz3TYGAFKpNDs72+12r1q1aobT2u32a9euCUTirPyC8UHK7b7w+UdDPV1RUVHLly/v6elJS0ub4YVmA0VRFEUxN/lJSUlKpdJkMi1atAgAysvLi4uLZQpl/oPbidnZ9NHZUEPT9I4dO5gA+vv7h4aGEhIScGkDQgih+xAmGhBCc2TLli1DQ0O5uXe8mb9y5YrNZmNex8bGulwuABCKxR7OHygPBoCgkNDxkasXzo5ZrVJZULDijiulV6zb4HTY6yvLzx8/EhYRFSCVvvM/r4xZLEtXrV6+Zr2Hl/YEh8ejKCo6PmHlmnUhYUqmTSDyLZ1GbTSM8oUigiACg0N8Hc7U9LarbGNWkiR37NiRnZ3tra4lFy5c0Ov1uQVrJzZ8qbh0fqinq6CgYMOGDQRBZGRkeOVaXmSz2T755BNm49VLL73E5XL5fP7zzz/PLJL68MMPVSqVMECyfu9THO5MV3zciW6wj8fjMTtKKIp65513nE5nTk7Ozp1YhAUhhNB9x98rOSGEFozo6Ohly5bdqToDAAQGBvJ4PGa9w+Dg4PXr1wGAxxd4OL9QJAYAt8vJvDWOjrY3NwHAssK1nDtflCCINZu3ZC5eQtP08ED/qUOfjlksAFB545qnX8wzbDabJEkOmxMWEYlZBj/B5fEAICwq5tH/8/2ivU96d/Khgf4UGX/z0ptW6dM0/cHrf9qzoSA3PGhZnPIbD2388vSJaUxOUVTV5YvMi5CQkIlZhrNnz7777rtms3l6Ybe1tYmlgSmLlo6PmPQjzZWl0dHRTJZhetPOtt7e3o6ODpPJZDKZ2traxscJgmhsbFSpVNEpGau2Pzp7WQYAEEllTqdTq9UCAEmSycnJAJCejnujEEII3Y9wRQNCyF+sX7++sLBQr9e/8cYb/f39ABCqDA/0uN0gi8XiC4VjFmtDdWVfd6eqoR4AuDxeZGzcPT8bGRtXX1ne1tzQ2apiczjiAIlBP1JTeiNn2fKZfKOJTAYDAFitFm9NiGaOx+cDwEBXh9dn7mxVfffvnnA6HJPG/+m5pw999P74W616+HrxhT++9/GW3Y9Oaf7mihL7mJXNZiuVyokr82maLi8vt9vtfX19qanTKTtit9vFQSF8gXB8pPb6Zcrt3rRpk99mGQBgYk2ESfUR2traSJJcsmkL1+Os5fREp6T3NNcfOHBAKBTGxcVZrVYAuHbtWgoWfEUIIXT/wUQDQsiPkCR58OBBp9O5Yt2GtJxFfIFwSvc2InGATj184cRR5i2bwwmPimFWOtzzgwDQ2aoCgPScxTK5vPj0ifrqyviUtMobV21j1jVFD7G53JkUeGuorqBpWiwOmPYMyOv6u7sAwG4bc9hsXD7fK3P+4gf/eOX82baWplsP9XR2MFmGx7/14rN//73ujrYX9u+xms3v/u+rU0o0tNVXM8mRTZs25efnTzxEEMSuXbva2toSExOnETxN0xRFTVpxo9cMh4SEREVFTWPCORMbG1tUVKTRaNLS0pilBOP0er0wQDrbWQYAiExKS126srnsGkEQ/f39BQUFOp0uJGSebclBCCGEvAITDQghP9LX1zc8PJyxeMniFQX3PvsWQpFYB8N8gYDD5a3Z/FBMQpKHHwwNj8hYlNfe0iQOkCSkpimjoq+cOz2i1bz7p98z5RtVjQ0cDnfvN78lk3u6wmKS5rpaAIjHZ5t+w+1ynT12BABCwiO9lWUAgPrqyttmGQBgsK83LCISAL7zo5+Ehimj4+JXFK47f+Ko/evSJB5qKL0+qlUDwG33R6SkpNz9EbparRaJRCKR6NZDFEXZbDb2zVuNzEZDVIS/Vy0lCGLlypW3PaTRaHhiiVGnkchn/Z4/Z/WGqOQ0VWVpd1NddHT02rVrZ/uKCCGEkH/CRANCyF/09PS8/fbbADDY29NQWZ6xeMlUZ0jOyCQIYuX6jfJQxZQ+SJLk2gcfXvvgw+Mjq4serC0rMehHpLIgqSxIr9OOjugOvP36t//pnz2flqKos0cOtauak9IyzCYjSZIpGVlTCgzNHpLFYnM4LqdTKg/24rSfnL3EvHh2z7YLJ49NPJS/es01VQ/zekSruXHpy9IrlwBg3zefm9IlCrbs6Gisayy7XlJSkp+fL/a4YCoAdHZ2vvvuuyEhIS+++OKty4XMZjNFUaKb23xyeTyNRuNwOO5SYMWfiUQinVZ9+v3XNzz2TFDY7GZMCJKUKyONIycEAkFsbOysXgshhBDyZ5hoQAj5C6lUyuVy7Xb7iEb95anjCWkZfMHUVjunZuemeqlFZcaivIxFeeNvnQ7HoQ/e0QwNGvR6qUzmyQxa9dDRAx+ZTUYAaKqtJggiKS2DnJ2+emgaCILYvGPXyc8PdjTUUm73svUP8D3YZeMV+hHdkpivcmFPvfDSY89MLdEgVyjlCqVePTzY3XHhwoVt27ZN4dJ6PQBotVqXy8XhcCYd5fF4ADBmNk0cTF+yvOTcyTfeeOPb3/72fPwB/va3v33mzJmysrIzH/wlIiFl+UM7ODyvLWCZyOmwN1y/bLOYjDqNPChoPv5ZIYQQQt6C/woihPyFVCpNS0tjXkfHJ/K8t5p95jhcbnR8IgB8+MZrTFuKezp/7IjZZOQLBPmr1zDFHVIzcTmDf0lITo2IiaVpurOp/uD/vqIbHpyb63I4nKWrVstDQgHg3df++Of//s9pTLJu56MESTY3N0/pUzk5OStXrly/fv2tWQYA4PP5kZGRmoG+iYOpi5eFhEeq1Wqmn8K8w+FwtmzZsmHDBhaL1d/eMtjZdu/PTEt7TUVz2dWuxlr37ZI4CCGE0H0FEw0IIT8yNjYGANHxiUU7do+v63a73RRF+TQuAICMRYuZlfb9vd2enK8ZHgKAR5/+u+WFa7c/9o2d+x6PS0q+56fQlPR2df7Pb3757muvOm7p7+Chnfse3753vzIyyu12l1047d3w7kQcIDlwpri4vm31hiIA+K+f/1Q9NOUch8vpZLM5brebKSPiIRaLVVRUtHr16judIBQKHbfUjFBExgCARqOZapD+Y/Xq1cuWLQOA2fs/E5r+28zjOVOEEELo/oRbJxBCfsRkMgFAT0fb+aNfPPTIYwDQ1tRw6cxJFsna960XuTyeD2OruH7V5XQKRKL4ZE+7BoZHRcuC5AAQ5UGLzfuH2WTsbG01GkYjoqNjE5IAgKbp6bVOPPXF5y6Xa3RE9+ff/kYoEu375reGBwfKrl7OylsaEx8/3nCk5NKXXe1tdpvNbreFKsPjEpMyF+WNr2yPTUwKDAp697VXhz1LIU3bQG9PV3srAKxcuwEAhGLxE8+/ePn8GbfL1VRXExqm9Hwql8Nx+M0/OR32oKAgL3adNJvN3d3dwgDppHHxhA6a85dcLgcAt8vprQm1A70Om03d22XUaY0jWsrtGj8UERHhrasghBBC8xEmGhBC/oKmaWYDuVQq7WxtOX3oIEEQrY31LBbL7Xb3dXXEp/jsIWGnqrmhspwgiO2PfcOTrdc6zTDM5rPT+auq9MbVC+fcbjcAlF8DkiRpmiZZrL1PfTNkKnfaDIFQYLWYAYCiKLPJdOLQwaGBfrfLNdjfBwCyILnDYXe5XA67nXnsT5BkV1trV1trY0314uUruTwuk+lgczgAwBcIvftlJ6kqvfHSk48BwIWaltjEJABgSngAgDx4ag0RKi6dt9vGACA+Pt6LEV65csVutxc8vGHSuF49DAAxMTFevNbc4/P5AMBieeE3H+OIVlVR0lZTPnGQIAgOh+N0OiMjI7ESJEIIofscJhoQQv6CIIinn376gw8+MBgMANDW1MCMBwQEjI6OkiyWD2NrrK6iaXrx8pUhCo9uhusqK2iaZjbhI4bJYOhsU10+d4am6ZDIGGmIQjfQyxeJrUaDQav+5N23Hp16ruHRp5998w+/c9jtyvikwY7W/p5uAJAplAKxZKC9RT+iY3O4LqeDLxRlFqyLy1qs6eseGexrKrk6PDhw8tBBgiCkMlnB+k3BCgUACCWSWfnmX8tdms9is90u149efPYff/rzUZ3uP3/2zwAgkQYmpWV4Pk9j+Y2WqjLmdWRkpFdis1gsra2tpaWliqiYyITJe3yG+3o4HI4Xl074RFhYGABYjKMzn6r01BHtQK9SqYyIiIiLiwsJCXE4HBRFmc3m1tbW9evXz/c/K4QQQmiGMNGAEPIjoaGhTqcTAJ555hmNRlNVVdXf3z86OpqSlROTkOSrqGiatlrMBEGsWDv5Se+ddLQ0AUBcks9i9h+dbSr14GBNeemY1cqMpCxdmV248W81OFyuS5/9VdPbderwoSeef3FKk3O53CXLV14rvigODBKIA8bMJoE4oHD3N3hCkdNuY3G4lNvV01wvV0ZKg0MBIDQqNjQqNiQq9tKnH1CUmyCI0ZGR4599wpTu88qz7ruIiI554fs/fvU3/1529fI3HvzqZ4kgiF+88qrnpU8tRsN4LQmZTOaVVQYURb3++usGg4HL46/aPLmHBeV2j2rVJEny/ak+6zQwGUw2Z6ZNOimK0g32AYBcLi8qKprU9TM9PX2G8yOEEEILACYaEEJ+hCCIPXv2HDhwoKSkpKWlxe12kyQZk5i8fK0vnxC6nE714ADL4yUVzXU1VouFxWbHJ6XMamD+r7ai7OKpE8xrkSQwITdPIJZEJqdP/K/JYrMLd+0//KeXdRr1ay//Wh6qWL2xSBlxtwf1Tqezpb7OMKpPz87NW1lw/dKXTrt97aNPqipKYjOyeUIRADAtDEmSG5+1eNLH5crIHS/9iCAIq9HQWlXaXl3ucDhomhZLJtcm8Lrv/esvElNT333t1bbmJqFIlJKR9dKPf5q3YpXnM/CFIoFIPGYxA4DRaPTKzX9bW5vBYIhPz16ybpPglh6fVrMJAOLj4z3/K+CfzGYzAJhG9TOch3K7A2Ry44i2vr4+Pz8/KirKG9EhhBBCCwomGhBC/oV5PNjV1cVs46coqlPVPKJRP/LMc75qeMnhctkcDl8g8KQ6AwBU3rhO0/SqdRvu2+XTbrdbPTRoMhiY/4iJuUujUjMk8hDeHYogsDicJUVbqy6edjnsg329hz/+67e//6O7zP/Rm6/rdVoAqLxxjSl24HLYA4KC8zZt8TBC5j+NUCLNWbMpdenKlrLrLRXXe1pbxizmW++0p+eNg0duO77t0f3bHt0/7WlZbHZgcCiTaHC73X19fUkzXjgTGBjIYrHu9N0JkoSvCxzMa0xrkrbqstQly8WBQdObZKBDVXH+pMUwShDE5s2bMcuAEEII3RYmGhBC/iU6OvonP/mJw+G4ceNGc3OzRCJpbm426EdGdVrFXZ9yzyqhSGy3jblcrnNHv9CP6AIkktjE5BGthi8QLCtYM+nkEa2aJMnkqey6X0goinrr1VesZjMA8AUCABAHykIi77HCPzotKzota2Sw/8bxzy3GUc3w4J3KYVw+d1qv0/IEwkCFUtPb1aFqAQCHfXJHRs/xhKLsNRt1Q/2a3q5P//S75Zu2JOfmTXu2OeByftXLk8fjhYWFtba2trW1GY3GNWvWMGUIpio0NFSpVGo1wzRFETdn0yi3u7OxlmSxtFqtF0L3qezs7L6+vpqaGtOIbhqJBpfTUXv5Qlt1GY/H27hxY15enkAgmI04EUIIoQUAEw0IIX/E5XJJkjSbzcxqbb5QKA9V+DAegUhkHNW/9fvf2u02ANAOD3W2qphDuUvyuRMe9n556jhN01Fx8aKAAN/E6muqpgar2SyUSF0Oh21sDABcHjcUDFJGhETGmOtHyq9dfXDnnltP6OnsqCy5AQBLH9weHp880KG6fvSg2+l0ziDRwFi5dU/ZqSMDHaqqKxf9PNEQHpegGehbvXp1amoqn88/fPgwsylAIBBs2za5woKHMjIyTp8+3d/VHhl/0/qIxoobFcXnAYApYzGvud3u3t5ekiSDlFPrPUnT9JjJWF18tqelQSaT7d27d3oJHYQQQuj+gYkGhJCfqqurMxqNRqMRAGxW67EDH27d97ivdokHhyqG+/vYHI5coUhOzzSbTKKAgMtnTlIUZTIZ5V8nGoYH+uurKgiCWLxsuU/i9AmrxUwQpED41baIiutXASBp0bLQ6Lj+tha+SBSVMoXFHaHRsZ31VeOVI8cN9vV2tbdWldwAgNSlq8LjkwEgPD55xdY91498KpIEzvBb8ISi/C07z7z3utUbXQlmlVQmBwCm5UFVVZXZbI5MSB7oah8ZGZn2nAkJCQCgVw9NTDTYrJamilIAWL16dUrKvC840tzcPDIyooiJv9MWnjspPXWks6EaAAIDA5944omgoGluu0AIIYTuH5hoQAj5o8HBweHhYeZ1WlpaU1NTf0+X1WwKkM70fnJ61mzesnrTZhb7pv/PLLl0kXZTTA/LptpqoVjc1tRI03R23tKYhESfxDn3WhrqT33xGUmSD2zfdensaduYlaIoAIjNyOEJRTLPuoFOpBvsBwAujzdp/LMP3mUqPogDgzJWrR0fD49P3v2PP5nJVxjH4fEl8hDz6IjL5WKz/fffR5E0EACOHz8uFArtdjsAjFnMlNs9k5ogTP2CSR0ZDDqt1WQEgJycnODg4BkF7QfCw8MDAgI0fd02q4UvFHnyEYqiGq5f6mttYt5u3boVswwIIYSQJ/z3FymE0P2My+WKRCLmf10uFwAEBsmFYp9tRiAIgnXLnadQKBrRat78w28DJNLhgX6SJGmaJggiLnEhd7WsLivRDA+ZjUarxWK322xWKwBQFHXy0EEAEEtl0tAwmSKM59mN3K2kwSEAMHJzRQCHw0FRFIvNFgcGxWRk3/rfwisctrHBDhVBEARNz8b83hIaEbX64Z2l50599NFHGRkZAKAbGoiKinrkkUemPWdzczMAyG7eoDS+54VJHs13YWFhmzdv/vTTT68f/1wRHRuTmiW6a+KSpqjLhz4a7GwDADabTdN0eHj4XAWLEEIIzW+YaEAI+SO5XP6DH/wAAGw226uvvgoAeSsL/K27XkpWdk1pidVsZgofUhRF03R6dm7swk00XDp7qqq0ZNIgSZLJS1a215QDwNq9Twln1iQyIWdJ3aXzY1bLxMHa8lKapoOUkev2PjWTye+uo64SAAiC+OS13y1atS41b9nsXWuG4tOzAeDysUOVlZUAoFQqCwoK3nvvvejoaKvVumXLlinVKXQ6naWlpcHKiNCI6Injva0tzAvrLTtZ5qnw8HCCIIa7O4a7O2ovX1i0tihlyYo7nXzl8CeDnW1paWlFRUVCodBqtQoEAqbn7n3bUAYhhBDyECYaEEL+y263v/3220yhu+sXzwtEopgEP7qHX7yiIC1n0cUTxyi3u6ejjabpoOCQdZsf8nVcs6ituRkAMletjUrN5PIFJ/7yBxabvfzh3aHRcWn5q0iSxfJGyUCeUGTS684dOywOkJhMRrPRONDbAwBxmbkzn/wuxIFBXL6AJEmb1VJy/iRXIIhPz5rVK85EdFIai300KjIyPz+fx+N99tlnFotlaGgIADIzM1NTUz2fanBw0OFwxKVmTGzg6nI6e9tVAPDoo4/GxsZ6O3zfkMlkL7zwgtvtPnfuXHt7u81iudOZFsNof3uLUqncsWMHj8draWlhs9kURb3//vsKhWLfvn1zGTZCCCE072CiASHkv0ZGRsYrNVgt5v7ubr9KNACAQCh6aM/eK2dPd7e38nj8x7/1Anlzd8AFRhwQYDIaXE5XgEwOANte+D58vamEw+Pf69OeSl9RWHLiUENN9cRBWVh4ZHK6ty5xW5FJaZFJaS6no/bS+baq0vKLZyovXVizbXdIuM/6qt4Fm8MJkMoGBgbCwsI6OzstFgtJkqtWreLz+VMt3Dg4OAgAQTcX1Ci/eIYp0BAdHX37j81PoaGhAFBYWNje3t7X2pSzZuNtT1NVlQKAXC6/fv261WotLS2VSCQSiWR0dDQy0h9/HhBCCCG/gokGhJD/UiqVQUFB47X0zUaDb+O5k7amBgDg8ngLO8sAADv2P/Hay792jH21kN4r6xduFZGUlrvWQrJYfJGYJxTxhCK+SMz1XiLj7tgcblxGTnt12ZjFDACttZX+mWgAAEVUTEt1+aFDh5huixRFNTY2pqWl/f73v3/66acDAz2tnDo6OgoAspDQ8RGXw6EZ6AOA3NzcKe3CmC+qqqoAgM3l3ukEmqIAoL6+fnwkODjYYDAEBASsX79+DiJECCGE5jVMNCCE/NrERENrY33O0nxFhN/d9WXmLSkpvnhrR8a7sFrMpw8fslosS1auMhmNsiB5QkoqAOjU6sH+3uS0DC5/ju6rPWe1mI988jEAOB32Wb0Qm8NJvvPO+TkgCwvf8dKPzCO6sx/8xT425sNI7o5JvvT09PT19TEjOp3uypUrzAsPEw00TXd2dpIkOXFNSvXV4hH1UGho6I4dO2YhcN+Li4urrq42jmgdtjEu/zaZlKxVa82j+oEOFfM2MDBwx44dIpEIAPytWAxCCCHkhzDRgBDya3v37u3o6Pj4449pmubx+fKbq+L7CZE4AABkcrmH5x/79OOujna3ywUAp774nBkkSTIiOqavu4um6damxp37n5ilaKftevHF4YF+AEjIXeLrWGYdh8vjCoUAMNTb5XI47vLo24cy8ldSFKUd6h/u7Z506MyZM2vXrk1LS7vnJBqNZmhoKDFr0fh6HMrtbqkpZ7FYTEuLBYnH4wFAcHgUh8sDAINOM9jRGpeZyxMIAYByuzvrq7X9PSwWy+12BwUFPfbYYwGgbA0AACAASURBVBKJxMdBI4QQQvMHJhoQQn6Nw+GkpKTs3bu3uLhYrVb7Opzb6+/uAoCU9My7nKMdHjr00Qd2m83tdgMAm8OJS04NCg5hc9hWs6W/u1Ov0/Z2dTInm02m2Y96yuKTUhqqq2iadjudvo5lLvCF4gCZ3KTXnT341wf3P+PrcG6DxxcsWbdJVVMxnmgICAgwmUwAMDw8PDAw4EmigelboYj6WyEGgiAolyspKWnNmjWzE7jvMasSZAolQZI0TV878qlBp3HYbNmr1wNA3dUvm0qvAMC+fftEIpFCoeDMzi4hhBBCaKHCRANCaB5ISUk5deoUTdPqwYHw6BhfhzMZXyAEAEVkxK2H1EODn//1PafTySJJp9MZFBwiD1WIJdKouLiouISJZ7bU19aVlwaFhLY1NTjss7s3YXrikpKXFRSWXC4es/hjHsTrWGz2mkeeOPHGHww6LUVRfluAIy4t0zCiayy7DgAPPPCAQqFoamrq6OjwZD2CSqW6ceNGaGR0dNLfulRUFJ+nKMrulz+E3tLU1AQA8VmL9MODlRdOGXQaABBKJABgH7M2l10NDg7et2+f3ONlSgghhBCayE9/bUIIoYkIghAKhRRFHfnofbPJ6OtwJhMFiAHg3NEjtx469ukBu81Gud1Op1MqC9r15DeLduxeuX7jpCwDAKRkZu95+tkV6zYQBGE2Gf/wq1+886c/zEX0UxEWEQEADpv/li3wLqFEyhcH2Mesx959naIoX4dzexwuLyzqq+xbS0tLYGBgYWHh008/zVSIvLtr166xudx1O/eO19p0Ouxt9dV8Pn/FCl+WyZht3d3dstAwYYDkxolDmv6egIAAABBLZTaL+dhf/kDT9MqVKzHLgBBCCE0bJhoQQvPDN77xDYFA4Ha7h/v7fB3LZMyKBhroSeOD/X12uw0AspfkP/LMc3v/7nnevUo8qgcHmOUMNE0b9PqThw76VWIlQBIIAI4xm68DmTsFOx7jCYR6zfCxd1+vvHS+u6XR1xFNVvHluYuHDgAAh8PJzMz89a9/fe7cOU8+qFaru7q6YlMymB9ghkGntY9ZxWJxQsLkXNjCcPjw4TfffFOn08mVkZreboNOs2LFioKCAgCwWS3114qdDntSUtKiRYt8HSlCCCE0j2GiASE0PzQ1NY2NjQHA2cOfW8z+tXRfJg8GAJPBUHnj+vhge0vzJ++8yWQNxJKAUGU4x4OCgpJAGUEQQSGh+WvWAYCqseGtP75y6dzpWYt9aqQyGU3T98+KBgAIDA1bvWs/ly/Qa4brbly5dOxzX0c0WWdzPU3TAJCSkhIQEEDTtMPh8OSDn3/+OQCE3bwXyWoyAoBWqx0aGpqFYH2vv7+/t7cXAGwW89WjB0mSzM3NtVgsAMDhck16HUmSW7duJQjC15EihBBC8xjr5z//ua9jQAihe+vt7W1ra2Nep+cuFgiFdz9/LoklUpE4oKtVNdjfm5iaLhAK3/nTH+urKgAge0l+wcYH4lPSPNzhLxAKMxbn5SxdHhkTFxYRqVOrrRbz8EB/Zcn1lPTMey6ImG0kSZZcLhZJZVEpC7Yfwa0EAZKw2AR5eOSY2TxmNsqV4RKZHy2qlyuUQ71dDrvNbrcnJSVt3LgxPT39nvfJAwMDxcXFiVmLslcUjp9M0/TJv77ldrsCAwM3bNjgt2UpZiIzMzMxMbGlpWVEPcTlcpYtW5adnV1TUzM0NJRTuFHb3zuqVRMEsVAXdCCEEEJzYwH+DoEQWpDy8/OfeuopkiQJgjAbDb4OZ7LUrJyQMKXT4Th79Av10KBBP0LTNIvFWla4Niwyiilx7yGhSMycHx2fuGz1Gr5AwBMIHHZ7T2f7rIXvkeHBgbf++ApBEPfVigZGYGhYbEauIiaepunyi2d8G4zFZLSPWcffsthsHl8gC1EYDIYLFy6IxWJPnsYPDg4CQGzqTSmJhrJrDrsNAKRS6ZR+aOcRgUAQFxf37LPPPvzww9/73vc2bdoEAH19fSJpoEgSGBoVA1//4SCEEEJo2rDrBEJo3oiLi0tLS2toaCi59OWtxRR9i8VmxyYla4YG5aGhlTeuMYNut3tUp1VERE572viUtPiUtE5V84mDB0zeSK/oNJoD77zhcjrZHE6IImxx/oqwiAiROMCTz6oa601Gg1AiDYuNn3kk81Ha8gJVxfVRrebcwQ837tnvkxgoijry1mskSe781ktMBceK4vO64a9ujKOjo+/66a/QNH39+nUujx8cFg4AVrPp4qEDJItlt1oBoLCwcP369bP2DfxCcHBwcHAw81qj0Wi12uiUDAAQSqQA4ElbUIQQQgjdBSYaEELzya5du4aGhob7+z5+43+Xr10fm5js64j+RigUAYAyMqqptoYZCY+OCVGGz3xm7fAQAFhMt6lMQVGUTjMslcm5dygAcfnc6ZaGervdTrndHC6XIEinw8HicJwOx0Bvz0BvD0EQm7ZuT8vKuWcYfB4fALIK1sekZ8/sC81XbA63YOe+q1983N/R+uUXn6zd8ejcx0CSpEAkNoxoiw8fzMxfKZWHDPV0jh+12Tyq02mxWLRabVpePk8gBABVdYV2sH/8KIfD8XrYfqilpaW8vFyn0zmdTgBIzssHABYLfy9CCCGEvAD/QUUIzScsFuvpp5/+7W9/q1MPV1y7EhYRxRcIfB3UVwQiEQCcPXqYpmkuj/fQnr3KqJiZ73I3m4xlVy4RBJGQOvkp66Vzp6tKbgCAVBZUtG271WxOTE2fdE5TXa3dZpPIQ5x2u8U4CgABMvm6x562Wy3dTfWjmqGhzrbSK5c9STQ01FQDgNvtmuE3mtcUMfErtu65fvRgt6qpt10VleCDVFdyzuKyi2cGutoHutqJm3/A2GyP/llnbq3Hb6qDFH9rhLljx4709Mk/RQtPWVnZ8ePHAYAvEpMsVk7hhuDwKABQVZUBADa2RAghhGYIEw0IoXkmICAgMzOzvr5+qK/3/NEvHnrkMT+pDz++ASE2MTk9d1Gkl/YXsFgspqdAeORNq+IHenuqS0sAgMVmG/Qjn777NgBExsTufvwp5gSKoiwmk91mI1msoqe+7bTbyk4fpdzu9BWFfJGYLxJnhygA4PD/vGw1m84dP2IbG9v40Fb+natsEgRBEER0apZXvtf8pYxPzli5tqb4bHdLo08SDal5+SbDaHNlKQDQFDU+/uSTT0ZFRXkyA5P/oig381YWHEqSJEVRAEDT9J1WxywYarX65MmTXL5g9c7HQiJu+mvlctg5HE5MTMydPosQQgghT2CiASE0/+zevXvlypWnTp3qalN1qprjU/xiQ7UiInLTtp0cHi86PtGLhfQEQlF8SlpHS5NOow6P+ttN0fHPPqVpOjlveUCQXD88xBMIWytL+nq6B/p6wiOjjxz4sKu9DQBomg6NiQcADo+/ctsjt87PE4qMOk1DdRUAyOTBq9ZtuFMkXD6fpmmb1SyWyrz17eapIGUEAHQ01AYEynJWrpnLS5sNo92qRqY6w0Tp6enx8R7ltmiaPnv2LHy9BgcAAmRBy4u2VF/50mo2icVi7wbsh+rq6iiKyl2zcVKWAQB4AqHT6ayoqOjv78/Pz4+IiPBJhAghhNB8h10nEELzD0EQ4eHhW7ZsIUmysbrK1+F8hSCI5MzsuKQUr5frj4qNAwC9Tjtx0OV08ISizIJ1CTlLlhQ9nLV6fVzWIqDpCyeO26zWrvY2mqZpmuYJRcs2b7/L5PkP7li+ZZdcGQkAFvNtykCME4pEAHDlsw/VE4oC3J9CImNy1z1A03TN1eLW2sq5vHT5xTPlF8/WXr80cTArK2vbtm0eznDy5Mn6+vrIhOSMZauYEbttrLdNRbJYAFBV5S9/oWZPZ+cdf4ATc5ewOdyTJ0/W1tYeOHDAaDTOZWAIIYTQgoGJBoTQfKVQKMLCwnTqYe9O+8WnBx5etzo5TJ4eGfbIQw9cvnjeu/NPA/Pk+eKpE5qhr5oL9HZ32e12ksVic/62yj1r9XoWm63TqN957Y80Tcdm5Gx9/rtbn/8uX3S3Z9SysPDotCxFbAIANNfVtjTU3+nMTVu2CYRC44j2y0/ea7xx6U6n3SeS85ZnFqyjabr6avFcXpe8XRqrvr7ew/SWRqMpLy9XRscVbt01vufIZrX0d7aZDaMAEBgY6MVo/ROz9GNUq7n1UGhU7JKNDzF/Mkaj8dy5c3MdHEIIIbQgYKIBITSPyeVyq8XsdnmtPOFvf/Vv33p8X+m1q6N6vVajLj5/dvfmTV98esBb809PdHxiVFyC2+2+ePokM2IfsxIEEXNzuQQ2h7tq+142h2u32QiSTMxdKgiQ3Pa+9FYZK9ck5CyhafryudPUhG3/EwnF4sefeyEsPAIA+lubZ/adFoKkxfkCcYDFaOiZqz8Np8M+1NM1/pYgCA6Ho1Qqt2/f7mGriNOnT9MASzc8wOHymBGapq1mk/DrCiNKpdLbUfsdrVYLAFHJt99y1V5XxVRFAQCJRDJ3YSGEEEILCCYaEELzmM1m82IlSIfD8cpvfg0Ae/Y/fvZ62clL1x7avhMAfvmzn3jrEtPD4XLXP7yNJMnBvt4//vrfjn76cWXJDQBgcyffW4bFJW58/Nn1+57Z+vx3mToCHiIIYvHGh3gCocVsPvTh+3c6TSgWM80volIWfmOCe+JweUmLlxEEMWeLGowjujGLefxtdnb2D3/4w+effz43N9eTj2u12ra2toT0bFmIYnywu6XxzMfvMcsZUlNTMzMzvR62X3E4HBqNBgDsVsutRymKotxuAAgLC9u2bVthYeFcx4cQQggtCJhoQAjNV0ajcWBgwO122+02r0xoGNXbbTYA+Jdf/HvO4ry8/OU/+Om/AkBfT7fLe4smpkccIHnokccU4REURXWoWgb7egEgJuM2PSkl8pDgiOi7b5e4LYIgCvc8zuHytBr1XU5jykYOdXVMdf4FKWXpKoIk3U7H3FxOGCAZX4kAAKOjox4uZGAMDAwAQOzNPVD72luZF0lJSbt27fKTHi6zp7i4WKPRKKLjQiJv01pCVXFdN9gXHBy8e/fuxYsXL/gGHAghhNAswUQDQmi+slqtFosFANxut1cmDAlVLF6WDwC//82vuzraW1ua/+d3/wUAS5avYLN936MnJiFp15PfXPF1V4ggRbhI4uXt9DKFUhQoc9hsmuHBO50TGhZGEIS6pxNLQgKzeYHLczqdc3M5gUgsCZKPv+3v7x9f5O+J/v5+AOALRRMHjXodABAEsXXr1gV/X+1wOG7cuCEODCrcuY8nmNzJta2mvObyBZlM9vzzz4eEhPgkQoQQQmhhwEQDQmi+ksvlLBZLGRUdIJF6a84DR0+mZWa9+5c/L0tLWpWdfvCjv6ZlZv3xjbe9Nf8MkSSZm78yJSsHAJwO+2xcIjAkjKKo6tKSO53w4M496Tm5NE13N9bNRgDzDpvLpeZwwUt0Usr46wceeMDzBQgul6u2tjYoNEweFj5xPEihBACapvv6+rwYp38qLS11u91JuUtYt1sJoqooEYtEjz322JTWiSCEEELoVphoQAjNVxwOR6FQ6G9XOn7aXv63/9dUXwcAGdk5ickpANDX011bNaf9C++OJMn0nEUAYDGOzsb8afmrAEDV2HCt+MKdztm4ZRtJkvYx62wEMO9wuDyK8s6aGk9kLlsVGhkNAEFBQTk5t9k7cyd1dXVjY2PJuXmTxkMjIgGAxWIpFIrbfW7hcLlcFy5cEAcGxWcvvvWoQaseM5usVuuUFokghBBC6LYw0YAQmscoinK5XE6Hd3bInz5+9PVXfw8Ar/z5jYtlVdfqmr7/Lz8zGY0vPPV4d6cflSRgsdkAEBQ2hVqPnhNJZXJlpMvlKr18yWwy3vYcnVoNAA7b2GwEMO9wuDzKffs+HbOBZLEylq4AgJGRkVdeeUWn03n4wbKyMr5AGJ+eNWk8Ii6RxWa73e6RkREvx+pn6urqKIqSKyMm1rkY11Ff7XTYhUKhWDzl+iYIIYQQmgQTDQiheSwkJMTldA70dntltisXLwIAl8d77MmnmZEnn/sWADidzgunT3nlEl7R2lAPABzebW6WZo5ksQofeZwgSTaHw79lEzujpqKUpukAmfy2R+8rVqNhVDNM0XOXaAAALp//1dWtVg/LlKpUqoGBgYTM3FvvsVlsDofD5XA4C/4Gu7S0lM3hLtm05dZD6t6utuoyAHjggQcW/J8DQgghNAd8X94MIYSmx+l0NjY2enFCSaAUAJwOh0Gvl8nlAKAZHmYOcWfnrn56mBUN6ctnq/Eeh8vj8QVup4Oibn//3NbcDACRyamzFIAP2SxmDo/P8rj250CHyuV0TOwWOdvcLpdhwnYhFovlyacqKyvZHE5m/spbDznsNofdFhsbq1QqvRal/2ltbR0cHExenD8x1UJRVPnZ432tTW6X0+1yZWZmpqSk3GUShBBCCHkIEw3/n737Dm/ruhJFv85Br0QhCPbem1jFIlK9RbJsybJlyXViZ+JkfDOJ371TMpl5X957M5k7LZPM+KY6iROXxI5tyZItyeoSJUoUu9h7B0GQBIjeDs55f8BiZIoSQRIEKHL9/vB3cMraCxI/i1jYe22E0KOKw+EkJSV1d3c33bpJEERsYvIyA5ZVbgYAhmFeOXbk9e/+ncPh+Kd/+B4AkCRZsqnCDxn7A8MwHooCAIfVsnKjCKQhBq3mTt3tovK5b7yloc5us/IEwojE1JVLICj6WxrqPj8lCwtPLy5XRETxhKJ559jPctptTZc/JwgiPb84MBlSLtfJ3/7cbNADgEgk2r17d2hoqC8PGo1GgVgyZ78JL6FYIg8L930JxqOIYZhLly6xOdzMkj/9PNst5upPP5ocHZJIJGaHPSQk5MCBA9gGEiGEEPILLDQghB5hmzZt6u3tHR0aGB0aePzY8zEJScuJVrFl2/Mvf+2dX795/erl61cvz55//W+/520MuRo01VQ3194CAIpawS0VczZtu/bRuyajcc55i9l05dxZAMiu2LZyowdFS9WlnoZbADCj09767GMAkMiVFU8eu3+FCOV2OW02l8OuGx6gPZ4QZej9HRZXiHZk0FtliIyM3LZtW0pKii9Pud1unU4XHpsw71XK5TJOT6rDwvyZ6Cpjs9nGx8cFYknbrSr9+Biby03I2tBw6azL6cjKytq5c+fp06fz8vJ4q2niEkIIIfRIw0IDQugRFhcX99WvftXhcLz77rufH/9w8559qVlze90tyn/85Oflm7e89Yuf9XR2kCxWekbWq9/+zt7HHvdXwsvhdrlGB/tvV10lCCK9pCIuY1nv9OH4IjEAjA3PbX7xwVu/pj2eqOT0pA1FKzd64OlGBjtqqoAgYlMzRBLppGbUbNCbDdNnfvVG9qatqUXlt08ft8zovRtt2C3m2QcJgsjeuClgeQpEYhab7aGovLy8yMjIK1euFBUVLdhTwOl0ejyeEOX8cx/6O1oot7ugYJ6NGNYMHo/H5XLtFnNP423vmYnhAZFIVFa6paKigsPhPPfcc8HNECGEEFpjsNCAEHq0xcTEAEBSUlJfX9/5Tz6+deVSXFJyceUWoWgpHd0Ignjq2HNPHVt1nzp045orZz6d1I4DQHhCUk7F9hUdTiCRsjkc/dQkRVHsuw0LLGaT2WQUiCXFe1dF5cWPaIoCgIT0rM0HDnvPuByOix+9N6kZbb1xpe3mNYamCZIkCIL2eAAgPDZeNzZCezyxqenJOXkBy1MZHhkeEz820Hv27NmWlpaRkRGaprdvX+CHwbssQiSR3n/JajbdOn8aAGJjY1ci4VWCzWY//fTTOp3OarXGxMScOnVKrVY/+eSTEokk2KkhhBBCaxMWGhBCa8GxY8fGx8erqqoGBgZaG+omNGMR0bGp2TnqyBXZAzKQGIbpaG68eeWiw2ZjcziZZVtSCkpWelCeQJict7Gz9sbZEx899tQz3pM3Ll0AgIiEFC5fsNIJBBiHzweA8cH+wa62+LQsAODy+V957uX22ptNN666XU6CIA689HW+UDTY2R4WFaMMD3LfRJqmo6KiMjMzk5LmXy7kcDiGhoZiYmIEAoHRaAQA4XyFhtsXzjA0XVZWplKpVjbjYEtJSZldaZKRkRHcZBBCCKE1DwsNCKG1gM1mx8TEPPvsswzD/PCHP5zUjk9qx9ubG45+7RshckWws1u00cH+zjvNJuOMxWSyWcwejwcAFOFR2599mSQDtC2xOj6xp7Gmr6uz9kZV8aZKAOjv7gaAuKzcwCQQSFJFqFimsMzor538KP6vsmbPZxaXpecX6zSjirBw76aSGYUbg5cmAIDdagGAjRs37ty5k/2A3THcbvebb745NTXlfen93p59X5tD2uMZ7euOiYnZunXrCmaMEEIIofUHCw0IoTWFIIjHH398bGxMoVAcP3788mendh86vLRlFIHEMExL/W2j3rBhYwmbwzl34mOb1cJis1lsjkAiFYgkYXHxWeUB7b+ojkvMqdzRdPnz6iuX6qpv0LSHoihxiFwZGRPINAKDw+NvPfJi3flPtQO9fW3NSVkbZi+RbHZ4bHzwUpvLYbMCgMvlelCVAQDef//9qakpvkAokSsYhpkaH5MqlKqouX9xBElyuDyLxYJNEBFCCCHkX1hoQAitNbNzpNvb2zs7O9/92RuHX3pFEbqKZoa7nE6rxSxTKAmC8L5sb6q/cfE8APR1tgvFYrvNKlWEfuWV/xHcPOOz89xOR29jrdvlpD0eZWRMYm5+wKZUBJhQGhIel6gd6G29dePeQsOqQtM0i8MBALFY3NPTc+nSpSNHjsjl8nvv6ezs7O3tDY+N33zgsEAkBgCTflookd4/o4GhaY+HClvT+00ghBBCKCiw0IAQWrMqKyv5fH5TU1Nt1dU9h54KdjpfsJhN7/z0vz0UlZVfKJXJGm7ecDocAEAQBFcgsFrMNquFzeFuf+6VYGcKXB4/q3xrVvnWmcmJGZ02Ji2L9eBv0dcAg04LAEAQwU7kgawmo3d7S41G09raOjMzMzExMafQUF1dzWKzK/YfEtydyCNVzN2h08tutVBut1Q6T+8GhBBCCKHlWMu/MiKE1rmoqKioqCidTjc2PBjsXP6EoWkPRQFAW2M9ABAEIVOFCyXSsLiE5PyNxskJqVK12j7Py1RqmUod7CxW1lhv51D7HYIgth08EuxcHsik/6LtQn9/P4vF4vP5c5pBTk9PDw8Px6VlzrvHxBwCsYTFZo+Nja1IrgghhBBax1bX77IIIeR3JpOJzWJ3tTRHJySKxMHfzU4gFAEAQRAMw4hCZJllWxKy/7Q/olwd5O0M1i3vkhAOj/+g7/+DjnK7G69fmX3p8Xg8Ho/ZbFYo/tTutL6+HgAyi0p9CUiSpESm0Ov1drtdIFhrO4kghBBCKIiw0IAQWuOkUqlGo7lw6oQiVHXoha/yg/2Bis3hcLhcNpdfcegolhVWj4jEVFlYuFk/RdP06uxD4bTb9BPjABAdHR0TE3Pz5s2Kiop7qwwA0NfXJ5RIw+7r+zgvhmEsRoOAz2exWCuSMUIIIYTWq9X4uxRCCPnRCy+8UFBQkJmZqZ+aPP7OWzRNBzef0aEB2uPxUO41VmWY0IzlKfkHS+ZufjmhGfveN17ekhy5MSLkuZ0Vv//lT4KSni+4fIGHohqvXQp2IvOzWcwMwxAEcfTo0fLycg6HYzKZ7r3BYDBMTEyoIqN9DDjY2Ua53cnJyVwudwXyRQghhND6hTMaEEJrnEAgePzxx2maPn78eEtLS1dLc8aG/KBk4vF46q5fq7txDQDC4n39NPhIGOzt/puvveB2ueac146OPLO1ZGpC633ZVFPdVFM93Nf7N//7hwHPcWEJ2Xm64QGL0RDsROan12kBgGGYTz75ZHR0NC8vb/fu3ffeUFtbCwApuQv/eLtdzsHOtubqayRJlpb6tM4CIYQQQsh3OKMBIbQukCS5Y8cOAOhuaw1WDpPjGm+VITo1s/zA6u04uCj//NffOVCUtT8/vbW+9v6rP/vXf5qa0Kqjon/yx5Oft/Y9/82/DFWHXz59ymG3Bz7VBemGBwGAXJXrCGiPZ6iz3XtssVicTqdAIODcs2MlRVEtLS0SuSIyPukBMb7gsNs+/d0vq8+espqMPB4Pt7dECCGEkN/hjAaE0HrhXXjvdATtIy6XzwcAdXxi+eNPBysHv2tvaujv6pj3ks1q+eyD9wDg9e//YMvexwDgu//6o+/+648Cmp/PKLdruLMFAMp2PxbsXOYxPjwwPjzwxfH4eERERGVl5b03dHZ2ms3m4u17iIW257z1+acm/TQApKamFhcXL3g/QgghhNBi4YwGhNB64Xa7ASAqNj5YCQiFIgAw6nRB7xPhR2+fu9ZmptvMtLeUcK/uthab1QIALBbrz76yrSRSdqh0wzs//a9gpLkAi9GgHezzUJRIKmOvyoYFMqXKe8BisQQCwfj4+CeffDJ71Ww219XVAUBsSvrD4+hGh4e6OwCAy+U+8cQTKSkpK5YyQgghhNYvnNGAEFovKIoCAP3UZLAS4AkEQpHYZrVMa4ZV0fHBSiNgpnUT3oO//fMXPR4PAHS3tfzzX3/HMD39rb//f4KaGgCAXqsxTemcdpvTbu9tvE25XXB31skqxBMIeXyB02FXqVQ6nY4giNbW1qysrIyMDABoa2sbHBxURUaLQ2QPj9NzpxEAvA+KRKJApI4QQgih9QdnNCCE1gu1Wh0fHz862O+hqKAkQBBEceUWADAb9EFJIMAMd2s6aTkbPm3oON82ULJlOwD85sf/NqOfDmpqAABX3n/r9tlPmq+e77x93e1yykLDinfs2XXk+WDnNb/GqkveVT9arZYgyfzN2wFgaGjIe3V8fBwASnbte3gQyu0e6m5ns9mHDx/Ozs5e4ZQRQgghtH7hjAaE0DpC0zRN03a7TSyRBiUBoUgEADbjpbNolAAAIABJREFUTFBGDzAeX+A9+Kt/+reElDQA+Nt/+c9DpRucDkd3652Nm7cFOB+3y2kzzjhsVqfN6rTbaJrm8vkV+w+JpSESuZLNXr3/II72dXvXO3jFp2XxBUIACA8PBwCapjs7O8NjE5QLbZhq1E+5Xa7MzExvvxKEEEIIoRWyen+vQgghv4uIiBgeHtZP6oJXaBADQFfdreyK7UFJIJAUoV+0FYhNTPYeRMbGeQ9MM0HYQvLC2780G740k4Lk8WKSUgOfyaLQNN1zp9FqMs6eiYhPqL10DgD4fD4ANDc3O53OqMQFNpuAu1NpvOUJhBBCCKGVg99pIITWkfz8fA6Hc/7k8WAlIBSLAYBZQ80gHyI26Yv6QmdLk/egpe629yAhdYGehSvBQ7lZLHZaflF+5TZVZLRAJE5IfwSWD3Q11g73dHqPS0pKWCzW9c9OOO02lUoVHx/v8Xja2toAIDEzd8FQTrsNAAQCwYomjBBCCCGEMxoQQuuIWq2WyWRmqzVYCXhXE4So1MFKIJBiEpIKyioabl7/x//5LYqiWCzW//7r1wEgISUtPjnQ8wjsFrPb5SJZrNJd+wEgt2xzgBNYstntJwmCSElJiY+PP3nyZFRUVFlZGZ/Pr6mp6e3tTc7OE4olC4Ya6GwTiUS5uQuXJBBCCCGElgMLDQihdcRoNE5OTmZsyA9WAlwej8ViuRz2YCUQYN/5/j+9cmDX+Mjwt5897D3D4XL/7t//ixXwhgjGyQm300GS5NS4JjQiMsCjL8fsRhjR0dHJyckA4N1pAgAoiurq6gKAvIqtvoSyGGdkMhmPx1uRRBFCCCGE7sKlEwihdcTbA087OmK1mIOSAEEQAqHI7XIEZfTAKyyvfO9i9RPPvhgdn6gIVVXu/sp7F6vLt+8KfCaqmPiIxBSaps/+/q3Aj74cdqsFAEpLS1966aU5l7RabX9/f4giVCQN8SUUwzAzM+uiESlCCCGEggtnNCCE1hGpVFpSUlJTU3P17Ol9Tz0TlBz4QqFjFWzu6Hc/+ePJec9n5hX84OdvBTaXebDY7PLHj1z6w29mJsaDncvicLg8AGCxWPfvi8HhcAAgMmHhNpAA4HY5XQ57UmKi3zNECCGEEJoDZzQghNaXPXv2kCQ51NvdXHsr8KMzDEMQBO3xBH5oxGKzFepIhmEolyvYuSyC2WAAgPr6eoZh5lzq6ekBAGX4Artaes1M6ii3OyYmxu8ZIoQQQgjNgYUGhND6QpKkWq2mafr6+c9b62sDPLrZODOpHYe77f1QgHF4fAD4/P3fURQV7Fx8oh0eaL19AwD4fD7x5R8biqKampr4QlFcauaCcRiGqblwhiTJpCSfpj8ghBBCCC0HFhoQQuvOc8899/LLL6tUqptXLrqczkAOzeXxAUCqUAVyUDRLLJMBwNT42CdvvkE/CrUGLl9AslgAYDQaLRbLvZfq6+unpqbCY+PZHM6CcYz6qemJ8fz8/IgIn6Y/IIQQQggtBxYaEELrjlgsjo2N3bRpk8vpHBsaCOTQPD6fxWbPTGr1Wk0gx0VeibmFu1/6hlAitZiM/R2twU5nYYqw8OJtu1lsNpfLFYlE917q6+sDgA3lPu3TqRnoA4CcnJyVSBIhhBBCaA4sNCCE1qnJyUkACPCMBgDg8fgAAPett0eBIVOpYzNyAcBusyx482rA5nA8FKVWq+9dOqHT6bq7u6OTUmWhYb4EoWkPALjd7pXKEiGEEELoHrjrBEJonfLu8ydThnooinVfP/8VMjY0YLNa2ByOTI0z2IODoemxng6CIOQqdbBz8YlJrwcAFotFURSbzXY4HF1dXTabDQDi0jJ8DEK53ADgcKyXfVURQgghFFxYaEAIrVPezQI/fOtNkVhy5JWvC0XiAAzKYrEBgHK7L7zzy90vvhqAEdEc+gmN2TDN5nCiE1OCnYtPXE4HAAwMDPzsZz/bvHnz2NhYTU0NQZIAEBoR5WOQ6YlxFouFW04ghBBCKDBw6QRCaJ0qKytLS0srLi62Wsw1Vy8HZtCwyKjSrdv5AoFxckLT1x2YQdG9vP04PY9CJ0gvk0HvPZiamrpz5050dHR6erpcJiNJMkQR6ksEp92mGx1OSEiQyWQrmSlCCCGE0Bew0IAQWqfCw8OPHTu2f//+xMTErpbme5s1dLe1vPPT/z778R/dLpd/B2WxWIXllRs2ljIMc+PEH+xWs3/jowVJFKFRyekMw9A0HexcHshDUbrRYbfLCXfbKwBAaWnptm3bcnJyjh496nK5eAIh4ds+qY3Xr7icjpSUR2MGB0IIIYTWAFw6gRBa71JTU/v7+/WTuvDoGACor666deUSABgN+vCoqIwNBTw+378jFpZXTut0vR1tNZ9+vPWZl/wbHD2ch6JM+ikAcNgsQrE02OnMo+VWVdvtm06HnccX5FVs1U9ovee3bt3K5/MBgGEYiqIEkhAfAxomJ8RicUlJyUpljBBCCCH0ZVhoQAita6dPn25ubgaAlvravq5OAGiqqQaA0NDQqampW1cvV1+6sOfQU0npmX4clCCIwvKK4f7emUmtH8MiX/Q23jbrp7h8AV8YiK4cS9DT0uR02AHA6bDXXDjD4XBIkszOzubfLXg1NTU5HI6IhGQfA7rs9pXKFSGEEEJoPlhoQAita1qt1ul0AkB3W4v3DEmSW7ZskUqlJ0+eBIbhcrk3Lp6PT0ljsVh+HDdUHS4PVek0GoNWIw+P9GNk9HDe5QZCsZgkV+Piwd7WJofVOvtSIBC8+uqrfD6ff8+0mqmpKQDIKa3wJaDDZjUaplWhPnVzQAghhBDyCyw0IITWtRdeeKGmpqapqSkvL4+m6dbW1uLi4uLiYgCIiooSCARtbW1nz57t7WhLy87179BKVdjE2Ghn7Y2yA0/7NzJ6iOi0rPZbVQ6bdeFbA67h2qWWW1UAoFAoXC6XxWJJTU29v4Ojt9DgYyfI4Z5OhqYLCwv9ni1CCCGE0INgoQEhtK5xOJyKioqKii++HN68efPspbCwMAAoKCi4ePFiZ3OT3wsNxZVb2psazHf3FECB4Z3IQK3KXScGO1sBgCCII0eODA8PnzlzJj8/f849Vqu1r68vPDae9G2KzWhfDwCEhPja0AEhhBBCaPmw0IAQQg/D5XLj4uJ6e3vtVqtAJPJjZIFASJLkjE5r0k9Jfft2Gi0TTdM1Z064HHaZUhXsXOZyu5zmGQNJkgkJCY2NjXv27MnMzBSL/9RIwu12czic5uZmiqLS8op8DGueMRAEER8fvyJJI4QQQgjNZzWuUEUIoVVFJBIBQE9Hq3/Dstjs/NJNAGCa0vk3MnqQ7rrqicE+ksXa9czzwc5lrknNKMli0TTd19fX1NTkdrvvrTLcvHnzBz/4QUNDw7Vr14QSaUxymo9hnXabVCrl8XgrkzVCCCGE0Dyw0IAQQgvwfkibmfb/Ggd5aCgA6EYG/R4Z3W9qbLj1+mUA2PzYk6ttY0uLcab6zEna4wGAnJyc73znO3NKAwRBMAxz69Yth8ORW1rBYvs6IVEWGmbHXScQQgghFFhYaEAIoQVkZ2cDwGBPl8Nm829kiTQEAAbuNPo3LJrXQEsTTdMJGdlxaf7crNQvXE6H1Wxis9kkSWZkZAgEgjk3REVFsdlsnU6nDI9MzNqwiNAM43K53G63P9NFCCGEEHooLDQghNACYmNjt2zZYjYZT73/rn8jR8bGxSQkeTyrsTHh2sPmcgGgYMvOYCcyD5lSRZCkUqn87ne/m5k5Tx0kJiamoKAAAMr3HuBwuT6GpdxuvU4bGRnJ9fkRhBBCCKHlw0IDQggtbNu2bZmZmbpxjdvl8m9kqUwGANeP/8G/YdH9ODw+AJx662eUv/8Sl8/ldDA0rVarORzOg+7R6XR8gVAik/setrel0emw5+Tk+CNHhBBCCCFfYaEBIYR8EhkZCQBm44x/w2blFwKAYULj37Dofsl5RVKlyuVwjK++phh8oYjD5T6kmQJN0xqNRhkeyeH62tZxemK8/tpFNpvtnQqBEEIIIRQwWGhACCGfSKVSALBazP4NqwqPEIrEdov5w//8R70Wyw0riC8Sy1RqALBbLMHOZS4PRQEQRqPxQTcMDQ25XK6I+AQfA470dp1//22g6SeffBK3nEAIIYRQgGGhASGEfCIUCgHA7u9+kACw59BTcmUo7fGM9/f4PTjyotyutuor2sE+giDCY+ODnc5cBEG4Xc6oqKgH3TA4OAgAkfFJvkTzUFT12VMcNuvZZ5+dt+MDQgghhNCKwkIDQgj5RCKRAIBRP+33yJGxcZv37gMAu7+nS6BZU6PDbdVXXQ67SBoilSuCnc5cHo9n9r/zGhsb4/EFstAwX6INdLY6bNbt27cnJib6LUWEEEIIIZ9hoQEhhHzi3XFwxmBYieBCoQgAnLZVN6V/zTAbvqgQJWRkBzeTeZln9HC3mDWvqakpqTKUIAhfok2MDJMk6d2WFSGEEEIo8NjBTgAhhB4N3m+bZYoV+TKcLxQCgNX0wCX6aJl0I0MEQWSXVORXbgt2LnN1NdaODw8CQFLS/CsjpqamHA4HXyLzMaBhckKhUOCWlgghhBAKFiw0IISQT5xOJwCwH7z74HLwBUKSJI2TE8bJiRCVeiWGmJfdYrabTSwOJ8S3OfmPLi6PzzBMXsVWHycFBExvS+Ot86cBgMvlxsfH338DwzBvvfWWw+GISkr2MSZfIJwcm/J4PCwWy4+pIoQQQgj5CAsNCCHkE5vNBnfXOPgdSZJ5JeUNN68bp3QBKzQ0Xz3fVVsNACSLFZGQUv7EkdX2IdyPODweADhsFqFYGuxcvmRmagoApFIpj8cjyXnWMzocDovFwhMIMwtLfYwplEhdLpfL5fKu90EIIYQQCjDs0YAQQj7xFhp4K/bJLVStBoDWG1dWKP4cHoryVhlCw9S0xzPW2+mwruUOEW6nE1blxpYTo0MkSb722mvf+MY35r1BIBBERUU57TaXy+ljTN3osFgsxioDQgghhIIFCw0IIeQTo9EIANIQX9fJL5YqPAIAbOYAtWkY6rgDADKF8tjXvpGYlg4ATvs8O3e6nQ7jlG7eS4+W0Z4OAOBwecFO5Es8FDWt1ZAkSRDEQ5Y5GAwG8LmFh25sxKifelC7B4QQQgihAMClEwgh5JPJyUkACFmxnRE9FAUAXB5/heLPxTAAkLEhD+6uB7n03q9omi597HB0Sob3lomh/qqP3qVpWh4eufXIi6vtU7rvrMYZmvbwhUKr2dTb2pRbvoXN/tI/f5TLVXPxjNVkDIuKTc0r4HL57IB0UpyeGGcYJjk5+eGNG5VKpc1m4/F9mqHQ09wAAJWVlf5JESGEEEJo8bDQgBBCPhkdHVWEqljslfrf5rRuAgDEcuUKxZ/DbNADgMftBoDUrOy+zg4gwG6z1Xz2sT6/xOOhnHbb1NgwTdMAYNBqPv/NT0KjYtM3bpKFhQcmQz/Sa8c8bjcwzPkP3mEYuq32ZmJmDgAUbt3FFwgB4NLxP4wPDQDA+NBAc/VVksVKzskr2/3YSifW19oMAN4/5IeQSqUAIBQ/cPPLe2kG++RyeWho6PLTQwghhBBaGiw0IITQwoxG49TUVFZB0coNYZieBgB1XOLKDTHLND3ZXXeTIIjouAQAiIqN/9rrfwUAZ49/2NPR1ll7Y/ZOsUQqFIlnDNM2s2m4s3ViqL/swFMhoWG8lWmKuUK8czE8FEWSZIhcOaOf7m1pAgDDpE4ZHpG9cZNubITFZheUbjLOGAxTk5Pa8Z7mxhUtNNA0XX/lfH9HCwBER0c//GadTscXCIn5WkXejy8UOSwmP6SIEEIIIbRUWGhACK1r/f3909PTJElmZ2fzeA9cGtDZ2QkACSmpK5eJd8cHqSIQX0SP9nQwDBMZExcVF3/v+b2HnkrNyiEIIjRMfeXsZyw2u2LHbqlMRtO0y+H48O3fGKanrnzwOzaHE5+Vl5CdJ1YoH4n1FHyR2HsgEIqeffW1/q6O21VX9ZO6aa1mWqvpa2n2eCh1ZNTGzVsBgKbpcyc+6utsdzkcXP5KrWTRT4y3190SCAQRMTEL9lNwuVwiaYgve4IwDGMyTKempPgpTYQQQgihpcBCA0Jo/ero6Hj//fe9xxcuXDh69GhcXNy8d7a0tHB5vKjY+JVLpq+zHQBYHM4KxafcLt3wQGhULAC0V18FgLySebZLTExN8x4ceObZ2ZMkSfKFwudffe3UB+/pJyeNM4beptreplpRiDwpr1AiV3rc7pj07NWzO6bDZjHr9TyBQKpUAYA0NIzD47udjqi4eIIgktIzk9IzB3u7aY+n5upl/dQkAKRkZXufJUlSKBIDwPE33zj8je+wV2axzMToEADEx8c/88wzC95st9vDwyJ8CWs26Cm3G9dNIIQQQii4sNCAEFrjKIpqbW3NzMy8t9+eRqMxmUynTp3iCwSPPX3MNGO4fPaz3//+9zt27CgqKprzgVmr1Y6OjmYXFrNXrAoAAFw+n8ViRSatyKSJ/paGwZamKc0IXyiiaZqmabkyNCk1fbFxDhx5FgAmxjXVly/oxjU208ydqxe8l7SD/XJ1uCwsXBU9f7EmAJx2a39zw1BHi2l6EgAIgjj8+t+TJHnr1IdupyNErtiyd//szfHJqQCgjooeHxnmC4UR0bGzlwo3VQz39xoN+g9/+kMOh5ucm7+hfIt/U227fRMAsrOzF7zT4/G43W4W26efPZ1mBABiYmKWmR5CCCGE0HJgoQEhtJY5nc7f/va3Go1maGjoiSee8J4cHx9/8803vR34Hj/6XER0TER0DJfHq7pw7rPPPmtvb3/mmWf498yZP3v2LEEQOSvZoAEABEKRx+OpO/dpkf9aA3TX35ocGbJZTAathmEYFovlcbs5PK5YFbaxYumfnNURkYeefREAGm7dmJqY4HC5bU0Ng21Ng21AEASHx0stKsss3eyvdzEvmqYthmmzfpor4Kui470nrx9/f1ozAgAcLlcRqprQjH32ix9x+QLT9CRJkrsPHubetzpGJJYkZ2Tdf/LxY8+feOe3ZpPRabe33q7OKirz4z4UtMdDEIRAIMjKmjv0/VgsllgstppmfImsGx0hCGLBpg8IIYQQQisKCw0IobXM4XBoNBoAaG5uViqVFRUVAHD8+HGGYbILiuRKZVxisvfOhJS0mPjE6ssXm+tqfvWrXx06dCgyMhIA6uvrBwcHFaGqEMXK7geRW1Q80N1p1k8t9kGapp02q81sdFgtISq1OETuPT/e39185RwAkCyWUCjKKd64cZOfP/wXlG7yHiSmpo2PjjTW3KIot8vhaKm61FlzIzm/OHfzTn+NNdLZ1nL9otvlpD0eyu1m7tmpIXfzzvSNmwAgRBk6rRlJSEnbvHef3Wr95L3f2S1mu8XM5fFKtmwLi4j0fTipTP74sy803b410t9nmjEM9XYmZeb66700Vl22WcwAMDMzI5PJFrxfpVKNjmkYmn54P0irydjX1hwbGysQ+LQRJkIIIYTQCsFCA0JoLQsJCdm4cePt27dpmr5y5Up5eXl7e7tOp8vKL9x2zyx6LzaHs3n3XqlcdvPKpV/96lfJyckFBQVnz54FAP3U5Ds/+a/03DyaprMLiyTSEL+n6p2673LYF/WUaXry9pkTeq3G+5LD5bF5vKTcArFM0XTlHMMwBaXlm7bv8nu2c8QlpbBY7Lrq6xwut2zbjqaaW6YZQ+ftGz31t+Kz8wt3zf2jXqyGC6f7musYhvG+lEhDIuPiBUIRRblb62s7aq6nFpSQbHZ8dv5AaxOHyxVLpGKJ9PlvfIvyUAKBcGmbksoUyq1793e13rlw8nhn/W0/FhpG+7q9Bz4WGvh8vsvpcDrs/Idu9jHU3UF7PFu2+HmVB0IIIYTQYmGhASG0xoWFhXkPOByOy+Wqrq4GgPyN8/RB9MorLg0Lj7x2/mxXV1dXVxeXx9u8a++ta5ctZlPdjWsA0NfZ/vw3v+X3PFlsNpfHczkcvj8y3NHSeOms025jczhJqek67bjZOGM3m1pvXPHeIFeGBqDK4HXt/OcMw2QXFOcUbkzPyevrbG+urZma0PY111FuV8m+Q0uOrB3s622qBYCCsoqB7k6jQZ9dWFRQVuG9OjrQP6Of/vSXP47Lyu2uu8UwDH13sgNfKFz++1JHRvH4fMPkxPJDedEej91qYbFYe/bsiY+P9+URiUQCAG6X6+GFhpHeboFA4GNMhBBCCKGVg4UGhNAaR5IkAERHR4+Ojv7+97/XaDRhEZGyh66DiIyJPXjshea6GoIgsvIKRGLJhuKSjjtNLBbr808+Nhr0Lqfz/tX+y2Qxm1gstodyLXinx+02TGrrPj9lNkwzNK1QhT357IsCkQgAaJpub24c6u+dmtCKxNI9Tzzp3yQfhKbp6ckJACgsrwAADpebnpuXkpk90NN17sRHk6PDywl+89SHAFBYXlm6dXvZth0Mw9zbrfOxZ5498c5vLWZT1+1qAEjNyqnYtWdZb+bLZAqlSh0xMth/5+a13LLlrj1xOuxn3vm102GPjY0tLi728SmFQgEA5z94u3DLzri0zHnvodzuSc1Ieloa+dDlFQghhBBCAYCFBoTQGldQUJCWlsbhcGprawUCwdDQUGrWwhsx8gWCksqt957JyM2jafrcyePyUJUft59gGKa79c6MXt/VesdusxIEMTHUr45LvP9Oh81qndGbDdMNF05TbjcA8Hj89Jzczbu/MnsPSZLZ+YXZ+YX+Ss9HDTXVABCfnMq7p4kmi81Ozsi6du6M1WjQDvaFxyctIfLk2LDb6ZDK5MUVX3zIn/N3FyJXHHnl6+1NDZNarUgsKdmyze81oIy8/NGhgabrV4a6OyJiE4q27V5yKLNBb9RPAcDw8HBbW5svu04AQHFx8dTUVF1dXX97y4MKDdqRQQ9FYRtIhBBCCK0GWGhACK19IpEIADZt2jQ0NAQAbNYS/9fn/a5YJJb45Utjj8dTW3V1QjM2OtgPAARBsFgsj8dz48T7uVt2ylTq0KhYyu0y66dvnzkBBGExTHsoyvtsiFwRn5xSWrmVe88H+yDqarkDAEnpGfdfyi8pq750ofrkB195+TWBWLrYyJMjgwCQkJL2kD4LAqGosLxysZF9l5ianpqd29PWop/QGnQTNqtl82NLnCpCUW4AiIqK8ng8crncx6dIkty/f39PT4+3heS8OutvA0B4ePjSEkMIIYQQ8iMsNCCE1hEejwcAjkU2XLwXi82226x+Sab59s366iqCINgcTtmW7blFG0mSPP7e70YHBxounCZJUhEeZZyedDv/1LVBEapKycxSqSPik1MWnJQRAEP9vVfOfmY2GhmG4QsE0QnzTMTIyM3vbmudmtB+/tZP9/zZNxdba9D0dQOAQqXyT8ZLwuZwdj1+qLhis3Z05PLpUwPtLQWbd4iX1BCUw+ECQHp6emXloisjFEU95N/sqfExuVyODRoQQgghtBpgoQEhtI6oVCqBQNDW2CCTKxJT0xe7GcFwf5/b5XK7Fm6jsKBJ7XjN1csAsP+powkpqbPn9z919Jc//BcgCGCYKc0IAIgl0uSMTJU6XBkWplJHLH9of+lqvXPu5HEAEIklKZnZ8SmpYsk8RQS+UPjEsy+eePe307qJ+vOnKw4d9X0IyuWa0WlJkoxJXMqyC/+SKZQyhVI/OdlYU331xAf7X/zzJQSZ0moAwLX4HyGHw2GxWBQR86+MoGmaotwuF7kayk8IIYQQQlhoQAitIywWa+fOnZ999tnZEx/JFMqktIwNxRtFYomPj5MkSRBEWETkkhNgGMZqMZtnZq5+fpqm6aT0jHurDADA5XJf+9t/AACb1dLV2iJXKmMTk1dnez/v5g6ZeQVFmyolIQ/bo5EvEOw59NR7P/8/mr6u22dOhEbHJuYUAIDL4XjI0g/DxPiNE3+gPZ6ouPiV2E90afLLyu/U356eGDdMTshV6sU+7nY5ASAkZNFvx263A4AsNGzeq8bpSQBQqxedD0IIIYTQSsBCA0JofSksLExKSqqvr29oaKi/eX1KN3HgyDEfvwcODVMTBNHT3rp5zz6+QLDYoT0U9dHvfj2pHfe+5PH4ux9/4FJ/oUicX1K22CECyfvhXyqTPbzK4CVXhpZv31l96cJgW/NgW3PDhdMMTTMMwxeJJXJl2eNP8YXiOY9c/ePbLoedx+fvOHBwRd7AkgiEoqy8wjt1NdVnT+1/4WuLepah6f62Frjb7GNR3G43ANAez7xXnXa7h6KwQQNCCCGEVgksNCCE1h2ZTLZjx45t27b95je/Gerraa6riY6ND1Uv/CHNaJwBAEWoagn7Gtht1nMnPp7UjnM4nKT0THloaHp2LnuRazdWFW99wWl3LHinV37pJplCOaHR9HW284VCgVCkGR50WC0Oq+XUT38oV0duPfIim8v13qzXapx2myJUdfilV3iro+HlrJyi4q7W5mmtZlqrUYYvYnqLxThjmJwQiUS5ubmLHVSpVJIkaTYa5r2qjonjCYQjIyOLDYsQQgghtBIe4d9xEUJoOUiSPHLkyE9+8pOq858DwJ4nnkzNynn4I+1NDQzDuN3u/q6O5IysRQ137fMzo4P9LBbrwJFno+Lil5z26nGn/jYAOJ2+FhoAICE1PSE1vXTrdu9Lh91uNOgbbt7o7+rQa8c+/cV/pm+sSN+4yUNRVR+9SxBEfEraaqsyAIBMoUxKz2xvahju6VxUocE0owcAoVC4hAITi8USiUQu+/x9TN0uJ+V2LWFFBkIIIYTQSliN634RQigwJBLJa6+9dvjwYT6f39JQt+D9uUXFLDbbbJypOne2q/WO2ThjffB2g7M8Hs+FUyd6O9pIknzu66+tjSoDAJiMMwAQl5S85Ah8gUAdGfWVw0eeffU1qUzucjjuXLtw/u1ffPbLH3unMxRXbPZfvv6UkpUNAJ2NtYt6yrvtDQU8AAAgAElEQVRiYgmdIGcft5hm5r000tvloaikpOC3zEQIIYQQApzRgBBa58RicU5OTnV1tdloXPBmpUr98v94/b03f2q1WC6cPA4APD5fHqqyWSyJaRnAMGaT0WycsZhMhZsqcotKvE/ZrJaulmaCIDZt3xUil6/s+wmg0YEBABAIRcsPJVeGPvPKqy31t29duWSYGAcAkViy64knOXdXUqw26ogoRahKPzXZXncrs6jUx6cMkzoAKCwsXNqgQqHQ6py/SDHU1cHlcjMyMpYWGSGEEELIv7DQgBBCEBoaqtW2MgyzYFdIvlB49JVXa65dGR0ccLtdVotlclxD03RTTbX3Bjab7fF4qs6d9Xg8+SXlAKCf1AGAPFSVt9HXT6SPBJqhpTK5Omr+DRcXi8vjFZZXJqZlcLhcgVDEYrH8EnaFcLjc3OKSK2c+bbl1PT2viPRhKQRN08M9nSwWawkNGrwsFotIHjpPZI9HNzocExPDX33LTBBCCCG0PmGhASGEQKlUMgxTc+1K6ZZtC94sFIm3feWxe8/0tLcxDK0Kj5QrlQBw88rF+ps3qi+ej0tKEQiElz87BQCxCYkrlHxQ2KwW2uOhPR7/br0pV87zQXp1Ss3Kabh5wzRjOP7mG4e/8Z0F72++cXViZIjFYkml0iUMR9O03W6XR8xTShgf6nc67CkpKUsIixBCCCG0ErBHA0IIQXl5uUKh6GprWdrjKZlZqVk53ioDAJRt3ZGQmgYA50589PHbv7FazFKZrHLnHr+luwpMasdpmvZlq44AOPHH9x/bVpkarsyMDn96356qyxcDMCiHy33i2RdEYonFZBzsbFvwfv3EOABwuVwf91Kdw2q1UhQlnm8n0Z6WJoIg0tLSlhAWIYQQQmglYKEBIYSAy+WGh4ebZgxOxyL2UHiIbXv3s1isad3EjH5aIBA+cfQFv4RdPXo62gFAGaYOdiLwHz/4/77+/LHb1TdmDIapSd3Vi+cP79114o/vB2BoqUyeX1YOAFdPfvjhz3589r23+tvuWExG7fBgb0tTX1vz7J1XT36oHR4EgLKysqUVGjweDwB4KGrOeYtxZqirPTk5Wb6G2n8ghBBC6FGHSycQQmuKxWJxOp1yuXyxU/pFIhEA2G1Wv+ynKBSJizZVjg4OhMgVm3ftXbVNDZdsRj8NANEJCcFNw+Vy/ehf/hkAnnr2+Ve/9W3K7f7v//i3058c/6d/+N7Bp58JQAK5RSU2i7Wtsc5qmrGaZiZGh2YvMQxTf+XCYy/9eWdD7VBXO8MwAJCenr60gYxGIwBIZXOrCd3NDQBQXFy8xDeAEEIIIbQCsNCAEFo7GIZ54403HA4Hn8+PjY0tKChITU31seIgFAoBoOrCucqdu2UK5fKT2VixZWPFluXHWZ104xoAsFutwU3DeHcSyt/9v/8YHRMLAH/19//36U+Ojw4PURTF9qFH4zIRBFG2bUdOUbHTbu/v7jQaDAKBkCfg0x66ufaW3Wqpu3JhqLONYRi+UOiw2T766KNvfvObSxjIYDAAQMiXe1jQNN3b0qhUKrFBA0IIIYRWFSw0IITWDoIg1Gr10NCQw+Ho7u7u7u6WSqV79uzJzMxccL76pk2btFptT0/Px++M7z14ODI2LjA5P6JohgGA9qbGlMzsIKahClMXbCxpuF3z43/559f+r//ldrv/zw//HQCKSssCUGWYJZZIxRLpnIUkUXHxn7z3u4H2FgBQR0XzePzh/l6appc2hHdGg+jLPRomx0bsVkvpxuKlLcdACCGEEFoh2KMBIbSmPPnkk1FRUd7jtOxcN0X98Y9/fPfdd20228Mf5HK5x44dO3z4sIdyf/TOW9UBaSj46EpISSUIQjM8ePHTT4KbyfunzmRk5/z2lz/fmJGyKTfzw9+/m5Gd899v/ia4WQFAVFz8jgMHvbNj2Cy2bnwMALwLKJZgZmYGAHh8wb0nB7vaASAjI2O5uSKEEEII+RXr+9//frBzQAghv+Hz+QUFBTExMXfu3FGqwp44+rzT6exsa21qagoLC5NKpSwW6yGPh4WFRUREaLXa3q6OhORUkUQSsMwfLamZ2TqtZkY/7XQ4NmwsDWIm//i9737+6UkAyMrdEBIi009POx2O/KLitMysIGblFRqmztyQn1NUzOfzu9taACAsLCwvL28JoQwGQ19fX1RisuRumwaGYarPnlSFKrdsWbMrdBBCCCH0iMIZDQihtYYgiOTk5MjIyOH+XoZhtu3dv+eJJ11u97vvvvv22287nc6HP56UlLR3714AaG2sD0i+j6rHnj4mEkucDnsQc/j8s1O/eOPHAPCjn795ubaxuqXjf/7dP5hNpm++9PzQQH8QE5vF5nBEYsmkVut9mZqaurQ4w8PDACCShMye8a6biIvDNT4IIYQQWnWw0IAQWptKSkocdnvdjSoASM3KOfry17PyCoaHh3/0ox+dPn3aZDI95Nno6GiSJG3B7nS4+nF4XJfTueS+A8t3/fJlAODyeEdf/DPvmRf//OsA4Ha7L31+NlhZ3U+n1XgPFlzC8yASiQQARvt7Zs+MD/UDQG5u7rKzQwghhBDyMyw0IITWptzc3IiIiKbaWy6nEwBkCuX2fQf2HnpKKJbcvn37Rz/60YULFx707PT0NE3TYRERAcz3kcTj8QHAaQ/apAapLAQA3C6X0WDwnpmcmPAecHm8YGV1v8iYL+YdiMXipUXYuXOnSCTqbWmaPTMxOiIUCsPDw/2QH0IIIYSQX2GhASG0NhEEkZGRwTBMU+2t2ZMpGVnHvvaNx54+GqoOv379+sDAwLzPNjc3A0BC8hJnua8fPB4PABzBWz1RVrkZABiGeeXYkarLF8+f+ewv//xlACBJsmRTRbCymmNkoK+9qQEASkpKSkuX2M+Cy+WGhYVZTUbvS4Zh9BPjkZGRPu7eihBCCCEUSPgLCkJozaqoqAgPD2+suemhqNmTBEEkpKTt2P84AHR1dd3/lMvlampqUoVHqMJxRsMCBEIRALgcjmAlULFl2/Mvfw0Arl+9fHjvrucOHmhvuQMAr//t95JT04KV1RzVly7YrBYA4PP5y4ljt9t5QqH32GoyOh32sLAwP+SHEEIIIeRvgdtmHCGEAowkyejoaK1WazLOyJWh916Shsi4PF5tbW1UVFRjYyNFUU6n8+DBgxEREVVVVQ6Ho7K4JFhpP0IEIhEA2GzW1vpamVIZHZ8Y+Bz+4yc/L9+85a1f/Kyns4NksdIzsl799nf2PvZ44DN5ENPMF8s6Hr7jycMZjUatVpuUtcH7crCzFQBiYmKWnx5CCCGEkN9hoQEhtJYZjUYAMExPzSk0cHm8wy989cR7vzt16pTL5fKerKqq4nK5zc3NkTGxadnYY29h3u0/665f041rWGz2noOHE1LTA5wDQRBPHXvuqWPPBXhcH+mnJl1OZ0pKilqtXk7jRo1GAwBRiclOh72rsbbl1nWFQrHkPSwQQgghhFYUFhoQQmvZjh07enp6DNNT918KDVOHRUQN9fVIpCGlW7Y13r7V3t4OAKrwiD0HDxMEEfBkHz3eHoe6cQ0AeCjq3CcfV+zc43a7bGaLy+XMLS5RhKqCneNS2K1WvlDol5+BS5+dBACpVLpz587lxPGWzEQS6cUP35vUjCqVysOHDy9nigRCCCGE0MrBQgNCaC3jcDgAYLPMv1Hl3oOHu9taUjKzeXx+QkpazbUrlIfaWLFZLJEGNs1HlToicteBg11tLdIQmdViHujpvnLm09mrYqn0USw0TGjGPv7drxPTMvYcemo5cTwej9Ggt1utJEnu2LFjmVlRFAUAdVfOT2pGi4uL9+7di1UGhBBCCK1aWGhACK1lQ0NDACCRhcx7lcvjZRcUeY95fP7m3XsDl9lakZ6zIT3ni8YBn374h/6uTgDY//TR0x++77T7s0mkh6I8Hs9Kb1ppt1nrb1TRNN3b0bZlzz7+3eaLS3Dh5PHejjYASE5OFi4jjpd3RsOkZpTD4WzevBmrDAghhBBazbDQgBBayyIiIgCg6vznkdGxYRGRwU5njXvsqaO3rl4iWWzvzqDDA30lbjebw/FL8PMnj2tGhjbt2N3Z3LT38BHe8nZwmJdmeKj2+rXRwX7vy6G+HqlM7nQ64he/0elAd6e3ygAA6el+6Fvh3bFCIpF89atflUgkyw+IEEIIIbRysNCAEFrL1Gr1hg0bmpubvfsLopVWumW794DL4+kndTP66VB1uF8iW0xGu9Vaf6PKMD119exnuw8efvj9HooiWSzf+yzYrdZPP3jPfbczKADcunLJbrMyDPP1//VdFntx/1x2tbYAQFFRUXZ2dmxs7KKenVdUVJRMJsvOzlYoFMuPhhBCCCG0orDQgBBay0iSzMnJaW5uNhlngp3L+pKamd3aWO90+m31hLdJgbevZ19ne90NVdGmzQ+6ub+r4+rZ0wpVWOGmCqvJlHZ3cQcAXP38dG97q1gaEpeUkl1YJJZI3S6Xw26rOnf23ioDAFjMJu/B5TOf7jxwEABcTqePazc8FAUANE3Hx8cv9p3OKz093S8zIxBCCCGEAgALDQihNY5hGACg3O5gJ7K+CMViAHDa7fee9H6S53C5Cz5Oud0ESbJYLM3w0K2rl+TKUIFQNHuVpun+rs6cwo21VVflSiXJYmVsyJ+9yjDMzcsXbVaLzWrRjo0AQEpWDkmSAHCnrqa1vhYAHHb71IS2rak+LSv3Tl2N94fkQaZ1EwBw+fSp9qaGgrKKsm07ZpO8cek8j8cvrtxyb9OEnvbWwd5uqVS6b9++Bd8pQgghhNDag4UGhNAaFxYWRhBEx53mgtJNwc5lHfHWBRxfLjQcf+cts3Emp2hjckaWw2abnBg3zxg3bCwxG40CkcjlcJz9+I8SmWxj5ZZLn54UisUHn3upq/XO+Mjw+MjwnPhSmVw3PtZce8v7Mik9UzMyNKOfVkdEnT953Hx3Aou3wDQ+OhwVG++w2WquXr43iMNmm43wEKYZwwe//sWkdhwAxoYHRwf7h/r6lCpVV8ud0aEBAEjJzFKGqb0326yWqnNnWSzWV77yFfYiF1wghBBCCK0N+DsQQmiNCwkJiY+PH9dqg53I+iKRhgDAvUsnpnUT3s/qtVVXa6uukiTJEwjsVmtrQy3DMDRNe2+zmE2fvPc2AJhNxl//+N/nLGeYxePzO1vueI9ZbHbjreq6G9fuv43FYnk8nrGhwajYeDaH43I6H5Qwi8USi8UURVmtX2yGKpfLDQYDALicTm/mADClHfemNytUHa5Qhc2+vHn5ot1m3bdvX0ZGxkP/hBBCCCGE1iwy2AkghNCK4/F4Drsd+0EGklgqAQCX408f7L11ATabLZfLAYCmabvVCgAej2e2yjArMjIS7i61mPdSe1NDd+sXhQYPRd1fZRCJRBs3bvR4PADgbQlJkKRAJIL5CIXCF154ITs729sJAgBkMtnBgwcBICYmRiAQiESiXbt2SSQSb8B7qcIjZltOdrXe6bzTJJPJiouLH/angxBCCCG0pmGhASG09imVSgC4fOaz+z8lohUSEiIHAIfjT0snzMYZkiRff/31v/zLv3z99dcVCgVBEGFhYZGRkUVFRbM9DqKjo8vKyp555hmJRMK5b2tMqVTq/QwvFou9j4jFYu8lbxcG74FYLN6wYUNdXR0ASKQhMfGJADA+Omy/O1thljeI0+mMiIigKMrpdAKAQCAoKyvzPq5Wq+12e0ZGRlFR0bz7Ss5uSMEwTHdrCwBkZGT4vtsFQgghhNDag0snEEJrX15eXl9fX3935+jQQFxicrDTWRe4fD5BEC7Hn5ZOMAzDMIxQKCQIIiQk5OWXX9br9d6tHxmGaWpqAgCSJPft2+eds/Dtb3/b6XS+8cYbdrsdAJRK5fbt21NSUux2u1AotFgsjz322MTEREVFxblz54aGhoqKiurr610u14YNG/bt26fVam/fvs3hchNS0xtuVYvmqxEAQF5eHp/PdzgcExMT+fn56enpFy5c2L59u1wur6mpAYDU1FSKosrKyi5cuKDRaOY8zmKzk9K/WCLR29E23N8LAPfXRxBCCCGE1hUsNCCE1j6VSvXUU0+98cYbXa0tWGgIpHubQQrFYoZh2tra4uPjxXd5LxEEUVxcPDMzs337dpVK5T3JZrN1Op3zbleFuLi4rKwsAOByuUePHh0aGiosLPROHHj66ae992zdunV2uPDw8IKCgtu3b9+pq5k9SZKkt94xe2Z0dDQpKamiouKnP/2px+ORyWR5eXlJSUnvvfeeXq8HgKtXryYmJvJ4PO9YJEmy2OzZNR2lW7ZFxyV4j71bWnK53IiICH/9ASKEEEIIPYqw0IAQWhdCQ0NTUlJ62lsLyzYp72ndh1YOi8Vy3rN0IjRMDQAffvhhbGzsyy+/POfmPXv23B9hbGzM276BJMmkpKTZ87Gxsd6pEA+3devWwcHB6enpkJAQvV7PZrOfeeYZiqLGx8evXfuip8PExMTExERvb6/L5WKxWNPT01VVVTRNd3d3z+YwNjZ2/fp1DofjbS3JY3O8hYaYhKQNG8tmhxsdGgSA559/3pfcEEIIIYTWMOzRgBBaL0pLS2maPnfyOHZqCICRgX6Px3NvN8eMDfnxyakAkJqa6mOQ5ORkPp8PACkpKd7pDIsiFAr/4i/+4m/+5m9efvnllJSUQ4cOpaSkZGRkzHZzYLFYHC4XAKampgRC0XPf/JZILHG5XM3NzXC3+QKHyxWIRAzDuFwu70+O3fZFo4fYpKTZXgw0Tfd1tiuVSqwyIIQQQghhoQEhtF4kJSVVVlZOTWjPnzwe7FzWPrvNyjBMfEra7BmSJOWhKgAwmUwmk8mXIHK5/NixYzKZrLy8fMmZcLlcsVj83HPPzZYqenp6vAeqiEhJiAwAaJomSXJKO+4tIuj1eplC6Z35kpKZffC5l2ZrE/dqqas98e5vdeMaAKivrqLc7sLCwiXniRBCCCG0ZrC+//3vBzsHhBAKkLi4uN7e3uHBgfjklAd1B0R+0d/TNTo0GJuUFBkbN3tSJBb3drQNDQ0xDJOc7FOzDJlMVlpaKpPJ/Jgbi8UaGRlxu90Wk2l2eoLb5eppb2MYJisry2QyWS1mq8UMAMkZmQmp6R13mlxOx5w4TofDbJxhGGbGMF17/ZpcJnv88cdnt89ACCGEEFq3sNCAEFpHSJIMCwtrbm4eGx7K2pA/79fUyC8unznlsNszcvNC1eGzJwUiUUpmVmtD3cjISGpq6ry7RQaAt08kTdMzMzOuexZ3AMCOHTv27NmTl5dH03R8fLzBYBjs7YlNSubxeWNDg/eHYrPZunHN+OiIh6J27doVHR0doPeAEEIIIbSKYaEBIbS+hISEsNnsttYWhoGY+IRgp7M2dbe1tDY2sFisbfseZ7O/1HWYx+e7XC7t6Eh6erpSqQxWhhwOJzk5OSsri8/nu93uXbt2xcTEqNXq7du3EwTB4/FSUlKSkpIUCkVLS8twXy+Xx5/WTcwJUllZuXPnzsbGRtrjSU5OnrefJUIIIYTQOoS7TiCE1p3y8vK2tram2lv5JWV8gSDY6axBF0+fAoBNO3fz+Pz7r5qNMwAQEhIS6LTuExISsnXr1ns3xZwjLS2tqKiorq6uq6X5/qsDAwM7duyQSCQmkwm3tEQIIYQQmoXThhFC6w5BEJWVlZTbXXPtSrBzWYP6ujoot1sRqsouKJ73BofdzmazZ/ePXM0Igti/f/+BAwfkcjmHw5lzVafTvf/++1arVaFQZGZmBiVDhBBCCKFVCAsNCKH1KCMjQ6lU9nV10DQd7FzWFLfLdf7UCYZhEtMyLGZTzdXL9dVVc+4Jkcspirp8+XJTU1NQklwUgiAKCwu//e1vP/30096mHrPtHl0uV0dHB0mSX//613FGA0IIIYTQLCw0IITWqcTERKvFbLNagp3ImjKlm3C7XARBsNissx99UHfjWn31/9/enQZHdd75Hv93t7q1tBa0b9aCBdrYBMIysiGKJEMmEGGgsBkveOx4kknq1lTFt6amppJZkjtTd+5MTU0qmZtb1zfjGIwZ27ENtnFsbDbLgEHCYAshtK8gCam1Ian37b7oCYkZBwE+9NONvp9XR6ePdH7NC9T61XP+zwmv1/v719z/teri5WVer/fAgQMOx/VbOYSswsLCbdu2VVVVXffQR2BrTFWpAAAAQhCfjQDMU4ENAvq7u1QHuXu4nM7hywOB467Wi6PDQyJS9Y2N1+34GG02137r4crqWq/X+/rrr1+370MoW7p0aXV19XXlyI4dO0wmk6pIAAAAIYhhkADmqdLS0rfffnvo0sCSslWqs4S32ZnpV1943hwXb52dsVuter3e5/Nd26PB/Qd6hLyCxZ81nOru7m5ubi4vLw9i3q9q69atU1NTR48etdvtKSkphYWFqhMBAACEFlY0AJin9Hq93++3XBlmTMNX1NPRZrfZxkau2K3WnJwcnU73+69m5eZ96Xclp6Wv37xVRCYnJ4ORUjuLFy9ubW212+0i4vF4VMcBAAAIOaxoADBP6fX6rKyswcHBoUv99+QtVB0njLU1nxeR73//+0lJSUajsaen56WXXgq8FGE0jg4PJaWm/dfv8vv9zZ+e0el09913n4h0dnZ2d3eXl5enpqYGM/ztuTZ1oqioSG0SAACAEMSKBgDzlE6nq6ysFBHrzIzqLGFsamL86uSEXq+PiIgIbAAZExMjImlpaSLicbs/ev9dv98fuNjr9R56Z//Bfa87bLYL5870dXWUlZUFZisePnz49OnTu3fvDouRDddWwZSUlKhNAgAAEIIMP/7xj1VnAAA19Hp9Y2Pj0KUBt9udlZN73Zp/zMnv95848uGVwctJSUn3339/oGgwm81+v7+ysvLBBx+02WwjIyMdLc1eryc9657OluZPT3w8OWbp7+7quNC8YMGCJ554IrBlQ1tb2+TkpMvlysvLS0pKUv3O5pCenj40NLRixYrwmi4BAAAQHDw6AWD+Sk5Ozs/Pv3LlSuPxerM5dumq1aoThZmWz862NTeJyNatW6OjowMndTpdTU1N4DiwuuHq5MQnRw83Hq+/tv3EhGU0Pj5+586dERH/+WsoJyenu7vbaDQmJycH+23cuuzs7O9973uqUwAAAIQoHp0AMH/pdLqnn376ueeei4uLazheb7fZVCe63v7XX9tUvW5RRnLxPRnbN37j42NHVCf6ndbznx87+BsR0ev111qG6xQVFWVkZBQVFRkMBo/b7XQ4Nm7cGBkZGRMT88wzz/z+yoXy8vI1a9Y8++yziYmJQXoDAAAAuDN01x6dBYB56/Tp0wcPHlxft6V42QrVWX7nX/7n3/+vn/zddSd/+fIrWx/ZoSTPdX7503922O2lpaUXL15ct25dbW3tDS52u90nTpyIjY297777JiYmvF5vWAx9BAAAwG1gRQMAyPLly0VkdHhYdZDfcblcP/2nfxSRRx5/8sipMwc//mTTw1tF5B/+5keqo4ll5MqBX7/isNsLCgoCbXV/f/+Nv8VoNFZXVwc2mEhKSqJlAAAAuItRNACAxMTEmEwm62wIbT9xdWrS6XCIyI/+xz+sWFW++v41f/nXfysilwf6PR6PqlQ+n2/66tSpY0f6ujpExGq1Dg0NicjU1NT4+LiqVAAAAAgpFA0AICISHR0dUjMaUtPSyyvuF5Gf/tM/9vV0d7a3/du//ouI3Lem8toAxSCzWWdf+9X/2/2Ln/X3dGVmZu7YsWPTpk2B+Y7T09MtLS1KUgVNZ2en3W5XnQIAACAMMKMBAEREnn/+eZvD+dT3/1x1kN+5OjVVV1t18ULztTOlS5e99Pq+/HsLlOQ5+v67LZ+dTUhIsNlsNTU1lZWVIuJyuaxW6/j4eE5OTmRkpJJgQdDV1fXyyy9XV1dXVVWpzgIAABDq2N4SAEREcnNzGxoaejvbFy4uUp3lP/3z3/8k0DIsWb7C6XB0dbRfGuhv+uyckqLBYbd3tDTn5+c/8cQTXq83KioqcN5kMplMprt+q4iIiAiTyZSZmak6CAAAQBjg0QkAEBGpqqqKiIg4+t67UxMhMWvgg98ceP5//0xEfvb8v9ef+ex0c+tf/PBvZqanv/cnT/b39gQ/T29nu9vlqqioMBqN11qG+SM/P/+HP/xhYWGh6iAAAABhgKIBAEREYmJitmzZYrdZP/3khOosIiLHjx0TEVNk5GNPPR048yff+a6IuN3uIx8cDH4eh8MuN7G7BAAAAEDRAGA+mpqa2r9//549ez744APbb2dALl26NDc3t7O1xRECM//iFySIiNvlmpqcDJyxjIwEDkwqRiFEGCJEZHp6Ovi3BgAAQHihaAAwHzU3Nzc1NfUPDJw6derFF1+0Wq2B86WlpR63+2LTObXxROSBdV8TEb/f/+3HHv342JFD7//mz7/zbRHR6/VrHlwb5DBej2dwoF9E7vpZDAAAAPjqKBoAzEd5eXkisiAx6f6vfd1isezduzdwvry8PDo6eqBHwRCE66ytqt757T8VkRP1x7b90frHttS1NJ8Xkf/+Vz9aVBjUcZV2m/Xt1/Z2traUlJSsX78+mLcGAABAOKJoADAf5ebm1tTUjI2OuBxOQ0RETExM4LzT6XS5XFG//VKtf/0/z//fXXvuf+DBxKSk5NTUB7/29ZfffOuv/u4nwczgsNv3731psL+vsrLy0Ucf1el0wbw7AAAAwhHbWwKYp9atW9fZ2Xn+bKPX6732RIDP5/N6vc4QmNEgIjqdbvtjT2x/7AmFGT756Mi4ZbSurq68vFxhDAAAAIQRVjQAmKd0Ol15eblOp4uPj1+9enXgZFxcXGFh4dDlAbfLpTZeKLg6Ndna9NmiRYtoGQAAAHDzWNEAYP4qKysrLi42Go0Gg+HaycLCwo6OjqHLA3n3LlKYLRQ0NTb4fL6qqirVQQAAABBOWOkNxRoAABEOSURBVNEAYF6Lior6/ZZBROLj40Wku71NUaJQ4fV62y40ZWdn5+TkqM4CAACAcMKKBgD4AofDISJtzU1T4+M6nc5oMtVu2hwdGuMhg+lyf6/T4Vi+fLnqIAAAAAgzFA0A8AVxcXEi4vV4Bgf6AmfOnjq5tnbebevY39UlIiUlJaqDAAAAIMzw6AQAfMHU1JSI6HS64uLiurq6uLi4zxtP9XV1qM4VVH6/v7u9NS0tLfAgCQAAAHDzWNEAAF9QWlo6OzublZVVUFAgItnZ2bt37z787jtP/tl/i4qOVp0uSMYto7Mz0+WrVqoOAgAAgPDDigYA+ILIyMh169YFWgYRycjIqK6uttusrec/UxssmPq7O0Vk8eLFqoMAAAAg/FA0AMAcysvLIyMjezs7VQcJnqGBgaioqKysLNVBAAAAEH4oGgBgDgaDYeHChcOXB6yzM6qzBMnIlaHs7Gy9nt8RAAAAuGV8iASAua1YscLn8/V3d6kOEgzTV6fsVmtmZqbqIAAAAAhLFA0AMLfAX90TFovqIMEwPjoiv33LAAAAwK2iaACAuS1YsMBgMMzOTKsOEgxjoyMikp6erjoIAAAAwhJFAwDcNJ1OdYJgmLBYDAZDUlKS6iAAAAAISxQNADA3t9vt9Xojo6JUBwmGiTFLcnIykyABAABwe/gcCQBzO3nypIgkp6aqDhIMszPTiYmJqlMAAAAgXFE0AMAczp07V19fn5KWXrRkueosd5zX43HY7WazWXUQAAAAhCuKBgCYw9mzZ/UGQ92Ox40mk+osd5zVOisicXFxqoMAAAAgXEWoDgAAoW5iYsLr8Rx59x3LyHBicsqWx58yGAyqQ90pDptNRFjRAAAAgNvGigYAmMPGjRuNRuNAb7fL6Ry6NHCpt1t1ojvI7/eLCJMgAQAAcNtY0QAAc1i2bJnT6WxpacnNza2vr+/t6rRZrYuKS02Rkaqjac/r9aqOAAAAgPBG0QAAc1u9evXq1atfe+01Eblw7tMLIkOXBh761sOqc2kvsIWn0+lUHQQAAADhiqIBAG5WTU2N0Wicnp52uVyt5z/Pu7dgcelS1aE0Fp+wQK/XDw0NqQ4CAACAcEXRAAA3KzU1ddu2bSIyNTX1wgsvHDrwVow5NjsvX3UuLRlNpozsey5duqQ6CAAAAMIV474A4JYtWLDgqaeeMplM7/z6P8Yto6rjaMwcG2e1Wj0ej+ogAAAACEsUDQBwO1JTU5988knx+z98Z7/qLBpLz8ryer1Hjx5VHQQAAABhiaIBAG5TdnZ2eXn52MiV2Zlp1Vm0VFZRmZ6Vffr06UOHDrndbtVxAAAAEGYoGgDg9qWkpIjI9NSU6iBa0ul0f7R1e1Jq2smTJ3/+85/39vaqTgQAAIBwQtEAALfP5XKJyPTUpOogGotPWPDo039a9Y1verzevXv3zszMqE4EAACAsEHRAAC3r7CwUERG7sbNIA0Gw/LyipqNdR6Pp6WlRXUcAAAAhA2KBgC4fX19fSKSkpamOsidkp2bLyJjY2OqgwAAACBsUDQAwG2y2Wxnz56NjjEXL1uhOsudYrdZRSQ+Pl51EAAAAISNCNUBACD8DA8PDw4OHj582OFwRBiNhoi79v9So8kkIk6nU3UQAAAAhI279sMxANwhnZ2dr7zyis/nC3yZnHrXPjchIiZTpFA0AAAA4Fbw6AQA3JqGhgafz6fX60UkPSt76+NPqU50BxlNJlNk5PT0tOogAAAACBsUDQBwC6ampgIDIAMrGsZGR/QGg+JMd1h8woKJiQmv16s6CAAAAMIDRQMA3IITJ054PJ7AcWpG5o5nvmO424uGrJy8sbGx/fv3qw4CAACA8MCMBgC4KT6fb3Z2dnx8XERMkZGFS5atq90QYTSqznXHPVjz0PDgpZ6eHqfTGRkZqToOAAAAQp3O7/erzgAAoW5oaOjVV18NjCpYuLho0/YdOp1OdajguXDu02MHf1NRUbFx40bVWQAAABDqWNEAAHPw+/1vvPHG9PR0Vm5e8dLlpStWzquWQUSWrlrd1dba2NhoNpurqqpUxwEAAEBIY0YDAMyhs7NzYmLCFBm5cdsjS8pWzbeWIeCb2x5Jz8qur693uVyqswAAACCkUTQAwBwaGxtFpHjpiugYs+osykRGRWXl5Pl8PovFojoLAAAAQhpFAwDcSFNTU1dXV2xc/Nra9aqzKGaONYvI6Oio6iAAAAAIaRQNAHAjPT09IhIVE2OImO9DbYqXlen1+gMHDrS3t6vOAgAAgNBF0QAAN1JbWxsbG6s6RUiIjonZ9Mgf+3y+8+fPq84CAACA0EXRAAA3Eh8fv3DhwgnLqJshiCKJySkikpKSojoIAAAAQhdFAwDMIS0tzefzzc5Mqw6insvhEJGoqCjVQQAAABC6KBoA4Ebcbvfs7KyI2G021VnUGxsdEZHk5GTVQQAAABC6KBoA4EaOHj3a0NAgIu0tzaqzqNfVetFoNObk5KgOAgAAgNBF0QAAN2IwGHQ6nYhcOPcpT0+43K6YmJjo6GjVQQAAABC6KBoA4EZqa2t/8IMfBI4nxixqw6g1MjQ4Ob//BQAAAHAzKBoA4EZ0Ol1CQsL69etFpK15/m7r6HG7D+5/w+f11tXVqc4CAACAkEbRAABzq6yszMzM7GhpdjocqrOoca7hk+mrU+vXr1+0aJHqLAAAAAhpFA0AcFMyMzP9fn9r8+eqgyjQfPbMpyePi8iSJUtUZwEAAECoo2gAgLl1dHScO3dORM6d+sTr9aqOE1QDvd0fHzoYHR29YcMGxkACAABgThGqAwBAGMjPz1+0aNHVq1ctFsvo8FDmPfNof8cThz80Go07d+5MT09XnQUAAABhgBUNADC3qKio8fFxi8UiIq3NTarjBI/X6706Nblo0SJaBgAAANwkigYAuClFRUWBg8t9vWqTBNNnDZ943O6FCxeqDgIAAICwQdEAAF/C7/e73e6ZmZlrZ1auXBk4MBgMikIFW/PZM43H6zMyMsrKylRnAQAAQNhgRgMAfIljx44dP37c7/fX1dWVl5eLSFJSUuAlj9utNNpN8bjdlwf63C6XwWBIzciMi0+41Z8wNND/0QfvpaSkbN++PSKCXxYAAAC4WXx2BIAv0d/f7/f7RaSvry9QNBiNxujoaJ/fv7h0qep0IiLjllG7zRoVFe1yOuMTE6OjY9xut3V2JmFBYkvTuTMnPrbbbNcuzsm/d+1DG1LSbmHOwvmzZwwGw86dOxMSbrmkAAAAwHxG0QAA1/N6vbbf/pXudDqvnTcYDKmp6Q9U1yrKJS6nU6fT+Xy+jw8dbPviTEq9Xu/z+UTEHBtnnZ1JSkqqralJSkqy2Wy9vb1NTU2/3vXva2vXLy+vuJkbeb3e3q6Oe++9l5YBAAAAt4qiAQCu9+abb1oslsTklOiYmJ6enu7u7vT0dIvFYrPZcuLilETyuN0fffBe+4XzgTZBRIqKigoKCux2u8lkGhoampmZMZvN4+PjV65cycjIePbZZ41GY+DKpUuXVlRU7Nu3r/6D971e78qKyjlv19/d6XG7CwsL7+BbAgAAwF2KogEArhcfHy8iD33rYaPJ9PruF/bs2RNYL2CKjFxStkpJpEMH3upqu1hUVJSQkDAzM1NYWFhWVqbT6a67bHZ29sKFC8uXL7/WMgSkp6c/88wzu3btOnH4w+jomOJlK258u+72Nr1eX1paqvHbAAAAwDxA0QAA17PZbIEZigaDYWVFZV93pzk2LsZsnp2e3r93d0Ji0obNW1MzMoOWp6+7s6vt4sqVKx9++OEbXxkbG7tmzZovfSkqKmrnzp2/+tWvjr7/bkxsbO7Cgj/0Q7weT19XR25urtls/kq5AQAAMC+xvSUAXG9gYMAcG/fpyeOvvfjLxhP1M1enFhWXuJzO/p6u7Ozs6anJt17Zc+bkx3d0+wm3y+VyOkXEZp09f6ZRRKqqqr7izzSbzY8//nh0VNS7r7862N/3hy7r6Wx32O0sZwAAAMDt0QXGqgMAAiwWyy9+8YvAsdlsNhqNMzMzfr/f5/MVFxdv3769r69v3759NpstJ//e6m9uSkhM0vDuI0ODZ04eHxkadDrsPp8vJT1jbOSK3+/PyMj47ne/q9dr0A6PjIzs2rXL7fHck5s/M301Mjo6LT0zt6Agd2GBTqezW61v7HnRbp197rnnoqKivvrtAAAAMN9QNADAF7z33nuNjY1Go3Hz5s3Lli0TkZaWljNnzkRERGzZsiU2NlZEfD7fkSNHTp48qdfrl626L6+goLujfXZ6Oik5pbRsZUJiksFguNX7+v3+c6dPnq4/ptfrc3Jy4uLinE5nb29vYOuHioqK5ORkrd7j0NDQiy++6Ha709PTrVbr7OysiMTGxcfExl6dnHA6HJs3b161Ss00CgAAAIQ7igYA+IKGhobW1tYNGzZkZWXd+MpLly698847Fosl8KXJZHK5XCISn7AgLTNr4eLCgqISo8l0Mzd12O3v7fv1YH9fenr6jh07kpK0XCXxpQYHB2022+LFi0VkfHy8ra2tpaXF6XQmJCSsWbOG/SYAAABw2ygaAOD2+f3+/v7+Dz/8sKSkZM2aNZ2dnW+//bbT6Qy8ajSZVq15oLxy7Y0XOLhdrjdf3mW5MvzAAw/U1NRERDCmFwAAAGGMogEAtDQ4ONje3l5RUdHV1dXQ0DA8PJySnvHA12vyChb/14sddnvL52cv9fZe6ut56KGH1q5dG/zAAAAAgLYoGgDgTvH5fB999FFDQ4PT6bwnb+H966oSU1Jt1tkFSckGg+Hq5MRb/7Fn+uqUiJSUlDz66KM6nU51ZAAAAOCromgAgDvLZrMdO3bszJkz185ERUcXli7rbm+126x1dXVlZWVUDAAAALhrUDQAQDAMDw8PDAyMjo6azeaLFy+OjY0ZDIbt27eXlJSojgYAAABoiaIBAILN6/WOjY2ZTKbExETVWQAAAACNUTQAAAAAAADN6FUHAAAAAAAAdw+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BmKBgAAAAAAoJn/D34oa5RurKlrAAAAAElFTkSuQmCC"/>
          <p:cNvSpPr>
            <a:spLocks noChangeAspect="1" noChangeArrowheads="1"/>
          </p:cNvSpPr>
          <p:nvPr/>
        </p:nvSpPr>
        <p:spPr bwMode="auto">
          <a:xfrm>
            <a:off x="215900" y="11906"/>
            <a:ext cx="6667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5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Koloncancer</a:t>
            </a:r>
            <a:endParaRPr lang="sv-SE" dirty="0"/>
          </a:p>
        </p:txBody>
      </p:sp>
      <p:pic>
        <p:nvPicPr>
          <p:cNvPr id="8194" name="Picture 2" descr="C:\Users\zarni\AppData\Local\Microsoft\Windows\Temporary Internet Files\Content.IE5\QU4TBLP7\Sketches 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43" y="1491630"/>
            <a:ext cx="60841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271</Words>
  <Application>Microsoft Office PowerPoint</Application>
  <PresentationFormat>Bildspel på skärmen (16:9)</PresentationFormat>
  <Paragraphs>58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RMPG kirurgi 2018</vt:lpstr>
      <vt:lpstr>Rektalcancer</vt:lpstr>
      <vt:lpstr>Antal anmälda fall och täckningsgrad Rektalcancer</vt:lpstr>
      <vt:lpstr>PowerPoint-presentation</vt:lpstr>
      <vt:lpstr>Postoperativ vårdtid</vt:lpstr>
      <vt:lpstr>Operationstyp</vt:lpstr>
      <vt:lpstr>PowerPoint-presentation</vt:lpstr>
      <vt:lpstr>30- dagarsmortalitet Rektalcancer.</vt:lpstr>
      <vt:lpstr>Koloncancer</vt:lpstr>
      <vt:lpstr>Antal anmälda fall och täckningsgrad Koloncancer</vt:lpstr>
      <vt:lpstr>PowerPoint-presentation</vt:lpstr>
      <vt:lpstr>PowerPoint-presentation</vt:lpstr>
      <vt:lpstr>PowerPoint-presentation</vt:lpstr>
      <vt:lpstr>PowerPoint-presentation</vt:lpstr>
      <vt:lpstr>30-dagarsmortaliet Koloncancer</vt:lpstr>
      <vt:lpstr>PowerPoint-presentation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Persson Gunnar</cp:lastModifiedBy>
  <cp:revision>60</cp:revision>
  <dcterms:created xsi:type="dcterms:W3CDTF">2018-10-12T09:18:07Z</dcterms:created>
  <dcterms:modified xsi:type="dcterms:W3CDTF">2019-04-09T08:28:50Z</dcterms:modified>
</cp:coreProperties>
</file>