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9" r:id="rId3"/>
    <p:sldId id="268" r:id="rId4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5874" autoAdjust="0"/>
  </p:normalViewPr>
  <p:slideViewPr>
    <p:cSldViewPr>
      <p:cViewPr varScale="1">
        <p:scale>
          <a:sx n="110" d="100"/>
          <a:sy n="110" d="100"/>
        </p:scale>
        <p:origin x="36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Lämpligt att stämma</a:t>
            </a:r>
            <a:r>
              <a:rPr lang="sv-SE" sz="1200" baseline="0" dirty="0" smtClean="0"/>
              <a:t> av 1,5 till 2 veckor innan RSL för att komma överens om gemensamma punkter.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Kort och koncist: Respektive kunskapsråd gör en aggregerad analys av det viktigaste som behöver lyftas.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”Knäckfrågor”:</a:t>
            </a:r>
            <a:r>
              <a:rPr lang="sv-SE" sz="1200" baseline="0" dirty="0" smtClean="0"/>
              <a:t> s</a:t>
            </a:r>
            <a:r>
              <a:rPr lang="sv-SE" sz="1200" dirty="0" smtClean="0"/>
              <a:t>ådant</a:t>
            </a:r>
            <a:r>
              <a:rPr lang="sv-SE" sz="1200" baseline="0" dirty="0" smtClean="0"/>
              <a:t> som inte kan lösas ut i linjen eller inom kunskapsrådet. 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Om inget särskilt har framkommit i ett kunskapsråd behöver det inte anges något bara för sakens skull. ”Ingen punkt är också en punkt”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Utifrån respektive kunskapsråds analys sammanställs det som kan vara en gemensamma nämnare och anges på denna sida. Bra om detta kopplas till något av patientlöftena.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Patientlöftena</a:t>
            </a:r>
            <a:r>
              <a:rPr lang="sv-SE" sz="1200" baseline="0" dirty="0" smtClean="0"/>
              <a:t> följer och kan vid behov användas för att belysa något område.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22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2054050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Rapport Kunskapsråd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400" dirty="0" smtClean="0"/>
              <a:t>2020-06-03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55798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Gemensamma områden kunskapsråd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7614"/>
            <a:ext cx="8579296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err="1" smtClean="0"/>
              <a:t>Covid</a:t>
            </a:r>
            <a:r>
              <a:rPr lang="sv-SE" sz="1600" b="1" dirty="0" smtClean="0"/>
              <a:t> -19: Hur hanterar vi vårdskulden utifrån pandemin? Hur tillvaratar vi det positiva som utvecklats?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Prioriteringar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Svårigheter att dela data. Tidplan för </a:t>
            </a:r>
            <a:r>
              <a:rPr lang="sv-SE" sz="1600" b="1" dirty="0" err="1" smtClean="0"/>
              <a:t>eSpirs</a:t>
            </a:r>
            <a:r>
              <a:rPr lang="sv-SE" sz="1600" b="1" dirty="0" smtClean="0"/>
              <a:t> uppdrag?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Arbetsfördelning SÖSR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Kommunsamverkan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Förebyggande insatser</a:t>
            </a:r>
          </a:p>
        </p:txBody>
      </p:sp>
    </p:spTree>
    <p:extLst>
      <p:ext uri="{BB962C8B-B14F-4D97-AF65-F5344CB8AC3E}">
        <p14:creationId xmlns:p14="http://schemas.microsoft.com/office/powerpoint/2010/main" val="288206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162</Words>
  <Application>Microsoft Office PowerPoint</Application>
  <PresentationFormat>Bildspel på skärmen (16:9)</PresentationFormat>
  <Paragraphs>18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Office-tema</vt:lpstr>
      <vt:lpstr>Rapport Kunskapsråd  2020-06-03</vt:lpstr>
      <vt:lpstr>Gemensamma områden kunskapsråd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Sand Charlotte</cp:lastModifiedBy>
  <cp:revision>55</cp:revision>
  <dcterms:created xsi:type="dcterms:W3CDTF">2018-10-12T09:18:07Z</dcterms:created>
  <dcterms:modified xsi:type="dcterms:W3CDTF">2020-05-27T06:50:16Z</dcterms:modified>
</cp:coreProperties>
</file>