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8" r:id="rId2"/>
    <p:sldId id="343" r:id="rId3"/>
  </p:sldIdLst>
  <p:sldSz cx="9144000" cy="5143500" type="screen16x9"/>
  <p:notesSz cx="7104063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886" autoAdjust="0"/>
  </p:normalViewPr>
  <p:slideViewPr>
    <p:cSldViewPr>
      <p:cViewPr varScale="1">
        <p:scale>
          <a:sx n="126" d="100"/>
          <a:sy n="126" d="100"/>
        </p:scale>
        <p:origin x="144" y="3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259B960-5E66-4113-B8CC-17A0D5C37366}" type="datetimeFigureOut">
              <a:rPr lang="sv-SE" smtClean="0"/>
              <a:t>2019-11-22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9144000" cy="446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/>
            <a:r>
              <a:rPr lang="sv-SE" sz="3600" dirty="0" smtClean="0">
                <a:solidFill>
                  <a:schemeClr val="bg1"/>
                </a:solidFill>
              </a:rPr>
              <a:t>RMPO Endokrina sjukdomar</a:t>
            </a:r>
            <a:r>
              <a:rPr lang="sv-SE" sz="2400" dirty="0" smtClean="0">
                <a:solidFill>
                  <a:schemeClr val="bg1"/>
                </a:solidFill>
              </a:rPr>
              <a:t/>
            </a:r>
            <a:br>
              <a:rPr lang="sv-SE" sz="2400" dirty="0" smtClean="0">
                <a:solidFill>
                  <a:schemeClr val="bg1"/>
                </a:solidFill>
              </a:rPr>
            </a:br>
            <a:r>
              <a:rPr lang="sv-SE" sz="2400" dirty="0">
                <a:solidFill>
                  <a:schemeClr val="bg1"/>
                </a:solidFill>
              </a:rPr>
              <a:t/>
            </a:r>
            <a:br>
              <a:rPr lang="sv-SE" sz="2400" dirty="0">
                <a:solidFill>
                  <a:schemeClr val="bg1"/>
                </a:solidFill>
              </a:rPr>
            </a:br>
            <a:r>
              <a:rPr lang="sv-SE" sz="2400" dirty="0" smtClean="0">
                <a:solidFill>
                  <a:schemeClr val="bg1"/>
                </a:solidFill>
              </a:rPr>
              <a:t>Översikt handlingsplan 20191126</a:t>
            </a:r>
            <a:r>
              <a:rPr lang="sv-SE" sz="2400" dirty="0">
                <a:solidFill>
                  <a:schemeClr val="bg1"/>
                </a:solidFill>
              </a:rPr>
              <a:t>, </a:t>
            </a:r>
            <a:r>
              <a:rPr lang="sv-SE" sz="2400" dirty="0" smtClean="0">
                <a:solidFill>
                  <a:schemeClr val="bg1"/>
                </a:solidFill>
              </a:rPr>
              <a:t>Nässjö</a:t>
            </a:r>
            <a:br>
              <a:rPr lang="sv-SE" sz="2400" dirty="0" smtClean="0">
                <a:solidFill>
                  <a:schemeClr val="bg1"/>
                </a:solidFill>
              </a:rPr>
            </a:br>
            <a:r>
              <a:rPr lang="sv-SE" sz="2400" dirty="0" smtClean="0">
                <a:solidFill>
                  <a:schemeClr val="bg1"/>
                </a:solidFill>
              </a:rPr>
              <a:t/>
            </a:r>
            <a:br>
              <a:rPr lang="sv-SE" sz="2400" dirty="0" smtClean="0">
                <a:solidFill>
                  <a:schemeClr val="bg1"/>
                </a:solidFill>
              </a:rPr>
            </a:br>
            <a:r>
              <a:rPr lang="sv-SE" sz="2400" dirty="0" smtClean="0">
                <a:solidFill>
                  <a:schemeClr val="bg1"/>
                </a:solidFill>
              </a:rPr>
              <a:t>Elzbieta Partyka-Rut</a:t>
            </a:r>
            <a:endParaRPr lang="sv-S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4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410852"/>
              </p:ext>
            </p:extLst>
          </p:nvPr>
        </p:nvGraphicFramePr>
        <p:xfrm>
          <a:off x="0" y="51472"/>
          <a:ext cx="9144000" cy="3874277"/>
        </p:xfrm>
        <a:graphic>
          <a:graphicData uri="http://schemas.openxmlformats.org/drawingml/2006/table">
            <a:tbl>
              <a:tblPr firstRow="1" bandRow="1"/>
              <a:tblGrid>
                <a:gridCol w="2339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3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63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Förbättringsområde/patientlöfte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Aktiviteter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Status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2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1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Samverkan och kompetensutveckling inom SÖSR</a:t>
                      </a:r>
                      <a:endParaRPr lang="sv-SE" sz="11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 smtClean="0">
                          <a:latin typeface="+mj-lt"/>
                        </a:rPr>
                        <a:t>Regiondagar Linköping </a:t>
                      </a:r>
                      <a:r>
                        <a:rPr lang="sv-SE" sz="11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7-8 nov</a:t>
                      </a:r>
                      <a:endParaRPr lang="sv-SE" sz="1100" b="1" kern="1200" dirty="0" smtClean="0">
                        <a:solidFill>
                          <a:schemeClr val="dk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82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Bryant Regular"/>
                        </a:rPr>
                        <a:t>Läkarprogrammet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Bryant Regular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latin typeface="+mj-lt"/>
                        </a:rPr>
                        <a:t>Enligt</a:t>
                      </a:r>
                      <a:r>
                        <a:rPr lang="sv-SE" sz="1100" baseline="0" dirty="0" smtClean="0">
                          <a:latin typeface="+mj-lt"/>
                        </a:rPr>
                        <a:t> plan</a:t>
                      </a:r>
                      <a:endParaRPr lang="sv-SE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418">
                <a:tc>
                  <a:txBody>
                    <a:bodyPr/>
                    <a:lstStyle/>
                    <a:p>
                      <a:r>
                        <a:rPr lang="sv-SE" sz="1100" b="0" dirty="0" smtClean="0">
                          <a:latin typeface="+mj-lt"/>
                        </a:rPr>
                        <a:t>Kvalitetsutveckla flöden och processer samt </a:t>
                      </a: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Bryant Regular"/>
                        </a:rPr>
                        <a:t>kartlägga</a:t>
                      </a:r>
                      <a:r>
                        <a:rPr lang="sv-SE" sz="1100" b="0" dirty="0" smtClean="0">
                          <a:latin typeface="+mj-lt"/>
                        </a:rPr>
                        <a:t> patientflöden inom SÖSR</a:t>
                      </a:r>
                      <a:endParaRPr lang="sv-SE" sz="1100" b="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latin typeface="+mj-lt"/>
                        </a:rPr>
                        <a:t>Graviditetsdiabetes, nuläge stora sjukvårdsregionala skillnader såväl i</a:t>
                      </a:r>
                      <a:r>
                        <a:rPr lang="sv-SE" sz="1100" baseline="0" dirty="0" smtClean="0">
                          <a:latin typeface="+mj-lt"/>
                        </a:rPr>
                        <a:t> processen som innehåll och uppföljning av densamma</a:t>
                      </a:r>
                      <a:endParaRPr lang="sv-SE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Bildande</a:t>
                      </a:r>
                      <a:r>
                        <a:rPr lang="sv-SE" sz="11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av arbetsgrupper</a:t>
                      </a:r>
                      <a:r>
                        <a:rPr lang="sv-SE" sz="11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RAG</a:t>
                      </a:r>
                      <a:endParaRPr lang="sv-SE" sz="11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RAG inkluderat beskrivning</a:t>
                      </a:r>
                      <a:r>
                        <a:rPr lang="sv-SE" sz="11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av uppdrag i relation till det nationella</a:t>
                      </a:r>
                      <a:r>
                        <a:rPr lang="sv-SE" sz="11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avgränsning</a:t>
                      </a:r>
                    </a:p>
                    <a:p>
                      <a:endParaRPr lang="sv-SE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4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dirty="0" smtClean="0">
                          <a:latin typeface="+mj-lt"/>
                        </a:rPr>
                        <a:t>SVF Osteoporos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 smtClean="0">
                          <a:latin typeface="+mj-lt"/>
                        </a:rPr>
                        <a:t>Enligt nationell plan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4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dirty="0" smtClean="0">
                          <a:latin typeface="+mj-lt"/>
                        </a:rPr>
                        <a:t>Registerarbete, olika kvalitetsregister</a:t>
                      </a:r>
                    </a:p>
                    <a:p>
                      <a:endParaRPr lang="sv-SE" sz="11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Koordinator team Sällsynta Endokrinologiska sjukdomar 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Förslag på Koordinator team under framtagande baserat på det uppdrag som gäller för Centrum för Sällsynta diagnoser (CSD) </a:t>
                      </a:r>
                    </a:p>
                    <a:p>
                      <a:endParaRPr lang="sv-SE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612">
                <a:tc>
                  <a:txBody>
                    <a:bodyPr/>
                    <a:lstStyle/>
                    <a:p>
                      <a:r>
                        <a:rPr lang="sv-SE" sz="1000" b="0" dirty="0" smtClean="0">
                          <a:latin typeface="+mj-lt"/>
                        </a:rPr>
                        <a:t>SÖSR Hemsidan</a:t>
                      </a:r>
                      <a:r>
                        <a:rPr lang="sv-SE" sz="1000" b="0" baseline="0" dirty="0" smtClean="0">
                          <a:latin typeface="+mj-lt"/>
                        </a:rPr>
                        <a:t> som stöd</a:t>
                      </a:r>
                      <a:endParaRPr lang="sv-SE" sz="1000" b="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9" name="Ellips 18"/>
          <p:cNvSpPr/>
          <p:nvPr/>
        </p:nvSpPr>
        <p:spPr>
          <a:xfrm>
            <a:off x="2267744" y="4329473"/>
            <a:ext cx="294593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1" name="Ellips 20"/>
          <p:cNvSpPr/>
          <p:nvPr/>
        </p:nvSpPr>
        <p:spPr>
          <a:xfrm>
            <a:off x="1331640" y="4329473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3" name="Ellips 22"/>
          <p:cNvSpPr/>
          <p:nvPr/>
        </p:nvSpPr>
        <p:spPr>
          <a:xfrm>
            <a:off x="179512" y="4322812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1654510" y="4340506"/>
            <a:ext cx="6110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Pågår</a:t>
            </a:r>
            <a:endParaRPr lang="sv-SE" sz="1200" dirty="0">
              <a:latin typeface="+mj-lt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470196" y="4322812"/>
            <a:ext cx="792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latin typeface="+mj-lt"/>
              </a:rPr>
              <a:t>Ej startat</a:t>
            </a:r>
            <a:endParaRPr lang="sv-SE" sz="1200" dirty="0">
              <a:latin typeface="+mj-lt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2566750" y="4323457"/>
            <a:ext cx="997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Klart</a:t>
            </a:r>
            <a:endParaRPr lang="sv-SE" sz="1200" dirty="0">
              <a:latin typeface="+mj-lt"/>
            </a:endParaRPr>
          </a:p>
        </p:txBody>
      </p:sp>
      <p:sp>
        <p:nvSpPr>
          <p:cNvPr id="9" name="Ellips 8"/>
          <p:cNvSpPr/>
          <p:nvPr/>
        </p:nvSpPr>
        <p:spPr>
          <a:xfrm>
            <a:off x="8417120" y="3297866"/>
            <a:ext cx="216024" cy="21602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8107" y="2226152"/>
            <a:ext cx="224438" cy="215277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8107" y="1834280"/>
            <a:ext cx="225572" cy="213378"/>
          </a:xfrm>
          <a:prstGeom prst="rect">
            <a:avLst/>
          </a:prstGeom>
        </p:spPr>
      </p:pic>
      <p:sp>
        <p:nvSpPr>
          <p:cNvPr id="12" name="Ellips 11"/>
          <p:cNvSpPr/>
          <p:nvPr/>
        </p:nvSpPr>
        <p:spPr>
          <a:xfrm>
            <a:off x="8748464" y="555526"/>
            <a:ext cx="216024" cy="21602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8107" y="850618"/>
            <a:ext cx="225572" cy="213378"/>
          </a:xfrm>
          <a:prstGeom prst="rect">
            <a:avLst/>
          </a:prstGeom>
        </p:spPr>
      </p:pic>
      <p:sp>
        <p:nvSpPr>
          <p:cNvPr id="16" name="Ellips 15"/>
          <p:cNvSpPr/>
          <p:nvPr/>
        </p:nvSpPr>
        <p:spPr>
          <a:xfrm>
            <a:off x="7910225" y="1275606"/>
            <a:ext cx="216024" cy="21602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3432" y="3694929"/>
            <a:ext cx="225572" cy="213378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6973" y="2682585"/>
            <a:ext cx="225572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86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2636</TotalTime>
  <Words>101</Words>
  <Application>Microsoft Office PowerPoint</Application>
  <PresentationFormat>Bildspel på skärmen (16:9)</PresentationFormat>
  <Paragraphs>22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Bryant Regular</vt:lpstr>
      <vt:lpstr>Calibri</vt:lpstr>
      <vt:lpstr>Times New Roman</vt:lpstr>
      <vt:lpstr>Office-tema</vt:lpstr>
      <vt:lpstr>RMPO Endokrina sjukdomar  Översikt handlingsplan 20191126, Nässjö  Elzbieta Partyka-Rut</vt:lpstr>
      <vt:lpstr>PowerPoint-presentation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Partyka-Rut Elzbieta</cp:lastModifiedBy>
  <cp:revision>144</cp:revision>
  <cp:lastPrinted>2019-09-19T14:06:21Z</cp:lastPrinted>
  <dcterms:created xsi:type="dcterms:W3CDTF">2018-10-12T09:18:07Z</dcterms:created>
  <dcterms:modified xsi:type="dcterms:W3CDTF">2019-11-22T10:45:34Z</dcterms:modified>
</cp:coreProperties>
</file>