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8" r:id="rId2"/>
    <p:sldId id="343" r:id="rId3"/>
  </p:sldIdLst>
  <p:sldSz cx="9144000" cy="5143500" type="screen16x9"/>
  <p:notesSz cx="7104063" cy="102346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  <a:srgbClr val="0066B3"/>
    <a:srgbClr val="BC151C"/>
    <a:srgbClr val="EF4044"/>
    <a:srgbClr val="F2CD13"/>
    <a:srgbClr val="B1063A"/>
    <a:srgbClr val="CE1141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5886" autoAdjust="0"/>
  </p:normalViewPr>
  <p:slideViewPr>
    <p:cSldViewPr>
      <p:cViewPr varScale="1">
        <p:scale>
          <a:sx n="116" d="100"/>
          <a:sy n="116" d="100"/>
        </p:scale>
        <p:origin x="174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259B960-5E66-4113-B8CC-17A0D5C37366}" type="datetimeFigureOut">
              <a:rPr lang="sv-SE" smtClean="0"/>
              <a:t>2019-12-02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E3F3291F-9DCB-46ED-BF32-F247FD2AAA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73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013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32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 smtClean="0"/>
              <a:t>Klicka här för att lägg till en </a:t>
            </a:r>
            <a:r>
              <a:rPr lang="sv-SE" dirty="0" err="1" smtClean="0"/>
              <a:t>helsidebild</a:t>
            </a:r>
            <a:endParaRPr lang="sv-SE" dirty="0" smtClean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8885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1280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6504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2574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07837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707655"/>
            <a:ext cx="8229600" cy="280831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06373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5800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771550"/>
            <a:ext cx="4032448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411511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216774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7544" y="771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7655"/>
            <a:ext cx="8229600" cy="280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 smtClean="0"/>
              <a:t>Klicka här för att ändra texten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 smtClean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01841"/>
            <a:ext cx="1032452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29825"/>
            <a:ext cx="77684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64" y="4701841"/>
            <a:ext cx="11357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-180975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-180975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436921" y="4773801"/>
            <a:ext cx="17588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000" dirty="0" smtClean="0">
                <a:solidFill>
                  <a:schemeClr val="tx1"/>
                </a:solidFill>
                <a:latin typeface="+mj-lt"/>
              </a:rPr>
              <a:t>Sydöstra sjukvårdsregionen</a:t>
            </a:r>
            <a:endParaRPr lang="sv-SE" sz="11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50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5" r:id="rId5"/>
    <p:sldLayoutId id="2147483650" r:id="rId6"/>
    <p:sldLayoutId id="2147483652" r:id="rId7"/>
    <p:sldLayoutId id="2147483659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0"/>
            <a:ext cx="9144000" cy="446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ubrik 6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 algn="l"/>
            <a:r>
              <a:rPr lang="sv-SE" sz="3600" smtClean="0">
                <a:solidFill>
                  <a:schemeClr val="bg1"/>
                </a:solidFill>
              </a:rPr>
              <a:t>RMPO </a:t>
            </a:r>
            <a:r>
              <a:rPr lang="sv-SE" sz="3600" smtClean="0">
                <a:solidFill>
                  <a:schemeClr val="bg1"/>
                </a:solidFill>
              </a:rPr>
              <a:t/>
            </a:r>
            <a:br>
              <a:rPr lang="sv-SE" sz="3600" smtClean="0">
                <a:solidFill>
                  <a:schemeClr val="bg1"/>
                </a:solidFill>
              </a:rPr>
            </a:br>
            <a:r>
              <a:rPr lang="sv-SE" sz="3600" smtClean="0">
                <a:solidFill>
                  <a:schemeClr val="bg1"/>
                </a:solidFill>
              </a:rPr>
              <a:t>Rehabilitering</a:t>
            </a:r>
            <a:r>
              <a:rPr lang="sv-SE" sz="3600" dirty="0" smtClean="0">
                <a:solidFill>
                  <a:schemeClr val="bg1"/>
                </a:solidFill>
              </a:rPr>
              <a:t>, habilitering </a:t>
            </a:r>
            <a:r>
              <a:rPr lang="sv-SE" sz="3600" smtClean="0">
                <a:solidFill>
                  <a:schemeClr val="bg1"/>
                </a:solidFill>
              </a:rPr>
              <a:t>och försäkringsmedicin</a:t>
            </a:r>
            <a:r>
              <a:rPr lang="sv-SE" sz="2400" dirty="0" smtClean="0">
                <a:solidFill>
                  <a:schemeClr val="bg1"/>
                </a:solidFill>
              </a:rPr>
              <a:t/>
            </a:r>
            <a:br>
              <a:rPr lang="sv-SE" sz="2400" dirty="0" smtClean="0">
                <a:solidFill>
                  <a:schemeClr val="bg1"/>
                </a:solidFill>
              </a:rPr>
            </a:br>
            <a:r>
              <a:rPr lang="sv-SE" sz="2400" dirty="0">
                <a:solidFill>
                  <a:schemeClr val="bg1"/>
                </a:solidFill>
              </a:rPr>
              <a:t/>
            </a:r>
            <a:br>
              <a:rPr lang="sv-SE" sz="2400" dirty="0">
                <a:solidFill>
                  <a:schemeClr val="bg1"/>
                </a:solidFill>
              </a:rPr>
            </a:br>
            <a:r>
              <a:rPr lang="sv-SE" sz="2400" dirty="0" smtClean="0">
                <a:solidFill>
                  <a:schemeClr val="bg1"/>
                </a:solidFill>
              </a:rPr>
              <a:t>Översikt handlingsplan</a:t>
            </a:r>
            <a:endParaRPr lang="sv-SE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64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869428"/>
              </p:ext>
            </p:extLst>
          </p:nvPr>
        </p:nvGraphicFramePr>
        <p:xfrm>
          <a:off x="0" y="51470"/>
          <a:ext cx="9144000" cy="5709207"/>
        </p:xfrm>
        <a:graphic>
          <a:graphicData uri="http://schemas.openxmlformats.org/drawingml/2006/table">
            <a:tbl>
              <a:tblPr firstRow="1" bandRow="1"/>
              <a:tblGrid>
                <a:gridCol w="2339752"/>
                <a:gridCol w="5443984"/>
                <a:gridCol w="1360264"/>
              </a:tblGrid>
              <a:tr h="4136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Förbättringsområde/patientlöfte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Aktiviteter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Status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</a:tr>
              <a:tr h="288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200" b="1" i="0" u="none" strike="noStrike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Struktur och organisation </a:t>
                      </a:r>
                      <a:endParaRPr lang="sv-SE" sz="12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200" b="0" i="0" u="none" strike="noStrike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Definiera struktur och organisation för programområdet. Tydliggöra uppdragsområdet för styrgrupp samt för arbetsgrupperna, att förtydliga</a:t>
                      </a:r>
                    </a:p>
                    <a:p>
                      <a:r>
                        <a:rPr lang="sv-SE" sz="1200" b="0" i="0" u="none" strike="noStrike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kopplingen till den nationella, sjukvårdsregionala och lokala strukturen för kunskapsstyrning.</a:t>
                      </a:r>
                      <a:endParaRPr lang="sv-SE" sz="120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sv-SE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Samverkan och nätverk</a:t>
                      </a:r>
                      <a:endParaRPr lang="sv-SE" sz="12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Bygga nätverk och forma infrastruktur för kommunikation och</a:t>
                      </a:r>
                    </a:p>
                    <a:p>
                      <a:r>
                        <a:rPr lang="sv-SE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implementering sjukvårdsregional samt ut lokalt till patientmötet</a:t>
                      </a:r>
                    </a:p>
                    <a:p>
                      <a:r>
                        <a:rPr lang="sv-SE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för att möta upp arbetet som görs i nationella och sjukvårdsregionala</a:t>
                      </a:r>
                    </a:p>
                    <a:p>
                      <a:r>
                        <a:rPr lang="sv-SE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arbetsgrupper (NAG Smärta, NAG sekundär prevention efter akut</a:t>
                      </a:r>
                    </a:p>
                    <a:p>
                      <a:r>
                        <a:rPr lang="sv-SE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kranskärlssjukdom; NAG/RAG Stroke)</a:t>
                      </a:r>
                    </a:p>
                    <a:p>
                      <a:r>
                        <a:rPr lang="sv-SE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SVF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599032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Ellips 18"/>
          <p:cNvSpPr/>
          <p:nvPr/>
        </p:nvSpPr>
        <p:spPr>
          <a:xfrm>
            <a:off x="2267744" y="4329473"/>
            <a:ext cx="294593" cy="28803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1" name="Ellips 20"/>
          <p:cNvSpPr/>
          <p:nvPr/>
        </p:nvSpPr>
        <p:spPr>
          <a:xfrm>
            <a:off x="1331640" y="4329473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3" name="Ellips 22"/>
          <p:cNvSpPr/>
          <p:nvPr/>
        </p:nvSpPr>
        <p:spPr>
          <a:xfrm>
            <a:off x="179512" y="4322812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1626234" y="4329473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latin typeface="+mj-lt"/>
              </a:rPr>
              <a:t>Pågår</a:t>
            </a:r>
            <a:endParaRPr lang="sv-SE" sz="1200" dirty="0">
              <a:latin typeface="+mj-lt"/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470196" y="4322812"/>
            <a:ext cx="7922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latin typeface="+mj-lt"/>
              </a:rPr>
              <a:t>Ej startat</a:t>
            </a:r>
            <a:endParaRPr lang="sv-SE" sz="1200" dirty="0">
              <a:latin typeface="+mj-lt"/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2566750" y="4323457"/>
            <a:ext cx="997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latin typeface="+mj-lt"/>
              </a:rPr>
              <a:t>Klart</a:t>
            </a:r>
            <a:endParaRPr lang="sv-SE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0186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2582</TotalTime>
  <Words>88</Words>
  <Application>Microsoft Office PowerPoint</Application>
  <PresentationFormat>Bildspel på skärmen (16:9)</PresentationFormat>
  <Paragraphs>18</Paragraphs>
  <Slides>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Bryant Regular</vt:lpstr>
      <vt:lpstr>Calibri</vt:lpstr>
      <vt:lpstr>Times New Roman</vt:lpstr>
      <vt:lpstr>Office-tema</vt:lpstr>
      <vt:lpstr>RMPO  Rehabilitering, habilitering och försäkringsmedicin  Översikt handlingsplan</vt:lpstr>
      <vt:lpstr>PowerPoint-presentation</vt:lpstr>
    </vt:vector>
  </TitlesOfParts>
  <Company>Region Jönköpings län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Thålin Conny</dc:creator>
  <cp:lastModifiedBy>Stefan Bragsjö</cp:lastModifiedBy>
  <cp:revision>134</cp:revision>
  <cp:lastPrinted>2019-09-19T14:06:21Z</cp:lastPrinted>
  <dcterms:created xsi:type="dcterms:W3CDTF">2018-10-12T09:18:07Z</dcterms:created>
  <dcterms:modified xsi:type="dcterms:W3CDTF">2019-12-02T08:01:46Z</dcterms:modified>
</cp:coreProperties>
</file>