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30" r:id="rId2"/>
    <p:sldId id="331" r:id="rId3"/>
    <p:sldId id="332" r:id="rId4"/>
    <p:sldId id="333" r:id="rId5"/>
    <p:sldId id="326" r:id="rId6"/>
  </p:sldIdLst>
  <p:sldSz cx="9144000" cy="5143500" type="screen16x9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63D"/>
    <a:srgbClr val="0066B3"/>
    <a:srgbClr val="BC151C"/>
    <a:srgbClr val="EF4044"/>
    <a:srgbClr val="F2CD13"/>
    <a:srgbClr val="B1063A"/>
    <a:srgbClr val="CE1141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853" autoAdjust="0"/>
    <p:restoredTop sz="91771" autoAdjust="0"/>
  </p:normalViewPr>
  <p:slideViewPr>
    <p:cSldViewPr>
      <p:cViewPr varScale="1">
        <p:scale>
          <a:sx n="143" d="100"/>
          <a:sy n="143" d="100"/>
        </p:scale>
        <p:origin x="-762" y="-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59B960-5E66-4113-B8CC-17A0D5C37366}" type="datetimeFigureOut">
              <a:rPr lang="sv-SE" smtClean="0"/>
              <a:t>2019-05-09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F3291F-9DCB-46ED-BF32-F247FD2AAAA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7735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Sjukvårdsregionens</a:t>
            </a:r>
            <a:r>
              <a:rPr lang="sv-SE" baseline="0" dirty="0" smtClean="0"/>
              <a:t> webbplats används för att stödja samverkan.</a:t>
            </a:r>
          </a:p>
          <a:p>
            <a:endParaRPr lang="sv-SE" baseline="0" dirty="0" smtClean="0"/>
          </a:p>
          <a:p>
            <a:r>
              <a:rPr lang="sv-SE" baseline="0" dirty="0" smtClean="0"/>
              <a:t>Här hittar du: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baseline="0" dirty="0" smtClean="0"/>
              <a:t>Avtal och överenskommelser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baseline="0" dirty="0" smtClean="0"/>
              <a:t>Gemensam planering och uppföljning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baseline="0" dirty="0" smtClean="0"/>
              <a:t>Processtöd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baseline="0" dirty="0" smtClean="0"/>
              <a:t>Mötesdokumentation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baseline="0" dirty="0" smtClean="0"/>
              <a:t>Resultat och vårdstatistik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291F-9DCB-46ED-BF32-F247FD2AAAAB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7013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 smtClean="0"/>
              <a:t>Klicka här för att fylla i 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58326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foto ba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r>
              <a:rPr lang="sv-SE" dirty="0" smtClean="0"/>
              <a:t>Klicka här för att lägg till en </a:t>
            </a:r>
            <a:r>
              <a:rPr lang="sv-SE" dirty="0" err="1" smtClean="0"/>
              <a:t>helsidebild</a:t>
            </a:r>
            <a:endParaRPr lang="sv-SE" dirty="0" smtClean="0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 smtClean="0"/>
              <a:t>Klicka här för att fylla i rubrik ovanpå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188859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blå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6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här för att fylla i rubrik ovanpå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41280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röd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här för att fylla i rubrik ovanpå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6504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side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idx="1"/>
          </p:nvPr>
        </p:nvSpPr>
        <p:spPr>
          <a:xfrm>
            <a:off x="0" y="2574"/>
            <a:ext cx="9144000" cy="51435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4078370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 smtClean="0"/>
              <a:t>Klicka här för att fylla i rubrik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457200" y="1707655"/>
            <a:ext cx="8229600" cy="2808311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2063731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457200" y="1707653"/>
            <a:ext cx="4038600" cy="27363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4648200" y="1707653"/>
            <a:ext cx="4038600" cy="27363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1580025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467544" y="771550"/>
            <a:ext cx="4032448" cy="85725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Klicka här för att ändra rubrik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457200" y="1707653"/>
            <a:ext cx="4038600" cy="27363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4648200" y="411511"/>
            <a:ext cx="4038600" cy="40324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12167744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67544" y="77155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smtClean="0"/>
              <a:t>Klicka här för att fylla i rubrik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707655"/>
            <a:ext cx="8229600" cy="28083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dirty="0" smtClean="0"/>
              <a:t>Klicka här för att ändra texten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sv-SE" dirty="0" smtClean="0"/>
          </a:p>
        </p:txBody>
      </p:sp>
      <p:pic>
        <p:nvPicPr>
          <p:cNvPr id="1027" name="Bildobjekt 5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701841"/>
            <a:ext cx="1032452" cy="2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Bildobjekt 6" descr="Logotyp_Region_Kalmar_län_färg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629825"/>
            <a:ext cx="776843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Bildobjekt 7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2764" y="4701841"/>
            <a:ext cx="1135700" cy="2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sp>
        <p:nvSpPr>
          <p:cNvPr id="9" name="Rectangle 5"/>
          <p:cNvSpPr>
            <a:spLocks noChangeArrowheads="1"/>
          </p:cNvSpPr>
          <p:nvPr userDrawn="1"/>
        </p:nvSpPr>
        <p:spPr bwMode="auto">
          <a:xfrm>
            <a:off x="-180975" y="962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000" b="0" i="0" u="none" strike="noStrike" cap="none" normalizeH="0" baseline="0" smtClean="0">
                <a:ln>
                  <a:noFill/>
                </a:ln>
                <a:solidFill>
                  <a:srgbClr val="7F7F7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sv-SE" altLang="sv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 userDrawn="1"/>
        </p:nvSpPr>
        <p:spPr bwMode="auto">
          <a:xfrm>
            <a:off x="-180975" y="1504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000" b="0" i="0" u="none" strike="noStrike" cap="none" normalizeH="0" baseline="0" smtClean="0">
                <a:ln>
                  <a:noFill/>
                </a:ln>
                <a:solidFill>
                  <a:srgbClr val="7F7F7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sv-SE" altLang="sv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436921" y="4773801"/>
            <a:ext cx="175881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sv-SE" sz="1000" dirty="0" smtClean="0">
                <a:solidFill>
                  <a:schemeClr val="tx1"/>
                </a:solidFill>
                <a:latin typeface="+mj-lt"/>
              </a:rPr>
              <a:t>Sydöstra sjukvårdsregionen</a:t>
            </a:r>
            <a:endParaRPr lang="sv-SE" sz="11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55508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7" r:id="rId3"/>
    <p:sldLayoutId id="2147483658" r:id="rId4"/>
    <p:sldLayoutId id="2147483655" r:id="rId5"/>
    <p:sldLayoutId id="2147483650" r:id="rId6"/>
    <p:sldLayoutId id="2147483652" r:id="rId7"/>
    <p:sldLayoutId id="2147483659" r:id="rId8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Tx/>
        <a:buNone/>
        <a:tabLst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Utkast </a:t>
            </a:r>
            <a:r>
              <a:rPr lang="sv-SE" smtClean="0"/>
              <a:t>agenda Kunskapsråd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19478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Första mötet xx </a:t>
            </a:r>
            <a:r>
              <a:rPr lang="sv-SE" dirty="0" err="1" smtClean="0"/>
              <a:t>xx</a:t>
            </a:r>
            <a:r>
              <a:rPr lang="sv-SE" dirty="0" smtClean="0"/>
              <a:t> </a:t>
            </a:r>
            <a:r>
              <a:rPr lang="sv-SE" dirty="0" err="1" smtClean="0"/>
              <a:t>xx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 smtClean="0"/>
              <a:t>Avsiktsförklaring, (se bifogat bildspel)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 smtClean="0"/>
              <a:t>Förväntan på Kunskapsrådet kopplat till löftena till våra invånare och vad innebörden är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 smtClean="0"/>
              <a:t>Spelregler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 err="1" smtClean="0"/>
              <a:t>Årshjul</a:t>
            </a:r>
            <a:r>
              <a:rPr lang="sv-SE" dirty="0" smtClean="0"/>
              <a:t> (grova drag)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 smtClean="0"/>
              <a:t>Avstämning från respektive RMPO (bemanning, inför årsredovisning och förordnande, projekt som är pågående)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 smtClean="0"/>
              <a:t>Avstämning agendan (som föreslås)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 smtClean="0"/>
              <a:t>Genomgång av uppdragsbeskrivningar och arbetet med att sätta upp mål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sv-SE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v-SE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v-SE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v-SE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47235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Förslag på agenda Kunskapsråd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b="1" dirty="0" smtClean="0"/>
              <a:t>Inloggning</a:t>
            </a:r>
            <a:r>
              <a:rPr lang="sv-SE" dirty="0" smtClean="0"/>
              <a:t> (repetition spelregler , löften och förväntningar mm)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b="1" dirty="0" smtClean="0"/>
              <a:t>Beslut att följa upp </a:t>
            </a:r>
            <a:r>
              <a:rPr lang="sv-SE" dirty="0" smtClean="0"/>
              <a:t>från föregående möte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b="1" dirty="0" smtClean="0"/>
              <a:t>Avrapportering från respektive RMPO</a:t>
            </a:r>
            <a:r>
              <a:rPr lang="sv-SE" dirty="0" smtClean="0"/>
              <a:t> – pågående arbete och hur dessa fortlöper – område som behöver stöd från RSL - Fokus på område som behöver lyftas till övriga Kunskapsråd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b="1" dirty="0" smtClean="0"/>
              <a:t>Handlingsplaner – avstämning av Mål </a:t>
            </a:r>
            <a:r>
              <a:rPr lang="sv-SE" dirty="0" smtClean="0"/>
              <a:t>i förhållande till uppdragsbeskrivningar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sv-SE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v-SE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v-SE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v-SE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v-SE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6303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Förslag på agenda Kunskapsråd forts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b="1" dirty="0" smtClean="0"/>
              <a:t>Punkter i Årshjulet – </a:t>
            </a:r>
            <a:r>
              <a:rPr lang="sv-SE" dirty="0" smtClean="0"/>
              <a:t>som behöver vara klara till viss tidpunkt</a:t>
            </a:r>
            <a:endParaRPr lang="sv-SE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b="1" dirty="0" smtClean="0"/>
              <a:t>RSL</a:t>
            </a:r>
            <a:r>
              <a:rPr lang="sv-SE" dirty="0" smtClean="0"/>
              <a:t> – område som behöver lyftas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b="1" dirty="0" smtClean="0"/>
              <a:t>Beslut</a:t>
            </a:r>
            <a:r>
              <a:rPr lang="sv-SE" dirty="0" smtClean="0"/>
              <a:t> om åtgärder som ska genomföras till nästa möte – ansvariga - vid behov avstämning inför nästa möte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b="1" dirty="0" smtClean="0"/>
              <a:t>Övriga punkter</a:t>
            </a:r>
            <a:r>
              <a:rPr lang="sv-SE" dirty="0" smtClean="0"/>
              <a:t>, som uppkommit efter att </a:t>
            </a:r>
            <a:r>
              <a:rPr lang="sv-SE" smtClean="0"/>
              <a:t>agendan skickats ut</a:t>
            </a:r>
            <a:endParaRPr lang="sv-SE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b="1" dirty="0" smtClean="0"/>
              <a:t>Utloggning, sammanfattning och utvärdering av mötet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sv-SE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v-SE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v-SE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v-SE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03768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9144000" cy="4464000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algn="ctr"/>
            <a:r>
              <a:rPr lang="sv-SE" sz="3200" dirty="0">
                <a:solidFill>
                  <a:schemeClr val="bg1"/>
                </a:solidFill>
                <a:latin typeface="+mj-lt"/>
              </a:rPr>
              <a:t>www.sydostrasjukvardsregionen.se </a:t>
            </a:r>
          </a:p>
        </p:txBody>
      </p:sp>
    </p:spTree>
    <p:extLst>
      <p:ext uri="{BB962C8B-B14F-4D97-AF65-F5344CB8AC3E}">
        <p14:creationId xmlns:p14="http://schemas.microsoft.com/office/powerpoint/2010/main" val="224726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Anpassat 7">
      <a:dk1>
        <a:srgbClr val="363636"/>
      </a:dk1>
      <a:lt1>
        <a:srgbClr val="FFFFFF"/>
      </a:lt1>
      <a:dk2>
        <a:srgbClr val="0066B3"/>
      </a:dk2>
      <a:lt2>
        <a:srgbClr val="EF4044"/>
      </a:lt2>
      <a:accent1>
        <a:srgbClr val="0066B3"/>
      </a:accent1>
      <a:accent2>
        <a:srgbClr val="BC151C"/>
      </a:accent2>
      <a:accent3>
        <a:srgbClr val="EF4044"/>
      </a:accent3>
      <a:accent4>
        <a:srgbClr val="F2CF68"/>
      </a:accent4>
      <a:accent5>
        <a:srgbClr val="F2CD13"/>
      </a:accent5>
      <a:accent6>
        <a:srgbClr val="BFBFBF"/>
      </a:accent6>
      <a:hlink>
        <a:srgbClr val="0066B3"/>
      </a:hlink>
      <a:folHlink>
        <a:srgbClr val="0066B3"/>
      </a:folHlink>
    </a:clrScheme>
    <a:fontScheme name="Office - klassiskt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2431</TotalTime>
  <Words>208</Words>
  <Application>Microsoft Office PowerPoint</Application>
  <PresentationFormat>Bildspel på skärmen (16:9)</PresentationFormat>
  <Paragraphs>40</Paragraphs>
  <Slides>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6" baseType="lpstr">
      <vt:lpstr>Office-tema</vt:lpstr>
      <vt:lpstr>Utkast agenda Kunskapsråd</vt:lpstr>
      <vt:lpstr>Första mötet xx xx xx</vt:lpstr>
      <vt:lpstr>Förslag på agenda Kunskapsråd</vt:lpstr>
      <vt:lpstr>Förslag på agenda Kunskapsråd forts</vt:lpstr>
      <vt:lpstr>www.sydostrasjukvardsregionen.se </vt:lpstr>
    </vt:vector>
  </TitlesOfParts>
  <Company>Region Jönköpings län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Thålin Conny</dc:creator>
  <cp:lastModifiedBy>Holmstrand Anna</cp:lastModifiedBy>
  <cp:revision>109</cp:revision>
  <dcterms:created xsi:type="dcterms:W3CDTF">2018-10-12T09:18:07Z</dcterms:created>
  <dcterms:modified xsi:type="dcterms:W3CDTF">2019-05-09T05:22:30Z</dcterms:modified>
</cp:coreProperties>
</file>